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64" r:id="rId5"/>
    <p:sldId id="276" r:id="rId6"/>
    <p:sldId id="273" r:id="rId7"/>
    <p:sldId id="274" r:id="rId8"/>
    <p:sldId id="271" r:id="rId9"/>
    <p:sldId id="270" r:id="rId10"/>
    <p:sldId id="261" r:id="rId11"/>
    <p:sldId id="280" r:id="rId12"/>
    <p:sldId id="281" r:id="rId13"/>
    <p:sldId id="278" r:id="rId14"/>
    <p:sldId id="259" r:id="rId15"/>
    <p:sldId id="275" r:id="rId16"/>
    <p:sldId id="279" r:id="rId17"/>
    <p:sldId id="262" r:id="rId18"/>
    <p:sldId id="267" r:id="rId19"/>
    <p:sldId id="268" r:id="rId20"/>
    <p:sldId id="269" r:id="rId21"/>
    <p:sldId id="266" r:id="rId22"/>
    <p:sldId id="263" r:id="rId23"/>
    <p:sldId id="272" r:id="rId24"/>
    <p:sldId id="282" r:id="rId25"/>
    <p:sldId id="277" r:id="rId26"/>
    <p:sldId id="285" r:id="rId27"/>
  </p:sldIdLst>
  <p:sldSz cx="12192000" cy="6858000"/>
  <p:notesSz cx="6858000" cy="9144000"/>
  <p:custDataLst>
    <p:tags r:id="rId29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760"/>
    <a:srgbClr val="005898"/>
    <a:srgbClr val="BFEA1F"/>
    <a:srgbClr val="FEC925"/>
    <a:srgbClr val="005886"/>
    <a:srgbClr val="0582B2"/>
    <a:srgbClr val="DCDCDC"/>
    <a:srgbClr val="0789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82" autoAdjust="0"/>
    <p:restoredTop sz="94660"/>
  </p:normalViewPr>
  <p:slideViewPr>
    <p:cSldViewPr snapToGrid="0">
      <p:cViewPr varScale="1">
        <p:scale>
          <a:sx n="87" d="100"/>
          <a:sy n="87" d="100"/>
        </p:scale>
        <p:origin x="786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6A3A8A-161C-440B-8483-18300FA05B4E}" type="datetimeFigureOut">
              <a:rPr lang="zh-CN" altLang="en-US" smtClean="0"/>
              <a:t>2018/7/11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08F30A-0133-425F-8E44-7F4548F8B4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94559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08F30A-0133-425F-8E44-7F4548F8B470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57022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08F30A-0133-425F-8E44-7F4548F8B470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11999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08F30A-0133-425F-8E44-7F4548F8B470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01499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08F30A-0133-425F-8E44-7F4548F8B470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1043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08F30A-0133-425F-8E44-7F4548F8B470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351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08F30A-0133-425F-8E44-7F4548F8B470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53027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08F30A-0133-425F-8E44-7F4548F8B470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85219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08F30A-0133-425F-8E44-7F4548F8B470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89435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08F30A-0133-425F-8E44-7F4548F8B470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61771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08F30A-0133-425F-8E44-7F4548F8B470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96184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08F30A-0133-425F-8E44-7F4548F8B470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23728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08F30A-0133-425F-8E44-7F4548F8B470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48780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08F30A-0133-425F-8E44-7F4548F8B470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14552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08F30A-0133-425F-8E44-7F4548F8B470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21834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08F30A-0133-425F-8E44-7F4548F8B470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05857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08F30A-0133-425F-8E44-7F4548F8B470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4546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08F30A-0133-425F-8E44-7F4548F8B470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6027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08F30A-0133-425F-8E44-7F4548F8B470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03628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08F30A-0133-425F-8E44-7F4548F8B470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328546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08F30A-0133-425F-8E44-7F4548F8B470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640651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08F30A-0133-425F-8E44-7F4548F8B470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988433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08F30A-0133-425F-8E44-7F4548F8B470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320875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08F30A-0133-425F-8E44-7F4548F8B470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632707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08F30A-0133-425F-8E44-7F4548F8B470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793318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08F30A-0133-425F-8E44-7F4548F8B470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668150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08F30A-0133-425F-8E44-7F4548F8B470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55532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29C054-22FA-404E-8AFD-F8DB492C4C91}" type="datetimeFigureOut">
              <a:rPr lang="zh-CN" altLang="en-US"/>
              <a:pPr>
                <a:defRPr/>
              </a:pPr>
              <a:t>2018/7/11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73239E-9805-4B58-98BC-578519A4E58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71680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5C5586-4765-46AA-A3B4-DA46365CEC6A}" type="datetimeFigureOut">
              <a:rPr lang="zh-CN" altLang="en-US"/>
              <a:pPr>
                <a:defRPr/>
              </a:pPr>
              <a:t>2018/7/11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9BDA91-3807-4416-A160-E8F37B74BD2F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77544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5C7688-190C-4ACB-A3D9-231F282A02DE}" type="datetimeFigureOut">
              <a:rPr lang="zh-CN" altLang="en-US"/>
              <a:pPr>
                <a:defRPr/>
              </a:pPr>
              <a:t>2018/7/11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7D0487-CA0D-45B3-AD9B-D348E207943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7459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D151FB-8AAA-4FE9-A1EA-741B5941909E}" type="datetimeFigureOut">
              <a:rPr lang="zh-CN" altLang="en-US"/>
              <a:pPr>
                <a:defRPr/>
              </a:pPr>
              <a:t>2018/7/11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C692BA-4462-41AA-AE4A-DDC7F83BC125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13359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86F8A1-6382-4FA9-97FF-94C6EF12A773}" type="datetimeFigureOut">
              <a:rPr lang="zh-CN" altLang="en-US"/>
              <a:pPr>
                <a:defRPr/>
              </a:pPr>
              <a:t>2018/7/11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F9E068-E81B-4345-B589-B55A1F90E20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77552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537A96-75C8-4E1B-9D25-ADAC0AEB41DD}" type="datetimeFigureOut">
              <a:rPr lang="zh-CN" altLang="en-US"/>
              <a:pPr>
                <a:defRPr/>
              </a:pPr>
              <a:t>2018/7/11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29EB5E-63BD-490E-B9F5-FA0D002138C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1894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0D66AF-F34E-4301-8B61-1E2E2BD7D19C}" type="datetimeFigureOut">
              <a:rPr lang="zh-CN" altLang="en-US"/>
              <a:pPr>
                <a:defRPr/>
              </a:pPr>
              <a:t>2018/7/11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587B05-1B86-48B9-84AF-9C53F3E1898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5767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CFA20D-F03A-4496-8E5B-2546E0283B28}" type="datetimeFigureOut">
              <a:rPr lang="zh-CN" altLang="en-US"/>
              <a:pPr>
                <a:defRPr/>
              </a:pPr>
              <a:t>2018/7/11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52924C-A0A2-4297-A4B1-B457E23EFC2A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6010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C79AB6-A906-417E-AB67-8060FFCB2E6D}" type="datetimeFigureOut">
              <a:rPr lang="zh-CN" altLang="en-US"/>
              <a:pPr>
                <a:defRPr/>
              </a:pPr>
              <a:t>2018/7/11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85CAB7-E977-40E2-A8C8-CCA09A29A0FD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65181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C5D6C4-B03E-47BB-856D-9FFA318B0DB5}" type="datetimeFigureOut">
              <a:rPr lang="zh-CN" altLang="en-US"/>
              <a:pPr>
                <a:defRPr/>
              </a:pPr>
              <a:t>2018/7/11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98C211-E843-41B9-BFE7-2848813AAFE4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3114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5F68E8-6260-47C1-95B7-B11F30F3A233}" type="datetimeFigureOut">
              <a:rPr lang="zh-CN" altLang="en-US"/>
              <a:pPr>
                <a:defRPr/>
              </a:pPr>
              <a:t>2018/7/11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61E481-F80E-4573-B1F3-5FD3020DBB39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637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880AC5F5-0BC5-4382-AA5C-66CAA18E2FAA}" type="datetimeFigureOut">
              <a:rPr lang="zh-CN" altLang="en-US"/>
              <a:pPr>
                <a:defRPr/>
              </a:pPr>
              <a:t>2018/7/11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E24AF8C2-C6CE-495E-8D91-34386FB4A79F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8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7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任意多边形 139"/>
          <p:cNvSpPr/>
          <p:nvPr/>
        </p:nvSpPr>
        <p:spPr>
          <a:xfrm>
            <a:off x="0" y="9525"/>
            <a:ext cx="11134725" cy="6848475"/>
          </a:xfrm>
          <a:custGeom>
            <a:avLst/>
            <a:gdLst>
              <a:gd name="connsiteX0" fmla="*/ 4447063 w 11135481"/>
              <a:gd name="connsiteY0" fmla="*/ 0 h 6848401"/>
              <a:gd name="connsiteX1" fmla="*/ 11135481 w 11135481"/>
              <a:gd name="connsiteY1" fmla="*/ 6848401 h 6848401"/>
              <a:gd name="connsiteX2" fmla="*/ 0 w 11135481"/>
              <a:gd name="connsiteY2" fmla="*/ 6848401 h 6848401"/>
              <a:gd name="connsiteX3" fmla="*/ 0 w 11135481"/>
              <a:gd name="connsiteY3" fmla="*/ 5676736 h 6848401"/>
              <a:gd name="connsiteX4" fmla="*/ 1611244 w 11135481"/>
              <a:gd name="connsiteY4" fmla="*/ 1056 h 6848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35481" h="6848401">
                <a:moveTo>
                  <a:pt x="4447063" y="0"/>
                </a:moveTo>
                <a:lnTo>
                  <a:pt x="11135481" y="6848401"/>
                </a:lnTo>
                <a:lnTo>
                  <a:pt x="0" y="6848401"/>
                </a:lnTo>
                <a:lnTo>
                  <a:pt x="0" y="5676736"/>
                </a:lnTo>
                <a:lnTo>
                  <a:pt x="1611244" y="1056"/>
                </a:lnTo>
                <a:close/>
              </a:path>
            </a:pathLst>
          </a:custGeom>
          <a:solidFill>
            <a:srgbClr val="0058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3075" name="组合 138"/>
          <p:cNvGrpSpPr>
            <a:grpSpLocks/>
          </p:cNvGrpSpPr>
          <p:nvPr/>
        </p:nvGrpSpPr>
        <p:grpSpPr bwMode="auto">
          <a:xfrm>
            <a:off x="-15875" y="3900488"/>
            <a:ext cx="3355975" cy="2955925"/>
            <a:chOff x="-15875" y="3324226"/>
            <a:chExt cx="4010025" cy="3532187"/>
          </a:xfrm>
        </p:grpSpPr>
        <p:sp>
          <p:nvSpPr>
            <p:cNvPr id="3084" name="Freeform 5"/>
            <p:cNvSpPr>
              <a:spLocks/>
            </p:cNvSpPr>
            <p:nvPr/>
          </p:nvSpPr>
          <p:spPr bwMode="auto">
            <a:xfrm>
              <a:off x="2063750" y="3344863"/>
              <a:ext cx="1909763" cy="1911350"/>
            </a:xfrm>
            <a:custGeom>
              <a:avLst/>
              <a:gdLst>
                <a:gd name="T0" fmla="*/ 864419 w 95"/>
                <a:gd name="T1" fmla="*/ 1891231 h 95"/>
                <a:gd name="T2" fmla="*/ 784008 w 95"/>
                <a:gd name="T3" fmla="*/ 1891231 h 95"/>
                <a:gd name="T4" fmla="*/ 40206 w 95"/>
                <a:gd name="T5" fmla="*/ 1146810 h 95"/>
                <a:gd name="T6" fmla="*/ 20103 w 95"/>
                <a:gd name="T7" fmla="*/ 1046213 h 95"/>
                <a:gd name="T8" fmla="*/ 1065447 w 95"/>
                <a:gd name="T9" fmla="*/ 20119 h 95"/>
                <a:gd name="T10" fmla="*/ 1145858 w 95"/>
                <a:gd name="T11" fmla="*/ 40239 h 95"/>
                <a:gd name="T12" fmla="*/ 1889660 w 95"/>
                <a:gd name="T13" fmla="*/ 784659 h 95"/>
                <a:gd name="T14" fmla="*/ 1889660 w 95"/>
                <a:gd name="T15" fmla="*/ 865137 h 95"/>
                <a:gd name="T16" fmla="*/ 864419 w 95"/>
                <a:gd name="T17" fmla="*/ 1891231 h 9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95" h="95">
                  <a:moveTo>
                    <a:pt x="43" y="94"/>
                  </a:moveTo>
                  <a:cubicBezTo>
                    <a:pt x="42" y="95"/>
                    <a:pt x="40" y="95"/>
                    <a:pt x="39" y="94"/>
                  </a:cubicBezTo>
                  <a:cubicBezTo>
                    <a:pt x="2" y="57"/>
                    <a:pt x="2" y="57"/>
                    <a:pt x="2" y="57"/>
                  </a:cubicBezTo>
                  <a:cubicBezTo>
                    <a:pt x="0" y="55"/>
                    <a:pt x="0" y="53"/>
                    <a:pt x="1" y="52"/>
                  </a:cubicBezTo>
                  <a:cubicBezTo>
                    <a:pt x="53" y="1"/>
                    <a:pt x="53" y="1"/>
                    <a:pt x="53" y="1"/>
                  </a:cubicBezTo>
                  <a:cubicBezTo>
                    <a:pt x="53" y="0"/>
                    <a:pt x="55" y="0"/>
                    <a:pt x="57" y="2"/>
                  </a:cubicBezTo>
                  <a:cubicBezTo>
                    <a:pt x="94" y="39"/>
                    <a:pt x="94" y="39"/>
                    <a:pt x="94" y="39"/>
                  </a:cubicBezTo>
                  <a:cubicBezTo>
                    <a:pt x="95" y="40"/>
                    <a:pt x="95" y="42"/>
                    <a:pt x="94" y="43"/>
                  </a:cubicBezTo>
                  <a:cubicBezTo>
                    <a:pt x="43" y="94"/>
                    <a:pt x="43" y="94"/>
                    <a:pt x="43" y="94"/>
                  </a:cubicBezTo>
                </a:path>
              </a:pathLst>
            </a:custGeom>
            <a:solidFill>
              <a:srgbClr val="6E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5" name="Freeform 6"/>
            <p:cNvSpPr>
              <a:spLocks/>
            </p:cNvSpPr>
            <p:nvPr/>
          </p:nvSpPr>
          <p:spPr bwMode="auto">
            <a:xfrm>
              <a:off x="2084387" y="3344863"/>
              <a:ext cx="1909763" cy="1911350"/>
            </a:xfrm>
            <a:custGeom>
              <a:avLst/>
              <a:gdLst>
                <a:gd name="T0" fmla="*/ 844316 w 95"/>
                <a:gd name="T1" fmla="*/ 1891231 h 95"/>
                <a:gd name="T2" fmla="*/ 763905 w 95"/>
                <a:gd name="T3" fmla="*/ 1871111 h 95"/>
                <a:gd name="T4" fmla="*/ 20103 w 95"/>
                <a:gd name="T5" fmla="*/ 1126691 h 95"/>
                <a:gd name="T6" fmla="*/ 20103 w 95"/>
                <a:gd name="T7" fmla="*/ 1046213 h 95"/>
                <a:gd name="T8" fmla="*/ 1045344 w 95"/>
                <a:gd name="T9" fmla="*/ 20119 h 95"/>
                <a:gd name="T10" fmla="*/ 1125755 w 95"/>
                <a:gd name="T11" fmla="*/ 20119 h 95"/>
                <a:gd name="T12" fmla="*/ 1869557 w 95"/>
                <a:gd name="T13" fmla="*/ 784659 h 95"/>
                <a:gd name="T14" fmla="*/ 1889660 w 95"/>
                <a:gd name="T15" fmla="*/ 865137 h 95"/>
                <a:gd name="T16" fmla="*/ 844316 w 95"/>
                <a:gd name="T17" fmla="*/ 1891231 h 9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95" h="95">
                  <a:moveTo>
                    <a:pt x="42" y="94"/>
                  </a:moveTo>
                  <a:cubicBezTo>
                    <a:pt x="41" y="95"/>
                    <a:pt x="40" y="95"/>
                    <a:pt x="38" y="93"/>
                  </a:cubicBezTo>
                  <a:cubicBezTo>
                    <a:pt x="1" y="56"/>
                    <a:pt x="1" y="56"/>
                    <a:pt x="1" y="56"/>
                  </a:cubicBezTo>
                  <a:cubicBezTo>
                    <a:pt x="0" y="55"/>
                    <a:pt x="0" y="53"/>
                    <a:pt x="1" y="52"/>
                  </a:cubicBezTo>
                  <a:cubicBezTo>
                    <a:pt x="52" y="1"/>
                    <a:pt x="52" y="1"/>
                    <a:pt x="52" y="1"/>
                  </a:cubicBezTo>
                  <a:cubicBezTo>
                    <a:pt x="53" y="0"/>
                    <a:pt x="55" y="0"/>
                    <a:pt x="56" y="1"/>
                  </a:cubicBezTo>
                  <a:cubicBezTo>
                    <a:pt x="93" y="39"/>
                    <a:pt x="93" y="39"/>
                    <a:pt x="93" y="39"/>
                  </a:cubicBezTo>
                  <a:cubicBezTo>
                    <a:pt x="95" y="40"/>
                    <a:pt x="95" y="42"/>
                    <a:pt x="94" y="43"/>
                  </a:cubicBezTo>
                  <a:cubicBezTo>
                    <a:pt x="42" y="94"/>
                    <a:pt x="42" y="94"/>
                    <a:pt x="42" y="9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6" name="Freeform 7"/>
            <p:cNvSpPr>
              <a:spLocks noEditPoints="1"/>
            </p:cNvSpPr>
            <p:nvPr/>
          </p:nvSpPr>
          <p:spPr bwMode="auto">
            <a:xfrm>
              <a:off x="2063750" y="3324226"/>
              <a:ext cx="1930400" cy="1931987"/>
            </a:xfrm>
            <a:custGeom>
              <a:avLst/>
              <a:gdLst>
                <a:gd name="T0" fmla="*/ 40217 w 96"/>
                <a:gd name="T1" fmla="*/ 1147117 h 96"/>
                <a:gd name="T2" fmla="*/ 20108 w 96"/>
                <a:gd name="T3" fmla="*/ 1066618 h 96"/>
                <a:gd name="T4" fmla="*/ 1065742 w 96"/>
                <a:gd name="T5" fmla="*/ 40250 h 96"/>
                <a:gd name="T6" fmla="*/ 1146175 w 96"/>
                <a:gd name="T7" fmla="*/ 40250 h 96"/>
                <a:gd name="T8" fmla="*/ 1890183 w 96"/>
                <a:gd name="T9" fmla="*/ 784870 h 96"/>
                <a:gd name="T10" fmla="*/ 1910292 w 96"/>
                <a:gd name="T11" fmla="*/ 885494 h 96"/>
                <a:gd name="T12" fmla="*/ 884767 w 96"/>
                <a:gd name="T13" fmla="*/ 1911862 h 96"/>
                <a:gd name="T14" fmla="*/ 784225 w 96"/>
                <a:gd name="T15" fmla="*/ 1911862 h 96"/>
                <a:gd name="T16" fmla="*/ 40217 w 96"/>
                <a:gd name="T17" fmla="*/ 1147117 h 96"/>
                <a:gd name="T18" fmla="*/ 1065742 w 96"/>
                <a:gd name="T19" fmla="*/ 40250 h 96"/>
                <a:gd name="T20" fmla="*/ 40217 w 96"/>
                <a:gd name="T21" fmla="*/ 1066618 h 96"/>
                <a:gd name="T22" fmla="*/ 40217 w 96"/>
                <a:gd name="T23" fmla="*/ 1147117 h 96"/>
                <a:gd name="T24" fmla="*/ 804333 w 96"/>
                <a:gd name="T25" fmla="*/ 1891737 h 96"/>
                <a:gd name="T26" fmla="*/ 864658 w 96"/>
                <a:gd name="T27" fmla="*/ 1911862 h 96"/>
                <a:gd name="T28" fmla="*/ 1910292 w 96"/>
                <a:gd name="T29" fmla="*/ 865369 h 96"/>
                <a:gd name="T30" fmla="*/ 1890183 w 96"/>
                <a:gd name="T31" fmla="*/ 804995 h 96"/>
                <a:gd name="T32" fmla="*/ 1146175 w 96"/>
                <a:gd name="T33" fmla="*/ 60375 h 96"/>
                <a:gd name="T34" fmla="*/ 1065742 w 96"/>
                <a:gd name="T35" fmla="*/ 40250 h 9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96" h="96">
                  <a:moveTo>
                    <a:pt x="2" y="57"/>
                  </a:moveTo>
                  <a:cubicBezTo>
                    <a:pt x="1" y="56"/>
                    <a:pt x="0" y="54"/>
                    <a:pt x="1" y="53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4" y="0"/>
                    <a:pt x="56" y="1"/>
                    <a:pt x="57" y="2"/>
                  </a:cubicBezTo>
                  <a:cubicBezTo>
                    <a:pt x="94" y="39"/>
                    <a:pt x="94" y="39"/>
                    <a:pt x="94" y="39"/>
                  </a:cubicBezTo>
                  <a:cubicBezTo>
                    <a:pt x="96" y="41"/>
                    <a:pt x="96" y="43"/>
                    <a:pt x="95" y="44"/>
                  </a:cubicBezTo>
                  <a:cubicBezTo>
                    <a:pt x="44" y="95"/>
                    <a:pt x="44" y="95"/>
                    <a:pt x="44" y="95"/>
                  </a:cubicBezTo>
                  <a:cubicBezTo>
                    <a:pt x="43" y="96"/>
                    <a:pt x="41" y="96"/>
                    <a:pt x="39" y="95"/>
                  </a:cubicBezTo>
                  <a:cubicBezTo>
                    <a:pt x="2" y="57"/>
                    <a:pt x="2" y="57"/>
                    <a:pt x="2" y="57"/>
                  </a:cubicBezTo>
                  <a:moveTo>
                    <a:pt x="53" y="2"/>
                  </a:moveTo>
                  <a:cubicBezTo>
                    <a:pt x="2" y="53"/>
                    <a:pt x="2" y="53"/>
                    <a:pt x="2" y="53"/>
                  </a:cubicBezTo>
                  <a:cubicBezTo>
                    <a:pt x="1" y="54"/>
                    <a:pt x="1" y="56"/>
                    <a:pt x="2" y="57"/>
                  </a:cubicBezTo>
                  <a:cubicBezTo>
                    <a:pt x="40" y="94"/>
                    <a:pt x="40" y="94"/>
                    <a:pt x="40" y="94"/>
                  </a:cubicBezTo>
                  <a:cubicBezTo>
                    <a:pt x="41" y="95"/>
                    <a:pt x="42" y="96"/>
                    <a:pt x="43" y="95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3"/>
                    <a:pt x="95" y="41"/>
                    <a:pt x="94" y="40"/>
                  </a:cubicBezTo>
                  <a:cubicBezTo>
                    <a:pt x="57" y="3"/>
                    <a:pt x="57" y="3"/>
                    <a:pt x="57" y="3"/>
                  </a:cubicBezTo>
                  <a:cubicBezTo>
                    <a:pt x="56" y="1"/>
                    <a:pt x="54" y="1"/>
                    <a:pt x="53" y="2"/>
                  </a:cubicBezTo>
                </a:path>
              </a:pathLst>
            </a:custGeom>
            <a:solidFill>
              <a:srgbClr val="B8B9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7" name="Freeform 8"/>
            <p:cNvSpPr>
              <a:spLocks/>
            </p:cNvSpPr>
            <p:nvPr/>
          </p:nvSpPr>
          <p:spPr bwMode="auto">
            <a:xfrm>
              <a:off x="2244725" y="3505200"/>
              <a:ext cx="1587500" cy="1590675"/>
            </a:xfrm>
            <a:custGeom>
              <a:avLst/>
              <a:gdLst>
                <a:gd name="T0" fmla="*/ 684213 w 1000"/>
                <a:gd name="T1" fmla="*/ 1590675 h 1002"/>
                <a:gd name="T2" fmla="*/ 0 w 1000"/>
                <a:gd name="T3" fmla="*/ 906463 h 1002"/>
                <a:gd name="T4" fmla="*/ 904875 w 1000"/>
                <a:gd name="T5" fmla="*/ 0 h 1002"/>
                <a:gd name="T6" fmla="*/ 1587500 w 1000"/>
                <a:gd name="T7" fmla="*/ 684213 h 1002"/>
                <a:gd name="T8" fmla="*/ 684213 w 1000"/>
                <a:gd name="T9" fmla="*/ 1590675 h 10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00" h="1002">
                  <a:moveTo>
                    <a:pt x="431" y="1002"/>
                  </a:moveTo>
                  <a:lnTo>
                    <a:pt x="0" y="571"/>
                  </a:lnTo>
                  <a:lnTo>
                    <a:pt x="570" y="0"/>
                  </a:lnTo>
                  <a:lnTo>
                    <a:pt x="1000" y="431"/>
                  </a:lnTo>
                  <a:lnTo>
                    <a:pt x="431" y="1002"/>
                  </a:lnTo>
                  <a:close/>
                </a:path>
              </a:pathLst>
            </a:custGeom>
            <a:solidFill>
              <a:srgbClr val="39B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8" name="Freeform 9"/>
            <p:cNvSpPr>
              <a:spLocks/>
            </p:cNvSpPr>
            <p:nvPr/>
          </p:nvSpPr>
          <p:spPr bwMode="auto">
            <a:xfrm>
              <a:off x="2244725" y="3505200"/>
              <a:ext cx="1587500" cy="1590675"/>
            </a:xfrm>
            <a:custGeom>
              <a:avLst/>
              <a:gdLst>
                <a:gd name="T0" fmla="*/ 684213 w 1000"/>
                <a:gd name="T1" fmla="*/ 1590675 h 1002"/>
                <a:gd name="T2" fmla="*/ 0 w 1000"/>
                <a:gd name="T3" fmla="*/ 906463 h 1002"/>
                <a:gd name="T4" fmla="*/ 904875 w 1000"/>
                <a:gd name="T5" fmla="*/ 0 h 1002"/>
                <a:gd name="T6" fmla="*/ 1587500 w 1000"/>
                <a:gd name="T7" fmla="*/ 684213 h 1002"/>
                <a:gd name="T8" fmla="*/ 684213 w 1000"/>
                <a:gd name="T9" fmla="*/ 1590675 h 10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00" h="1002">
                  <a:moveTo>
                    <a:pt x="431" y="1002"/>
                  </a:moveTo>
                  <a:lnTo>
                    <a:pt x="0" y="571"/>
                  </a:lnTo>
                  <a:lnTo>
                    <a:pt x="570" y="0"/>
                  </a:lnTo>
                  <a:lnTo>
                    <a:pt x="1000" y="431"/>
                  </a:lnTo>
                  <a:lnTo>
                    <a:pt x="431" y="100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9" name="Freeform 10"/>
            <p:cNvSpPr>
              <a:spLocks/>
            </p:cNvSpPr>
            <p:nvPr/>
          </p:nvSpPr>
          <p:spPr bwMode="auto">
            <a:xfrm>
              <a:off x="3511550" y="3767138"/>
              <a:ext cx="60325" cy="60325"/>
            </a:xfrm>
            <a:custGeom>
              <a:avLst/>
              <a:gdLst>
                <a:gd name="T0" fmla="*/ 40217 w 3"/>
                <a:gd name="T1" fmla="*/ 40217 h 3"/>
                <a:gd name="T2" fmla="*/ 0 w 3"/>
                <a:gd name="T3" fmla="*/ 40217 h 3"/>
                <a:gd name="T4" fmla="*/ 0 w 3"/>
                <a:gd name="T5" fmla="*/ 0 h 3"/>
                <a:gd name="T6" fmla="*/ 40217 w 3"/>
                <a:gd name="T7" fmla="*/ 0 h 3"/>
                <a:gd name="T8" fmla="*/ 40217 w 3"/>
                <a:gd name="T9" fmla="*/ 40217 h 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" h="3">
                  <a:moveTo>
                    <a:pt x="2" y="2"/>
                  </a:moveTo>
                  <a:cubicBezTo>
                    <a:pt x="2" y="3"/>
                    <a:pt x="1" y="3"/>
                    <a:pt x="0" y="2"/>
                  </a:cubicBezTo>
                  <a:cubicBezTo>
                    <a:pt x="0" y="2"/>
                    <a:pt x="0" y="1"/>
                    <a:pt x="0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3" y="1"/>
                    <a:pt x="3" y="2"/>
                    <a:pt x="2" y="2"/>
                  </a:cubicBezTo>
                  <a:close/>
                </a:path>
              </a:pathLst>
            </a:custGeom>
            <a:solidFill>
              <a:srgbClr val="CBCC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90" name="Rectangle 11"/>
            <p:cNvSpPr>
              <a:spLocks noChangeArrowheads="1"/>
            </p:cNvSpPr>
            <p:nvPr/>
          </p:nvSpPr>
          <p:spPr bwMode="auto">
            <a:xfrm>
              <a:off x="3532187" y="3787775"/>
              <a:ext cx="19050" cy="2063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en-US"/>
            </a:p>
          </p:txBody>
        </p:sp>
        <p:sp>
          <p:nvSpPr>
            <p:cNvPr id="3091" name="Freeform 12"/>
            <p:cNvSpPr>
              <a:spLocks/>
            </p:cNvSpPr>
            <p:nvPr/>
          </p:nvSpPr>
          <p:spPr bwMode="auto">
            <a:xfrm>
              <a:off x="2486025" y="4752975"/>
              <a:ext cx="80963" cy="80962"/>
            </a:xfrm>
            <a:custGeom>
              <a:avLst/>
              <a:gdLst>
                <a:gd name="T0" fmla="*/ 60325 w 51"/>
                <a:gd name="T1" fmla="*/ 80962 h 51"/>
                <a:gd name="T2" fmla="*/ 39688 w 51"/>
                <a:gd name="T3" fmla="*/ 80962 h 51"/>
                <a:gd name="T4" fmla="*/ 0 w 51"/>
                <a:gd name="T5" fmla="*/ 41275 h 51"/>
                <a:gd name="T6" fmla="*/ 0 w 51"/>
                <a:gd name="T7" fmla="*/ 20637 h 51"/>
                <a:gd name="T8" fmla="*/ 20638 w 51"/>
                <a:gd name="T9" fmla="*/ 0 h 51"/>
                <a:gd name="T10" fmla="*/ 39688 w 51"/>
                <a:gd name="T11" fmla="*/ 0 h 51"/>
                <a:gd name="T12" fmla="*/ 80963 w 51"/>
                <a:gd name="T13" fmla="*/ 41275 h 51"/>
                <a:gd name="T14" fmla="*/ 80963 w 51"/>
                <a:gd name="T15" fmla="*/ 60325 h 51"/>
                <a:gd name="T16" fmla="*/ 60325 w 51"/>
                <a:gd name="T17" fmla="*/ 80962 h 5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1" h="51">
                  <a:moveTo>
                    <a:pt x="38" y="51"/>
                  </a:moveTo>
                  <a:lnTo>
                    <a:pt x="25" y="51"/>
                  </a:lnTo>
                  <a:lnTo>
                    <a:pt x="0" y="26"/>
                  </a:lnTo>
                  <a:lnTo>
                    <a:pt x="0" y="13"/>
                  </a:lnTo>
                  <a:lnTo>
                    <a:pt x="13" y="0"/>
                  </a:lnTo>
                  <a:lnTo>
                    <a:pt x="25" y="0"/>
                  </a:lnTo>
                  <a:lnTo>
                    <a:pt x="51" y="26"/>
                  </a:lnTo>
                  <a:lnTo>
                    <a:pt x="51" y="38"/>
                  </a:lnTo>
                  <a:lnTo>
                    <a:pt x="38" y="51"/>
                  </a:lnTo>
                  <a:close/>
                </a:path>
              </a:pathLst>
            </a:custGeom>
            <a:solidFill>
              <a:srgbClr val="DADB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92" name="Freeform 13"/>
            <p:cNvSpPr>
              <a:spLocks/>
            </p:cNvSpPr>
            <p:nvPr/>
          </p:nvSpPr>
          <p:spPr bwMode="auto">
            <a:xfrm>
              <a:off x="2486025" y="4752975"/>
              <a:ext cx="80963" cy="80962"/>
            </a:xfrm>
            <a:custGeom>
              <a:avLst/>
              <a:gdLst>
                <a:gd name="T0" fmla="*/ 60325 w 51"/>
                <a:gd name="T1" fmla="*/ 80962 h 51"/>
                <a:gd name="T2" fmla="*/ 39688 w 51"/>
                <a:gd name="T3" fmla="*/ 80962 h 51"/>
                <a:gd name="T4" fmla="*/ 0 w 51"/>
                <a:gd name="T5" fmla="*/ 41275 h 51"/>
                <a:gd name="T6" fmla="*/ 0 w 51"/>
                <a:gd name="T7" fmla="*/ 20637 h 51"/>
                <a:gd name="T8" fmla="*/ 20638 w 51"/>
                <a:gd name="T9" fmla="*/ 0 h 51"/>
                <a:gd name="T10" fmla="*/ 39688 w 51"/>
                <a:gd name="T11" fmla="*/ 0 h 51"/>
                <a:gd name="T12" fmla="*/ 80963 w 51"/>
                <a:gd name="T13" fmla="*/ 41275 h 51"/>
                <a:gd name="T14" fmla="*/ 80963 w 51"/>
                <a:gd name="T15" fmla="*/ 60325 h 51"/>
                <a:gd name="T16" fmla="*/ 60325 w 51"/>
                <a:gd name="T17" fmla="*/ 80962 h 5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1" h="51">
                  <a:moveTo>
                    <a:pt x="38" y="51"/>
                  </a:moveTo>
                  <a:lnTo>
                    <a:pt x="25" y="51"/>
                  </a:lnTo>
                  <a:lnTo>
                    <a:pt x="0" y="26"/>
                  </a:lnTo>
                  <a:lnTo>
                    <a:pt x="0" y="13"/>
                  </a:lnTo>
                  <a:lnTo>
                    <a:pt x="13" y="0"/>
                  </a:lnTo>
                  <a:lnTo>
                    <a:pt x="25" y="0"/>
                  </a:lnTo>
                  <a:lnTo>
                    <a:pt x="51" y="26"/>
                  </a:lnTo>
                  <a:lnTo>
                    <a:pt x="51" y="38"/>
                  </a:lnTo>
                  <a:lnTo>
                    <a:pt x="38" y="5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93" name="Freeform 14"/>
            <p:cNvSpPr>
              <a:spLocks/>
            </p:cNvSpPr>
            <p:nvPr/>
          </p:nvSpPr>
          <p:spPr bwMode="auto">
            <a:xfrm>
              <a:off x="3351212" y="3505200"/>
              <a:ext cx="461963" cy="463550"/>
            </a:xfrm>
            <a:custGeom>
              <a:avLst/>
              <a:gdLst>
                <a:gd name="T0" fmla="*/ 461963 w 291"/>
                <a:gd name="T1" fmla="*/ 463550 h 292"/>
                <a:gd name="T2" fmla="*/ 0 w 291"/>
                <a:gd name="T3" fmla="*/ 20638 h 292"/>
                <a:gd name="T4" fmla="*/ 0 w 291"/>
                <a:gd name="T5" fmla="*/ 0 h 292"/>
                <a:gd name="T6" fmla="*/ 461963 w 291"/>
                <a:gd name="T7" fmla="*/ 463550 h 292"/>
                <a:gd name="T8" fmla="*/ 461963 w 291"/>
                <a:gd name="T9" fmla="*/ 463550 h 2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1" h="292">
                  <a:moveTo>
                    <a:pt x="291" y="292"/>
                  </a:moveTo>
                  <a:lnTo>
                    <a:pt x="0" y="13"/>
                  </a:lnTo>
                  <a:lnTo>
                    <a:pt x="0" y="0"/>
                  </a:lnTo>
                  <a:lnTo>
                    <a:pt x="291" y="292"/>
                  </a:lnTo>
                  <a:close/>
                </a:path>
              </a:pathLst>
            </a:custGeom>
            <a:solidFill>
              <a:srgbClr val="5453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94" name="Freeform 15"/>
            <p:cNvSpPr>
              <a:spLocks/>
            </p:cNvSpPr>
            <p:nvPr/>
          </p:nvSpPr>
          <p:spPr bwMode="auto">
            <a:xfrm>
              <a:off x="2244725" y="3505200"/>
              <a:ext cx="1587500" cy="1590675"/>
            </a:xfrm>
            <a:custGeom>
              <a:avLst/>
              <a:gdLst>
                <a:gd name="T0" fmla="*/ 684213 w 1000"/>
                <a:gd name="T1" fmla="*/ 1590675 h 1002"/>
                <a:gd name="T2" fmla="*/ 0 w 1000"/>
                <a:gd name="T3" fmla="*/ 906463 h 1002"/>
                <a:gd name="T4" fmla="*/ 904875 w 1000"/>
                <a:gd name="T5" fmla="*/ 0 h 1002"/>
                <a:gd name="T6" fmla="*/ 1587500 w 1000"/>
                <a:gd name="T7" fmla="*/ 684213 h 1002"/>
                <a:gd name="T8" fmla="*/ 684213 w 1000"/>
                <a:gd name="T9" fmla="*/ 1590675 h 10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00" h="1002">
                  <a:moveTo>
                    <a:pt x="431" y="1002"/>
                  </a:moveTo>
                  <a:lnTo>
                    <a:pt x="0" y="571"/>
                  </a:lnTo>
                  <a:lnTo>
                    <a:pt x="570" y="0"/>
                  </a:lnTo>
                  <a:lnTo>
                    <a:pt x="1000" y="431"/>
                  </a:lnTo>
                  <a:lnTo>
                    <a:pt x="431" y="1002"/>
                  </a:lnTo>
                  <a:close/>
                </a:path>
              </a:pathLst>
            </a:custGeom>
            <a:solidFill>
              <a:srgbClr val="DADB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95" name="Freeform 16"/>
            <p:cNvSpPr>
              <a:spLocks/>
            </p:cNvSpPr>
            <p:nvPr/>
          </p:nvSpPr>
          <p:spPr bwMode="auto">
            <a:xfrm>
              <a:off x="2244725" y="3505200"/>
              <a:ext cx="1587500" cy="1590675"/>
            </a:xfrm>
            <a:custGeom>
              <a:avLst/>
              <a:gdLst>
                <a:gd name="T0" fmla="*/ 684213 w 1000"/>
                <a:gd name="T1" fmla="*/ 1590675 h 1002"/>
                <a:gd name="T2" fmla="*/ 0 w 1000"/>
                <a:gd name="T3" fmla="*/ 906463 h 1002"/>
                <a:gd name="T4" fmla="*/ 904875 w 1000"/>
                <a:gd name="T5" fmla="*/ 0 h 1002"/>
                <a:gd name="T6" fmla="*/ 1587500 w 1000"/>
                <a:gd name="T7" fmla="*/ 684213 h 1002"/>
                <a:gd name="T8" fmla="*/ 684213 w 1000"/>
                <a:gd name="T9" fmla="*/ 1590675 h 10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00" h="1002">
                  <a:moveTo>
                    <a:pt x="431" y="1002"/>
                  </a:moveTo>
                  <a:lnTo>
                    <a:pt x="0" y="571"/>
                  </a:lnTo>
                  <a:lnTo>
                    <a:pt x="570" y="0"/>
                  </a:lnTo>
                  <a:lnTo>
                    <a:pt x="1000" y="431"/>
                  </a:lnTo>
                  <a:lnTo>
                    <a:pt x="431" y="100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96" name="Freeform 17"/>
            <p:cNvSpPr>
              <a:spLocks/>
            </p:cNvSpPr>
            <p:nvPr/>
          </p:nvSpPr>
          <p:spPr bwMode="auto">
            <a:xfrm>
              <a:off x="2767012" y="4029075"/>
              <a:ext cx="1065213" cy="1066800"/>
            </a:xfrm>
            <a:custGeom>
              <a:avLst/>
              <a:gdLst>
                <a:gd name="T0" fmla="*/ 161925 w 671"/>
                <a:gd name="T1" fmla="*/ 1066800 h 672"/>
                <a:gd name="T2" fmla="*/ 0 w 671"/>
                <a:gd name="T3" fmla="*/ 906463 h 672"/>
                <a:gd name="T4" fmla="*/ 925513 w 671"/>
                <a:gd name="T5" fmla="*/ 0 h 672"/>
                <a:gd name="T6" fmla="*/ 1065213 w 671"/>
                <a:gd name="T7" fmla="*/ 160338 h 672"/>
                <a:gd name="T8" fmla="*/ 161925 w 671"/>
                <a:gd name="T9" fmla="*/ 1066800 h 6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71" h="672">
                  <a:moveTo>
                    <a:pt x="102" y="672"/>
                  </a:moveTo>
                  <a:lnTo>
                    <a:pt x="0" y="571"/>
                  </a:lnTo>
                  <a:lnTo>
                    <a:pt x="583" y="0"/>
                  </a:lnTo>
                  <a:lnTo>
                    <a:pt x="671" y="101"/>
                  </a:lnTo>
                  <a:lnTo>
                    <a:pt x="102" y="672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97" name="Freeform 18"/>
            <p:cNvSpPr>
              <a:spLocks/>
            </p:cNvSpPr>
            <p:nvPr/>
          </p:nvSpPr>
          <p:spPr bwMode="auto">
            <a:xfrm>
              <a:off x="2767012" y="4029075"/>
              <a:ext cx="1065213" cy="1066800"/>
            </a:xfrm>
            <a:custGeom>
              <a:avLst/>
              <a:gdLst>
                <a:gd name="T0" fmla="*/ 161925 w 671"/>
                <a:gd name="T1" fmla="*/ 1066800 h 672"/>
                <a:gd name="T2" fmla="*/ 0 w 671"/>
                <a:gd name="T3" fmla="*/ 906463 h 672"/>
                <a:gd name="T4" fmla="*/ 925513 w 671"/>
                <a:gd name="T5" fmla="*/ 0 h 672"/>
                <a:gd name="T6" fmla="*/ 1065213 w 671"/>
                <a:gd name="T7" fmla="*/ 160338 h 672"/>
                <a:gd name="T8" fmla="*/ 161925 w 671"/>
                <a:gd name="T9" fmla="*/ 1066800 h 6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71" h="672">
                  <a:moveTo>
                    <a:pt x="102" y="672"/>
                  </a:moveTo>
                  <a:lnTo>
                    <a:pt x="0" y="571"/>
                  </a:lnTo>
                  <a:lnTo>
                    <a:pt x="583" y="0"/>
                  </a:lnTo>
                  <a:lnTo>
                    <a:pt x="671" y="101"/>
                  </a:lnTo>
                  <a:lnTo>
                    <a:pt x="102" y="67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98" name="Freeform 19"/>
            <p:cNvSpPr>
              <a:spLocks/>
            </p:cNvSpPr>
            <p:nvPr/>
          </p:nvSpPr>
          <p:spPr bwMode="auto">
            <a:xfrm>
              <a:off x="3089275" y="3505200"/>
              <a:ext cx="742950" cy="744537"/>
            </a:xfrm>
            <a:custGeom>
              <a:avLst/>
              <a:gdLst>
                <a:gd name="T0" fmla="*/ 682625 w 468"/>
                <a:gd name="T1" fmla="*/ 744537 h 469"/>
                <a:gd name="T2" fmla="*/ 0 w 468"/>
                <a:gd name="T3" fmla="*/ 60325 h 469"/>
                <a:gd name="T4" fmla="*/ 60325 w 468"/>
                <a:gd name="T5" fmla="*/ 0 h 469"/>
                <a:gd name="T6" fmla="*/ 742950 w 468"/>
                <a:gd name="T7" fmla="*/ 684212 h 469"/>
                <a:gd name="T8" fmla="*/ 682625 w 468"/>
                <a:gd name="T9" fmla="*/ 744537 h 4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68" h="469">
                  <a:moveTo>
                    <a:pt x="430" y="469"/>
                  </a:moveTo>
                  <a:lnTo>
                    <a:pt x="0" y="38"/>
                  </a:lnTo>
                  <a:lnTo>
                    <a:pt x="38" y="0"/>
                  </a:lnTo>
                  <a:lnTo>
                    <a:pt x="468" y="431"/>
                  </a:lnTo>
                  <a:lnTo>
                    <a:pt x="430" y="469"/>
                  </a:lnTo>
                  <a:close/>
                </a:path>
              </a:pathLst>
            </a:custGeom>
            <a:solidFill>
              <a:srgbClr val="4098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99" name="Freeform 20"/>
            <p:cNvSpPr>
              <a:spLocks/>
            </p:cNvSpPr>
            <p:nvPr/>
          </p:nvSpPr>
          <p:spPr bwMode="auto">
            <a:xfrm>
              <a:off x="3149600" y="3565525"/>
              <a:ext cx="180975" cy="182562"/>
            </a:xfrm>
            <a:custGeom>
              <a:avLst/>
              <a:gdLst>
                <a:gd name="T0" fmla="*/ 180975 w 9"/>
                <a:gd name="T1" fmla="*/ 182562 h 9"/>
                <a:gd name="T2" fmla="*/ 160867 w 9"/>
                <a:gd name="T3" fmla="*/ 182562 h 9"/>
                <a:gd name="T4" fmla="*/ 0 w 9"/>
                <a:gd name="T5" fmla="*/ 20285 h 9"/>
                <a:gd name="T6" fmla="*/ 0 w 9"/>
                <a:gd name="T7" fmla="*/ 0 h 9"/>
                <a:gd name="T8" fmla="*/ 40217 w 9"/>
                <a:gd name="T9" fmla="*/ 0 h 9"/>
                <a:gd name="T10" fmla="*/ 180975 w 9"/>
                <a:gd name="T11" fmla="*/ 141993 h 9"/>
                <a:gd name="T12" fmla="*/ 180975 w 9"/>
                <a:gd name="T13" fmla="*/ 182562 h 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9" h="9">
                  <a:moveTo>
                    <a:pt x="9" y="9"/>
                  </a:moveTo>
                  <a:cubicBezTo>
                    <a:pt x="9" y="9"/>
                    <a:pt x="8" y="9"/>
                    <a:pt x="8" y="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8"/>
                    <a:pt x="9" y="8"/>
                    <a:pt x="9" y="9"/>
                  </a:cubicBezTo>
                  <a:close/>
                </a:path>
              </a:pathLst>
            </a:custGeom>
            <a:solidFill>
              <a:srgbClr val="0057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00" name="Freeform 21"/>
            <p:cNvSpPr>
              <a:spLocks/>
            </p:cNvSpPr>
            <p:nvPr/>
          </p:nvSpPr>
          <p:spPr bwMode="auto">
            <a:xfrm>
              <a:off x="3351212" y="3767138"/>
              <a:ext cx="260350" cy="261937"/>
            </a:xfrm>
            <a:custGeom>
              <a:avLst/>
              <a:gdLst>
                <a:gd name="T0" fmla="*/ 260350 w 164"/>
                <a:gd name="T1" fmla="*/ 261937 h 165"/>
                <a:gd name="T2" fmla="*/ 239713 w 164"/>
                <a:gd name="T3" fmla="*/ 261937 h 165"/>
                <a:gd name="T4" fmla="*/ 0 w 164"/>
                <a:gd name="T5" fmla="*/ 0 h 165"/>
                <a:gd name="T6" fmla="*/ 0 w 164"/>
                <a:gd name="T7" fmla="*/ 0 h 165"/>
                <a:gd name="T8" fmla="*/ 0 w 164"/>
                <a:gd name="T9" fmla="*/ 0 h 165"/>
                <a:gd name="T10" fmla="*/ 260350 w 164"/>
                <a:gd name="T11" fmla="*/ 241300 h 165"/>
                <a:gd name="T12" fmla="*/ 260350 w 164"/>
                <a:gd name="T13" fmla="*/ 261937 h 16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4" h="165">
                  <a:moveTo>
                    <a:pt x="164" y="165"/>
                  </a:moveTo>
                  <a:lnTo>
                    <a:pt x="151" y="165"/>
                  </a:lnTo>
                  <a:lnTo>
                    <a:pt x="0" y="0"/>
                  </a:lnTo>
                  <a:lnTo>
                    <a:pt x="164" y="152"/>
                  </a:lnTo>
                  <a:lnTo>
                    <a:pt x="164" y="16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01" name="Freeform 22"/>
            <p:cNvSpPr>
              <a:spLocks/>
            </p:cNvSpPr>
            <p:nvPr/>
          </p:nvSpPr>
          <p:spPr bwMode="auto">
            <a:xfrm>
              <a:off x="2827337" y="3625850"/>
              <a:ext cx="723900" cy="725487"/>
            </a:xfrm>
            <a:custGeom>
              <a:avLst/>
              <a:gdLst>
                <a:gd name="T0" fmla="*/ 463550 w 456"/>
                <a:gd name="T1" fmla="*/ 725487 h 457"/>
                <a:gd name="T2" fmla="*/ 0 w 456"/>
                <a:gd name="T3" fmla="*/ 261937 h 457"/>
                <a:gd name="T4" fmla="*/ 261938 w 456"/>
                <a:gd name="T5" fmla="*/ 0 h 457"/>
                <a:gd name="T6" fmla="*/ 723900 w 456"/>
                <a:gd name="T7" fmla="*/ 463550 h 457"/>
                <a:gd name="T8" fmla="*/ 463550 w 456"/>
                <a:gd name="T9" fmla="*/ 725487 h 45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56" h="457">
                  <a:moveTo>
                    <a:pt x="292" y="457"/>
                  </a:moveTo>
                  <a:lnTo>
                    <a:pt x="0" y="165"/>
                  </a:lnTo>
                  <a:lnTo>
                    <a:pt x="165" y="0"/>
                  </a:lnTo>
                  <a:lnTo>
                    <a:pt x="456" y="292"/>
                  </a:lnTo>
                  <a:lnTo>
                    <a:pt x="292" y="457"/>
                  </a:lnTo>
                  <a:close/>
                </a:path>
              </a:pathLst>
            </a:custGeom>
            <a:solidFill>
              <a:srgbClr val="F7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02" name="Freeform 23"/>
            <p:cNvSpPr>
              <a:spLocks/>
            </p:cNvSpPr>
            <p:nvPr/>
          </p:nvSpPr>
          <p:spPr bwMode="auto">
            <a:xfrm>
              <a:off x="2827337" y="3625850"/>
              <a:ext cx="723900" cy="725487"/>
            </a:xfrm>
            <a:custGeom>
              <a:avLst/>
              <a:gdLst>
                <a:gd name="T0" fmla="*/ 463550 w 456"/>
                <a:gd name="T1" fmla="*/ 725487 h 457"/>
                <a:gd name="T2" fmla="*/ 0 w 456"/>
                <a:gd name="T3" fmla="*/ 261937 h 457"/>
                <a:gd name="T4" fmla="*/ 261938 w 456"/>
                <a:gd name="T5" fmla="*/ 0 h 457"/>
                <a:gd name="T6" fmla="*/ 723900 w 456"/>
                <a:gd name="T7" fmla="*/ 463550 h 457"/>
                <a:gd name="T8" fmla="*/ 463550 w 456"/>
                <a:gd name="T9" fmla="*/ 725487 h 45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56" h="457">
                  <a:moveTo>
                    <a:pt x="292" y="457"/>
                  </a:moveTo>
                  <a:lnTo>
                    <a:pt x="0" y="165"/>
                  </a:lnTo>
                  <a:lnTo>
                    <a:pt x="165" y="0"/>
                  </a:lnTo>
                  <a:lnTo>
                    <a:pt x="456" y="292"/>
                  </a:lnTo>
                  <a:lnTo>
                    <a:pt x="292" y="4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03" name="Freeform 24"/>
            <p:cNvSpPr>
              <a:spLocks/>
            </p:cNvSpPr>
            <p:nvPr/>
          </p:nvSpPr>
          <p:spPr bwMode="auto">
            <a:xfrm>
              <a:off x="3008312" y="3667125"/>
              <a:ext cx="161925" cy="160337"/>
            </a:xfrm>
            <a:custGeom>
              <a:avLst/>
              <a:gdLst>
                <a:gd name="T0" fmla="*/ 80963 w 102"/>
                <a:gd name="T1" fmla="*/ 160337 h 101"/>
                <a:gd name="T2" fmla="*/ 0 w 102"/>
                <a:gd name="T3" fmla="*/ 80962 h 101"/>
                <a:gd name="T4" fmla="*/ 80963 w 102"/>
                <a:gd name="T5" fmla="*/ 0 h 101"/>
                <a:gd name="T6" fmla="*/ 161925 w 102"/>
                <a:gd name="T7" fmla="*/ 80962 h 101"/>
                <a:gd name="T8" fmla="*/ 80963 w 102"/>
                <a:gd name="T9" fmla="*/ 160337 h 10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2" h="101">
                  <a:moveTo>
                    <a:pt x="51" y="101"/>
                  </a:moveTo>
                  <a:lnTo>
                    <a:pt x="0" y="51"/>
                  </a:lnTo>
                  <a:lnTo>
                    <a:pt x="51" y="0"/>
                  </a:lnTo>
                  <a:lnTo>
                    <a:pt x="102" y="51"/>
                  </a:lnTo>
                  <a:lnTo>
                    <a:pt x="51" y="101"/>
                  </a:lnTo>
                  <a:close/>
                </a:path>
              </a:pathLst>
            </a:custGeom>
            <a:solidFill>
              <a:srgbClr val="EE7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04" name="Freeform 25"/>
            <p:cNvSpPr>
              <a:spLocks/>
            </p:cNvSpPr>
            <p:nvPr/>
          </p:nvSpPr>
          <p:spPr bwMode="auto">
            <a:xfrm>
              <a:off x="3170237" y="3767138"/>
              <a:ext cx="160338" cy="180975"/>
            </a:xfrm>
            <a:custGeom>
              <a:avLst/>
              <a:gdLst>
                <a:gd name="T0" fmla="*/ 139700 w 101"/>
                <a:gd name="T1" fmla="*/ 180975 h 114"/>
                <a:gd name="T2" fmla="*/ 0 w 101"/>
                <a:gd name="T3" fmla="*/ 20638 h 114"/>
                <a:gd name="T4" fmla="*/ 0 w 101"/>
                <a:gd name="T5" fmla="*/ 0 h 114"/>
                <a:gd name="T6" fmla="*/ 160338 w 101"/>
                <a:gd name="T7" fmla="*/ 161925 h 114"/>
                <a:gd name="T8" fmla="*/ 139700 w 101"/>
                <a:gd name="T9" fmla="*/ 180975 h 1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1" h="114">
                  <a:moveTo>
                    <a:pt x="88" y="114"/>
                  </a:moveTo>
                  <a:lnTo>
                    <a:pt x="0" y="13"/>
                  </a:lnTo>
                  <a:lnTo>
                    <a:pt x="0" y="0"/>
                  </a:lnTo>
                  <a:lnTo>
                    <a:pt x="101" y="102"/>
                  </a:lnTo>
                  <a:lnTo>
                    <a:pt x="88" y="114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05" name="Freeform 26"/>
            <p:cNvSpPr>
              <a:spLocks/>
            </p:cNvSpPr>
            <p:nvPr/>
          </p:nvSpPr>
          <p:spPr bwMode="auto">
            <a:xfrm>
              <a:off x="2989262" y="3767138"/>
              <a:ext cx="422275" cy="422275"/>
            </a:xfrm>
            <a:custGeom>
              <a:avLst/>
              <a:gdLst>
                <a:gd name="T0" fmla="*/ 422275 w 266"/>
                <a:gd name="T1" fmla="*/ 422275 h 266"/>
                <a:gd name="T2" fmla="*/ 0 w 266"/>
                <a:gd name="T3" fmla="*/ 0 h 266"/>
                <a:gd name="T4" fmla="*/ 0 w 266"/>
                <a:gd name="T5" fmla="*/ 0 h 266"/>
                <a:gd name="T6" fmla="*/ 422275 w 266"/>
                <a:gd name="T7" fmla="*/ 422275 h 266"/>
                <a:gd name="T8" fmla="*/ 422275 w 266"/>
                <a:gd name="T9" fmla="*/ 422275 h 2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6" h="266">
                  <a:moveTo>
                    <a:pt x="266" y="266"/>
                  </a:moveTo>
                  <a:lnTo>
                    <a:pt x="0" y="0"/>
                  </a:lnTo>
                  <a:lnTo>
                    <a:pt x="266" y="266"/>
                  </a:lnTo>
                  <a:close/>
                </a:path>
              </a:pathLst>
            </a:custGeom>
            <a:solidFill>
              <a:srgbClr val="9FA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06" name="Freeform 27"/>
            <p:cNvSpPr>
              <a:spLocks/>
            </p:cNvSpPr>
            <p:nvPr/>
          </p:nvSpPr>
          <p:spPr bwMode="auto">
            <a:xfrm>
              <a:off x="2947987" y="3787775"/>
              <a:ext cx="442913" cy="442912"/>
            </a:xfrm>
            <a:custGeom>
              <a:avLst/>
              <a:gdLst>
                <a:gd name="T0" fmla="*/ 422275 w 279"/>
                <a:gd name="T1" fmla="*/ 442912 h 279"/>
                <a:gd name="T2" fmla="*/ 0 w 279"/>
                <a:gd name="T3" fmla="*/ 20637 h 279"/>
                <a:gd name="T4" fmla="*/ 20638 w 279"/>
                <a:gd name="T5" fmla="*/ 0 h 279"/>
                <a:gd name="T6" fmla="*/ 442913 w 279"/>
                <a:gd name="T7" fmla="*/ 422275 h 279"/>
                <a:gd name="T8" fmla="*/ 422275 w 279"/>
                <a:gd name="T9" fmla="*/ 442912 h 2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79" h="279">
                  <a:moveTo>
                    <a:pt x="266" y="279"/>
                  </a:moveTo>
                  <a:lnTo>
                    <a:pt x="0" y="13"/>
                  </a:lnTo>
                  <a:lnTo>
                    <a:pt x="13" y="0"/>
                  </a:lnTo>
                  <a:lnTo>
                    <a:pt x="279" y="266"/>
                  </a:lnTo>
                  <a:lnTo>
                    <a:pt x="266" y="279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07" name="Freeform 28"/>
            <p:cNvSpPr>
              <a:spLocks/>
            </p:cNvSpPr>
            <p:nvPr/>
          </p:nvSpPr>
          <p:spPr bwMode="auto">
            <a:xfrm>
              <a:off x="2928937" y="3827463"/>
              <a:ext cx="422275" cy="442912"/>
            </a:xfrm>
            <a:custGeom>
              <a:avLst/>
              <a:gdLst>
                <a:gd name="T0" fmla="*/ 401638 w 266"/>
                <a:gd name="T1" fmla="*/ 442912 h 279"/>
                <a:gd name="T2" fmla="*/ 0 w 266"/>
                <a:gd name="T3" fmla="*/ 20637 h 279"/>
                <a:gd name="T4" fmla="*/ 0 w 266"/>
                <a:gd name="T5" fmla="*/ 0 h 279"/>
                <a:gd name="T6" fmla="*/ 422275 w 266"/>
                <a:gd name="T7" fmla="*/ 422275 h 279"/>
                <a:gd name="T8" fmla="*/ 401638 w 266"/>
                <a:gd name="T9" fmla="*/ 442912 h 2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6" h="279">
                  <a:moveTo>
                    <a:pt x="253" y="279"/>
                  </a:moveTo>
                  <a:lnTo>
                    <a:pt x="0" y="13"/>
                  </a:lnTo>
                  <a:lnTo>
                    <a:pt x="0" y="0"/>
                  </a:lnTo>
                  <a:lnTo>
                    <a:pt x="266" y="266"/>
                  </a:lnTo>
                  <a:lnTo>
                    <a:pt x="253" y="279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08" name="Freeform 29"/>
            <p:cNvSpPr>
              <a:spLocks/>
            </p:cNvSpPr>
            <p:nvPr/>
          </p:nvSpPr>
          <p:spPr bwMode="auto">
            <a:xfrm>
              <a:off x="2887662" y="3868738"/>
              <a:ext cx="422275" cy="422275"/>
            </a:xfrm>
            <a:custGeom>
              <a:avLst/>
              <a:gdLst>
                <a:gd name="T0" fmla="*/ 422275 w 266"/>
                <a:gd name="T1" fmla="*/ 422275 h 266"/>
                <a:gd name="T2" fmla="*/ 0 w 266"/>
                <a:gd name="T3" fmla="*/ 0 h 266"/>
                <a:gd name="T4" fmla="*/ 20638 w 266"/>
                <a:gd name="T5" fmla="*/ 0 h 266"/>
                <a:gd name="T6" fmla="*/ 422275 w 266"/>
                <a:gd name="T7" fmla="*/ 401638 h 266"/>
                <a:gd name="T8" fmla="*/ 422275 w 266"/>
                <a:gd name="T9" fmla="*/ 422275 h 2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6" h="266">
                  <a:moveTo>
                    <a:pt x="266" y="266"/>
                  </a:moveTo>
                  <a:lnTo>
                    <a:pt x="0" y="0"/>
                  </a:lnTo>
                  <a:lnTo>
                    <a:pt x="13" y="0"/>
                  </a:lnTo>
                  <a:lnTo>
                    <a:pt x="266" y="253"/>
                  </a:lnTo>
                  <a:lnTo>
                    <a:pt x="266" y="266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09" name="Freeform 30"/>
            <p:cNvSpPr>
              <a:spLocks/>
            </p:cNvSpPr>
            <p:nvPr/>
          </p:nvSpPr>
          <p:spPr bwMode="auto">
            <a:xfrm>
              <a:off x="2887662" y="3868738"/>
              <a:ext cx="422275" cy="422275"/>
            </a:xfrm>
            <a:custGeom>
              <a:avLst/>
              <a:gdLst>
                <a:gd name="T0" fmla="*/ 422275 w 266"/>
                <a:gd name="T1" fmla="*/ 422275 h 266"/>
                <a:gd name="T2" fmla="*/ 0 w 266"/>
                <a:gd name="T3" fmla="*/ 0 h 266"/>
                <a:gd name="T4" fmla="*/ 20638 w 266"/>
                <a:gd name="T5" fmla="*/ 0 h 266"/>
                <a:gd name="T6" fmla="*/ 422275 w 266"/>
                <a:gd name="T7" fmla="*/ 401638 h 266"/>
                <a:gd name="T8" fmla="*/ 422275 w 266"/>
                <a:gd name="T9" fmla="*/ 422275 h 2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6" h="266">
                  <a:moveTo>
                    <a:pt x="266" y="266"/>
                  </a:moveTo>
                  <a:lnTo>
                    <a:pt x="0" y="0"/>
                  </a:lnTo>
                  <a:lnTo>
                    <a:pt x="13" y="0"/>
                  </a:lnTo>
                  <a:lnTo>
                    <a:pt x="266" y="253"/>
                  </a:lnTo>
                  <a:lnTo>
                    <a:pt x="266" y="26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10" name="Freeform 31"/>
            <p:cNvSpPr>
              <a:spLocks/>
            </p:cNvSpPr>
            <p:nvPr/>
          </p:nvSpPr>
          <p:spPr bwMode="auto">
            <a:xfrm>
              <a:off x="2546350" y="3929063"/>
              <a:ext cx="723900" cy="703262"/>
            </a:xfrm>
            <a:custGeom>
              <a:avLst/>
              <a:gdLst>
                <a:gd name="T0" fmla="*/ 461963 w 456"/>
                <a:gd name="T1" fmla="*/ 703262 h 443"/>
                <a:gd name="T2" fmla="*/ 0 w 456"/>
                <a:gd name="T3" fmla="*/ 260350 h 443"/>
                <a:gd name="T4" fmla="*/ 261938 w 456"/>
                <a:gd name="T5" fmla="*/ 0 h 443"/>
                <a:gd name="T6" fmla="*/ 723900 w 456"/>
                <a:gd name="T7" fmla="*/ 442912 h 443"/>
                <a:gd name="T8" fmla="*/ 461963 w 456"/>
                <a:gd name="T9" fmla="*/ 703262 h 44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56" h="443">
                  <a:moveTo>
                    <a:pt x="291" y="443"/>
                  </a:moveTo>
                  <a:lnTo>
                    <a:pt x="0" y="164"/>
                  </a:lnTo>
                  <a:lnTo>
                    <a:pt x="165" y="0"/>
                  </a:lnTo>
                  <a:lnTo>
                    <a:pt x="456" y="279"/>
                  </a:lnTo>
                  <a:lnTo>
                    <a:pt x="291" y="443"/>
                  </a:lnTo>
                  <a:close/>
                </a:path>
              </a:pathLst>
            </a:custGeom>
            <a:solidFill>
              <a:srgbClr val="F7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11" name="Freeform 32"/>
            <p:cNvSpPr>
              <a:spLocks/>
            </p:cNvSpPr>
            <p:nvPr/>
          </p:nvSpPr>
          <p:spPr bwMode="auto">
            <a:xfrm>
              <a:off x="2546350" y="3929063"/>
              <a:ext cx="723900" cy="703262"/>
            </a:xfrm>
            <a:custGeom>
              <a:avLst/>
              <a:gdLst>
                <a:gd name="T0" fmla="*/ 461963 w 456"/>
                <a:gd name="T1" fmla="*/ 703262 h 443"/>
                <a:gd name="T2" fmla="*/ 0 w 456"/>
                <a:gd name="T3" fmla="*/ 260350 h 443"/>
                <a:gd name="T4" fmla="*/ 261938 w 456"/>
                <a:gd name="T5" fmla="*/ 0 h 443"/>
                <a:gd name="T6" fmla="*/ 723900 w 456"/>
                <a:gd name="T7" fmla="*/ 442912 h 443"/>
                <a:gd name="T8" fmla="*/ 461963 w 456"/>
                <a:gd name="T9" fmla="*/ 703262 h 44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56" h="443">
                  <a:moveTo>
                    <a:pt x="291" y="443"/>
                  </a:moveTo>
                  <a:lnTo>
                    <a:pt x="0" y="164"/>
                  </a:lnTo>
                  <a:lnTo>
                    <a:pt x="165" y="0"/>
                  </a:lnTo>
                  <a:lnTo>
                    <a:pt x="456" y="279"/>
                  </a:lnTo>
                  <a:lnTo>
                    <a:pt x="291" y="44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12" name="Freeform 33"/>
            <p:cNvSpPr>
              <a:spLocks/>
            </p:cNvSpPr>
            <p:nvPr/>
          </p:nvSpPr>
          <p:spPr bwMode="auto">
            <a:xfrm>
              <a:off x="2727325" y="3968750"/>
              <a:ext cx="141288" cy="141287"/>
            </a:xfrm>
            <a:custGeom>
              <a:avLst/>
              <a:gdLst>
                <a:gd name="T0" fmla="*/ 80963 w 89"/>
                <a:gd name="T1" fmla="*/ 141287 h 89"/>
                <a:gd name="T2" fmla="*/ 0 w 89"/>
                <a:gd name="T3" fmla="*/ 80962 h 89"/>
                <a:gd name="T4" fmla="*/ 80963 w 89"/>
                <a:gd name="T5" fmla="*/ 0 h 89"/>
                <a:gd name="T6" fmla="*/ 141288 w 89"/>
                <a:gd name="T7" fmla="*/ 80962 h 89"/>
                <a:gd name="T8" fmla="*/ 80963 w 89"/>
                <a:gd name="T9" fmla="*/ 141287 h 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9" h="89">
                  <a:moveTo>
                    <a:pt x="51" y="89"/>
                  </a:moveTo>
                  <a:lnTo>
                    <a:pt x="0" y="51"/>
                  </a:lnTo>
                  <a:lnTo>
                    <a:pt x="51" y="0"/>
                  </a:lnTo>
                  <a:lnTo>
                    <a:pt x="89" y="51"/>
                  </a:lnTo>
                  <a:lnTo>
                    <a:pt x="51" y="89"/>
                  </a:lnTo>
                  <a:close/>
                </a:path>
              </a:pathLst>
            </a:custGeom>
            <a:solidFill>
              <a:srgbClr val="E504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13" name="Freeform 34"/>
            <p:cNvSpPr>
              <a:spLocks/>
            </p:cNvSpPr>
            <p:nvPr/>
          </p:nvSpPr>
          <p:spPr bwMode="auto">
            <a:xfrm>
              <a:off x="2727325" y="3968750"/>
              <a:ext cx="141288" cy="141287"/>
            </a:xfrm>
            <a:custGeom>
              <a:avLst/>
              <a:gdLst>
                <a:gd name="T0" fmla="*/ 80963 w 89"/>
                <a:gd name="T1" fmla="*/ 141287 h 89"/>
                <a:gd name="T2" fmla="*/ 0 w 89"/>
                <a:gd name="T3" fmla="*/ 80962 h 89"/>
                <a:gd name="T4" fmla="*/ 80963 w 89"/>
                <a:gd name="T5" fmla="*/ 0 h 89"/>
                <a:gd name="T6" fmla="*/ 141288 w 89"/>
                <a:gd name="T7" fmla="*/ 80962 h 89"/>
                <a:gd name="T8" fmla="*/ 80963 w 89"/>
                <a:gd name="T9" fmla="*/ 141287 h 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9" h="89">
                  <a:moveTo>
                    <a:pt x="51" y="89"/>
                  </a:moveTo>
                  <a:lnTo>
                    <a:pt x="0" y="51"/>
                  </a:lnTo>
                  <a:lnTo>
                    <a:pt x="51" y="0"/>
                  </a:lnTo>
                  <a:lnTo>
                    <a:pt x="89" y="51"/>
                  </a:lnTo>
                  <a:lnTo>
                    <a:pt x="51" y="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14" name="Freeform 35"/>
            <p:cNvSpPr>
              <a:spLocks/>
            </p:cNvSpPr>
            <p:nvPr/>
          </p:nvSpPr>
          <p:spPr bwMode="auto">
            <a:xfrm>
              <a:off x="2868612" y="4068763"/>
              <a:ext cx="180975" cy="161925"/>
            </a:xfrm>
            <a:custGeom>
              <a:avLst/>
              <a:gdLst>
                <a:gd name="T0" fmla="*/ 160338 w 114"/>
                <a:gd name="T1" fmla="*/ 161925 h 102"/>
                <a:gd name="T2" fmla="*/ 0 w 114"/>
                <a:gd name="T3" fmla="*/ 0 h 102"/>
                <a:gd name="T4" fmla="*/ 19050 w 114"/>
                <a:gd name="T5" fmla="*/ 0 h 102"/>
                <a:gd name="T6" fmla="*/ 180975 w 114"/>
                <a:gd name="T7" fmla="*/ 161925 h 102"/>
                <a:gd name="T8" fmla="*/ 160338 w 114"/>
                <a:gd name="T9" fmla="*/ 161925 h 1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4" h="102">
                  <a:moveTo>
                    <a:pt x="101" y="102"/>
                  </a:moveTo>
                  <a:lnTo>
                    <a:pt x="0" y="0"/>
                  </a:lnTo>
                  <a:lnTo>
                    <a:pt x="12" y="0"/>
                  </a:lnTo>
                  <a:lnTo>
                    <a:pt x="114" y="102"/>
                  </a:lnTo>
                  <a:lnTo>
                    <a:pt x="101" y="102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15" name="Freeform 36"/>
            <p:cNvSpPr>
              <a:spLocks/>
            </p:cNvSpPr>
            <p:nvPr/>
          </p:nvSpPr>
          <p:spPr bwMode="auto">
            <a:xfrm>
              <a:off x="2868612" y="4068763"/>
              <a:ext cx="180975" cy="161925"/>
            </a:xfrm>
            <a:custGeom>
              <a:avLst/>
              <a:gdLst>
                <a:gd name="T0" fmla="*/ 160338 w 114"/>
                <a:gd name="T1" fmla="*/ 161925 h 102"/>
                <a:gd name="T2" fmla="*/ 0 w 114"/>
                <a:gd name="T3" fmla="*/ 0 h 102"/>
                <a:gd name="T4" fmla="*/ 19050 w 114"/>
                <a:gd name="T5" fmla="*/ 0 h 102"/>
                <a:gd name="T6" fmla="*/ 180975 w 114"/>
                <a:gd name="T7" fmla="*/ 161925 h 102"/>
                <a:gd name="T8" fmla="*/ 160338 w 114"/>
                <a:gd name="T9" fmla="*/ 161925 h 1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4" h="102">
                  <a:moveTo>
                    <a:pt x="101" y="102"/>
                  </a:moveTo>
                  <a:lnTo>
                    <a:pt x="0" y="0"/>
                  </a:lnTo>
                  <a:lnTo>
                    <a:pt x="12" y="0"/>
                  </a:lnTo>
                  <a:lnTo>
                    <a:pt x="114" y="102"/>
                  </a:lnTo>
                  <a:lnTo>
                    <a:pt x="101" y="10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16" name="Freeform 37"/>
            <p:cNvSpPr>
              <a:spLocks/>
            </p:cNvSpPr>
            <p:nvPr/>
          </p:nvSpPr>
          <p:spPr bwMode="auto">
            <a:xfrm>
              <a:off x="2586037" y="4049713"/>
              <a:ext cx="322263" cy="341312"/>
            </a:xfrm>
            <a:custGeom>
              <a:avLst/>
              <a:gdLst>
                <a:gd name="T0" fmla="*/ 201613 w 203"/>
                <a:gd name="T1" fmla="*/ 341312 h 215"/>
                <a:gd name="T2" fmla="*/ 0 w 203"/>
                <a:gd name="T3" fmla="*/ 139700 h 215"/>
                <a:gd name="T4" fmla="*/ 120650 w 203"/>
                <a:gd name="T5" fmla="*/ 0 h 215"/>
                <a:gd name="T6" fmla="*/ 322263 w 203"/>
                <a:gd name="T7" fmla="*/ 200025 h 215"/>
                <a:gd name="T8" fmla="*/ 201613 w 203"/>
                <a:gd name="T9" fmla="*/ 341312 h 2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3" h="215">
                  <a:moveTo>
                    <a:pt x="127" y="215"/>
                  </a:moveTo>
                  <a:lnTo>
                    <a:pt x="0" y="88"/>
                  </a:lnTo>
                  <a:lnTo>
                    <a:pt x="76" y="0"/>
                  </a:lnTo>
                  <a:lnTo>
                    <a:pt x="203" y="126"/>
                  </a:lnTo>
                  <a:lnTo>
                    <a:pt x="127" y="215"/>
                  </a:lnTo>
                  <a:close/>
                </a:path>
              </a:pathLst>
            </a:custGeom>
            <a:solidFill>
              <a:srgbClr val="DC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17" name="Freeform 38"/>
            <p:cNvSpPr>
              <a:spLocks/>
            </p:cNvSpPr>
            <p:nvPr/>
          </p:nvSpPr>
          <p:spPr bwMode="auto">
            <a:xfrm>
              <a:off x="2586037" y="4049713"/>
              <a:ext cx="322263" cy="341312"/>
            </a:xfrm>
            <a:custGeom>
              <a:avLst/>
              <a:gdLst>
                <a:gd name="T0" fmla="*/ 201613 w 203"/>
                <a:gd name="T1" fmla="*/ 341312 h 215"/>
                <a:gd name="T2" fmla="*/ 0 w 203"/>
                <a:gd name="T3" fmla="*/ 139700 h 215"/>
                <a:gd name="T4" fmla="*/ 120650 w 203"/>
                <a:gd name="T5" fmla="*/ 0 h 215"/>
                <a:gd name="T6" fmla="*/ 322263 w 203"/>
                <a:gd name="T7" fmla="*/ 200025 h 215"/>
                <a:gd name="T8" fmla="*/ 201613 w 203"/>
                <a:gd name="T9" fmla="*/ 341312 h 2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3" h="215">
                  <a:moveTo>
                    <a:pt x="127" y="215"/>
                  </a:moveTo>
                  <a:lnTo>
                    <a:pt x="0" y="88"/>
                  </a:lnTo>
                  <a:lnTo>
                    <a:pt x="76" y="0"/>
                  </a:lnTo>
                  <a:lnTo>
                    <a:pt x="203" y="126"/>
                  </a:lnTo>
                  <a:lnTo>
                    <a:pt x="127" y="2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18" name="Freeform 39"/>
            <p:cNvSpPr>
              <a:spLocks/>
            </p:cNvSpPr>
            <p:nvPr/>
          </p:nvSpPr>
          <p:spPr bwMode="auto">
            <a:xfrm>
              <a:off x="2787650" y="4270375"/>
              <a:ext cx="341313" cy="322262"/>
            </a:xfrm>
            <a:custGeom>
              <a:avLst/>
              <a:gdLst>
                <a:gd name="T0" fmla="*/ 201613 w 215"/>
                <a:gd name="T1" fmla="*/ 322262 h 203"/>
                <a:gd name="T2" fmla="*/ 0 w 215"/>
                <a:gd name="T3" fmla="*/ 120650 h 203"/>
                <a:gd name="T4" fmla="*/ 141288 w 215"/>
                <a:gd name="T5" fmla="*/ 0 h 203"/>
                <a:gd name="T6" fmla="*/ 341313 w 215"/>
                <a:gd name="T7" fmla="*/ 201612 h 203"/>
                <a:gd name="T8" fmla="*/ 201613 w 215"/>
                <a:gd name="T9" fmla="*/ 322262 h 2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5" h="203">
                  <a:moveTo>
                    <a:pt x="127" y="203"/>
                  </a:moveTo>
                  <a:lnTo>
                    <a:pt x="0" y="76"/>
                  </a:lnTo>
                  <a:lnTo>
                    <a:pt x="89" y="0"/>
                  </a:lnTo>
                  <a:lnTo>
                    <a:pt x="215" y="127"/>
                  </a:lnTo>
                  <a:lnTo>
                    <a:pt x="127" y="203"/>
                  </a:lnTo>
                  <a:close/>
                </a:path>
              </a:pathLst>
            </a:custGeom>
            <a:solidFill>
              <a:srgbClr val="2EA6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19" name="Freeform 40"/>
            <p:cNvSpPr>
              <a:spLocks/>
            </p:cNvSpPr>
            <p:nvPr/>
          </p:nvSpPr>
          <p:spPr bwMode="auto">
            <a:xfrm>
              <a:off x="2787650" y="4270375"/>
              <a:ext cx="341313" cy="322262"/>
            </a:xfrm>
            <a:custGeom>
              <a:avLst/>
              <a:gdLst>
                <a:gd name="T0" fmla="*/ 201613 w 215"/>
                <a:gd name="T1" fmla="*/ 322262 h 203"/>
                <a:gd name="T2" fmla="*/ 0 w 215"/>
                <a:gd name="T3" fmla="*/ 120650 h 203"/>
                <a:gd name="T4" fmla="*/ 141288 w 215"/>
                <a:gd name="T5" fmla="*/ 0 h 203"/>
                <a:gd name="T6" fmla="*/ 341313 w 215"/>
                <a:gd name="T7" fmla="*/ 201612 h 203"/>
                <a:gd name="T8" fmla="*/ 201613 w 215"/>
                <a:gd name="T9" fmla="*/ 322262 h 2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5" h="203">
                  <a:moveTo>
                    <a:pt x="127" y="203"/>
                  </a:moveTo>
                  <a:lnTo>
                    <a:pt x="0" y="76"/>
                  </a:lnTo>
                  <a:lnTo>
                    <a:pt x="89" y="0"/>
                  </a:lnTo>
                  <a:lnTo>
                    <a:pt x="215" y="127"/>
                  </a:lnTo>
                  <a:lnTo>
                    <a:pt x="127" y="20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20" name="Freeform 41"/>
            <p:cNvSpPr>
              <a:spLocks/>
            </p:cNvSpPr>
            <p:nvPr/>
          </p:nvSpPr>
          <p:spPr bwMode="auto">
            <a:xfrm>
              <a:off x="2286000" y="4189413"/>
              <a:ext cx="703263" cy="704850"/>
            </a:xfrm>
            <a:custGeom>
              <a:avLst/>
              <a:gdLst>
                <a:gd name="T0" fmla="*/ 441325 w 443"/>
                <a:gd name="T1" fmla="*/ 704850 h 444"/>
                <a:gd name="T2" fmla="*/ 0 w 443"/>
                <a:gd name="T3" fmla="*/ 261938 h 444"/>
                <a:gd name="T4" fmla="*/ 239713 w 443"/>
                <a:gd name="T5" fmla="*/ 0 h 444"/>
                <a:gd name="T6" fmla="*/ 703263 w 443"/>
                <a:gd name="T7" fmla="*/ 463550 h 444"/>
                <a:gd name="T8" fmla="*/ 441325 w 443"/>
                <a:gd name="T9" fmla="*/ 704850 h 4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43" h="444">
                  <a:moveTo>
                    <a:pt x="278" y="444"/>
                  </a:moveTo>
                  <a:lnTo>
                    <a:pt x="0" y="165"/>
                  </a:lnTo>
                  <a:lnTo>
                    <a:pt x="151" y="0"/>
                  </a:lnTo>
                  <a:lnTo>
                    <a:pt x="443" y="292"/>
                  </a:lnTo>
                  <a:lnTo>
                    <a:pt x="278" y="444"/>
                  </a:lnTo>
                  <a:close/>
                </a:path>
              </a:pathLst>
            </a:custGeom>
            <a:solidFill>
              <a:srgbClr val="F7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21" name="Freeform 42"/>
            <p:cNvSpPr>
              <a:spLocks/>
            </p:cNvSpPr>
            <p:nvPr/>
          </p:nvSpPr>
          <p:spPr bwMode="auto">
            <a:xfrm>
              <a:off x="2286000" y="4189413"/>
              <a:ext cx="703263" cy="704850"/>
            </a:xfrm>
            <a:custGeom>
              <a:avLst/>
              <a:gdLst>
                <a:gd name="T0" fmla="*/ 441325 w 443"/>
                <a:gd name="T1" fmla="*/ 704850 h 444"/>
                <a:gd name="T2" fmla="*/ 0 w 443"/>
                <a:gd name="T3" fmla="*/ 261938 h 444"/>
                <a:gd name="T4" fmla="*/ 239713 w 443"/>
                <a:gd name="T5" fmla="*/ 0 h 444"/>
                <a:gd name="T6" fmla="*/ 703263 w 443"/>
                <a:gd name="T7" fmla="*/ 463550 h 444"/>
                <a:gd name="T8" fmla="*/ 441325 w 443"/>
                <a:gd name="T9" fmla="*/ 704850 h 4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43" h="444">
                  <a:moveTo>
                    <a:pt x="278" y="444"/>
                  </a:moveTo>
                  <a:lnTo>
                    <a:pt x="0" y="165"/>
                  </a:lnTo>
                  <a:lnTo>
                    <a:pt x="151" y="0"/>
                  </a:lnTo>
                  <a:lnTo>
                    <a:pt x="443" y="292"/>
                  </a:lnTo>
                  <a:lnTo>
                    <a:pt x="278" y="44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22" name="Freeform 43"/>
            <p:cNvSpPr>
              <a:spLocks/>
            </p:cNvSpPr>
            <p:nvPr/>
          </p:nvSpPr>
          <p:spPr bwMode="auto">
            <a:xfrm>
              <a:off x="2446337" y="4249738"/>
              <a:ext cx="139700" cy="141287"/>
            </a:xfrm>
            <a:custGeom>
              <a:avLst/>
              <a:gdLst>
                <a:gd name="T0" fmla="*/ 60325 w 88"/>
                <a:gd name="T1" fmla="*/ 141287 h 89"/>
                <a:gd name="T2" fmla="*/ 0 w 88"/>
                <a:gd name="T3" fmla="*/ 80962 h 89"/>
                <a:gd name="T4" fmla="*/ 60325 w 88"/>
                <a:gd name="T5" fmla="*/ 0 h 89"/>
                <a:gd name="T6" fmla="*/ 139700 w 88"/>
                <a:gd name="T7" fmla="*/ 80962 h 89"/>
                <a:gd name="T8" fmla="*/ 60325 w 88"/>
                <a:gd name="T9" fmla="*/ 141287 h 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8" h="89">
                  <a:moveTo>
                    <a:pt x="38" y="89"/>
                  </a:moveTo>
                  <a:lnTo>
                    <a:pt x="0" y="51"/>
                  </a:lnTo>
                  <a:lnTo>
                    <a:pt x="38" y="0"/>
                  </a:lnTo>
                  <a:lnTo>
                    <a:pt x="88" y="51"/>
                  </a:lnTo>
                  <a:lnTo>
                    <a:pt x="38" y="89"/>
                  </a:lnTo>
                  <a:close/>
                </a:path>
              </a:pathLst>
            </a:custGeom>
            <a:solidFill>
              <a:srgbClr val="39B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23" name="Freeform 44"/>
            <p:cNvSpPr>
              <a:spLocks/>
            </p:cNvSpPr>
            <p:nvPr/>
          </p:nvSpPr>
          <p:spPr bwMode="auto">
            <a:xfrm>
              <a:off x="2446337" y="4249738"/>
              <a:ext cx="139700" cy="141287"/>
            </a:xfrm>
            <a:custGeom>
              <a:avLst/>
              <a:gdLst>
                <a:gd name="T0" fmla="*/ 60325 w 88"/>
                <a:gd name="T1" fmla="*/ 141287 h 89"/>
                <a:gd name="T2" fmla="*/ 0 w 88"/>
                <a:gd name="T3" fmla="*/ 80962 h 89"/>
                <a:gd name="T4" fmla="*/ 60325 w 88"/>
                <a:gd name="T5" fmla="*/ 0 h 89"/>
                <a:gd name="T6" fmla="*/ 139700 w 88"/>
                <a:gd name="T7" fmla="*/ 80962 h 89"/>
                <a:gd name="T8" fmla="*/ 60325 w 88"/>
                <a:gd name="T9" fmla="*/ 141287 h 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8" h="89">
                  <a:moveTo>
                    <a:pt x="38" y="89"/>
                  </a:moveTo>
                  <a:lnTo>
                    <a:pt x="0" y="51"/>
                  </a:lnTo>
                  <a:lnTo>
                    <a:pt x="38" y="0"/>
                  </a:lnTo>
                  <a:lnTo>
                    <a:pt x="88" y="51"/>
                  </a:lnTo>
                  <a:lnTo>
                    <a:pt x="38" y="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24" name="Freeform 45"/>
            <p:cNvSpPr>
              <a:spLocks/>
            </p:cNvSpPr>
            <p:nvPr/>
          </p:nvSpPr>
          <p:spPr bwMode="auto">
            <a:xfrm>
              <a:off x="2586037" y="4351338"/>
              <a:ext cx="180975" cy="160337"/>
            </a:xfrm>
            <a:custGeom>
              <a:avLst/>
              <a:gdLst>
                <a:gd name="T0" fmla="*/ 161925 w 114"/>
                <a:gd name="T1" fmla="*/ 160337 h 101"/>
                <a:gd name="T2" fmla="*/ 0 w 114"/>
                <a:gd name="T3" fmla="*/ 0 h 101"/>
                <a:gd name="T4" fmla="*/ 20638 w 114"/>
                <a:gd name="T5" fmla="*/ 0 h 101"/>
                <a:gd name="T6" fmla="*/ 180975 w 114"/>
                <a:gd name="T7" fmla="*/ 141287 h 101"/>
                <a:gd name="T8" fmla="*/ 161925 w 114"/>
                <a:gd name="T9" fmla="*/ 160337 h 10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4" h="101">
                  <a:moveTo>
                    <a:pt x="102" y="101"/>
                  </a:moveTo>
                  <a:lnTo>
                    <a:pt x="0" y="0"/>
                  </a:lnTo>
                  <a:lnTo>
                    <a:pt x="13" y="0"/>
                  </a:lnTo>
                  <a:lnTo>
                    <a:pt x="114" y="89"/>
                  </a:lnTo>
                  <a:lnTo>
                    <a:pt x="102" y="101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25" name="Freeform 46"/>
            <p:cNvSpPr>
              <a:spLocks/>
            </p:cNvSpPr>
            <p:nvPr/>
          </p:nvSpPr>
          <p:spPr bwMode="auto">
            <a:xfrm>
              <a:off x="2586037" y="4351338"/>
              <a:ext cx="180975" cy="160337"/>
            </a:xfrm>
            <a:custGeom>
              <a:avLst/>
              <a:gdLst>
                <a:gd name="T0" fmla="*/ 161925 w 114"/>
                <a:gd name="T1" fmla="*/ 160337 h 101"/>
                <a:gd name="T2" fmla="*/ 0 w 114"/>
                <a:gd name="T3" fmla="*/ 0 h 101"/>
                <a:gd name="T4" fmla="*/ 20638 w 114"/>
                <a:gd name="T5" fmla="*/ 0 h 101"/>
                <a:gd name="T6" fmla="*/ 180975 w 114"/>
                <a:gd name="T7" fmla="*/ 141287 h 101"/>
                <a:gd name="T8" fmla="*/ 161925 w 114"/>
                <a:gd name="T9" fmla="*/ 160337 h 10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4" h="101">
                  <a:moveTo>
                    <a:pt x="102" y="101"/>
                  </a:moveTo>
                  <a:lnTo>
                    <a:pt x="0" y="0"/>
                  </a:lnTo>
                  <a:lnTo>
                    <a:pt x="13" y="0"/>
                  </a:lnTo>
                  <a:lnTo>
                    <a:pt x="114" y="89"/>
                  </a:lnTo>
                  <a:lnTo>
                    <a:pt x="102" y="10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26" name="Freeform 47"/>
            <p:cNvSpPr>
              <a:spLocks/>
            </p:cNvSpPr>
            <p:nvPr/>
          </p:nvSpPr>
          <p:spPr bwMode="auto">
            <a:xfrm>
              <a:off x="2405062" y="4330700"/>
              <a:ext cx="442913" cy="442912"/>
            </a:xfrm>
            <a:custGeom>
              <a:avLst/>
              <a:gdLst>
                <a:gd name="T0" fmla="*/ 422275 w 279"/>
                <a:gd name="T1" fmla="*/ 442912 h 279"/>
                <a:gd name="T2" fmla="*/ 0 w 279"/>
                <a:gd name="T3" fmla="*/ 20637 h 279"/>
                <a:gd name="T4" fmla="*/ 20638 w 279"/>
                <a:gd name="T5" fmla="*/ 0 h 279"/>
                <a:gd name="T6" fmla="*/ 442913 w 279"/>
                <a:gd name="T7" fmla="*/ 422275 h 279"/>
                <a:gd name="T8" fmla="*/ 422275 w 279"/>
                <a:gd name="T9" fmla="*/ 442912 h 2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79" h="279">
                  <a:moveTo>
                    <a:pt x="266" y="279"/>
                  </a:moveTo>
                  <a:lnTo>
                    <a:pt x="0" y="13"/>
                  </a:lnTo>
                  <a:lnTo>
                    <a:pt x="13" y="0"/>
                  </a:lnTo>
                  <a:lnTo>
                    <a:pt x="279" y="266"/>
                  </a:lnTo>
                  <a:lnTo>
                    <a:pt x="266" y="279"/>
                  </a:lnTo>
                  <a:close/>
                </a:path>
              </a:pathLst>
            </a:custGeom>
            <a:solidFill>
              <a:srgbClr val="9FA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27" name="Freeform 48"/>
            <p:cNvSpPr>
              <a:spLocks/>
            </p:cNvSpPr>
            <p:nvPr/>
          </p:nvSpPr>
          <p:spPr bwMode="auto">
            <a:xfrm>
              <a:off x="2405062" y="4330700"/>
              <a:ext cx="442913" cy="442912"/>
            </a:xfrm>
            <a:custGeom>
              <a:avLst/>
              <a:gdLst>
                <a:gd name="T0" fmla="*/ 422275 w 279"/>
                <a:gd name="T1" fmla="*/ 442912 h 279"/>
                <a:gd name="T2" fmla="*/ 0 w 279"/>
                <a:gd name="T3" fmla="*/ 20637 h 279"/>
                <a:gd name="T4" fmla="*/ 20638 w 279"/>
                <a:gd name="T5" fmla="*/ 0 h 279"/>
                <a:gd name="T6" fmla="*/ 442913 w 279"/>
                <a:gd name="T7" fmla="*/ 422275 h 279"/>
                <a:gd name="T8" fmla="*/ 422275 w 279"/>
                <a:gd name="T9" fmla="*/ 442912 h 2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79" h="279">
                  <a:moveTo>
                    <a:pt x="266" y="279"/>
                  </a:moveTo>
                  <a:lnTo>
                    <a:pt x="0" y="13"/>
                  </a:lnTo>
                  <a:lnTo>
                    <a:pt x="13" y="0"/>
                  </a:lnTo>
                  <a:lnTo>
                    <a:pt x="279" y="266"/>
                  </a:lnTo>
                  <a:lnTo>
                    <a:pt x="266" y="27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28" name="Freeform 49"/>
            <p:cNvSpPr>
              <a:spLocks/>
            </p:cNvSpPr>
            <p:nvPr/>
          </p:nvSpPr>
          <p:spPr bwMode="auto">
            <a:xfrm>
              <a:off x="2386012" y="4371975"/>
              <a:ext cx="422275" cy="422275"/>
            </a:xfrm>
            <a:custGeom>
              <a:avLst/>
              <a:gdLst>
                <a:gd name="T0" fmla="*/ 422275 w 266"/>
                <a:gd name="T1" fmla="*/ 422275 h 266"/>
                <a:gd name="T2" fmla="*/ 0 w 266"/>
                <a:gd name="T3" fmla="*/ 0 h 266"/>
                <a:gd name="T4" fmla="*/ 0 w 266"/>
                <a:gd name="T5" fmla="*/ 0 h 266"/>
                <a:gd name="T6" fmla="*/ 422275 w 266"/>
                <a:gd name="T7" fmla="*/ 422275 h 266"/>
                <a:gd name="T8" fmla="*/ 422275 w 266"/>
                <a:gd name="T9" fmla="*/ 422275 h 2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6" h="266">
                  <a:moveTo>
                    <a:pt x="266" y="266"/>
                  </a:moveTo>
                  <a:lnTo>
                    <a:pt x="0" y="0"/>
                  </a:lnTo>
                  <a:lnTo>
                    <a:pt x="266" y="266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29" name="Freeform 50"/>
            <p:cNvSpPr>
              <a:spLocks/>
            </p:cNvSpPr>
            <p:nvPr/>
          </p:nvSpPr>
          <p:spPr bwMode="auto">
            <a:xfrm>
              <a:off x="2386012" y="4371975"/>
              <a:ext cx="422275" cy="422275"/>
            </a:xfrm>
            <a:custGeom>
              <a:avLst/>
              <a:gdLst>
                <a:gd name="T0" fmla="*/ 422275 w 266"/>
                <a:gd name="T1" fmla="*/ 422275 h 266"/>
                <a:gd name="T2" fmla="*/ 0 w 266"/>
                <a:gd name="T3" fmla="*/ 0 h 266"/>
                <a:gd name="T4" fmla="*/ 0 w 266"/>
                <a:gd name="T5" fmla="*/ 0 h 266"/>
                <a:gd name="T6" fmla="*/ 422275 w 266"/>
                <a:gd name="T7" fmla="*/ 422275 h 266"/>
                <a:gd name="T8" fmla="*/ 422275 w 266"/>
                <a:gd name="T9" fmla="*/ 422275 h 2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6" h="266">
                  <a:moveTo>
                    <a:pt x="266" y="266"/>
                  </a:moveTo>
                  <a:lnTo>
                    <a:pt x="0" y="0"/>
                  </a:lnTo>
                  <a:lnTo>
                    <a:pt x="266" y="26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30" name="Freeform 51"/>
            <p:cNvSpPr>
              <a:spLocks/>
            </p:cNvSpPr>
            <p:nvPr/>
          </p:nvSpPr>
          <p:spPr bwMode="auto">
            <a:xfrm>
              <a:off x="2346325" y="4391025"/>
              <a:ext cx="441325" cy="442912"/>
            </a:xfrm>
            <a:custGeom>
              <a:avLst/>
              <a:gdLst>
                <a:gd name="T0" fmla="*/ 420688 w 278"/>
                <a:gd name="T1" fmla="*/ 442912 h 279"/>
                <a:gd name="T2" fmla="*/ 0 w 278"/>
                <a:gd name="T3" fmla="*/ 20637 h 279"/>
                <a:gd name="T4" fmla="*/ 19050 w 278"/>
                <a:gd name="T5" fmla="*/ 0 h 279"/>
                <a:gd name="T6" fmla="*/ 441325 w 278"/>
                <a:gd name="T7" fmla="*/ 422275 h 279"/>
                <a:gd name="T8" fmla="*/ 420688 w 278"/>
                <a:gd name="T9" fmla="*/ 442912 h 2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78" h="279">
                  <a:moveTo>
                    <a:pt x="265" y="279"/>
                  </a:moveTo>
                  <a:lnTo>
                    <a:pt x="0" y="13"/>
                  </a:lnTo>
                  <a:lnTo>
                    <a:pt x="12" y="0"/>
                  </a:lnTo>
                  <a:lnTo>
                    <a:pt x="278" y="266"/>
                  </a:lnTo>
                  <a:lnTo>
                    <a:pt x="265" y="279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31" name="Freeform 52"/>
            <p:cNvSpPr>
              <a:spLocks/>
            </p:cNvSpPr>
            <p:nvPr/>
          </p:nvSpPr>
          <p:spPr bwMode="auto">
            <a:xfrm>
              <a:off x="2346325" y="4391025"/>
              <a:ext cx="441325" cy="442912"/>
            </a:xfrm>
            <a:custGeom>
              <a:avLst/>
              <a:gdLst>
                <a:gd name="T0" fmla="*/ 420688 w 278"/>
                <a:gd name="T1" fmla="*/ 442912 h 279"/>
                <a:gd name="T2" fmla="*/ 0 w 278"/>
                <a:gd name="T3" fmla="*/ 20637 h 279"/>
                <a:gd name="T4" fmla="*/ 19050 w 278"/>
                <a:gd name="T5" fmla="*/ 0 h 279"/>
                <a:gd name="T6" fmla="*/ 441325 w 278"/>
                <a:gd name="T7" fmla="*/ 422275 h 279"/>
                <a:gd name="T8" fmla="*/ 420688 w 278"/>
                <a:gd name="T9" fmla="*/ 442912 h 2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78" h="279">
                  <a:moveTo>
                    <a:pt x="265" y="279"/>
                  </a:moveTo>
                  <a:lnTo>
                    <a:pt x="0" y="13"/>
                  </a:lnTo>
                  <a:lnTo>
                    <a:pt x="12" y="0"/>
                  </a:lnTo>
                  <a:lnTo>
                    <a:pt x="278" y="266"/>
                  </a:lnTo>
                  <a:lnTo>
                    <a:pt x="265" y="27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32" name="Freeform 53"/>
            <p:cNvSpPr>
              <a:spLocks/>
            </p:cNvSpPr>
            <p:nvPr/>
          </p:nvSpPr>
          <p:spPr bwMode="auto">
            <a:xfrm>
              <a:off x="2325687" y="4432300"/>
              <a:ext cx="422275" cy="442912"/>
            </a:xfrm>
            <a:custGeom>
              <a:avLst/>
              <a:gdLst>
                <a:gd name="T0" fmla="*/ 401638 w 266"/>
                <a:gd name="T1" fmla="*/ 442912 h 279"/>
                <a:gd name="T2" fmla="*/ 0 w 266"/>
                <a:gd name="T3" fmla="*/ 19050 h 279"/>
                <a:gd name="T4" fmla="*/ 0 w 266"/>
                <a:gd name="T5" fmla="*/ 0 h 279"/>
                <a:gd name="T6" fmla="*/ 422275 w 266"/>
                <a:gd name="T7" fmla="*/ 422275 h 279"/>
                <a:gd name="T8" fmla="*/ 401638 w 266"/>
                <a:gd name="T9" fmla="*/ 442912 h 2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6" h="279">
                  <a:moveTo>
                    <a:pt x="253" y="279"/>
                  </a:moveTo>
                  <a:lnTo>
                    <a:pt x="0" y="12"/>
                  </a:lnTo>
                  <a:lnTo>
                    <a:pt x="0" y="0"/>
                  </a:lnTo>
                  <a:lnTo>
                    <a:pt x="266" y="266"/>
                  </a:lnTo>
                  <a:lnTo>
                    <a:pt x="253" y="279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33" name="Freeform 54"/>
            <p:cNvSpPr>
              <a:spLocks/>
            </p:cNvSpPr>
            <p:nvPr/>
          </p:nvSpPr>
          <p:spPr bwMode="auto">
            <a:xfrm>
              <a:off x="2325687" y="4432300"/>
              <a:ext cx="422275" cy="442912"/>
            </a:xfrm>
            <a:custGeom>
              <a:avLst/>
              <a:gdLst>
                <a:gd name="T0" fmla="*/ 401638 w 266"/>
                <a:gd name="T1" fmla="*/ 442912 h 279"/>
                <a:gd name="T2" fmla="*/ 0 w 266"/>
                <a:gd name="T3" fmla="*/ 19050 h 279"/>
                <a:gd name="T4" fmla="*/ 0 w 266"/>
                <a:gd name="T5" fmla="*/ 0 h 279"/>
                <a:gd name="T6" fmla="*/ 422275 w 266"/>
                <a:gd name="T7" fmla="*/ 422275 h 279"/>
                <a:gd name="T8" fmla="*/ 401638 w 266"/>
                <a:gd name="T9" fmla="*/ 442912 h 2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6" h="279">
                  <a:moveTo>
                    <a:pt x="253" y="279"/>
                  </a:moveTo>
                  <a:lnTo>
                    <a:pt x="0" y="12"/>
                  </a:lnTo>
                  <a:lnTo>
                    <a:pt x="0" y="0"/>
                  </a:lnTo>
                  <a:lnTo>
                    <a:pt x="266" y="266"/>
                  </a:lnTo>
                  <a:lnTo>
                    <a:pt x="253" y="27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34" name="Freeform 55"/>
            <p:cNvSpPr>
              <a:spLocks/>
            </p:cNvSpPr>
            <p:nvPr/>
          </p:nvSpPr>
          <p:spPr bwMode="auto">
            <a:xfrm>
              <a:off x="3490912" y="4170363"/>
              <a:ext cx="201613" cy="201612"/>
            </a:xfrm>
            <a:custGeom>
              <a:avLst/>
              <a:gdLst>
                <a:gd name="T0" fmla="*/ 120968 w 10"/>
                <a:gd name="T1" fmla="*/ 201612 h 10"/>
                <a:gd name="T2" fmla="*/ 80645 w 10"/>
                <a:gd name="T3" fmla="*/ 201612 h 10"/>
                <a:gd name="T4" fmla="*/ 20161 w 10"/>
                <a:gd name="T5" fmla="*/ 120967 h 10"/>
                <a:gd name="T6" fmla="*/ 20161 w 10"/>
                <a:gd name="T7" fmla="*/ 80645 h 10"/>
                <a:gd name="T8" fmla="*/ 80645 w 10"/>
                <a:gd name="T9" fmla="*/ 20161 h 10"/>
                <a:gd name="T10" fmla="*/ 120968 w 10"/>
                <a:gd name="T11" fmla="*/ 20161 h 10"/>
                <a:gd name="T12" fmla="*/ 181452 w 10"/>
                <a:gd name="T13" fmla="*/ 80645 h 10"/>
                <a:gd name="T14" fmla="*/ 181452 w 10"/>
                <a:gd name="T15" fmla="*/ 120967 h 10"/>
                <a:gd name="T16" fmla="*/ 120968 w 10"/>
                <a:gd name="T17" fmla="*/ 201612 h 1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" h="10">
                  <a:moveTo>
                    <a:pt x="6" y="10"/>
                  </a:moveTo>
                  <a:cubicBezTo>
                    <a:pt x="5" y="10"/>
                    <a:pt x="5" y="10"/>
                    <a:pt x="4" y="10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6"/>
                    <a:pt x="0" y="5"/>
                    <a:pt x="1" y="4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0"/>
                    <a:pt x="5" y="0"/>
                    <a:pt x="6" y="1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10" y="5"/>
                    <a:pt x="10" y="6"/>
                    <a:pt x="9" y="6"/>
                  </a:cubicBezTo>
                  <a:lnTo>
                    <a:pt x="6" y="10"/>
                  </a:lnTo>
                  <a:close/>
                </a:path>
              </a:pathLst>
            </a:custGeom>
            <a:solidFill>
              <a:srgbClr val="F7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35" name="Freeform 56"/>
            <p:cNvSpPr>
              <a:spLocks/>
            </p:cNvSpPr>
            <p:nvPr/>
          </p:nvSpPr>
          <p:spPr bwMode="auto">
            <a:xfrm>
              <a:off x="3290887" y="4391025"/>
              <a:ext cx="200025" cy="180975"/>
            </a:xfrm>
            <a:custGeom>
              <a:avLst/>
              <a:gdLst>
                <a:gd name="T0" fmla="*/ 120015 w 10"/>
                <a:gd name="T1" fmla="*/ 180975 h 9"/>
                <a:gd name="T2" fmla="*/ 80010 w 10"/>
                <a:gd name="T3" fmla="*/ 180975 h 9"/>
                <a:gd name="T4" fmla="*/ 0 w 10"/>
                <a:gd name="T5" fmla="*/ 100542 h 9"/>
                <a:gd name="T6" fmla="*/ 0 w 10"/>
                <a:gd name="T7" fmla="*/ 80433 h 9"/>
                <a:gd name="T8" fmla="*/ 80010 w 10"/>
                <a:gd name="T9" fmla="*/ 0 h 9"/>
                <a:gd name="T10" fmla="*/ 120015 w 10"/>
                <a:gd name="T11" fmla="*/ 0 h 9"/>
                <a:gd name="T12" fmla="*/ 180023 w 10"/>
                <a:gd name="T13" fmla="*/ 80433 h 9"/>
                <a:gd name="T14" fmla="*/ 180023 w 10"/>
                <a:gd name="T15" fmla="*/ 100542 h 9"/>
                <a:gd name="T16" fmla="*/ 120015 w 10"/>
                <a:gd name="T17" fmla="*/ 180975 h 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" h="9">
                  <a:moveTo>
                    <a:pt x="6" y="9"/>
                  </a:moveTo>
                  <a:cubicBezTo>
                    <a:pt x="5" y="9"/>
                    <a:pt x="4" y="9"/>
                    <a:pt x="4" y="9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4"/>
                    <a:pt x="0" y="4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10" y="4"/>
                    <a:pt x="10" y="5"/>
                    <a:pt x="9" y="5"/>
                  </a:cubicBezTo>
                  <a:lnTo>
                    <a:pt x="6" y="9"/>
                  </a:lnTo>
                  <a:close/>
                </a:path>
              </a:pathLst>
            </a:custGeom>
            <a:solidFill>
              <a:srgbClr val="EE7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36" name="Freeform 57"/>
            <p:cNvSpPr>
              <a:spLocks/>
            </p:cNvSpPr>
            <p:nvPr/>
          </p:nvSpPr>
          <p:spPr bwMode="auto">
            <a:xfrm>
              <a:off x="3089275" y="4592638"/>
              <a:ext cx="180975" cy="201612"/>
            </a:xfrm>
            <a:custGeom>
              <a:avLst/>
              <a:gdLst>
                <a:gd name="T0" fmla="*/ 100542 w 9"/>
                <a:gd name="T1" fmla="*/ 181451 h 10"/>
                <a:gd name="T2" fmla="*/ 80433 w 9"/>
                <a:gd name="T3" fmla="*/ 181451 h 10"/>
                <a:gd name="T4" fmla="*/ 0 w 9"/>
                <a:gd name="T5" fmla="*/ 120967 h 10"/>
                <a:gd name="T6" fmla="*/ 0 w 9"/>
                <a:gd name="T7" fmla="*/ 80645 h 10"/>
                <a:gd name="T8" fmla="*/ 80433 w 9"/>
                <a:gd name="T9" fmla="*/ 0 h 10"/>
                <a:gd name="T10" fmla="*/ 100542 w 9"/>
                <a:gd name="T11" fmla="*/ 0 h 10"/>
                <a:gd name="T12" fmla="*/ 180975 w 9"/>
                <a:gd name="T13" fmla="*/ 80645 h 10"/>
                <a:gd name="T14" fmla="*/ 180975 w 9"/>
                <a:gd name="T15" fmla="*/ 120967 h 10"/>
                <a:gd name="T16" fmla="*/ 100542 w 9"/>
                <a:gd name="T17" fmla="*/ 181451 h 1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9" h="10">
                  <a:moveTo>
                    <a:pt x="5" y="9"/>
                  </a:moveTo>
                  <a:cubicBezTo>
                    <a:pt x="5" y="10"/>
                    <a:pt x="4" y="10"/>
                    <a:pt x="4" y="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5"/>
                    <a:pt x="0" y="4"/>
                    <a:pt x="0" y="4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5" y="0"/>
                    <a:pt x="5" y="0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4"/>
                    <a:pt x="9" y="5"/>
                    <a:pt x="9" y="6"/>
                  </a:cubicBezTo>
                  <a:cubicBezTo>
                    <a:pt x="5" y="9"/>
                    <a:pt x="5" y="9"/>
                    <a:pt x="5" y="9"/>
                  </a:cubicBezTo>
                </a:path>
              </a:pathLst>
            </a:custGeom>
            <a:solidFill>
              <a:srgbClr val="F7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37" name="Freeform 58"/>
            <p:cNvSpPr>
              <a:spLocks/>
            </p:cNvSpPr>
            <p:nvPr/>
          </p:nvSpPr>
          <p:spPr bwMode="auto">
            <a:xfrm>
              <a:off x="2868612" y="4794250"/>
              <a:ext cx="200025" cy="201612"/>
            </a:xfrm>
            <a:custGeom>
              <a:avLst/>
              <a:gdLst>
                <a:gd name="T0" fmla="*/ 120015 w 10"/>
                <a:gd name="T1" fmla="*/ 181451 h 10"/>
                <a:gd name="T2" fmla="*/ 80010 w 10"/>
                <a:gd name="T3" fmla="*/ 181451 h 10"/>
                <a:gd name="T4" fmla="*/ 20003 w 10"/>
                <a:gd name="T5" fmla="*/ 120967 h 10"/>
                <a:gd name="T6" fmla="*/ 20003 w 10"/>
                <a:gd name="T7" fmla="*/ 80645 h 10"/>
                <a:gd name="T8" fmla="*/ 80010 w 10"/>
                <a:gd name="T9" fmla="*/ 20161 h 10"/>
                <a:gd name="T10" fmla="*/ 120015 w 10"/>
                <a:gd name="T11" fmla="*/ 20161 h 10"/>
                <a:gd name="T12" fmla="*/ 200025 w 10"/>
                <a:gd name="T13" fmla="*/ 80645 h 10"/>
                <a:gd name="T14" fmla="*/ 200025 w 10"/>
                <a:gd name="T15" fmla="*/ 120967 h 10"/>
                <a:gd name="T16" fmla="*/ 120015 w 10"/>
                <a:gd name="T17" fmla="*/ 181451 h 1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" h="10">
                  <a:moveTo>
                    <a:pt x="6" y="9"/>
                  </a:moveTo>
                  <a:cubicBezTo>
                    <a:pt x="6" y="10"/>
                    <a:pt x="5" y="10"/>
                    <a:pt x="4" y="9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5"/>
                    <a:pt x="0" y="5"/>
                    <a:pt x="1" y="4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0"/>
                    <a:pt x="6" y="0"/>
                    <a:pt x="6" y="1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5"/>
                    <a:pt x="10" y="5"/>
                    <a:pt x="10" y="6"/>
                  </a:cubicBezTo>
                  <a:cubicBezTo>
                    <a:pt x="6" y="9"/>
                    <a:pt x="6" y="9"/>
                    <a:pt x="6" y="9"/>
                  </a:cubicBezTo>
                </a:path>
              </a:pathLst>
            </a:custGeom>
            <a:solidFill>
              <a:srgbClr val="F7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38" name="Freeform 59"/>
            <p:cNvSpPr>
              <a:spLocks/>
            </p:cNvSpPr>
            <p:nvPr/>
          </p:nvSpPr>
          <p:spPr bwMode="auto">
            <a:xfrm>
              <a:off x="2244725" y="3868738"/>
              <a:ext cx="865188" cy="1227137"/>
            </a:xfrm>
            <a:custGeom>
              <a:avLst/>
              <a:gdLst>
                <a:gd name="T0" fmla="*/ 543258 w 43"/>
                <a:gd name="T1" fmla="*/ 0 h 61"/>
                <a:gd name="T2" fmla="*/ 0 w 43"/>
                <a:gd name="T3" fmla="*/ 543159 h 61"/>
                <a:gd name="T4" fmla="*/ 684102 w 43"/>
                <a:gd name="T5" fmla="*/ 1227137 h 61"/>
                <a:gd name="T6" fmla="*/ 865188 w 43"/>
                <a:gd name="T7" fmla="*/ 1046084 h 61"/>
                <a:gd name="T8" fmla="*/ 865188 w 43"/>
                <a:gd name="T9" fmla="*/ 1046084 h 61"/>
                <a:gd name="T10" fmla="*/ 684102 w 43"/>
                <a:gd name="T11" fmla="*/ 1227137 h 61"/>
                <a:gd name="T12" fmla="*/ 0 w 43"/>
                <a:gd name="T13" fmla="*/ 543159 h 61"/>
                <a:gd name="T14" fmla="*/ 0 w 43"/>
                <a:gd name="T15" fmla="*/ 543159 h 61"/>
                <a:gd name="T16" fmla="*/ 0 w 43"/>
                <a:gd name="T17" fmla="*/ 543159 h 61"/>
                <a:gd name="T18" fmla="*/ 543258 w 43"/>
                <a:gd name="T19" fmla="*/ 0 h 61"/>
                <a:gd name="T20" fmla="*/ 543258 w 43"/>
                <a:gd name="T21" fmla="*/ 0 h 6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43" h="61">
                  <a:moveTo>
                    <a:pt x="27" y="0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43" y="52"/>
                    <a:pt x="43" y="52"/>
                    <a:pt x="43" y="52"/>
                  </a:cubicBezTo>
                  <a:cubicBezTo>
                    <a:pt x="43" y="52"/>
                    <a:pt x="43" y="52"/>
                    <a:pt x="43" y="5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</a:path>
              </a:pathLst>
            </a:custGeom>
            <a:solidFill>
              <a:srgbClr val="F4F4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39" name="Freeform 60"/>
            <p:cNvSpPr>
              <a:spLocks/>
            </p:cNvSpPr>
            <p:nvPr/>
          </p:nvSpPr>
          <p:spPr bwMode="auto">
            <a:xfrm>
              <a:off x="2244725" y="4411663"/>
              <a:ext cx="865188" cy="684212"/>
            </a:xfrm>
            <a:custGeom>
              <a:avLst/>
              <a:gdLst>
                <a:gd name="T0" fmla="*/ 0 w 43"/>
                <a:gd name="T1" fmla="*/ 0 h 34"/>
                <a:gd name="T2" fmla="*/ 0 w 43"/>
                <a:gd name="T3" fmla="*/ 0 h 34"/>
                <a:gd name="T4" fmla="*/ 684102 w 43"/>
                <a:gd name="T5" fmla="*/ 684212 h 34"/>
                <a:gd name="T6" fmla="*/ 865188 w 43"/>
                <a:gd name="T7" fmla="*/ 503097 h 34"/>
                <a:gd name="T8" fmla="*/ 865188 w 43"/>
                <a:gd name="T9" fmla="*/ 503097 h 34"/>
                <a:gd name="T10" fmla="*/ 684102 w 43"/>
                <a:gd name="T11" fmla="*/ 684212 h 34"/>
                <a:gd name="T12" fmla="*/ 523137 w 43"/>
                <a:gd name="T13" fmla="*/ 523221 h 34"/>
                <a:gd name="T14" fmla="*/ 0 w 43"/>
                <a:gd name="T15" fmla="*/ 0 h 3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3" h="34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59BB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40" name="Freeform 61"/>
            <p:cNvSpPr>
              <a:spLocks noEditPoints="1"/>
            </p:cNvSpPr>
            <p:nvPr/>
          </p:nvSpPr>
          <p:spPr bwMode="auto">
            <a:xfrm>
              <a:off x="2244725" y="3868738"/>
              <a:ext cx="823913" cy="1066800"/>
            </a:xfrm>
            <a:custGeom>
              <a:avLst/>
              <a:gdLst>
                <a:gd name="T0" fmla="*/ 482291 w 41"/>
                <a:gd name="T1" fmla="*/ 1026543 h 53"/>
                <a:gd name="T2" fmla="*/ 40191 w 41"/>
                <a:gd name="T3" fmla="*/ 583721 h 53"/>
                <a:gd name="T4" fmla="*/ 281336 w 41"/>
                <a:gd name="T5" fmla="*/ 322053 h 53"/>
                <a:gd name="T6" fmla="*/ 743531 w 41"/>
                <a:gd name="T7" fmla="*/ 785004 h 53"/>
                <a:gd name="T8" fmla="*/ 482291 w 41"/>
                <a:gd name="T9" fmla="*/ 1026543 h 53"/>
                <a:gd name="T10" fmla="*/ 542577 w 41"/>
                <a:gd name="T11" fmla="*/ 0 h 53"/>
                <a:gd name="T12" fmla="*/ 0 w 41"/>
                <a:gd name="T13" fmla="*/ 543464 h 53"/>
                <a:gd name="T14" fmla="*/ 522481 w 41"/>
                <a:gd name="T15" fmla="*/ 1066800 h 53"/>
                <a:gd name="T16" fmla="*/ 823913 w 41"/>
                <a:gd name="T17" fmla="*/ 764875 h 53"/>
                <a:gd name="T18" fmla="*/ 823913 w 41"/>
                <a:gd name="T19" fmla="*/ 704491 h 53"/>
                <a:gd name="T20" fmla="*/ 763627 w 41"/>
                <a:gd name="T21" fmla="*/ 764875 h 53"/>
                <a:gd name="T22" fmla="*/ 301432 w 41"/>
                <a:gd name="T23" fmla="*/ 322053 h 53"/>
                <a:gd name="T24" fmla="*/ 562672 w 41"/>
                <a:gd name="T25" fmla="*/ 60385 h 53"/>
                <a:gd name="T26" fmla="*/ 602863 w 41"/>
                <a:gd name="T27" fmla="*/ 100642 h 53"/>
                <a:gd name="T28" fmla="*/ 542577 w 41"/>
                <a:gd name="T29" fmla="*/ 0 h 5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41" h="53">
                  <a:moveTo>
                    <a:pt x="24" y="51"/>
                  </a:moveTo>
                  <a:cubicBezTo>
                    <a:pt x="2" y="29"/>
                    <a:pt x="2" y="29"/>
                    <a:pt x="2" y="29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37" y="39"/>
                    <a:pt x="37" y="39"/>
                    <a:pt x="37" y="39"/>
                  </a:cubicBezTo>
                  <a:cubicBezTo>
                    <a:pt x="24" y="51"/>
                    <a:pt x="24" y="51"/>
                    <a:pt x="24" y="51"/>
                  </a:cubicBezTo>
                  <a:moveTo>
                    <a:pt x="27" y="0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1" y="37"/>
                    <a:pt x="41" y="36"/>
                    <a:pt x="41" y="35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29" y="2"/>
                    <a:pt x="27" y="0"/>
                    <a:pt x="27" y="0"/>
                  </a:cubicBezTo>
                </a:path>
              </a:pathLst>
            </a:custGeom>
            <a:solidFill>
              <a:srgbClr val="D4D4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41" name="Freeform 62"/>
            <p:cNvSpPr>
              <a:spLocks noEditPoints="1"/>
            </p:cNvSpPr>
            <p:nvPr/>
          </p:nvSpPr>
          <p:spPr bwMode="auto">
            <a:xfrm>
              <a:off x="2767012" y="4632325"/>
              <a:ext cx="342900" cy="463550"/>
            </a:xfrm>
            <a:custGeom>
              <a:avLst/>
              <a:gdLst>
                <a:gd name="T0" fmla="*/ 201706 w 17"/>
                <a:gd name="T1" fmla="*/ 362778 h 23"/>
                <a:gd name="T2" fmla="*/ 181535 w 17"/>
                <a:gd name="T3" fmla="*/ 342624 h 23"/>
                <a:gd name="T4" fmla="*/ 121024 w 17"/>
                <a:gd name="T5" fmla="*/ 282161 h 23"/>
                <a:gd name="T6" fmla="*/ 121024 w 17"/>
                <a:gd name="T7" fmla="*/ 241852 h 23"/>
                <a:gd name="T8" fmla="*/ 181535 w 17"/>
                <a:gd name="T9" fmla="*/ 181389 h 23"/>
                <a:gd name="T10" fmla="*/ 201706 w 17"/>
                <a:gd name="T11" fmla="*/ 161235 h 23"/>
                <a:gd name="T12" fmla="*/ 221876 w 17"/>
                <a:gd name="T13" fmla="*/ 181389 h 23"/>
                <a:gd name="T14" fmla="*/ 302559 w 17"/>
                <a:gd name="T15" fmla="*/ 241852 h 23"/>
                <a:gd name="T16" fmla="*/ 302559 w 17"/>
                <a:gd name="T17" fmla="*/ 282161 h 23"/>
                <a:gd name="T18" fmla="*/ 221876 w 17"/>
                <a:gd name="T19" fmla="*/ 342624 h 23"/>
                <a:gd name="T20" fmla="*/ 201706 w 17"/>
                <a:gd name="T21" fmla="*/ 362778 h 23"/>
                <a:gd name="T22" fmla="*/ 302559 w 17"/>
                <a:gd name="T23" fmla="*/ 0 h 23"/>
                <a:gd name="T24" fmla="*/ 0 w 17"/>
                <a:gd name="T25" fmla="*/ 302315 h 23"/>
                <a:gd name="T26" fmla="*/ 161365 w 17"/>
                <a:gd name="T27" fmla="*/ 463550 h 23"/>
                <a:gd name="T28" fmla="*/ 342900 w 17"/>
                <a:gd name="T29" fmla="*/ 282161 h 23"/>
                <a:gd name="T30" fmla="*/ 322729 w 17"/>
                <a:gd name="T31" fmla="*/ 60463 h 23"/>
                <a:gd name="T32" fmla="*/ 322729 w 17"/>
                <a:gd name="T33" fmla="*/ 60463 h 23"/>
                <a:gd name="T34" fmla="*/ 302559 w 17"/>
                <a:gd name="T35" fmla="*/ 0 h 2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7" h="23">
                  <a:moveTo>
                    <a:pt x="10" y="18"/>
                  </a:moveTo>
                  <a:cubicBezTo>
                    <a:pt x="10" y="18"/>
                    <a:pt x="10" y="18"/>
                    <a:pt x="9" y="17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5" y="13"/>
                    <a:pt x="5" y="13"/>
                    <a:pt x="6" y="12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1" y="8"/>
                    <a:pt x="11" y="8"/>
                    <a:pt x="11" y="9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3"/>
                    <a:pt x="15" y="13"/>
                    <a:pt x="15" y="14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8"/>
                    <a:pt x="11" y="18"/>
                    <a:pt x="10" y="18"/>
                  </a:cubicBezTo>
                  <a:moveTo>
                    <a:pt x="15" y="0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0"/>
                    <a:pt x="16" y="7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2"/>
                    <a:pt x="16" y="1"/>
                    <a:pt x="15" y="0"/>
                  </a:cubicBezTo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42" name="Freeform 63"/>
            <p:cNvSpPr>
              <a:spLocks noEditPoints="1"/>
            </p:cNvSpPr>
            <p:nvPr/>
          </p:nvSpPr>
          <p:spPr bwMode="auto">
            <a:xfrm>
              <a:off x="2546350" y="3929063"/>
              <a:ext cx="522288" cy="703262"/>
            </a:xfrm>
            <a:custGeom>
              <a:avLst/>
              <a:gdLst>
                <a:gd name="T0" fmla="*/ 241056 w 26"/>
                <a:gd name="T1" fmla="*/ 462144 h 35"/>
                <a:gd name="T2" fmla="*/ 40176 w 26"/>
                <a:gd name="T3" fmla="*/ 261212 h 35"/>
                <a:gd name="T4" fmla="*/ 160704 w 26"/>
                <a:gd name="T5" fmla="*/ 120559 h 35"/>
                <a:gd name="T6" fmla="*/ 361584 w 26"/>
                <a:gd name="T7" fmla="*/ 321491 h 35"/>
                <a:gd name="T8" fmla="*/ 241056 w 26"/>
                <a:gd name="T9" fmla="*/ 462144 h 35"/>
                <a:gd name="T10" fmla="*/ 261144 w 26"/>
                <a:gd name="T11" fmla="*/ 180839 h 35"/>
                <a:gd name="T12" fmla="*/ 180792 w 26"/>
                <a:gd name="T13" fmla="*/ 120559 h 35"/>
                <a:gd name="T14" fmla="*/ 261144 w 26"/>
                <a:gd name="T15" fmla="*/ 40186 h 35"/>
                <a:gd name="T16" fmla="*/ 321408 w 26"/>
                <a:gd name="T17" fmla="*/ 120559 h 35"/>
                <a:gd name="T18" fmla="*/ 261144 w 26"/>
                <a:gd name="T19" fmla="*/ 180839 h 35"/>
                <a:gd name="T20" fmla="*/ 261144 w 26"/>
                <a:gd name="T21" fmla="*/ 0 h 35"/>
                <a:gd name="T22" fmla="*/ 0 w 26"/>
                <a:gd name="T23" fmla="*/ 261212 h 35"/>
                <a:gd name="T24" fmla="*/ 462024 w 26"/>
                <a:gd name="T25" fmla="*/ 703262 h 35"/>
                <a:gd name="T26" fmla="*/ 522288 w 26"/>
                <a:gd name="T27" fmla="*/ 642982 h 35"/>
                <a:gd name="T28" fmla="*/ 502200 w 26"/>
                <a:gd name="T29" fmla="*/ 602796 h 35"/>
                <a:gd name="T30" fmla="*/ 441936 w 26"/>
                <a:gd name="T31" fmla="*/ 663076 h 35"/>
                <a:gd name="T32" fmla="*/ 241056 w 26"/>
                <a:gd name="T33" fmla="*/ 462144 h 35"/>
                <a:gd name="T34" fmla="*/ 381672 w 26"/>
                <a:gd name="T35" fmla="*/ 341584 h 35"/>
                <a:gd name="T36" fmla="*/ 462024 w 26"/>
                <a:gd name="T37" fmla="*/ 421957 h 35"/>
                <a:gd name="T38" fmla="*/ 381672 w 26"/>
                <a:gd name="T39" fmla="*/ 200932 h 35"/>
                <a:gd name="T40" fmla="*/ 321408 w 26"/>
                <a:gd name="T41" fmla="*/ 140652 h 35"/>
                <a:gd name="T42" fmla="*/ 341496 w 26"/>
                <a:gd name="T43" fmla="*/ 140652 h 35"/>
                <a:gd name="T44" fmla="*/ 361584 w 26"/>
                <a:gd name="T45" fmla="*/ 160746 h 35"/>
                <a:gd name="T46" fmla="*/ 301320 w 26"/>
                <a:gd name="T47" fmla="*/ 40186 h 35"/>
                <a:gd name="T48" fmla="*/ 261144 w 26"/>
                <a:gd name="T49" fmla="*/ 0 h 35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26" h="35">
                  <a:moveTo>
                    <a:pt x="12" y="23"/>
                  </a:moveTo>
                  <a:cubicBezTo>
                    <a:pt x="2" y="13"/>
                    <a:pt x="2" y="13"/>
                    <a:pt x="2" y="13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2" y="23"/>
                    <a:pt x="12" y="23"/>
                    <a:pt x="12" y="23"/>
                  </a:cubicBezTo>
                  <a:moveTo>
                    <a:pt x="13" y="9"/>
                  </a:moveTo>
                  <a:cubicBezTo>
                    <a:pt x="9" y="6"/>
                    <a:pt x="9" y="6"/>
                    <a:pt x="9" y="6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3" y="9"/>
                    <a:pt x="13" y="9"/>
                    <a:pt x="13" y="9"/>
                  </a:cubicBezTo>
                  <a:moveTo>
                    <a:pt x="13" y="0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1"/>
                    <a:pt x="25" y="30"/>
                  </a:cubicBezTo>
                  <a:cubicBezTo>
                    <a:pt x="22" y="33"/>
                    <a:pt x="22" y="33"/>
                    <a:pt x="22" y="3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2" y="17"/>
                    <a:pt x="20" y="13"/>
                    <a:pt x="19" y="10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7" y="5"/>
                    <a:pt x="16" y="4"/>
                    <a:pt x="15" y="2"/>
                  </a:cubicBezTo>
                  <a:cubicBezTo>
                    <a:pt x="13" y="0"/>
                    <a:pt x="13" y="0"/>
                    <a:pt x="13" y="0"/>
                  </a:cubicBezTo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43" name="Freeform 64"/>
            <p:cNvSpPr>
              <a:spLocks/>
            </p:cNvSpPr>
            <p:nvPr/>
          </p:nvSpPr>
          <p:spPr bwMode="auto">
            <a:xfrm>
              <a:off x="2727325" y="3968750"/>
              <a:ext cx="141288" cy="141287"/>
            </a:xfrm>
            <a:custGeom>
              <a:avLst/>
              <a:gdLst>
                <a:gd name="T0" fmla="*/ 80963 w 89"/>
                <a:gd name="T1" fmla="*/ 0 h 89"/>
                <a:gd name="T2" fmla="*/ 0 w 89"/>
                <a:gd name="T3" fmla="*/ 80962 h 89"/>
                <a:gd name="T4" fmla="*/ 80963 w 89"/>
                <a:gd name="T5" fmla="*/ 141287 h 89"/>
                <a:gd name="T6" fmla="*/ 141288 w 89"/>
                <a:gd name="T7" fmla="*/ 80962 h 89"/>
                <a:gd name="T8" fmla="*/ 80963 w 89"/>
                <a:gd name="T9" fmla="*/ 0 h 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9" h="89">
                  <a:moveTo>
                    <a:pt x="51" y="0"/>
                  </a:moveTo>
                  <a:lnTo>
                    <a:pt x="0" y="51"/>
                  </a:lnTo>
                  <a:lnTo>
                    <a:pt x="51" y="89"/>
                  </a:lnTo>
                  <a:lnTo>
                    <a:pt x="89" y="51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rgbClr val="DD3B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44" name="Freeform 65"/>
            <p:cNvSpPr>
              <a:spLocks/>
            </p:cNvSpPr>
            <p:nvPr/>
          </p:nvSpPr>
          <p:spPr bwMode="auto">
            <a:xfrm>
              <a:off x="2727325" y="3968750"/>
              <a:ext cx="141288" cy="141287"/>
            </a:xfrm>
            <a:custGeom>
              <a:avLst/>
              <a:gdLst>
                <a:gd name="T0" fmla="*/ 80963 w 89"/>
                <a:gd name="T1" fmla="*/ 0 h 89"/>
                <a:gd name="T2" fmla="*/ 0 w 89"/>
                <a:gd name="T3" fmla="*/ 80962 h 89"/>
                <a:gd name="T4" fmla="*/ 80963 w 89"/>
                <a:gd name="T5" fmla="*/ 141287 h 89"/>
                <a:gd name="T6" fmla="*/ 141288 w 89"/>
                <a:gd name="T7" fmla="*/ 80962 h 89"/>
                <a:gd name="T8" fmla="*/ 80963 w 89"/>
                <a:gd name="T9" fmla="*/ 0 h 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9" h="89">
                  <a:moveTo>
                    <a:pt x="51" y="0"/>
                  </a:moveTo>
                  <a:lnTo>
                    <a:pt x="0" y="51"/>
                  </a:lnTo>
                  <a:lnTo>
                    <a:pt x="51" y="89"/>
                  </a:lnTo>
                  <a:lnTo>
                    <a:pt x="89" y="51"/>
                  </a:lnTo>
                  <a:lnTo>
                    <a:pt x="5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45" name="Freeform 66"/>
            <p:cNvSpPr>
              <a:spLocks/>
            </p:cNvSpPr>
            <p:nvPr/>
          </p:nvSpPr>
          <p:spPr bwMode="auto">
            <a:xfrm>
              <a:off x="2868612" y="4068763"/>
              <a:ext cx="60325" cy="60325"/>
            </a:xfrm>
            <a:custGeom>
              <a:avLst/>
              <a:gdLst>
                <a:gd name="T0" fmla="*/ 20108 w 3"/>
                <a:gd name="T1" fmla="*/ 0 h 3"/>
                <a:gd name="T2" fmla="*/ 0 w 3"/>
                <a:gd name="T3" fmla="*/ 0 h 3"/>
                <a:gd name="T4" fmla="*/ 60325 w 3"/>
                <a:gd name="T5" fmla="*/ 60325 h 3"/>
                <a:gd name="T6" fmla="*/ 40217 w 3"/>
                <a:gd name="T7" fmla="*/ 20108 h 3"/>
                <a:gd name="T8" fmla="*/ 20108 w 3"/>
                <a:gd name="T9" fmla="*/ 0 h 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2"/>
                    <a:pt x="2" y="1"/>
                    <a:pt x="2" y="1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46" name="Freeform 67"/>
            <p:cNvSpPr>
              <a:spLocks/>
            </p:cNvSpPr>
            <p:nvPr/>
          </p:nvSpPr>
          <p:spPr bwMode="auto">
            <a:xfrm>
              <a:off x="2586037" y="4049713"/>
              <a:ext cx="322263" cy="341312"/>
            </a:xfrm>
            <a:custGeom>
              <a:avLst/>
              <a:gdLst>
                <a:gd name="T0" fmla="*/ 120650 w 203"/>
                <a:gd name="T1" fmla="*/ 0 h 215"/>
                <a:gd name="T2" fmla="*/ 0 w 203"/>
                <a:gd name="T3" fmla="*/ 139700 h 215"/>
                <a:gd name="T4" fmla="*/ 201613 w 203"/>
                <a:gd name="T5" fmla="*/ 341312 h 215"/>
                <a:gd name="T6" fmla="*/ 322263 w 203"/>
                <a:gd name="T7" fmla="*/ 200025 h 215"/>
                <a:gd name="T8" fmla="*/ 120650 w 203"/>
                <a:gd name="T9" fmla="*/ 0 h 2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3" h="215">
                  <a:moveTo>
                    <a:pt x="76" y="0"/>
                  </a:moveTo>
                  <a:lnTo>
                    <a:pt x="0" y="88"/>
                  </a:lnTo>
                  <a:lnTo>
                    <a:pt x="127" y="215"/>
                  </a:lnTo>
                  <a:lnTo>
                    <a:pt x="203" y="126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D3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47" name="Freeform 68"/>
            <p:cNvSpPr>
              <a:spLocks/>
            </p:cNvSpPr>
            <p:nvPr/>
          </p:nvSpPr>
          <p:spPr bwMode="auto">
            <a:xfrm>
              <a:off x="2586037" y="4049713"/>
              <a:ext cx="322263" cy="341312"/>
            </a:xfrm>
            <a:custGeom>
              <a:avLst/>
              <a:gdLst>
                <a:gd name="T0" fmla="*/ 120650 w 203"/>
                <a:gd name="T1" fmla="*/ 0 h 215"/>
                <a:gd name="T2" fmla="*/ 0 w 203"/>
                <a:gd name="T3" fmla="*/ 139700 h 215"/>
                <a:gd name="T4" fmla="*/ 201613 w 203"/>
                <a:gd name="T5" fmla="*/ 341312 h 215"/>
                <a:gd name="T6" fmla="*/ 322263 w 203"/>
                <a:gd name="T7" fmla="*/ 200025 h 215"/>
                <a:gd name="T8" fmla="*/ 120650 w 203"/>
                <a:gd name="T9" fmla="*/ 0 h 2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3" h="215">
                  <a:moveTo>
                    <a:pt x="76" y="0"/>
                  </a:moveTo>
                  <a:lnTo>
                    <a:pt x="0" y="88"/>
                  </a:lnTo>
                  <a:lnTo>
                    <a:pt x="127" y="215"/>
                  </a:lnTo>
                  <a:lnTo>
                    <a:pt x="203" y="126"/>
                  </a:lnTo>
                  <a:lnTo>
                    <a:pt x="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48" name="Freeform 69"/>
            <p:cNvSpPr>
              <a:spLocks/>
            </p:cNvSpPr>
            <p:nvPr/>
          </p:nvSpPr>
          <p:spPr bwMode="auto">
            <a:xfrm>
              <a:off x="2787650" y="4270375"/>
              <a:ext cx="261938" cy="322262"/>
            </a:xfrm>
            <a:custGeom>
              <a:avLst/>
              <a:gdLst>
                <a:gd name="T0" fmla="*/ 141044 w 13"/>
                <a:gd name="T1" fmla="*/ 0 h 16"/>
                <a:gd name="T2" fmla="*/ 0 w 13"/>
                <a:gd name="T3" fmla="*/ 120848 h 16"/>
                <a:gd name="T4" fmla="*/ 201491 w 13"/>
                <a:gd name="T5" fmla="*/ 322262 h 16"/>
                <a:gd name="T6" fmla="*/ 261938 w 13"/>
                <a:gd name="T7" fmla="*/ 261838 h 16"/>
                <a:gd name="T8" fmla="*/ 221640 w 13"/>
                <a:gd name="T9" fmla="*/ 80566 h 16"/>
                <a:gd name="T10" fmla="*/ 141044 w 13"/>
                <a:gd name="T11" fmla="*/ 0 h 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3" h="16">
                  <a:moveTo>
                    <a:pt x="7" y="0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0"/>
                    <a:pt x="12" y="7"/>
                    <a:pt x="11" y="4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51A7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49" name="Freeform 70"/>
            <p:cNvSpPr>
              <a:spLocks noEditPoints="1"/>
            </p:cNvSpPr>
            <p:nvPr/>
          </p:nvSpPr>
          <p:spPr bwMode="auto">
            <a:xfrm>
              <a:off x="2286000" y="4189413"/>
              <a:ext cx="703263" cy="704850"/>
            </a:xfrm>
            <a:custGeom>
              <a:avLst/>
              <a:gdLst>
                <a:gd name="T0" fmla="*/ 441325 w 443"/>
                <a:gd name="T1" fmla="*/ 685800 h 444"/>
                <a:gd name="T2" fmla="*/ 39688 w 443"/>
                <a:gd name="T3" fmla="*/ 261938 h 444"/>
                <a:gd name="T4" fmla="*/ 39688 w 443"/>
                <a:gd name="T5" fmla="*/ 242888 h 444"/>
                <a:gd name="T6" fmla="*/ 461963 w 443"/>
                <a:gd name="T7" fmla="*/ 665163 h 444"/>
                <a:gd name="T8" fmla="*/ 441325 w 443"/>
                <a:gd name="T9" fmla="*/ 685800 h 444"/>
                <a:gd name="T10" fmla="*/ 481013 w 443"/>
                <a:gd name="T11" fmla="*/ 644525 h 444"/>
                <a:gd name="T12" fmla="*/ 60325 w 443"/>
                <a:gd name="T13" fmla="*/ 222250 h 444"/>
                <a:gd name="T14" fmla="*/ 79375 w 443"/>
                <a:gd name="T15" fmla="*/ 201613 h 444"/>
                <a:gd name="T16" fmla="*/ 501650 w 443"/>
                <a:gd name="T17" fmla="*/ 623888 h 444"/>
                <a:gd name="T18" fmla="*/ 481013 w 443"/>
                <a:gd name="T19" fmla="*/ 644525 h 444"/>
                <a:gd name="T20" fmla="*/ 522288 w 443"/>
                <a:gd name="T21" fmla="*/ 604838 h 444"/>
                <a:gd name="T22" fmla="*/ 100013 w 443"/>
                <a:gd name="T23" fmla="*/ 182563 h 444"/>
                <a:gd name="T24" fmla="*/ 100013 w 443"/>
                <a:gd name="T25" fmla="*/ 182563 h 444"/>
                <a:gd name="T26" fmla="*/ 522288 w 443"/>
                <a:gd name="T27" fmla="*/ 604838 h 444"/>
                <a:gd name="T28" fmla="*/ 522288 w 443"/>
                <a:gd name="T29" fmla="*/ 604838 h 444"/>
                <a:gd name="T30" fmla="*/ 461963 w 443"/>
                <a:gd name="T31" fmla="*/ 322263 h 444"/>
                <a:gd name="T32" fmla="*/ 300038 w 443"/>
                <a:gd name="T33" fmla="*/ 161925 h 444"/>
                <a:gd name="T34" fmla="*/ 320675 w 443"/>
                <a:gd name="T35" fmla="*/ 161925 h 444"/>
                <a:gd name="T36" fmla="*/ 481013 w 443"/>
                <a:gd name="T37" fmla="*/ 303213 h 444"/>
                <a:gd name="T38" fmla="*/ 461963 w 443"/>
                <a:gd name="T39" fmla="*/ 322263 h 444"/>
                <a:gd name="T40" fmla="*/ 541338 w 443"/>
                <a:gd name="T41" fmla="*/ 584200 h 444"/>
                <a:gd name="T42" fmla="*/ 119063 w 443"/>
                <a:gd name="T43" fmla="*/ 161925 h 444"/>
                <a:gd name="T44" fmla="*/ 139700 w 443"/>
                <a:gd name="T45" fmla="*/ 141288 h 444"/>
                <a:gd name="T46" fmla="*/ 561975 w 443"/>
                <a:gd name="T47" fmla="*/ 563563 h 444"/>
                <a:gd name="T48" fmla="*/ 541338 w 443"/>
                <a:gd name="T49" fmla="*/ 584200 h 444"/>
                <a:gd name="T50" fmla="*/ 220663 w 443"/>
                <a:gd name="T51" fmla="*/ 201613 h 444"/>
                <a:gd name="T52" fmla="*/ 160338 w 443"/>
                <a:gd name="T53" fmla="*/ 141288 h 444"/>
                <a:gd name="T54" fmla="*/ 220663 w 443"/>
                <a:gd name="T55" fmla="*/ 60325 h 444"/>
                <a:gd name="T56" fmla="*/ 300038 w 443"/>
                <a:gd name="T57" fmla="*/ 141288 h 444"/>
                <a:gd name="T58" fmla="*/ 220663 w 443"/>
                <a:gd name="T59" fmla="*/ 201613 h 444"/>
                <a:gd name="T60" fmla="*/ 239713 w 443"/>
                <a:gd name="T61" fmla="*/ 0 h 444"/>
                <a:gd name="T62" fmla="*/ 0 w 443"/>
                <a:gd name="T63" fmla="*/ 261938 h 444"/>
                <a:gd name="T64" fmla="*/ 441325 w 443"/>
                <a:gd name="T65" fmla="*/ 704850 h 444"/>
                <a:gd name="T66" fmla="*/ 703263 w 443"/>
                <a:gd name="T67" fmla="*/ 463550 h 444"/>
                <a:gd name="T68" fmla="*/ 239713 w 443"/>
                <a:gd name="T69" fmla="*/ 0 h 44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443" h="444">
                  <a:moveTo>
                    <a:pt x="278" y="432"/>
                  </a:moveTo>
                  <a:lnTo>
                    <a:pt x="25" y="165"/>
                  </a:lnTo>
                  <a:lnTo>
                    <a:pt x="25" y="153"/>
                  </a:lnTo>
                  <a:lnTo>
                    <a:pt x="291" y="419"/>
                  </a:lnTo>
                  <a:lnTo>
                    <a:pt x="278" y="432"/>
                  </a:lnTo>
                  <a:close/>
                  <a:moveTo>
                    <a:pt x="303" y="406"/>
                  </a:moveTo>
                  <a:lnTo>
                    <a:pt x="38" y="140"/>
                  </a:lnTo>
                  <a:lnTo>
                    <a:pt x="50" y="127"/>
                  </a:lnTo>
                  <a:lnTo>
                    <a:pt x="316" y="393"/>
                  </a:lnTo>
                  <a:lnTo>
                    <a:pt x="303" y="406"/>
                  </a:lnTo>
                  <a:close/>
                  <a:moveTo>
                    <a:pt x="329" y="381"/>
                  </a:moveTo>
                  <a:lnTo>
                    <a:pt x="63" y="115"/>
                  </a:lnTo>
                  <a:lnTo>
                    <a:pt x="329" y="381"/>
                  </a:lnTo>
                  <a:close/>
                  <a:moveTo>
                    <a:pt x="291" y="203"/>
                  </a:moveTo>
                  <a:lnTo>
                    <a:pt x="189" y="102"/>
                  </a:lnTo>
                  <a:lnTo>
                    <a:pt x="202" y="102"/>
                  </a:lnTo>
                  <a:lnTo>
                    <a:pt x="303" y="191"/>
                  </a:lnTo>
                  <a:lnTo>
                    <a:pt x="291" y="203"/>
                  </a:lnTo>
                  <a:close/>
                  <a:moveTo>
                    <a:pt x="341" y="368"/>
                  </a:moveTo>
                  <a:lnTo>
                    <a:pt x="75" y="102"/>
                  </a:lnTo>
                  <a:lnTo>
                    <a:pt x="88" y="89"/>
                  </a:lnTo>
                  <a:lnTo>
                    <a:pt x="354" y="355"/>
                  </a:lnTo>
                  <a:lnTo>
                    <a:pt x="341" y="368"/>
                  </a:lnTo>
                  <a:close/>
                  <a:moveTo>
                    <a:pt x="139" y="127"/>
                  </a:moveTo>
                  <a:lnTo>
                    <a:pt x="101" y="89"/>
                  </a:lnTo>
                  <a:lnTo>
                    <a:pt x="139" y="38"/>
                  </a:lnTo>
                  <a:lnTo>
                    <a:pt x="189" y="89"/>
                  </a:lnTo>
                  <a:lnTo>
                    <a:pt x="139" y="127"/>
                  </a:lnTo>
                  <a:close/>
                  <a:moveTo>
                    <a:pt x="151" y="0"/>
                  </a:moveTo>
                  <a:lnTo>
                    <a:pt x="0" y="165"/>
                  </a:lnTo>
                  <a:lnTo>
                    <a:pt x="278" y="444"/>
                  </a:lnTo>
                  <a:lnTo>
                    <a:pt x="443" y="292"/>
                  </a:lnTo>
                  <a:lnTo>
                    <a:pt x="151" y="0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50" name="Freeform 71"/>
            <p:cNvSpPr>
              <a:spLocks noEditPoints="1"/>
            </p:cNvSpPr>
            <p:nvPr/>
          </p:nvSpPr>
          <p:spPr bwMode="auto">
            <a:xfrm>
              <a:off x="2286000" y="4189413"/>
              <a:ext cx="703263" cy="704850"/>
            </a:xfrm>
            <a:custGeom>
              <a:avLst/>
              <a:gdLst>
                <a:gd name="T0" fmla="*/ 441325 w 443"/>
                <a:gd name="T1" fmla="*/ 685800 h 444"/>
                <a:gd name="T2" fmla="*/ 39688 w 443"/>
                <a:gd name="T3" fmla="*/ 261938 h 444"/>
                <a:gd name="T4" fmla="*/ 39688 w 443"/>
                <a:gd name="T5" fmla="*/ 242888 h 444"/>
                <a:gd name="T6" fmla="*/ 461963 w 443"/>
                <a:gd name="T7" fmla="*/ 665163 h 444"/>
                <a:gd name="T8" fmla="*/ 441325 w 443"/>
                <a:gd name="T9" fmla="*/ 685800 h 444"/>
                <a:gd name="T10" fmla="*/ 481013 w 443"/>
                <a:gd name="T11" fmla="*/ 644525 h 444"/>
                <a:gd name="T12" fmla="*/ 60325 w 443"/>
                <a:gd name="T13" fmla="*/ 222250 h 444"/>
                <a:gd name="T14" fmla="*/ 79375 w 443"/>
                <a:gd name="T15" fmla="*/ 201613 h 444"/>
                <a:gd name="T16" fmla="*/ 501650 w 443"/>
                <a:gd name="T17" fmla="*/ 623888 h 444"/>
                <a:gd name="T18" fmla="*/ 481013 w 443"/>
                <a:gd name="T19" fmla="*/ 644525 h 444"/>
                <a:gd name="T20" fmla="*/ 522288 w 443"/>
                <a:gd name="T21" fmla="*/ 604838 h 444"/>
                <a:gd name="T22" fmla="*/ 100013 w 443"/>
                <a:gd name="T23" fmla="*/ 182563 h 444"/>
                <a:gd name="T24" fmla="*/ 100013 w 443"/>
                <a:gd name="T25" fmla="*/ 182563 h 444"/>
                <a:gd name="T26" fmla="*/ 522288 w 443"/>
                <a:gd name="T27" fmla="*/ 604838 h 444"/>
                <a:gd name="T28" fmla="*/ 522288 w 443"/>
                <a:gd name="T29" fmla="*/ 604838 h 444"/>
                <a:gd name="T30" fmla="*/ 461963 w 443"/>
                <a:gd name="T31" fmla="*/ 322263 h 444"/>
                <a:gd name="T32" fmla="*/ 300038 w 443"/>
                <a:gd name="T33" fmla="*/ 161925 h 444"/>
                <a:gd name="T34" fmla="*/ 320675 w 443"/>
                <a:gd name="T35" fmla="*/ 161925 h 444"/>
                <a:gd name="T36" fmla="*/ 481013 w 443"/>
                <a:gd name="T37" fmla="*/ 303213 h 444"/>
                <a:gd name="T38" fmla="*/ 461963 w 443"/>
                <a:gd name="T39" fmla="*/ 322263 h 444"/>
                <a:gd name="T40" fmla="*/ 541338 w 443"/>
                <a:gd name="T41" fmla="*/ 584200 h 444"/>
                <a:gd name="T42" fmla="*/ 119063 w 443"/>
                <a:gd name="T43" fmla="*/ 161925 h 444"/>
                <a:gd name="T44" fmla="*/ 139700 w 443"/>
                <a:gd name="T45" fmla="*/ 141288 h 444"/>
                <a:gd name="T46" fmla="*/ 561975 w 443"/>
                <a:gd name="T47" fmla="*/ 563563 h 444"/>
                <a:gd name="T48" fmla="*/ 541338 w 443"/>
                <a:gd name="T49" fmla="*/ 584200 h 444"/>
                <a:gd name="T50" fmla="*/ 220663 w 443"/>
                <a:gd name="T51" fmla="*/ 201613 h 444"/>
                <a:gd name="T52" fmla="*/ 160338 w 443"/>
                <a:gd name="T53" fmla="*/ 141288 h 444"/>
                <a:gd name="T54" fmla="*/ 220663 w 443"/>
                <a:gd name="T55" fmla="*/ 60325 h 444"/>
                <a:gd name="T56" fmla="*/ 300038 w 443"/>
                <a:gd name="T57" fmla="*/ 141288 h 444"/>
                <a:gd name="T58" fmla="*/ 220663 w 443"/>
                <a:gd name="T59" fmla="*/ 201613 h 444"/>
                <a:gd name="T60" fmla="*/ 239713 w 443"/>
                <a:gd name="T61" fmla="*/ 0 h 444"/>
                <a:gd name="T62" fmla="*/ 0 w 443"/>
                <a:gd name="T63" fmla="*/ 261938 h 444"/>
                <a:gd name="T64" fmla="*/ 441325 w 443"/>
                <a:gd name="T65" fmla="*/ 704850 h 444"/>
                <a:gd name="T66" fmla="*/ 703263 w 443"/>
                <a:gd name="T67" fmla="*/ 463550 h 444"/>
                <a:gd name="T68" fmla="*/ 239713 w 443"/>
                <a:gd name="T69" fmla="*/ 0 h 44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443" h="444">
                  <a:moveTo>
                    <a:pt x="278" y="432"/>
                  </a:moveTo>
                  <a:lnTo>
                    <a:pt x="25" y="165"/>
                  </a:lnTo>
                  <a:lnTo>
                    <a:pt x="25" y="153"/>
                  </a:lnTo>
                  <a:lnTo>
                    <a:pt x="291" y="419"/>
                  </a:lnTo>
                  <a:lnTo>
                    <a:pt x="278" y="432"/>
                  </a:lnTo>
                  <a:moveTo>
                    <a:pt x="303" y="406"/>
                  </a:moveTo>
                  <a:lnTo>
                    <a:pt x="38" y="140"/>
                  </a:lnTo>
                  <a:lnTo>
                    <a:pt x="50" y="127"/>
                  </a:lnTo>
                  <a:lnTo>
                    <a:pt x="316" y="393"/>
                  </a:lnTo>
                  <a:lnTo>
                    <a:pt x="303" y="406"/>
                  </a:lnTo>
                  <a:moveTo>
                    <a:pt x="329" y="381"/>
                  </a:moveTo>
                  <a:lnTo>
                    <a:pt x="63" y="115"/>
                  </a:lnTo>
                  <a:lnTo>
                    <a:pt x="329" y="381"/>
                  </a:lnTo>
                  <a:moveTo>
                    <a:pt x="291" y="203"/>
                  </a:moveTo>
                  <a:lnTo>
                    <a:pt x="189" y="102"/>
                  </a:lnTo>
                  <a:lnTo>
                    <a:pt x="202" y="102"/>
                  </a:lnTo>
                  <a:lnTo>
                    <a:pt x="303" y="191"/>
                  </a:lnTo>
                  <a:lnTo>
                    <a:pt x="291" y="203"/>
                  </a:lnTo>
                  <a:moveTo>
                    <a:pt x="341" y="368"/>
                  </a:moveTo>
                  <a:lnTo>
                    <a:pt x="75" y="102"/>
                  </a:lnTo>
                  <a:lnTo>
                    <a:pt x="88" y="89"/>
                  </a:lnTo>
                  <a:lnTo>
                    <a:pt x="354" y="355"/>
                  </a:lnTo>
                  <a:lnTo>
                    <a:pt x="341" y="368"/>
                  </a:lnTo>
                  <a:moveTo>
                    <a:pt x="139" y="127"/>
                  </a:moveTo>
                  <a:lnTo>
                    <a:pt x="101" y="89"/>
                  </a:lnTo>
                  <a:lnTo>
                    <a:pt x="139" y="38"/>
                  </a:lnTo>
                  <a:lnTo>
                    <a:pt x="189" y="89"/>
                  </a:lnTo>
                  <a:lnTo>
                    <a:pt x="139" y="127"/>
                  </a:lnTo>
                  <a:moveTo>
                    <a:pt x="151" y="0"/>
                  </a:moveTo>
                  <a:lnTo>
                    <a:pt x="0" y="165"/>
                  </a:lnTo>
                  <a:lnTo>
                    <a:pt x="278" y="444"/>
                  </a:lnTo>
                  <a:lnTo>
                    <a:pt x="443" y="292"/>
                  </a:lnTo>
                  <a:lnTo>
                    <a:pt x="15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51" name="Freeform 72"/>
            <p:cNvSpPr>
              <a:spLocks/>
            </p:cNvSpPr>
            <p:nvPr/>
          </p:nvSpPr>
          <p:spPr bwMode="auto">
            <a:xfrm>
              <a:off x="2446337" y="4249738"/>
              <a:ext cx="139700" cy="141287"/>
            </a:xfrm>
            <a:custGeom>
              <a:avLst/>
              <a:gdLst>
                <a:gd name="T0" fmla="*/ 60325 w 88"/>
                <a:gd name="T1" fmla="*/ 0 h 89"/>
                <a:gd name="T2" fmla="*/ 0 w 88"/>
                <a:gd name="T3" fmla="*/ 80962 h 89"/>
                <a:gd name="T4" fmla="*/ 60325 w 88"/>
                <a:gd name="T5" fmla="*/ 141287 h 89"/>
                <a:gd name="T6" fmla="*/ 139700 w 88"/>
                <a:gd name="T7" fmla="*/ 80962 h 89"/>
                <a:gd name="T8" fmla="*/ 60325 w 88"/>
                <a:gd name="T9" fmla="*/ 0 h 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8" h="89">
                  <a:moveTo>
                    <a:pt x="38" y="0"/>
                  </a:moveTo>
                  <a:lnTo>
                    <a:pt x="0" y="51"/>
                  </a:lnTo>
                  <a:lnTo>
                    <a:pt x="38" y="89"/>
                  </a:lnTo>
                  <a:lnTo>
                    <a:pt x="88" y="51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59BB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52" name="Freeform 73"/>
            <p:cNvSpPr>
              <a:spLocks/>
            </p:cNvSpPr>
            <p:nvPr/>
          </p:nvSpPr>
          <p:spPr bwMode="auto">
            <a:xfrm>
              <a:off x="2446337" y="4249738"/>
              <a:ext cx="139700" cy="141287"/>
            </a:xfrm>
            <a:custGeom>
              <a:avLst/>
              <a:gdLst>
                <a:gd name="T0" fmla="*/ 60325 w 88"/>
                <a:gd name="T1" fmla="*/ 0 h 89"/>
                <a:gd name="T2" fmla="*/ 0 w 88"/>
                <a:gd name="T3" fmla="*/ 80962 h 89"/>
                <a:gd name="T4" fmla="*/ 60325 w 88"/>
                <a:gd name="T5" fmla="*/ 141287 h 89"/>
                <a:gd name="T6" fmla="*/ 139700 w 88"/>
                <a:gd name="T7" fmla="*/ 80962 h 89"/>
                <a:gd name="T8" fmla="*/ 60325 w 88"/>
                <a:gd name="T9" fmla="*/ 0 h 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8" h="89">
                  <a:moveTo>
                    <a:pt x="38" y="0"/>
                  </a:moveTo>
                  <a:lnTo>
                    <a:pt x="0" y="51"/>
                  </a:lnTo>
                  <a:lnTo>
                    <a:pt x="38" y="89"/>
                  </a:lnTo>
                  <a:lnTo>
                    <a:pt x="88" y="51"/>
                  </a:lnTo>
                  <a:lnTo>
                    <a:pt x="3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53" name="Freeform 74"/>
            <p:cNvSpPr>
              <a:spLocks/>
            </p:cNvSpPr>
            <p:nvPr/>
          </p:nvSpPr>
          <p:spPr bwMode="auto">
            <a:xfrm>
              <a:off x="2586037" y="4351338"/>
              <a:ext cx="180975" cy="160337"/>
            </a:xfrm>
            <a:custGeom>
              <a:avLst/>
              <a:gdLst>
                <a:gd name="T0" fmla="*/ 20638 w 114"/>
                <a:gd name="T1" fmla="*/ 0 h 101"/>
                <a:gd name="T2" fmla="*/ 0 w 114"/>
                <a:gd name="T3" fmla="*/ 0 h 101"/>
                <a:gd name="T4" fmla="*/ 161925 w 114"/>
                <a:gd name="T5" fmla="*/ 160337 h 101"/>
                <a:gd name="T6" fmla="*/ 180975 w 114"/>
                <a:gd name="T7" fmla="*/ 141287 h 101"/>
                <a:gd name="T8" fmla="*/ 20638 w 114"/>
                <a:gd name="T9" fmla="*/ 0 h 10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4" h="101">
                  <a:moveTo>
                    <a:pt x="13" y="0"/>
                  </a:moveTo>
                  <a:lnTo>
                    <a:pt x="0" y="0"/>
                  </a:lnTo>
                  <a:lnTo>
                    <a:pt x="102" y="101"/>
                  </a:lnTo>
                  <a:lnTo>
                    <a:pt x="114" y="89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54" name="Freeform 75"/>
            <p:cNvSpPr>
              <a:spLocks/>
            </p:cNvSpPr>
            <p:nvPr/>
          </p:nvSpPr>
          <p:spPr bwMode="auto">
            <a:xfrm>
              <a:off x="2586037" y="4351338"/>
              <a:ext cx="180975" cy="160337"/>
            </a:xfrm>
            <a:custGeom>
              <a:avLst/>
              <a:gdLst>
                <a:gd name="T0" fmla="*/ 20638 w 114"/>
                <a:gd name="T1" fmla="*/ 0 h 101"/>
                <a:gd name="T2" fmla="*/ 0 w 114"/>
                <a:gd name="T3" fmla="*/ 0 h 101"/>
                <a:gd name="T4" fmla="*/ 161925 w 114"/>
                <a:gd name="T5" fmla="*/ 160337 h 101"/>
                <a:gd name="T6" fmla="*/ 180975 w 114"/>
                <a:gd name="T7" fmla="*/ 141287 h 101"/>
                <a:gd name="T8" fmla="*/ 20638 w 114"/>
                <a:gd name="T9" fmla="*/ 0 h 10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4" h="101">
                  <a:moveTo>
                    <a:pt x="13" y="0"/>
                  </a:moveTo>
                  <a:lnTo>
                    <a:pt x="0" y="0"/>
                  </a:lnTo>
                  <a:lnTo>
                    <a:pt x="102" y="101"/>
                  </a:lnTo>
                  <a:lnTo>
                    <a:pt x="114" y="89"/>
                  </a:lnTo>
                  <a:lnTo>
                    <a:pt x="1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55" name="Freeform 76"/>
            <p:cNvSpPr>
              <a:spLocks/>
            </p:cNvSpPr>
            <p:nvPr/>
          </p:nvSpPr>
          <p:spPr bwMode="auto">
            <a:xfrm>
              <a:off x="2405062" y="4330700"/>
              <a:ext cx="442913" cy="442912"/>
            </a:xfrm>
            <a:custGeom>
              <a:avLst/>
              <a:gdLst>
                <a:gd name="T0" fmla="*/ 20638 w 279"/>
                <a:gd name="T1" fmla="*/ 0 h 279"/>
                <a:gd name="T2" fmla="*/ 0 w 279"/>
                <a:gd name="T3" fmla="*/ 20637 h 279"/>
                <a:gd name="T4" fmla="*/ 422275 w 279"/>
                <a:gd name="T5" fmla="*/ 442912 h 279"/>
                <a:gd name="T6" fmla="*/ 442913 w 279"/>
                <a:gd name="T7" fmla="*/ 422275 h 279"/>
                <a:gd name="T8" fmla="*/ 20638 w 279"/>
                <a:gd name="T9" fmla="*/ 0 h 2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79" h="279">
                  <a:moveTo>
                    <a:pt x="13" y="0"/>
                  </a:moveTo>
                  <a:lnTo>
                    <a:pt x="0" y="13"/>
                  </a:lnTo>
                  <a:lnTo>
                    <a:pt x="266" y="279"/>
                  </a:lnTo>
                  <a:lnTo>
                    <a:pt x="279" y="266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9A9B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56" name="Freeform 77"/>
            <p:cNvSpPr>
              <a:spLocks/>
            </p:cNvSpPr>
            <p:nvPr/>
          </p:nvSpPr>
          <p:spPr bwMode="auto">
            <a:xfrm>
              <a:off x="2405062" y="4330700"/>
              <a:ext cx="442913" cy="442912"/>
            </a:xfrm>
            <a:custGeom>
              <a:avLst/>
              <a:gdLst>
                <a:gd name="T0" fmla="*/ 20638 w 279"/>
                <a:gd name="T1" fmla="*/ 0 h 279"/>
                <a:gd name="T2" fmla="*/ 0 w 279"/>
                <a:gd name="T3" fmla="*/ 20637 h 279"/>
                <a:gd name="T4" fmla="*/ 422275 w 279"/>
                <a:gd name="T5" fmla="*/ 442912 h 279"/>
                <a:gd name="T6" fmla="*/ 442913 w 279"/>
                <a:gd name="T7" fmla="*/ 422275 h 279"/>
                <a:gd name="T8" fmla="*/ 20638 w 279"/>
                <a:gd name="T9" fmla="*/ 0 h 2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79" h="279">
                  <a:moveTo>
                    <a:pt x="13" y="0"/>
                  </a:moveTo>
                  <a:lnTo>
                    <a:pt x="0" y="13"/>
                  </a:lnTo>
                  <a:lnTo>
                    <a:pt x="266" y="279"/>
                  </a:lnTo>
                  <a:lnTo>
                    <a:pt x="279" y="266"/>
                  </a:lnTo>
                  <a:lnTo>
                    <a:pt x="1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57" name="Freeform 78"/>
            <p:cNvSpPr>
              <a:spLocks/>
            </p:cNvSpPr>
            <p:nvPr/>
          </p:nvSpPr>
          <p:spPr bwMode="auto">
            <a:xfrm>
              <a:off x="2386012" y="4371975"/>
              <a:ext cx="422275" cy="422275"/>
            </a:xfrm>
            <a:custGeom>
              <a:avLst/>
              <a:gdLst>
                <a:gd name="T0" fmla="*/ 0 w 266"/>
                <a:gd name="T1" fmla="*/ 0 h 266"/>
                <a:gd name="T2" fmla="*/ 0 w 266"/>
                <a:gd name="T3" fmla="*/ 0 h 266"/>
                <a:gd name="T4" fmla="*/ 422275 w 266"/>
                <a:gd name="T5" fmla="*/ 422275 h 266"/>
                <a:gd name="T6" fmla="*/ 422275 w 266"/>
                <a:gd name="T7" fmla="*/ 422275 h 266"/>
                <a:gd name="T8" fmla="*/ 0 w 266"/>
                <a:gd name="T9" fmla="*/ 0 h 2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6" h="266">
                  <a:moveTo>
                    <a:pt x="0" y="0"/>
                  </a:moveTo>
                  <a:lnTo>
                    <a:pt x="0" y="0"/>
                  </a:lnTo>
                  <a:lnTo>
                    <a:pt x="266" y="2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58" name="Freeform 79"/>
            <p:cNvSpPr>
              <a:spLocks/>
            </p:cNvSpPr>
            <p:nvPr/>
          </p:nvSpPr>
          <p:spPr bwMode="auto">
            <a:xfrm>
              <a:off x="2386012" y="4371975"/>
              <a:ext cx="422275" cy="422275"/>
            </a:xfrm>
            <a:custGeom>
              <a:avLst/>
              <a:gdLst>
                <a:gd name="T0" fmla="*/ 0 w 266"/>
                <a:gd name="T1" fmla="*/ 0 h 266"/>
                <a:gd name="T2" fmla="*/ 0 w 266"/>
                <a:gd name="T3" fmla="*/ 0 h 266"/>
                <a:gd name="T4" fmla="*/ 422275 w 266"/>
                <a:gd name="T5" fmla="*/ 422275 h 266"/>
                <a:gd name="T6" fmla="*/ 422275 w 266"/>
                <a:gd name="T7" fmla="*/ 422275 h 266"/>
                <a:gd name="T8" fmla="*/ 0 w 266"/>
                <a:gd name="T9" fmla="*/ 0 h 2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6" h="266">
                  <a:moveTo>
                    <a:pt x="0" y="0"/>
                  </a:moveTo>
                  <a:lnTo>
                    <a:pt x="0" y="0"/>
                  </a:lnTo>
                  <a:lnTo>
                    <a:pt x="266" y="26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59" name="Freeform 80"/>
            <p:cNvSpPr>
              <a:spLocks/>
            </p:cNvSpPr>
            <p:nvPr/>
          </p:nvSpPr>
          <p:spPr bwMode="auto">
            <a:xfrm>
              <a:off x="2346325" y="4391025"/>
              <a:ext cx="441325" cy="442912"/>
            </a:xfrm>
            <a:custGeom>
              <a:avLst/>
              <a:gdLst>
                <a:gd name="T0" fmla="*/ 19050 w 278"/>
                <a:gd name="T1" fmla="*/ 0 h 279"/>
                <a:gd name="T2" fmla="*/ 0 w 278"/>
                <a:gd name="T3" fmla="*/ 20637 h 279"/>
                <a:gd name="T4" fmla="*/ 420688 w 278"/>
                <a:gd name="T5" fmla="*/ 442912 h 279"/>
                <a:gd name="T6" fmla="*/ 441325 w 278"/>
                <a:gd name="T7" fmla="*/ 422275 h 279"/>
                <a:gd name="T8" fmla="*/ 19050 w 278"/>
                <a:gd name="T9" fmla="*/ 0 h 2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78" h="279">
                  <a:moveTo>
                    <a:pt x="12" y="0"/>
                  </a:moveTo>
                  <a:lnTo>
                    <a:pt x="0" y="13"/>
                  </a:lnTo>
                  <a:lnTo>
                    <a:pt x="265" y="279"/>
                  </a:lnTo>
                  <a:lnTo>
                    <a:pt x="278" y="266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60" name="Freeform 81"/>
            <p:cNvSpPr>
              <a:spLocks/>
            </p:cNvSpPr>
            <p:nvPr/>
          </p:nvSpPr>
          <p:spPr bwMode="auto">
            <a:xfrm>
              <a:off x="2346325" y="4391025"/>
              <a:ext cx="441325" cy="442912"/>
            </a:xfrm>
            <a:custGeom>
              <a:avLst/>
              <a:gdLst>
                <a:gd name="T0" fmla="*/ 19050 w 278"/>
                <a:gd name="T1" fmla="*/ 0 h 279"/>
                <a:gd name="T2" fmla="*/ 0 w 278"/>
                <a:gd name="T3" fmla="*/ 20637 h 279"/>
                <a:gd name="T4" fmla="*/ 420688 w 278"/>
                <a:gd name="T5" fmla="*/ 442912 h 279"/>
                <a:gd name="T6" fmla="*/ 441325 w 278"/>
                <a:gd name="T7" fmla="*/ 422275 h 279"/>
                <a:gd name="T8" fmla="*/ 19050 w 278"/>
                <a:gd name="T9" fmla="*/ 0 h 2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78" h="279">
                  <a:moveTo>
                    <a:pt x="12" y="0"/>
                  </a:moveTo>
                  <a:lnTo>
                    <a:pt x="0" y="13"/>
                  </a:lnTo>
                  <a:lnTo>
                    <a:pt x="265" y="279"/>
                  </a:lnTo>
                  <a:lnTo>
                    <a:pt x="278" y="266"/>
                  </a:lnTo>
                  <a:lnTo>
                    <a:pt x="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61" name="Freeform 82"/>
            <p:cNvSpPr>
              <a:spLocks/>
            </p:cNvSpPr>
            <p:nvPr/>
          </p:nvSpPr>
          <p:spPr bwMode="auto">
            <a:xfrm>
              <a:off x="2325687" y="4432300"/>
              <a:ext cx="422275" cy="442912"/>
            </a:xfrm>
            <a:custGeom>
              <a:avLst/>
              <a:gdLst>
                <a:gd name="T0" fmla="*/ 0 w 266"/>
                <a:gd name="T1" fmla="*/ 0 h 279"/>
                <a:gd name="T2" fmla="*/ 0 w 266"/>
                <a:gd name="T3" fmla="*/ 19050 h 279"/>
                <a:gd name="T4" fmla="*/ 401638 w 266"/>
                <a:gd name="T5" fmla="*/ 442912 h 279"/>
                <a:gd name="T6" fmla="*/ 422275 w 266"/>
                <a:gd name="T7" fmla="*/ 422275 h 279"/>
                <a:gd name="T8" fmla="*/ 0 w 266"/>
                <a:gd name="T9" fmla="*/ 0 h 2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6" h="279">
                  <a:moveTo>
                    <a:pt x="0" y="0"/>
                  </a:moveTo>
                  <a:lnTo>
                    <a:pt x="0" y="12"/>
                  </a:lnTo>
                  <a:lnTo>
                    <a:pt x="253" y="279"/>
                  </a:lnTo>
                  <a:lnTo>
                    <a:pt x="266" y="2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62" name="Freeform 83"/>
            <p:cNvSpPr>
              <a:spLocks/>
            </p:cNvSpPr>
            <p:nvPr/>
          </p:nvSpPr>
          <p:spPr bwMode="auto">
            <a:xfrm>
              <a:off x="2325687" y="4432300"/>
              <a:ext cx="422275" cy="442912"/>
            </a:xfrm>
            <a:custGeom>
              <a:avLst/>
              <a:gdLst>
                <a:gd name="T0" fmla="*/ 0 w 266"/>
                <a:gd name="T1" fmla="*/ 0 h 279"/>
                <a:gd name="T2" fmla="*/ 0 w 266"/>
                <a:gd name="T3" fmla="*/ 19050 h 279"/>
                <a:gd name="T4" fmla="*/ 401638 w 266"/>
                <a:gd name="T5" fmla="*/ 442912 h 279"/>
                <a:gd name="T6" fmla="*/ 422275 w 266"/>
                <a:gd name="T7" fmla="*/ 422275 h 279"/>
                <a:gd name="T8" fmla="*/ 0 w 266"/>
                <a:gd name="T9" fmla="*/ 0 h 2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6" h="279">
                  <a:moveTo>
                    <a:pt x="0" y="0"/>
                  </a:moveTo>
                  <a:lnTo>
                    <a:pt x="0" y="12"/>
                  </a:lnTo>
                  <a:lnTo>
                    <a:pt x="253" y="279"/>
                  </a:lnTo>
                  <a:lnTo>
                    <a:pt x="266" y="26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63" name="Freeform 84"/>
            <p:cNvSpPr>
              <a:spLocks/>
            </p:cNvSpPr>
            <p:nvPr/>
          </p:nvSpPr>
          <p:spPr bwMode="auto">
            <a:xfrm>
              <a:off x="3089275" y="4692650"/>
              <a:ext cx="0" cy="0"/>
            </a:xfrm>
            <a:custGeom>
              <a:avLst/>
              <a:gdLst>
                <a:gd name="T0" fmla="*/ 0 60000 65536"/>
                <a:gd name="T1" fmla="*/ 0 60000 65536"/>
                <a:gd name="T2" fmla="*/ 0 60000 65536"/>
              </a:gdLst>
              <a:ahLst/>
              <a:cxnLst>
                <a:cxn ang="T0">
                  <a:pos x="0" y="0"/>
                </a:cxn>
                <a:cxn ang="T1">
                  <a:pos x="0" y="0"/>
                </a:cxn>
                <a:cxn ang="T2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64" name="Freeform 85"/>
            <p:cNvSpPr>
              <a:spLocks/>
            </p:cNvSpPr>
            <p:nvPr/>
          </p:nvSpPr>
          <p:spPr bwMode="auto">
            <a:xfrm>
              <a:off x="2868612" y="4794250"/>
              <a:ext cx="200025" cy="201612"/>
            </a:xfrm>
            <a:custGeom>
              <a:avLst/>
              <a:gdLst>
                <a:gd name="T0" fmla="*/ 100013 w 10"/>
                <a:gd name="T1" fmla="*/ 0 h 10"/>
                <a:gd name="T2" fmla="*/ 80010 w 10"/>
                <a:gd name="T3" fmla="*/ 20161 h 10"/>
                <a:gd name="T4" fmla="*/ 20003 w 10"/>
                <a:gd name="T5" fmla="*/ 80645 h 10"/>
                <a:gd name="T6" fmla="*/ 20003 w 10"/>
                <a:gd name="T7" fmla="*/ 120967 h 10"/>
                <a:gd name="T8" fmla="*/ 80010 w 10"/>
                <a:gd name="T9" fmla="*/ 181451 h 10"/>
                <a:gd name="T10" fmla="*/ 100013 w 10"/>
                <a:gd name="T11" fmla="*/ 201612 h 10"/>
                <a:gd name="T12" fmla="*/ 120015 w 10"/>
                <a:gd name="T13" fmla="*/ 181451 h 10"/>
                <a:gd name="T14" fmla="*/ 200025 w 10"/>
                <a:gd name="T15" fmla="*/ 120967 h 10"/>
                <a:gd name="T16" fmla="*/ 200025 w 10"/>
                <a:gd name="T17" fmla="*/ 80645 h 10"/>
                <a:gd name="T18" fmla="*/ 120015 w 10"/>
                <a:gd name="T19" fmla="*/ 20161 h 10"/>
                <a:gd name="T20" fmla="*/ 100013 w 10"/>
                <a:gd name="T21" fmla="*/ 0 h 1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0" h="10">
                  <a:moveTo>
                    <a:pt x="5" y="0"/>
                  </a:moveTo>
                  <a:cubicBezTo>
                    <a:pt x="5" y="0"/>
                    <a:pt x="5" y="0"/>
                    <a:pt x="4" y="1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5"/>
                    <a:pt x="0" y="5"/>
                    <a:pt x="1" y="6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6" y="10"/>
                    <a:pt x="6" y="10"/>
                    <a:pt x="6" y="9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5"/>
                    <a:pt x="10" y="5"/>
                    <a:pt x="10" y="4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6" y="0"/>
                    <a:pt x="5" y="0"/>
                  </a:cubicBezTo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65" name="Freeform 86"/>
            <p:cNvSpPr>
              <a:spLocks/>
            </p:cNvSpPr>
            <p:nvPr/>
          </p:nvSpPr>
          <p:spPr bwMode="auto">
            <a:xfrm>
              <a:off x="2847975" y="4532313"/>
              <a:ext cx="742950" cy="1308100"/>
            </a:xfrm>
            <a:custGeom>
              <a:avLst/>
              <a:gdLst>
                <a:gd name="T0" fmla="*/ 341313 w 468"/>
                <a:gd name="T1" fmla="*/ 201613 h 824"/>
                <a:gd name="T2" fmla="*/ 201613 w 468"/>
                <a:gd name="T3" fmla="*/ 361950 h 824"/>
                <a:gd name="T4" fmla="*/ 160338 w 468"/>
                <a:gd name="T5" fmla="*/ 482600 h 824"/>
                <a:gd name="T6" fmla="*/ 160338 w 468"/>
                <a:gd name="T7" fmla="*/ 644525 h 824"/>
                <a:gd name="T8" fmla="*/ 0 w 468"/>
                <a:gd name="T9" fmla="*/ 1208088 h 824"/>
                <a:gd name="T10" fmla="*/ 301625 w 468"/>
                <a:gd name="T11" fmla="*/ 1308100 h 824"/>
                <a:gd name="T12" fmla="*/ 442913 w 468"/>
                <a:gd name="T13" fmla="*/ 765175 h 824"/>
                <a:gd name="T14" fmla="*/ 723900 w 468"/>
                <a:gd name="T15" fmla="*/ 463550 h 824"/>
                <a:gd name="T16" fmla="*/ 742950 w 468"/>
                <a:gd name="T17" fmla="*/ 361950 h 824"/>
                <a:gd name="T18" fmla="*/ 703263 w 468"/>
                <a:gd name="T19" fmla="*/ 100013 h 824"/>
                <a:gd name="T20" fmla="*/ 461963 w 468"/>
                <a:gd name="T21" fmla="*/ 342900 h 824"/>
                <a:gd name="T22" fmla="*/ 461963 w 468"/>
                <a:gd name="T23" fmla="*/ 342900 h 824"/>
                <a:gd name="T24" fmla="*/ 442913 w 468"/>
                <a:gd name="T25" fmla="*/ 361950 h 824"/>
                <a:gd name="T26" fmla="*/ 542925 w 468"/>
                <a:gd name="T27" fmla="*/ 160338 h 824"/>
                <a:gd name="T28" fmla="*/ 563563 w 468"/>
                <a:gd name="T29" fmla="*/ 20638 h 824"/>
                <a:gd name="T30" fmla="*/ 522288 w 468"/>
                <a:gd name="T31" fmla="*/ 0 h 824"/>
                <a:gd name="T32" fmla="*/ 422275 w 468"/>
                <a:gd name="T33" fmla="*/ 100013 h 824"/>
                <a:gd name="T34" fmla="*/ 341313 w 468"/>
                <a:gd name="T35" fmla="*/ 201613 h 82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468" h="824">
                  <a:moveTo>
                    <a:pt x="215" y="127"/>
                  </a:moveTo>
                  <a:lnTo>
                    <a:pt x="127" y="228"/>
                  </a:lnTo>
                  <a:lnTo>
                    <a:pt x="101" y="304"/>
                  </a:lnTo>
                  <a:lnTo>
                    <a:pt x="101" y="406"/>
                  </a:lnTo>
                  <a:lnTo>
                    <a:pt x="0" y="761"/>
                  </a:lnTo>
                  <a:lnTo>
                    <a:pt x="190" y="824"/>
                  </a:lnTo>
                  <a:lnTo>
                    <a:pt x="279" y="482"/>
                  </a:lnTo>
                  <a:lnTo>
                    <a:pt x="456" y="292"/>
                  </a:lnTo>
                  <a:lnTo>
                    <a:pt x="468" y="228"/>
                  </a:lnTo>
                  <a:lnTo>
                    <a:pt x="443" y="63"/>
                  </a:lnTo>
                  <a:lnTo>
                    <a:pt x="291" y="216"/>
                  </a:lnTo>
                  <a:lnTo>
                    <a:pt x="279" y="228"/>
                  </a:lnTo>
                  <a:lnTo>
                    <a:pt x="342" y="101"/>
                  </a:lnTo>
                  <a:lnTo>
                    <a:pt x="355" y="13"/>
                  </a:lnTo>
                  <a:lnTo>
                    <a:pt x="329" y="0"/>
                  </a:lnTo>
                  <a:lnTo>
                    <a:pt x="266" y="63"/>
                  </a:lnTo>
                  <a:lnTo>
                    <a:pt x="215" y="127"/>
                  </a:lnTo>
                  <a:close/>
                </a:path>
              </a:pathLst>
            </a:custGeom>
            <a:solidFill>
              <a:srgbClr val="FBD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66" name="Freeform 87"/>
            <p:cNvSpPr>
              <a:spLocks/>
            </p:cNvSpPr>
            <p:nvPr/>
          </p:nvSpPr>
          <p:spPr bwMode="auto">
            <a:xfrm>
              <a:off x="3309937" y="4572000"/>
              <a:ext cx="80963" cy="80962"/>
            </a:xfrm>
            <a:custGeom>
              <a:avLst/>
              <a:gdLst>
                <a:gd name="T0" fmla="*/ 0 w 51"/>
                <a:gd name="T1" fmla="*/ 60325 h 51"/>
                <a:gd name="T2" fmla="*/ 80963 w 51"/>
                <a:gd name="T3" fmla="*/ 80962 h 51"/>
                <a:gd name="T4" fmla="*/ 80963 w 51"/>
                <a:gd name="T5" fmla="*/ 20637 h 51"/>
                <a:gd name="T6" fmla="*/ 60325 w 51"/>
                <a:gd name="T7" fmla="*/ 0 h 51"/>
                <a:gd name="T8" fmla="*/ 0 w 51"/>
                <a:gd name="T9" fmla="*/ 60325 h 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1" h="51">
                  <a:moveTo>
                    <a:pt x="0" y="38"/>
                  </a:moveTo>
                  <a:lnTo>
                    <a:pt x="51" y="51"/>
                  </a:lnTo>
                  <a:lnTo>
                    <a:pt x="51" y="13"/>
                  </a:lnTo>
                  <a:lnTo>
                    <a:pt x="38" y="0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FEFA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67" name="Freeform 88"/>
            <p:cNvSpPr>
              <a:spLocks/>
            </p:cNvSpPr>
            <p:nvPr/>
          </p:nvSpPr>
          <p:spPr bwMode="auto">
            <a:xfrm>
              <a:off x="3068637" y="4673600"/>
              <a:ext cx="482600" cy="1166812"/>
            </a:xfrm>
            <a:custGeom>
              <a:avLst/>
              <a:gdLst>
                <a:gd name="T0" fmla="*/ 0 w 304"/>
                <a:gd name="T1" fmla="*/ 1146175 h 735"/>
                <a:gd name="T2" fmla="*/ 161925 w 304"/>
                <a:gd name="T3" fmla="*/ 542925 h 735"/>
                <a:gd name="T4" fmla="*/ 422275 w 304"/>
                <a:gd name="T5" fmla="*/ 220662 h 735"/>
                <a:gd name="T6" fmla="*/ 482600 w 304"/>
                <a:gd name="T7" fmla="*/ 0 h 735"/>
                <a:gd name="T8" fmla="*/ 442913 w 304"/>
                <a:gd name="T9" fmla="*/ 241300 h 735"/>
                <a:gd name="T10" fmla="*/ 222250 w 304"/>
                <a:gd name="T11" fmla="*/ 623887 h 735"/>
                <a:gd name="T12" fmla="*/ 80963 w 304"/>
                <a:gd name="T13" fmla="*/ 1166812 h 735"/>
                <a:gd name="T14" fmla="*/ 0 w 304"/>
                <a:gd name="T15" fmla="*/ 1146175 h 73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04" h="735">
                  <a:moveTo>
                    <a:pt x="0" y="722"/>
                  </a:moveTo>
                  <a:lnTo>
                    <a:pt x="102" y="342"/>
                  </a:lnTo>
                  <a:lnTo>
                    <a:pt x="266" y="139"/>
                  </a:lnTo>
                  <a:lnTo>
                    <a:pt x="304" y="0"/>
                  </a:lnTo>
                  <a:lnTo>
                    <a:pt x="279" y="152"/>
                  </a:lnTo>
                  <a:lnTo>
                    <a:pt x="140" y="393"/>
                  </a:lnTo>
                  <a:lnTo>
                    <a:pt x="51" y="735"/>
                  </a:lnTo>
                  <a:lnTo>
                    <a:pt x="0" y="722"/>
                  </a:lnTo>
                  <a:close/>
                </a:path>
              </a:pathLst>
            </a:custGeom>
            <a:solidFill>
              <a:srgbClr val="F7BF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68" name="Freeform 89"/>
            <p:cNvSpPr>
              <a:spLocks/>
            </p:cNvSpPr>
            <p:nvPr/>
          </p:nvSpPr>
          <p:spPr bwMode="auto">
            <a:xfrm>
              <a:off x="3170237" y="4833938"/>
              <a:ext cx="160338" cy="180975"/>
            </a:xfrm>
            <a:custGeom>
              <a:avLst/>
              <a:gdLst>
                <a:gd name="T0" fmla="*/ 160338 w 101"/>
                <a:gd name="T1" fmla="*/ 0 h 114"/>
                <a:gd name="T2" fmla="*/ 0 w 101"/>
                <a:gd name="T3" fmla="*/ 180975 h 114"/>
                <a:gd name="T4" fmla="*/ 120650 w 101"/>
                <a:gd name="T5" fmla="*/ 60325 h 114"/>
                <a:gd name="T6" fmla="*/ 160338 w 101"/>
                <a:gd name="T7" fmla="*/ 0 h 11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01" h="114">
                  <a:moveTo>
                    <a:pt x="101" y="0"/>
                  </a:moveTo>
                  <a:lnTo>
                    <a:pt x="0" y="114"/>
                  </a:lnTo>
                  <a:lnTo>
                    <a:pt x="76" y="38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F7BF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69" name="Freeform 90"/>
            <p:cNvSpPr>
              <a:spLocks/>
            </p:cNvSpPr>
            <p:nvPr/>
          </p:nvSpPr>
          <p:spPr bwMode="auto">
            <a:xfrm>
              <a:off x="1481137" y="3727450"/>
              <a:ext cx="1306513" cy="744537"/>
            </a:xfrm>
            <a:custGeom>
              <a:avLst/>
              <a:gdLst>
                <a:gd name="T0" fmla="*/ 1125538 w 823"/>
                <a:gd name="T1" fmla="*/ 401637 h 469"/>
                <a:gd name="T2" fmla="*/ 944563 w 823"/>
                <a:gd name="T3" fmla="*/ 542925 h 469"/>
                <a:gd name="T4" fmla="*/ 823913 w 823"/>
                <a:gd name="T5" fmla="*/ 603250 h 469"/>
                <a:gd name="T6" fmla="*/ 663575 w 823"/>
                <a:gd name="T7" fmla="*/ 584200 h 469"/>
                <a:gd name="T8" fmla="*/ 100013 w 823"/>
                <a:gd name="T9" fmla="*/ 744537 h 469"/>
                <a:gd name="T10" fmla="*/ 0 w 823"/>
                <a:gd name="T11" fmla="*/ 442912 h 469"/>
                <a:gd name="T12" fmla="*/ 563563 w 823"/>
                <a:gd name="T13" fmla="*/ 322262 h 469"/>
                <a:gd name="T14" fmla="*/ 865188 w 823"/>
                <a:gd name="T15" fmla="*/ 39687 h 469"/>
                <a:gd name="T16" fmla="*/ 944563 w 823"/>
                <a:gd name="T17" fmla="*/ 0 h 469"/>
                <a:gd name="T18" fmla="*/ 1225550 w 823"/>
                <a:gd name="T19" fmla="*/ 60325 h 469"/>
                <a:gd name="T20" fmla="*/ 984250 w 823"/>
                <a:gd name="T21" fmla="*/ 301625 h 469"/>
                <a:gd name="T22" fmla="*/ 984250 w 823"/>
                <a:gd name="T23" fmla="*/ 301625 h 469"/>
                <a:gd name="T24" fmla="*/ 944563 w 823"/>
                <a:gd name="T25" fmla="*/ 322262 h 469"/>
                <a:gd name="T26" fmla="*/ 1146175 w 823"/>
                <a:gd name="T27" fmla="*/ 201612 h 469"/>
                <a:gd name="T28" fmla="*/ 1285875 w 823"/>
                <a:gd name="T29" fmla="*/ 180975 h 469"/>
                <a:gd name="T30" fmla="*/ 1306513 w 823"/>
                <a:gd name="T31" fmla="*/ 241300 h 469"/>
                <a:gd name="T32" fmla="*/ 1225550 w 823"/>
                <a:gd name="T33" fmla="*/ 322262 h 469"/>
                <a:gd name="T34" fmla="*/ 1125538 w 823"/>
                <a:gd name="T35" fmla="*/ 401637 h 46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823" h="469">
                  <a:moveTo>
                    <a:pt x="709" y="253"/>
                  </a:moveTo>
                  <a:lnTo>
                    <a:pt x="595" y="342"/>
                  </a:lnTo>
                  <a:lnTo>
                    <a:pt x="519" y="380"/>
                  </a:lnTo>
                  <a:lnTo>
                    <a:pt x="418" y="368"/>
                  </a:lnTo>
                  <a:lnTo>
                    <a:pt x="63" y="469"/>
                  </a:lnTo>
                  <a:lnTo>
                    <a:pt x="0" y="279"/>
                  </a:lnTo>
                  <a:lnTo>
                    <a:pt x="355" y="203"/>
                  </a:lnTo>
                  <a:lnTo>
                    <a:pt x="545" y="25"/>
                  </a:lnTo>
                  <a:lnTo>
                    <a:pt x="595" y="0"/>
                  </a:lnTo>
                  <a:lnTo>
                    <a:pt x="772" y="38"/>
                  </a:lnTo>
                  <a:lnTo>
                    <a:pt x="620" y="190"/>
                  </a:lnTo>
                  <a:lnTo>
                    <a:pt x="595" y="203"/>
                  </a:lnTo>
                  <a:lnTo>
                    <a:pt x="722" y="127"/>
                  </a:lnTo>
                  <a:lnTo>
                    <a:pt x="810" y="114"/>
                  </a:lnTo>
                  <a:lnTo>
                    <a:pt x="823" y="152"/>
                  </a:lnTo>
                  <a:lnTo>
                    <a:pt x="772" y="203"/>
                  </a:lnTo>
                  <a:lnTo>
                    <a:pt x="709" y="253"/>
                  </a:lnTo>
                  <a:close/>
                </a:path>
              </a:pathLst>
            </a:custGeom>
            <a:solidFill>
              <a:srgbClr val="FBD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0" name="Freeform 91"/>
            <p:cNvSpPr>
              <a:spLocks/>
            </p:cNvSpPr>
            <p:nvPr/>
          </p:nvSpPr>
          <p:spPr bwMode="auto">
            <a:xfrm>
              <a:off x="2667000" y="3929063"/>
              <a:ext cx="100013" cy="100012"/>
            </a:xfrm>
            <a:custGeom>
              <a:avLst/>
              <a:gdLst>
                <a:gd name="T0" fmla="*/ 39688 w 63"/>
                <a:gd name="T1" fmla="*/ 100012 h 63"/>
                <a:gd name="T2" fmla="*/ 0 w 63"/>
                <a:gd name="T3" fmla="*/ 19050 h 63"/>
                <a:gd name="T4" fmla="*/ 80963 w 63"/>
                <a:gd name="T5" fmla="*/ 0 h 63"/>
                <a:gd name="T6" fmla="*/ 100013 w 63"/>
                <a:gd name="T7" fmla="*/ 39687 h 63"/>
                <a:gd name="T8" fmla="*/ 39688 w 63"/>
                <a:gd name="T9" fmla="*/ 100012 h 6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3" h="63">
                  <a:moveTo>
                    <a:pt x="25" y="63"/>
                  </a:moveTo>
                  <a:lnTo>
                    <a:pt x="0" y="12"/>
                  </a:lnTo>
                  <a:lnTo>
                    <a:pt x="51" y="0"/>
                  </a:lnTo>
                  <a:lnTo>
                    <a:pt x="63" y="25"/>
                  </a:lnTo>
                  <a:lnTo>
                    <a:pt x="25" y="63"/>
                  </a:lnTo>
                  <a:close/>
                </a:path>
              </a:pathLst>
            </a:custGeom>
            <a:solidFill>
              <a:srgbClr val="FEFA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1" name="Freeform 92"/>
            <p:cNvSpPr>
              <a:spLocks/>
            </p:cNvSpPr>
            <p:nvPr/>
          </p:nvSpPr>
          <p:spPr bwMode="auto">
            <a:xfrm>
              <a:off x="1481137" y="3767138"/>
              <a:ext cx="1165225" cy="482600"/>
            </a:xfrm>
            <a:custGeom>
              <a:avLst/>
              <a:gdLst>
                <a:gd name="T0" fmla="*/ 39688 w 734"/>
                <a:gd name="T1" fmla="*/ 482600 h 304"/>
                <a:gd name="T2" fmla="*/ 642938 w 734"/>
                <a:gd name="T3" fmla="*/ 342900 h 304"/>
                <a:gd name="T4" fmla="*/ 965200 w 734"/>
                <a:gd name="T5" fmla="*/ 80963 h 304"/>
                <a:gd name="T6" fmla="*/ 1165225 w 734"/>
                <a:gd name="T7" fmla="*/ 0 h 304"/>
                <a:gd name="T8" fmla="*/ 944563 w 734"/>
                <a:gd name="T9" fmla="*/ 41275 h 304"/>
                <a:gd name="T10" fmla="*/ 563563 w 734"/>
                <a:gd name="T11" fmla="*/ 282575 h 304"/>
                <a:gd name="T12" fmla="*/ 0 w 734"/>
                <a:gd name="T13" fmla="*/ 403225 h 304"/>
                <a:gd name="T14" fmla="*/ 39688 w 734"/>
                <a:gd name="T15" fmla="*/ 482600 h 30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34" h="304">
                  <a:moveTo>
                    <a:pt x="25" y="304"/>
                  </a:moveTo>
                  <a:lnTo>
                    <a:pt x="405" y="216"/>
                  </a:lnTo>
                  <a:lnTo>
                    <a:pt x="608" y="51"/>
                  </a:lnTo>
                  <a:lnTo>
                    <a:pt x="734" y="0"/>
                  </a:lnTo>
                  <a:lnTo>
                    <a:pt x="595" y="26"/>
                  </a:lnTo>
                  <a:lnTo>
                    <a:pt x="355" y="178"/>
                  </a:lnTo>
                  <a:lnTo>
                    <a:pt x="0" y="254"/>
                  </a:lnTo>
                  <a:lnTo>
                    <a:pt x="25" y="304"/>
                  </a:lnTo>
                  <a:close/>
                </a:path>
              </a:pathLst>
            </a:custGeom>
            <a:solidFill>
              <a:srgbClr val="F7BF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2" name="Freeform 93"/>
            <p:cNvSpPr>
              <a:spLocks/>
            </p:cNvSpPr>
            <p:nvPr/>
          </p:nvSpPr>
          <p:spPr bwMode="auto">
            <a:xfrm>
              <a:off x="2305050" y="4008438"/>
              <a:ext cx="180975" cy="161925"/>
            </a:xfrm>
            <a:custGeom>
              <a:avLst/>
              <a:gdLst>
                <a:gd name="T0" fmla="*/ 180975 w 114"/>
                <a:gd name="T1" fmla="*/ 0 h 102"/>
                <a:gd name="T2" fmla="*/ 0 w 114"/>
                <a:gd name="T3" fmla="*/ 161925 h 102"/>
                <a:gd name="T4" fmla="*/ 120650 w 114"/>
                <a:gd name="T5" fmla="*/ 20638 h 102"/>
                <a:gd name="T6" fmla="*/ 180975 w 114"/>
                <a:gd name="T7" fmla="*/ 0 h 10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4" h="102">
                  <a:moveTo>
                    <a:pt x="114" y="0"/>
                  </a:moveTo>
                  <a:lnTo>
                    <a:pt x="0" y="102"/>
                  </a:lnTo>
                  <a:lnTo>
                    <a:pt x="76" y="13"/>
                  </a:lnTo>
                  <a:lnTo>
                    <a:pt x="114" y="0"/>
                  </a:lnTo>
                  <a:close/>
                </a:path>
              </a:pathLst>
            </a:custGeom>
            <a:solidFill>
              <a:srgbClr val="F7BF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3" name="Freeform 94"/>
            <p:cNvSpPr>
              <a:spLocks/>
            </p:cNvSpPr>
            <p:nvPr/>
          </p:nvSpPr>
          <p:spPr bwMode="auto">
            <a:xfrm>
              <a:off x="2847975" y="5297488"/>
              <a:ext cx="482600" cy="201612"/>
            </a:xfrm>
            <a:custGeom>
              <a:avLst/>
              <a:gdLst>
                <a:gd name="T0" fmla="*/ 461963 w 304"/>
                <a:gd name="T1" fmla="*/ 201612 h 127"/>
                <a:gd name="T2" fmla="*/ 482600 w 304"/>
                <a:gd name="T3" fmla="*/ 60325 h 127"/>
                <a:gd name="T4" fmla="*/ 39688 w 304"/>
                <a:gd name="T5" fmla="*/ 0 h 127"/>
                <a:gd name="T6" fmla="*/ 0 w 304"/>
                <a:gd name="T7" fmla="*/ 120650 h 127"/>
                <a:gd name="T8" fmla="*/ 461963 w 304"/>
                <a:gd name="T9" fmla="*/ 201612 h 1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127">
                  <a:moveTo>
                    <a:pt x="291" y="127"/>
                  </a:moveTo>
                  <a:lnTo>
                    <a:pt x="304" y="38"/>
                  </a:lnTo>
                  <a:lnTo>
                    <a:pt x="25" y="0"/>
                  </a:lnTo>
                  <a:lnTo>
                    <a:pt x="0" y="76"/>
                  </a:lnTo>
                  <a:lnTo>
                    <a:pt x="291" y="1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4" name="任意多边形 109"/>
            <p:cNvSpPr>
              <a:spLocks/>
            </p:cNvSpPr>
            <p:nvPr/>
          </p:nvSpPr>
          <p:spPr bwMode="auto">
            <a:xfrm>
              <a:off x="2184485" y="5418138"/>
              <a:ext cx="1125453" cy="1438275"/>
            </a:xfrm>
            <a:custGeom>
              <a:avLst/>
              <a:gdLst>
                <a:gd name="T0" fmla="*/ 663490 w 1125453"/>
                <a:gd name="T1" fmla="*/ 0 h 1438275"/>
                <a:gd name="T2" fmla="*/ 1125453 w 1125453"/>
                <a:gd name="T3" fmla="*/ 80963 h 1438275"/>
                <a:gd name="T4" fmla="*/ 839161 w 1125453"/>
                <a:gd name="T5" fmla="*/ 1438275 h 1438275"/>
                <a:gd name="T6" fmla="*/ 0 w 1125453"/>
                <a:gd name="T7" fmla="*/ 1438275 h 143827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25453" h="1438275">
                  <a:moveTo>
                    <a:pt x="663490" y="0"/>
                  </a:moveTo>
                  <a:lnTo>
                    <a:pt x="1125453" y="80963"/>
                  </a:lnTo>
                  <a:lnTo>
                    <a:pt x="839161" y="1438275"/>
                  </a:lnTo>
                  <a:lnTo>
                    <a:pt x="0" y="1438275"/>
                  </a:lnTo>
                  <a:lnTo>
                    <a:pt x="663490" y="0"/>
                  </a:lnTo>
                  <a:close/>
                </a:path>
              </a:pathLst>
            </a:custGeom>
            <a:solidFill>
              <a:srgbClr val="5367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5" name="Freeform 96"/>
            <p:cNvSpPr>
              <a:spLocks/>
            </p:cNvSpPr>
            <p:nvPr/>
          </p:nvSpPr>
          <p:spPr bwMode="auto">
            <a:xfrm>
              <a:off x="1803400" y="4008438"/>
              <a:ext cx="200025" cy="463550"/>
            </a:xfrm>
            <a:custGeom>
              <a:avLst/>
              <a:gdLst>
                <a:gd name="T0" fmla="*/ 0 w 126"/>
                <a:gd name="T1" fmla="*/ 20638 h 292"/>
                <a:gd name="T2" fmla="*/ 160338 w 126"/>
                <a:gd name="T3" fmla="*/ 0 h 292"/>
                <a:gd name="T4" fmla="*/ 200025 w 126"/>
                <a:gd name="T5" fmla="*/ 423863 h 292"/>
                <a:gd name="T6" fmla="*/ 100013 w 126"/>
                <a:gd name="T7" fmla="*/ 463550 h 292"/>
                <a:gd name="T8" fmla="*/ 0 w 126"/>
                <a:gd name="T9" fmla="*/ 20638 h 2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6" h="292">
                  <a:moveTo>
                    <a:pt x="0" y="13"/>
                  </a:moveTo>
                  <a:lnTo>
                    <a:pt x="101" y="0"/>
                  </a:lnTo>
                  <a:lnTo>
                    <a:pt x="126" y="267"/>
                  </a:lnTo>
                  <a:lnTo>
                    <a:pt x="63" y="292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6" name="任意多边形 107"/>
            <p:cNvSpPr>
              <a:spLocks/>
            </p:cNvSpPr>
            <p:nvPr/>
          </p:nvSpPr>
          <p:spPr bwMode="auto">
            <a:xfrm>
              <a:off x="-15875" y="4029075"/>
              <a:ext cx="1919288" cy="1374572"/>
            </a:xfrm>
            <a:custGeom>
              <a:avLst/>
              <a:gdLst>
                <a:gd name="T0" fmla="*/ 1819276 w 1919288"/>
                <a:gd name="T1" fmla="*/ 0 h 1374572"/>
                <a:gd name="T2" fmla="*/ 1919288 w 1919288"/>
                <a:gd name="T3" fmla="*/ 442913 h 1374572"/>
                <a:gd name="T4" fmla="*/ 0 w 1919288"/>
                <a:gd name="T5" fmla="*/ 1374572 h 1374572"/>
                <a:gd name="T6" fmla="*/ 0 w 1919288"/>
                <a:gd name="T7" fmla="*/ 315658 h 137457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19288" h="1374572">
                  <a:moveTo>
                    <a:pt x="1819276" y="0"/>
                  </a:moveTo>
                  <a:lnTo>
                    <a:pt x="1919288" y="442913"/>
                  </a:lnTo>
                  <a:lnTo>
                    <a:pt x="0" y="1374572"/>
                  </a:lnTo>
                  <a:lnTo>
                    <a:pt x="0" y="315658"/>
                  </a:lnTo>
                  <a:lnTo>
                    <a:pt x="1819276" y="0"/>
                  </a:lnTo>
                  <a:close/>
                </a:path>
              </a:pathLst>
            </a:custGeom>
            <a:solidFill>
              <a:srgbClr val="5367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pic>
        <p:nvPicPr>
          <p:cNvPr id="3076" name="图片 1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541"/>
          <a:stretch>
            <a:fillRect/>
          </a:stretch>
        </p:blipFill>
        <p:spPr bwMode="auto">
          <a:xfrm>
            <a:off x="1146175" y="-133350"/>
            <a:ext cx="4437063" cy="485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77" name="组合 117"/>
          <p:cNvGrpSpPr>
            <a:grpSpLocks/>
          </p:cNvGrpSpPr>
          <p:nvPr/>
        </p:nvGrpSpPr>
        <p:grpSpPr bwMode="auto">
          <a:xfrm>
            <a:off x="8750300" y="0"/>
            <a:ext cx="3441700" cy="1308100"/>
            <a:chOff x="7213599" y="-2"/>
            <a:chExt cx="4978400" cy="1993901"/>
          </a:xfrm>
        </p:grpSpPr>
        <p:sp>
          <p:nvSpPr>
            <p:cNvPr id="117" name="任意多边形 116"/>
            <p:cNvSpPr/>
            <p:nvPr/>
          </p:nvSpPr>
          <p:spPr>
            <a:xfrm rot="10800000">
              <a:off x="7213599" y="-2"/>
              <a:ext cx="4978400" cy="1993901"/>
            </a:xfrm>
            <a:custGeom>
              <a:avLst/>
              <a:gdLst>
                <a:gd name="connsiteX0" fmla="*/ 4850924 w 4850924"/>
                <a:gd name="connsiteY0" fmla="*/ 1887546 h 1887546"/>
                <a:gd name="connsiteX1" fmla="*/ 0 w 4850924"/>
                <a:gd name="connsiteY1" fmla="*/ 1887546 h 1887546"/>
                <a:gd name="connsiteX2" fmla="*/ 0 w 4850924"/>
                <a:gd name="connsiteY2" fmla="*/ 224 h 1887546"/>
                <a:gd name="connsiteX3" fmla="*/ 2686004 w 4850924"/>
                <a:gd name="connsiteY3" fmla="*/ 0 h 1887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50924" h="1887546">
                  <a:moveTo>
                    <a:pt x="4850924" y="1887546"/>
                  </a:moveTo>
                  <a:lnTo>
                    <a:pt x="0" y="1887546"/>
                  </a:lnTo>
                  <a:lnTo>
                    <a:pt x="0" y="224"/>
                  </a:lnTo>
                  <a:lnTo>
                    <a:pt x="2686004" y="0"/>
                  </a:lnTo>
                  <a:close/>
                </a:path>
              </a:pathLst>
            </a:cu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16" name="任意多边形 115"/>
            <p:cNvSpPr/>
            <p:nvPr/>
          </p:nvSpPr>
          <p:spPr>
            <a:xfrm rot="10800000">
              <a:off x="7342192" y="-2"/>
              <a:ext cx="4849807" cy="1887431"/>
            </a:xfrm>
            <a:custGeom>
              <a:avLst/>
              <a:gdLst>
                <a:gd name="connsiteX0" fmla="*/ 4850924 w 4850924"/>
                <a:gd name="connsiteY0" fmla="*/ 1887546 h 1887546"/>
                <a:gd name="connsiteX1" fmla="*/ 0 w 4850924"/>
                <a:gd name="connsiteY1" fmla="*/ 1887546 h 1887546"/>
                <a:gd name="connsiteX2" fmla="*/ 0 w 4850924"/>
                <a:gd name="connsiteY2" fmla="*/ 224 h 1887546"/>
                <a:gd name="connsiteX3" fmla="*/ 2686004 w 4850924"/>
                <a:gd name="connsiteY3" fmla="*/ 0 h 1887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50924" h="1887546">
                  <a:moveTo>
                    <a:pt x="4850924" y="1887546"/>
                  </a:moveTo>
                  <a:lnTo>
                    <a:pt x="0" y="1887546"/>
                  </a:lnTo>
                  <a:lnTo>
                    <a:pt x="0" y="224"/>
                  </a:lnTo>
                  <a:lnTo>
                    <a:pt x="2686004" y="0"/>
                  </a:lnTo>
                  <a:close/>
                </a:path>
              </a:pathLst>
            </a:custGeom>
            <a:solidFill>
              <a:srgbClr val="DCDCDC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19" name="组合 118" hidden="1"/>
          <p:cNvGrpSpPr/>
          <p:nvPr/>
        </p:nvGrpSpPr>
        <p:grpSpPr>
          <a:xfrm>
            <a:off x="10299700" y="256195"/>
            <a:ext cx="1473200" cy="613733"/>
            <a:chOff x="603250" y="1054101"/>
            <a:chExt cx="1951038" cy="812800"/>
          </a:xfrm>
          <a:solidFill>
            <a:srgbClr val="0582B2"/>
          </a:solidFill>
        </p:grpSpPr>
        <p:sp>
          <p:nvSpPr>
            <p:cNvPr id="120" name="Freeform 5"/>
            <p:cNvSpPr>
              <a:spLocks/>
            </p:cNvSpPr>
            <p:nvPr/>
          </p:nvSpPr>
          <p:spPr bwMode="auto">
            <a:xfrm>
              <a:off x="2365375" y="1431926"/>
              <a:ext cx="188913" cy="407988"/>
            </a:xfrm>
            <a:custGeom>
              <a:avLst/>
              <a:gdLst>
                <a:gd name="T0" fmla="*/ 48 w 210"/>
                <a:gd name="T1" fmla="*/ 208 h 453"/>
                <a:gd name="T2" fmla="*/ 46 w 210"/>
                <a:gd name="T3" fmla="*/ 208 h 453"/>
                <a:gd name="T4" fmla="*/ 46 w 210"/>
                <a:gd name="T5" fmla="*/ 451 h 453"/>
                <a:gd name="T6" fmla="*/ 0 w 210"/>
                <a:gd name="T7" fmla="*/ 453 h 453"/>
                <a:gd name="T8" fmla="*/ 0 w 210"/>
                <a:gd name="T9" fmla="*/ 208 h 453"/>
                <a:gd name="T10" fmla="*/ 0 w 210"/>
                <a:gd name="T11" fmla="*/ 204 h 453"/>
                <a:gd name="T12" fmla="*/ 0 w 210"/>
                <a:gd name="T13" fmla="*/ 164 h 453"/>
                <a:gd name="T14" fmla="*/ 210 w 210"/>
                <a:gd name="T15" fmla="*/ 0 h 453"/>
                <a:gd name="T16" fmla="*/ 210 w 210"/>
                <a:gd name="T17" fmla="*/ 55 h 453"/>
                <a:gd name="T18" fmla="*/ 48 w 210"/>
                <a:gd name="T19" fmla="*/ 208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0" h="453">
                  <a:moveTo>
                    <a:pt x="48" y="208"/>
                  </a:moveTo>
                  <a:cubicBezTo>
                    <a:pt x="46" y="208"/>
                    <a:pt x="46" y="208"/>
                    <a:pt x="46" y="208"/>
                  </a:cubicBezTo>
                  <a:cubicBezTo>
                    <a:pt x="46" y="451"/>
                    <a:pt x="46" y="451"/>
                    <a:pt x="46" y="451"/>
                  </a:cubicBezTo>
                  <a:cubicBezTo>
                    <a:pt x="0" y="453"/>
                    <a:pt x="0" y="453"/>
                    <a:pt x="0" y="453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0" y="204"/>
                    <a:pt x="0" y="204"/>
                    <a:pt x="0" y="204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24" y="70"/>
                    <a:pt x="109" y="0"/>
                    <a:pt x="210" y="0"/>
                  </a:cubicBezTo>
                  <a:cubicBezTo>
                    <a:pt x="210" y="55"/>
                    <a:pt x="210" y="55"/>
                    <a:pt x="210" y="55"/>
                  </a:cubicBezTo>
                  <a:cubicBezTo>
                    <a:pt x="125" y="57"/>
                    <a:pt x="56" y="123"/>
                    <a:pt x="48" y="20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1" name="Freeform 6"/>
            <p:cNvSpPr>
              <a:spLocks/>
            </p:cNvSpPr>
            <p:nvPr/>
          </p:nvSpPr>
          <p:spPr bwMode="auto">
            <a:xfrm>
              <a:off x="2466975" y="1135063"/>
              <a:ext cx="71438" cy="231775"/>
            </a:xfrm>
            <a:custGeom>
              <a:avLst/>
              <a:gdLst>
                <a:gd name="T0" fmla="*/ 0 w 79"/>
                <a:gd name="T1" fmla="*/ 185 h 258"/>
                <a:gd name="T2" fmla="*/ 0 w 79"/>
                <a:gd name="T3" fmla="*/ 185 h 258"/>
                <a:gd name="T4" fmla="*/ 0 w 79"/>
                <a:gd name="T5" fmla="*/ 0 h 258"/>
                <a:gd name="T6" fmla="*/ 21 w 79"/>
                <a:gd name="T7" fmla="*/ 0 h 258"/>
                <a:gd name="T8" fmla="*/ 21 w 79"/>
                <a:gd name="T9" fmla="*/ 186 h 258"/>
                <a:gd name="T10" fmla="*/ 79 w 79"/>
                <a:gd name="T11" fmla="*/ 240 h 258"/>
                <a:gd name="T12" fmla="*/ 79 w 79"/>
                <a:gd name="T13" fmla="*/ 258 h 258"/>
                <a:gd name="T14" fmla="*/ 76 w 79"/>
                <a:gd name="T15" fmla="*/ 258 h 258"/>
                <a:gd name="T16" fmla="*/ 0 w 79"/>
                <a:gd name="T17" fmla="*/ 185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9" h="258">
                  <a:moveTo>
                    <a:pt x="0" y="185"/>
                  </a:moveTo>
                  <a:cubicBezTo>
                    <a:pt x="0" y="185"/>
                    <a:pt x="0" y="185"/>
                    <a:pt x="0" y="18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186"/>
                    <a:pt x="21" y="186"/>
                    <a:pt x="21" y="186"/>
                  </a:cubicBezTo>
                  <a:cubicBezTo>
                    <a:pt x="24" y="216"/>
                    <a:pt x="48" y="240"/>
                    <a:pt x="79" y="240"/>
                  </a:cubicBezTo>
                  <a:cubicBezTo>
                    <a:pt x="79" y="258"/>
                    <a:pt x="79" y="258"/>
                    <a:pt x="79" y="258"/>
                  </a:cubicBezTo>
                  <a:cubicBezTo>
                    <a:pt x="78" y="258"/>
                    <a:pt x="77" y="258"/>
                    <a:pt x="76" y="258"/>
                  </a:cubicBezTo>
                  <a:cubicBezTo>
                    <a:pt x="35" y="258"/>
                    <a:pt x="1" y="226"/>
                    <a:pt x="0" y="18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2" name="Freeform 7"/>
            <p:cNvSpPr>
              <a:spLocks/>
            </p:cNvSpPr>
            <p:nvPr/>
          </p:nvSpPr>
          <p:spPr bwMode="auto">
            <a:xfrm>
              <a:off x="2332038" y="1135063"/>
              <a:ext cx="69850" cy="231775"/>
            </a:xfrm>
            <a:custGeom>
              <a:avLst/>
              <a:gdLst>
                <a:gd name="T0" fmla="*/ 79 w 79"/>
                <a:gd name="T1" fmla="*/ 188 h 258"/>
                <a:gd name="T2" fmla="*/ 79 w 79"/>
                <a:gd name="T3" fmla="*/ 188 h 258"/>
                <a:gd name="T4" fmla="*/ 3 w 79"/>
                <a:gd name="T5" fmla="*/ 258 h 258"/>
                <a:gd name="T6" fmla="*/ 0 w 79"/>
                <a:gd name="T7" fmla="*/ 258 h 258"/>
                <a:gd name="T8" fmla="*/ 0 w 79"/>
                <a:gd name="T9" fmla="*/ 240 h 258"/>
                <a:gd name="T10" fmla="*/ 57 w 79"/>
                <a:gd name="T11" fmla="*/ 186 h 258"/>
                <a:gd name="T12" fmla="*/ 57 w 79"/>
                <a:gd name="T13" fmla="*/ 0 h 258"/>
                <a:gd name="T14" fmla="*/ 79 w 79"/>
                <a:gd name="T15" fmla="*/ 0 h 258"/>
                <a:gd name="T16" fmla="*/ 79 w 79"/>
                <a:gd name="T17" fmla="*/ 185 h 258"/>
                <a:gd name="T18" fmla="*/ 79 w 79"/>
                <a:gd name="T19" fmla="*/ 185 h 258"/>
                <a:gd name="T20" fmla="*/ 79 w 79"/>
                <a:gd name="T21" fmla="*/ 186 h 258"/>
                <a:gd name="T22" fmla="*/ 79 w 79"/>
                <a:gd name="T23" fmla="*/ 188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9" h="258">
                  <a:moveTo>
                    <a:pt x="79" y="188"/>
                  </a:moveTo>
                  <a:cubicBezTo>
                    <a:pt x="79" y="188"/>
                    <a:pt x="79" y="188"/>
                    <a:pt x="79" y="188"/>
                  </a:cubicBezTo>
                  <a:cubicBezTo>
                    <a:pt x="76" y="227"/>
                    <a:pt x="44" y="258"/>
                    <a:pt x="3" y="258"/>
                  </a:cubicBezTo>
                  <a:cubicBezTo>
                    <a:pt x="2" y="258"/>
                    <a:pt x="1" y="258"/>
                    <a:pt x="0" y="258"/>
                  </a:cubicBezTo>
                  <a:cubicBezTo>
                    <a:pt x="0" y="240"/>
                    <a:pt x="0" y="240"/>
                    <a:pt x="0" y="240"/>
                  </a:cubicBezTo>
                  <a:cubicBezTo>
                    <a:pt x="30" y="240"/>
                    <a:pt x="55" y="216"/>
                    <a:pt x="57" y="186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79" y="185"/>
                    <a:pt x="79" y="185"/>
                    <a:pt x="79" y="185"/>
                  </a:cubicBezTo>
                  <a:cubicBezTo>
                    <a:pt x="79" y="185"/>
                    <a:pt x="79" y="185"/>
                    <a:pt x="79" y="185"/>
                  </a:cubicBezTo>
                  <a:cubicBezTo>
                    <a:pt x="79" y="186"/>
                    <a:pt x="79" y="186"/>
                    <a:pt x="79" y="186"/>
                  </a:cubicBezTo>
                  <a:lnTo>
                    <a:pt x="79" y="18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3" name="Freeform 8"/>
            <p:cNvSpPr>
              <a:spLocks noEditPoints="1"/>
            </p:cNvSpPr>
            <p:nvPr/>
          </p:nvSpPr>
          <p:spPr bwMode="auto">
            <a:xfrm>
              <a:off x="1925638" y="1417638"/>
              <a:ext cx="430213" cy="449263"/>
            </a:xfrm>
            <a:custGeom>
              <a:avLst/>
              <a:gdLst>
                <a:gd name="T0" fmla="*/ 463 w 478"/>
                <a:gd name="T1" fmla="*/ 211 h 498"/>
                <a:gd name="T2" fmla="*/ 409 w 478"/>
                <a:gd name="T3" fmla="*/ 220 h 498"/>
                <a:gd name="T4" fmla="*/ 330 w 478"/>
                <a:gd name="T5" fmla="*/ 391 h 498"/>
                <a:gd name="T6" fmla="*/ 108 w 478"/>
                <a:gd name="T7" fmla="*/ 332 h 498"/>
                <a:gd name="T8" fmla="*/ 417 w 478"/>
                <a:gd name="T9" fmla="*/ 153 h 498"/>
                <a:gd name="T10" fmla="*/ 417 w 478"/>
                <a:gd name="T11" fmla="*/ 153 h 498"/>
                <a:gd name="T12" fmla="*/ 438 w 478"/>
                <a:gd name="T13" fmla="*/ 141 h 498"/>
                <a:gd name="T14" fmla="*/ 437 w 478"/>
                <a:gd name="T15" fmla="*/ 140 h 498"/>
                <a:gd name="T16" fmla="*/ 140 w 478"/>
                <a:gd name="T17" fmla="*/ 60 h 498"/>
                <a:gd name="T18" fmla="*/ 60 w 478"/>
                <a:gd name="T19" fmla="*/ 358 h 498"/>
                <a:gd name="T20" fmla="*/ 357 w 478"/>
                <a:gd name="T21" fmla="*/ 437 h 498"/>
                <a:gd name="T22" fmla="*/ 463 w 478"/>
                <a:gd name="T23" fmla="*/ 211 h 498"/>
                <a:gd name="T24" fmla="*/ 87 w 478"/>
                <a:gd name="T25" fmla="*/ 274 h 498"/>
                <a:gd name="T26" fmla="*/ 167 w 478"/>
                <a:gd name="T27" fmla="*/ 108 h 498"/>
                <a:gd name="T28" fmla="*/ 350 w 478"/>
                <a:gd name="T29" fmla="*/ 122 h 498"/>
                <a:gd name="T30" fmla="*/ 87 w 478"/>
                <a:gd name="T31" fmla="*/ 274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78" h="498">
                  <a:moveTo>
                    <a:pt x="463" y="211"/>
                  </a:moveTo>
                  <a:cubicBezTo>
                    <a:pt x="409" y="220"/>
                    <a:pt x="409" y="220"/>
                    <a:pt x="409" y="220"/>
                  </a:cubicBezTo>
                  <a:cubicBezTo>
                    <a:pt x="421" y="286"/>
                    <a:pt x="392" y="356"/>
                    <a:pt x="330" y="391"/>
                  </a:cubicBezTo>
                  <a:cubicBezTo>
                    <a:pt x="252" y="436"/>
                    <a:pt x="153" y="410"/>
                    <a:pt x="108" y="332"/>
                  </a:cubicBezTo>
                  <a:cubicBezTo>
                    <a:pt x="417" y="153"/>
                    <a:pt x="417" y="153"/>
                    <a:pt x="417" y="153"/>
                  </a:cubicBezTo>
                  <a:cubicBezTo>
                    <a:pt x="417" y="153"/>
                    <a:pt x="417" y="153"/>
                    <a:pt x="417" y="153"/>
                  </a:cubicBezTo>
                  <a:cubicBezTo>
                    <a:pt x="438" y="141"/>
                    <a:pt x="438" y="141"/>
                    <a:pt x="438" y="141"/>
                  </a:cubicBezTo>
                  <a:cubicBezTo>
                    <a:pt x="437" y="141"/>
                    <a:pt x="437" y="140"/>
                    <a:pt x="437" y="140"/>
                  </a:cubicBezTo>
                  <a:cubicBezTo>
                    <a:pt x="377" y="35"/>
                    <a:pt x="244" y="0"/>
                    <a:pt x="140" y="60"/>
                  </a:cubicBezTo>
                  <a:cubicBezTo>
                    <a:pt x="35" y="120"/>
                    <a:pt x="0" y="253"/>
                    <a:pt x="60" y="358"/>
                  </a:cubicBezTo>
                  <a:cubicBezTo>
                    <a:pt x="120" y="462"/>
                    <a:pt x="253" y="498"/>
                    <a:pt x="357" y="437"/>
                  </a:cubicBezTo>
                  <a:cubicBezTo>
                    <a:pt x="439" y="390"/>
                    <a:pt x="478" y="299"/>
                    <a:pt x="463" y="211"/>
                  </a:cubicBezTo>
                  <a:close/>
                  <a:moveTo>
                    <a:pt x="87" y="274"/>
                  </a:moveTo>
                  <a:cubicBezTo>
                    <a:pt x="78" y="209"/>
                    <a:pt x="107" y="142"/>
                    <a:pt x="167" y="108"/>
                  </a:cubicBezTo>
                  <a:cubicBezTo>
                    <a:pt x="227" y="73"/>
                    <a:pt x="299" y="81"/>
                    <a:pt x="350" y="122"/>
                  </a:cubicBezTo>
                  <a:lnTo>
                    <a:pt x="87" y="2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4" name="Freeform 9"/>
            <p:cNvSpPr>
              <a:spLocks/>
            </p:cNvSpPr>
            <p:nvPr/>
          </p:nvSpPr>
          <p:spPr bwMode="auto">
            <a:xfrm>
              <a:off x="2073275" y="1250951"/>
              <a:ext cx="225425" cy="115888"/>
            </a:xfrm>
            <a:custGeom>
              <a:avLst/>
              <a:gdLst>
                <a:gd name="T0" fmla="*/ 172 w 251"/>
                <a:gd name="T1" fmla="*/ 58 h 128"/>
                <a:gd name="T2" fmla="*/ 172 w 251"/>
                <a:gd name="T3" fmla="*/ 58 h 128"/>
                <a:gd name="T4" fmla="*/ 172 w 251"/>
                <a:gd name="T5" fmla="*/ 56 h 128"/>
                <a:gd name="T6" fmla="*/ 172 w 251"/>
                <a:gd name="T7" fmla="*/ 55 h 128"/>
                <a:gd name="T8" fmla="*/ 172 w 251"/>
                <a:gd name="T9" fmla="*/ 55 h 128"/>
                <a:gd name="T10" fmla="*/ 172 w 251"/>
                <a:gd name="T11" fmla="*/ 22 h 128"/>
                <a:gd name="T12" fmla="*/ 79 w 251"/>
                <a:gd name="T13" fmla="*/ 22 h 128"/>
                <a:gd name="T14" fmla="*/ 79 w 251"/>
                <a:gd name="T15" fmla="*/ 55 h 128"/>
                <a:gd name="T16" fmla="*/ 79 w 251"/>
                <a:gd name="T17" fmla="*/ 55 h 128"/>
                <a:gd name="T18" fmla="*/ 79 w 251"/>
                <a:gd name="T19" fmla="*/ 56 h 128"/>
                <a:gd name="T20" fmla="*/ 79 w 251"/>
                <a:gd name="T21" fmla="*/ 58 h 128"/>
                <a:gd name="T22" fmla="*/ 79 w 251"/>
                <a:gd name="T23" fmla="*/ 58 h 128"/>
                <a:gd name="T24" fmla="*/ 3 w 251"/>
                <a:gd name="T25" fmla="*/ 128 h 128"/>
                <a:gd name="T26" fmla="*/ 0 w 251"/>
                <a:gd name="T27" fmla="*/ 128 h 128"/>
                <a:gd name="T28" fmla="*/ 0 w 251"/>
                <a:gd name="T29" fmla="*/ 110 h 128"/>
                <a:gd name="T30" fmla="*/ 57 w 251"/>
                <a:gd name="T31" fmla="*/ 56 h 128"/>
                <a:gd name="T32" fmla="*/ 57 w 251"/>
                <a:gd name="T33" fmla="*/ 22 h 128"/>
                <a:gd name="T34" fmla="*/ 57 w 251"/>
                <a:gd name="T35" fmla="*/ 0 h 128"/>
                <a:gd name="T36" fmla="*/ 79 w 251"/>
                <a:gd name="T37" fmla="*/ 0 h 128"/>
                <a:gd name="T38" fmla="*/ 172 w 251"/>
                <a:gd name="T39" fmla="*/ 0 h 128"/>
                <a:gd name="T40" fmla="*/ 179 w 251"/>
                <a:gd name="T41" fmla="*/ 0 h 128"/>
                <a:gd name="T42" fmla="*/ 194 w 251"/>
                <a:gd name="T43" fmla="*/ 0 h 128"/>
                <a:gd name="T44" fmla="*/ 194 w 251"/>
                <a:gd name="T45" fmla="*/ 56 h 128"/>
                <a:gd name="T46" fmla="*/ 251 w 251"/>
                <a:gd name="T47" fmla="*/ 110 h 128"/>
                <a:gd name="T48" fmla="*/ 251 w 251"/>
                <a:gd name="T49" fmla="*/ 128 h 128"/>
                <a:gd name="T50" fmla="*/ 248 w 251"/>
                <a:gd name="T51" fmla="*/ 128 h 128"/>
                <a:gd name="T52" fmla="*/ 172 w 251"/>
                <a:gd name="T53" fmla="*/ 5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51" h="128">
                  <a:moveTo>
                    <a:pt x="172" y="58"/>
                  </a:moveTo>
                  <a:cubicBezTo>
                    <a:pt x="172" y="58"/>
                    <a:pt x="172" y="58"/>
                    <a:pt x="172" y="58"/>
                  </a:cubicBezTo>
                  <a:cubicBezTo>
                    <a:pt x="172" y="56"/>
                    <a:pt x="172" y="56"/>
                    <a:pt x="172" y="56"/>
                  </a:cubicBezTo>
                  <a:cubicBezTo>
                    <a:pt x="172" y="56"/>
                    <a:pt x="172" y="56"/>
                    <a:pt x="172" y="55"/>
                  </a:cubicBezTo>
                  <a:cubicBezTo>
                    <a:pt x="172" y="55"/>
                    <a:pt x="172" y="55"/>
                    <a:pt x="172" y="55"/>
                  </a:cubicBezTo>
                  <a:cubicBezTo>
                    <a:pt x="172" y="22"/>
                    <a:pt x="172" y="22"/>
                    <a:pt x="172" y="22"/>
                  </a:cubicBezTo>
                  <a:cubicBezTo>
                    <a:pt x="79" y="22"/>
                    <a:pt x="79" y="22"/>
                    <a:pt x="79" y="22"/>
                  </a:cubicBezTo>
                  <a:cubicBezTo>
                    <a:pt x="79" y="55"/>
                    <a:pt x="79" y="55"/>
                    <a:pt x="79" y="55"/>
                  </a:cubicBezTo>
                  <a:cubicBezTo>
                    <a:pt x="79" y="55"/>
                    <a:pt x="79" y="55"/>
                    <a:pt x="79" y="55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6" y="97"/>
                    <a:pt x="43" y="128"/>
                    <a:pt x="3" y="128"/>
                  </a:cubicBezTo>
                  <a:cubicBezTo>
                    <a:pt x="2" y="128"/>
                    <a:pt x="1" y="128"/>
                    <a:pt x="0" y="128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30" y="110"/>
                    <a:pt x="55" y="86"/>
                    <a:pt x="57" y="56"/>
                  </a:cubicBezTo>
                  <a:cubicBezTo>
                    <a:pt x="57" y="22"/>
                    <a:pt x="57" y="22"/>
                    <a:pt x="57" y="22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172" y="0"/>
                    <a:pt x="172" y="0"/>
                    <a:pt x="172" y="0"/>
                  </a:cubicBezTo>
                  <a:cubicBezTo>
                    <a:pt x="179" y="0"/>
                    <a:pt x="179" y="0"/>
                    <a:pt x="179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94" y="56"/>
                    <a:pt x="194" y="56"/>
                    <a:pt x="194" y="56"/>
                  </a:cubicBezTo>
                  <a:cubicBezTo>
                    <a:pt x="196" y="86"/>
                    <a:pt x="221" y="110"/>
                    <a:pt x="251" y="110"/>
                  </a:cubicBezTo>
                  <a:cubicBezTo>
                    <a:pt x="251" y="128"/>
                    <a:pt x="251" y="128"/>
                    <a:pt x="251" y="128"/>
                  </a:cubicBezTo>
                  <a:cubicBezTo>
                    <a:pt x="250" y="128"/>
                    <a:pt x="249" y="128"/>
                    <a:pt x="248" y="128"/>
                  </a:cubicBezTo>
                  <a:cubicBezTo>
                    <a:pt x="208" y="128"/>
                    <a:pt x="175" y="97"/>
                    <a:pt x="172" y="5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5" name="Freeform 10"/>
            <p:cNvSpPr>
              <a:spLocks/>
            </p:cNvSpPr>
            <p:nvPr/>
          </p:nvSpPr>
          <p:spPr bwMode="auto">
            <a:xfrm>
              <a:off x="2079625" y="1212851"/>
              <a:ext cx="212725" cy="31750"/>
            </a:xfrm>
            <a:custGeom>
              <a:avLst/>
              <a:gdLst>
                <a:gd name="T0" fmla="*/ 122 w 134"/>
                <a:gd name="T1" fmla="*/ 12 h 20"/>
                <a:gd name="T2" fmla="*/ 12 w 134"/>
                <a:gd name="T3" fmla="*/ 12 h 20"/>
                <a:gd name="T4" fmla="*/ 12 w 134"/>
                <a:gd name="T5" fmla="*/ 20 h 20"/>
                <a:gd name="T6" fmla="*/ 0 w 134"/>
                <a:gd name="T7" fmla="*/ 20 h 20"/>
                <a:gd name="T8" fmla="*/ 0 w 134"/>
                <a:gd name="T9" fmla="*/ 12 h 20"/>
                <a:gd name="T10" fmla="*/ 0 w 134"/>
                <a:gd name="T11" fmla="*/ 0 h 20"/>
                <a:gd name="T12" fmla="*/ 12 w 134"/>
                <a:gd name="T13" fmla="*/ 0 h 20"/>
                <a:gd name="T14" fmla="*/ 122 w 134"/>
                <a:gd name="T15" fmla="*/ 0 h 20"/>
                <a:gd name="T16" fmla="*/ 134 w 134"/>
                <a:gd name="T17" fmla="*/ 0 h 20"/>
                <a:gd name="T18" fmla="*/ 134 w 134"/>
                <a:gd name="T19" fmla="*/ 12 h 20"/>
                <a:gd name="T20" fmla="*/ 134 w 134"/>
                <a:gd name="T21" fmla="*/ 20 h 20"/>
                <a:gd name="T22" fmla="*/ 122 w 134"/>
                <a:gd name="T23" fmla="*/ 20 h 20"/>
                <a:gd name="T24" fmla="*/ 122 w 134"/>
                <a:gd name="T25" fmla="*/ 1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4" h="20">
                  <a:moveTo>
                    <a:pt x="122" y="12"/>
                  </a:moveTo>
                  <a:lnTo>
                    <a:pt x="12" y="12"/>
                  </a:lnTo>
                  <a:lnTo>
                    <a:pt x="12" y="20"/>
                  </a:lnTo>
                  <a:lnTo>
                    <a:pt x="0" y="20"/>
                  </a:lnTo>
                  <a:lnTo>
                    <a:pt x="0" y="12"/>
                  </a:lnTo>
                  <a:lnTo>
                    <a:pt x="0" y="0"/>
                  </a:lnTo>
                  <a:lnTo>
                    <a:pt x="12" y="0"/>
                  </a:lnTo>
                  <a:lnTo>
                    <a:pt x="122" y="0"/>
                  </a:lnTo>
                  <a:lnTo>
                    <a:pt x="134" y="0"/>
                  </a:lnTo>
                  <a:lnTo>
                    <a:pt x="134" y="12"/>
                  </a:lnTo>
                  <a:lnTo>
                    <a:pt x="134" y="20"/>
                  </a:lnTo>
                  <a:lnTo>
                    <a:pt x="122" y="20"/>
                  </a:lnTo>
                  <a:lnTo>
                    <a:pt x="122" y="1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6" name="Freeform 11"/>
            <p:cNvSpPr>
              <a:spLocks/>
            </p:cNvSpPr>
            <p:nvPr/>
          </p:nvSpPr>
          <p:spPr bwMode="auto">
            <a:xfrm>
              <a:off x="2085975" y="1109663"/>
              <a:ext cx="200025" cy="90488"/>
            </a:xfrm>
            <a:custGeom>
              <a:avLst/>
              <a:gdLst>
                <a:gd name="T0" fmla="*/ 69 w 126"/>
                <a:gd name="T1" fmla="*/ 45 h 57"/>
                <a:gd name="T2" fmla="*/ 106 w 126"/>
                <a:gd name="T3" fmla="*/ 45 h 57"/>
                <a:gd name="T4" fmla="*/ 106 w 126"/>
                <a:gd name="T5" fmla="*/ 57 h 57"/>
                <a:gd name="T6" fmla="*/ 21 w 126"/>
                <a:gd name="T7" fmla="*/ 57 h 57"/>
                <a:gd name="T8" fmla="*/ 21 w 126"/>
                <a:gd name="T9" fmla="*/ 45 h 57"/>
                <a:gd name="T10" fmla="*/ 57 w 126"/>
                <a:gd name="T11" fmla="*/ 45 h 57"/>
                <a:gd name="T12" fmla="*/ 57 w 126"/>
                <a:gd name="T13" fmla="*/ 32 h 57"/>
                <a:gd name="T14" fmla="*/ 0 w 126"/>
                <a:gd name="T15" fmla="*/ 32 h 57"/>
                <a:gd name="T16" fmla="*/ 0 w 126"/>
                <a:gd name="T17" fmla="*/ 20 h 57"/>
                <a:gd name="T18" fmla="*/ 57 w 126"/>
                <a:gd name="T19" fmla="*/ 20 h 57"/>
                <a:gd name="T20" fmla="*/ 57 w 126"/>
                <a:gd name="T21" fmla="*/ 0 h 57"/>
                <a:gd name="T22" fmla="*/ 69 w 126"/>
                <a:gd name="T23" fmla="*/ 0 h 57"/>
                <a:gd name="T24" fmla="*/ 69 w 126"/>
                <a:gd name="T25" fmla="*/ 20 h 57"/>
                <a:gd name="T26" fmla="*/ 126 w 126"/>
                <a:gd name="T27" fmla="*/ 20 h 57"/>
                <a:gd name="T28" fmla="*/ 126 w 126"/>
                <a:gd name="T29" fmla="*/ 32 h 57"/>
                <a:gd name="T30" fmla="*/ 69 w 126"/>
                <a:gd name="T31" fmla="*/ 32 h 57"/>
                <a:gd name="T32" fmla="*/ 69 w 126"/>
                <a:gd name="T33" fmla="*/ 45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6" h="57">
                  <a:moveTo>
                    <a:pt x="69" y="45"/>
                  </a:moveTo>
                  <a:lnTo>
                    <a:pt x="106" y="45"/>
                  </a:lnTo>
                  <a:lnTo>
                    <a:pt x="106" y="57"/>
                  </a:lnTo>
                  <a:lnTo>
                    <a:pt x="21" y="57"/>
                  </a:lnTo>
                  <a:lnTo>
                    <a:pt x="21" y="45"/>
                  </a:lnTo>
                  <a:lnTo>
                    <a:pt x="57" y="45"/>
                  </a:lnTo>
                  <a:lnTo>
                    <a:pt x="57" y="32"/>
                  </a:lnTo>
                  <a:lnTo>
                    <a:pt x="0" y="32"/>
                  </a:lnTo>
                  <a:lnTo>
                    <a:pt x="0" y="20"/>
                  </a:lnTo>
                  <a:lnTo>
                    <a:pt x="57" y="20"/>
                  </a:lnTo>
                  <a:lnTo>
                    <a:pt x="57" y="0"/>
                  </a:lnTo>
                  <a:lnTo>
                    <a:pt x="69" y="0"/>
                  </a:lnTo>
                  <a:lnTo>
                    <a:pt x="69" y="20"/>
                  </a:lnTo>
                  <a:lnTo>
                    <a:pt x="126" y="20"/>
                  </a:lnTo>
                  <a:lnTo>
                    <a:pt x="126" y="32"/>
                  </a:lnTo>
                  <a:lnTo>
                    <a:pt x="69" y="32"/>
                  </a:lnTo>
                  <a:lnTo>
                    <a:pt x="69" y="4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7" name="Freeform 12"/>
            <p:cNvSpPr>
              <a:spLocks/>
            </p:cNvSpPr>
            <p:nvPr/>
          </p:nvSpPr>
          <p:spPr bwMode="auto">
            <a:xfrm>
              <a:off x="1892300" y="1219201"/>
              <a:ext cx="142875" cy="149225"/>
            </a:xfrm>
            <a:custGeom>
              <a:avLst/>
              <a:gdLst>
                <a:gd name="T0" fmla="*/ 12 w 90"/>
                <a:gd name="T1" fmla="*/ 94 h 94"/>
                <a:gd name="T2" fmla="*/ 0 w 90"/>
                <a:gd name="T3" fmla="*/ 94 h 94"/>
                <a:gd name="T4" fmla="*/ 0 w 90"/>
                <a:gd name="T5" fmla="*/ 82 h 94"/>
                <a:gd name="T6" fmla="*/ 0 w 90"/>
                <a:gd name="T7" fmla="*/ 8 h 94"/>
                <a:gd name="T8" fmla="*/ 11 w 90"/>
                <a:gd name="T9" fmla="*/ 8 h 94"/>
                <a:gd name="T10" fmla="*/ 25 w 90"/>
                <a:gd name="T11" fmla="*/ 0 h 94"/>
                <a:gd name="T12" fmla="*/ 31 w 90"/>
                <a:gd name="T13" fmla="*/ 11 h 94"/>
                <a:gd name="T14" fmla="*/ 12 w 90"/>
                <a:gd name="T15" fmla="*/ 22 h 94"/>
                <a:gd name="T16" fmla="*/ 12 w 90"/>
                <a:gd name="T17" fmla="*/ 45 h 94"/>
                <a:gd name="T18" fmla="*/ 37 w 90"/>
                <a:gd name="T19" fmla="*/ 45 h 94"/>
                <a:gd name="T20" fmla="*/ 37 w 90"/>
                <a:gd name="T21" fmla="*/ 57 h 94"/>
                <a:gd name="T22" fmla="*/ 12 w 90"/>
                <a:gd name="T23" fmla="*/ 57 h 94"/>
                <a:gd name="T24" fmla="*/ 12 w 90"/>
                <a:gd name="T25" fmla="*/ 82 h 94"/>
                <a:gd name="T26" fmla="*/ 77 w 90"/>
                <a:gd name="T27" fmla="*/ 82 h 94"/>
                <a:gd name="T28" fmla="*/ 77 w 90"/>
                <a:gd name="T29" fmla="*/ 57 h 94"/>
                <a:gd name="T30" fmla="*/ 53 w 90"/>
                <a:gd name="T31" fmla="*/ 57 h 94"/>
                <a:gd name="T32" fmla="*/ 53 w 90"/>
                <a:gd name="T33" fmla="*/ 45 h 94"/>
                <a:gd name="T34" fmla="*/ 77 w 90"/>
                <a:gd name="T35" fmla="*/ 45 h 94"/>
                <a:gd name="T36" fmla="*/ 77 w 90"/>
                <a:gd name="T37" fmla="*/ 20 h 94"/>
                <a:gd name="T38" fmla="*/ 53 w 90"/>
                <a:gd name="T39" fmla="*/ 20 h 94"/>
                <a:gd name="T40" fmla="*/ 53 w 90"/>
                <a:gd name="T41" fmla="*/ 8 h 94"/>
                <a:gd name="T42" fmla="*/ 77 w 90"/>
                <a:gd name="T43" fmla="*/ 8 h 94"/>
                <a:gd name="T44" fmla="*/ 90 w 90"/>
                <a:gd name="T45" fmla="*/ 8 h 94"/>
                <a:gd name="T46" fmla="*/ 90 w 90"/>
                <a:gd name="T47" fmla="*/ 94 h 94"/>
                <a:gd name="T48" fmla="*/ 77 w 90"/>
                <a:gd name="T49" fmla="*/ 94 h 94"/>
                <a:gd name="T50" fmla="*/ 12 w 90"/>
                <a:gd name="T51" fmla="*/ 9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0" h="94">
                  <a:moveTo>
                    <a:pt x="12" y="94"/>
                  </a:moveTo>
                  <a:lnTo>
                    <a:pt x="0" y="94"/>
                  </a:lnTo>
                  <a:lnTo>
                    <a:pt x="0" y="82"/>
                  </a:lnTo>
                  <a:lnTo>
                    <a:pt x="0" y="8"/>
                  </a:lnTo>
                  <a:lnTo>
                    <a:pt x="11" y="8"/>
                  </a:lnTo>
                  <a:lnTo>
                    <a:pt x="25" y="0"/>
                  </a:lnTo>
                  <a:lnTo>
                    <a:pt x="31" y="11"/>
                  </a:lnTo>
                  <a:lnTo>
                    <a:pt x="12" y="22"/>
                  </a:lnTo>
                  <a:lnTo>
                    <a:pt x="12" y="45"/>
                  </a:lnTo>
                  <a:lnTo>
                    <a:pt x="37" y="45"/>
                  </a:lnTo>
                  <a:lnTo>
                    <a:pt x="37" y="57"/>
                  </a:lnTo>
                  <a:lnTo>
                    <a:pt x="12" y="57"/>
                  </a:lnTo>
                  <a:lnTo>
                    <a:pt x="12" y="82"/>
                  </a:lnTo>
                  <a:lnTo>
                    <a:pt x="77" y="82"/>
                  </a:lnTo>
                  <a:lnTo>
                    <a:pt x="77" y="57"/>
                  </a:lnTo>
                  <a:lnTo>
                    <a:pt x="53" y="57"/>
                  </a:lnTo>
                  <a:lnTo>
                    <a:pt x="53" y="45"/>
                  </a:lnTo>
                  <a:lnTo>
                    <a:pt x="77" y="45"/>
                  </a:lnTo>
                  <a:lnTo>
                    <a:pt x="77" y="20"/>
                  </a:lnTo>
                  <a:lnTo>
                    <a:pt x="53" y="20"/>
                  </a:lnTo>
                  <a:lnTo>
                    <a:pt x="53" y="8"/>
                  </a:lnTo>
                  <a:lnTo>
                    <a:pt x="77" y="8"/>
                  </a:lnTo>
                  <a:lnTo>
                    <a:pt x="90" y="8"/>
                  </a:lnTo>
                  <a:lnTo>
                    <a:pt x="90" y="94"/>
                  </a:lnTo>
                  <a:lnTo>
                    <a:pt x="77" y="94"/>
                  </a:lnTo>
                  <a:lnTo>
                    <a:pt x="12" y="9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8" name="Freeform 13"/>
            <p:cNvSpPr>
              <a:spLocks/>
            </p:cNvSpPr>
            <p:nvPr/>
          </p:nvSpPr>
          <p:spPr bwMode="auto">
            <a:xfrm>
              <a:off x="1995488" y="1165226"/>
              <a:ext cx="39688" cy="46038"/>
            </a:xfrm>
            <a:custGeom>
              <a:avLst/>
              <a:gdLst>
                <a:gd name="T0" fmla="*/ 0 w 25"/>
                <a:gd name="T1" fmla="*/ 23 h 29"/>
                <a:gd name="T2" fmla="*/ 14 w 25"/>
                <a:gd name="T3" fmla="*/ 0 h 29"/>
                <a:gd name="T4" fmla="*/ 25 w 25"/>
                <a:gd name="T5" fmla="*/ 6 h 29"/>
                <a:gd name="T6" fmla="*/ 10 w 25"/>
                <a:gd name="T7" fmla="*/ 29 h 29"/>
                <a:gd name="T8" fmla="*/ 0 w 25"/>
                <a:gd name="T9" fmla="*/ 2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9">
                  <a:moveTo>
                    <a:pt x="0" y="23"/>
                  </a:moveTo>
                  <a:lnTo>
                    <a:pt x="14" y="0"/>
                  </a:lnTo>
                  <a:lnTo>
                    <a:pt x="25" y="6"/>
                  </a:lnTo>
                  <a:lnTo>
                    <a:pt x="10" y="29"/>
                  </a:lnTo>
                  <a:lnTo>
                    <a:pt x="0" y="2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9" name="Freeform 14"/>
            <p:cNvSpPr>
              <a:spLocks/>
            </p:cNvSpPr>
            <p:nvPr/>
          </p:nvSpPr>
          <p:spPr bwMode="auto">
            <a:xfrm>
              <a:off x="1938338" y="1158876"/>
              <a:ext cx="39688" cy="46038"/>
            </a:xfrm>
            <a:custGeom>
              <a:avLst/>
              <a:gdLst>
                <a:gd name="T0" fmla="*/ 25 w 25"/>
                <a:gd name="T1" fmla="*/ 23 h 29"/>
                <a:gd name="T2" fmla="*/ 14 w 25"/>
                <a:gd name="T3" fmla="*/ 29 h 29"/>
                <a:gd name="T4" fmla="*/ 0 w 25"/>
                <a:gd name="T5" fmla="*/ 6 h 29"/>
                <a:gd name="T6" fmla="*/ 10 w 25"/>
                <a:gd name="T7" fmla="*/ 0 h 29"/>
                <a:gd name="T8" fmla="*/ 25 w 25"/>
                <a:gd name="T9" fmla="*/ 2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9">
                  <a:moveTo>
                    <a:pt x="25" y="23"/>
                  </a:moveTo>
                  <a:lnTo>
                    <a:pt x="14" y="29"/>
                  </a:lnTo>
                  <a:lnTo>
                    <a:pt x="0" y="6"/>
                  </a:lnTo>
                  <a:lnTo>
                    <a:pt x="10" y="0"/>
                  </a:lnTo>
                  <a:lnTo>
                    <a:pt x="25" y="2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30" name="Freeform 15"/>
            <p:cNvSpPr>
              <a:spLocks/>
            </p:cNvSpPr>
            <p:nvPr/>
          </p:nvSpPr>
          <p:spPr bwMode="auto">
            <a:xfrm>
              <a:off x="1898650" y="1165226"/>
              <a:ext cx="39688" cy="46038"/>
            </a:xfrm>
            <a:custGeom>
              <a:avLst/>
              <a:gdLst>
                <a:gd name="T0" fmla="*/ 0 w 25"/>
                <a:gd name="T1" fmla="*/ 6 h 29"/>
                <a:gd name="T2" fmla="*/ 11 w 25"/>
                <a:gd name="T3" fmla="*/ 0 h 29"/>
                <a:gd name="T4" fmla="*/ 25 w 25"/>
                <a:gd name="T5" fmla="*/ 23 h 29"/>
                <a:gd name="T6" fmla="*/ 15 w 25"/>
                <a:gd name="T7" fmla="*/ 29 h 29"/>
                <a:gd name="T8" fmla="*/ 0 w 25"/>
                <a:gd name="T9" fmla="*/ 6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9">
                  <a:moveTo>
                    <a:pt x="0" y="6"/>
                  </a:moveTo>
                  <a:lnTo>
                    <a:pt x="11" y="0"/>
                  </a:lnTo>
                  <a:lnTo>
                    <a:pt x="25" y="23"/>
                  </a:lnTo>
                  <a:lnTo>
                    <a:pt x="15" y="29"/>
                  </a:ln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31" name="Freeform 16"/>
            <p:cNvSpPr>
              <a:spLocks/>
            </p:cNvSpPr>
            <p:nvPr/>
          </p:nvSpPr>
          <p:spPr bwMode="auto">
            <a:xfrm>
              <a:off x="1892300" y="1109663"/>
              <a:ext cx="134938" cy="46038"/>
            </a:xfrm>
            <a:custGeom>
              <a:avLst/>
              <a:gdLst>
                <a:gd name="T0" fmla="*/ 0 w 85"/>
                <a:gd name="T1" fmla="*/ 17 h 29"/>
                <a:gd name="T2" fmla="*/ 82 w 85"/>
                <a:gd name="T3" fmla="*/ 0 h 29"/>
                <a:gd name="T4" fmla="*/ 85 w 85"/>
                <a:gd name="T5" fmla="*/ 11 h 29"/>
                <a:gd name="T6" fmla="*/ 3 w 85"/>
                <a:gd name="T7" fmla="*/ 29 h 29"/>
                <a:gd name="T8" fmla="*/ 0 w 85"/>
                <a:gd name="T9" fmla="*/ 1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29">
                  <a:moveTo>
                    <a:pt x="0" y="17"/>
                  </a:moveTo>
                  <a:lnTo>
                    <a:pt x="82" y="0"/>
                  </a:lnTo>
                  <a:lnTo>
                    <a:pt x="85" y="11"/>
                  </a:lnTo>
                  <a:lnTo>
                    <a:pt x="3" y="29"/>
                  </a:lnTo>
                  <a:lnTo>
                    <a:pt x="0" y="1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32" name="Freeform 17"/>
            <p:cNvSpPr>
              <a:spLocks/>
            </p:cNvSpPr>
            <p:nvPr/>
          </p:nvSpPr>
          <p:spPr bwMode="auto">
            <a:xfrm>
              <a:off x="1768475" y="1160463"/>
              <a:ext cx="117475" cy="207963"/>
            </a:xfrm>
            <a:custGeom>
              <a:avLst/>
              <a:gdLst>
                <a:gd name="T0" fmla="*/ 46 w 74"/>
                <a:gd name="T1" fmla="*/ 49 h 131"/>
                <a:gd name="T2" fmla="*/ 48 w 74"/>
                <a:gd name="T3" fmla="*/ 48 h 131"/>
                <a:gd name="T4" fmla="*/ 71 w 74"/>
                <a:gd name="T5" fmla="*/ 88 h 131"/>
                <a:gd name="T6" fmla="*/ 60 w 74"/>
                <a:gd name="T7" fmla="*/ 94 h 131"/>
                <a:gd name="T8" fmla="*/ 46 w 74"/>
                <a:gd name="T9" fmla="*/ 68 h 131"/>
                <a:gd name="T10" fmla="*/ 46 w 74"/>
                <a:gd name="T11" fmla="*/ 131 h 131"/>
                <a:gd name="T12" fmla="*/ 33 w 74"/>
                <a:gd name="T13" fmla="*/ 131 h 131"/>
                <a:gd name="T14" fmla="*/ 33 w 74"/>
                <a:gd name="T15" fmla="*/ 59 h 131"/>
                <a:gd name="T16" fmla="*/ 11 w 74"/>
                <a:gd name="T17" fmla="*/ 98 h 131"/>
                <a:gd name="T18" fmla="*/ 0 w 74"/>
                <a:gd name="T19" fmla="*/ 91 h 131"/>
                <a:gd name="T20" fmla="*/ 33 w 74"/>
                <a:gd name="T21" fmla="*/ 34 h 131"/>
                <a:gd name="T22" fmla="*/ 33 w 74"/>
                <a:gd name="T23" fmla="*/ 25 h 131"/>
                <a:gd name="T24" fmla="*/ 5 w 74"/>
                <a:gd name="T25" fmla="*/ 25 h 131"/>
                <a:gd name="T26" fmla="*/ 5 w 74"/>
                <a:gd name="T27" fmla="*/ 13 h 131"/>
                <a:gd name="T28" fmla="*/ 33 w 74"/>
                <a:gd name="T29" fmla="*/ 13 h 131"/>
                <a:gd name="T30" fmla="*/ 33 w 74"/>
                <a:gd name="T31" fmla="*/ 0 h 131"/>
                <a:gd name="T32" fmla="*/ 46 w 74"/>
                <a:gd name="T33" fmla="*/ 0 h 131"/>
                <a:gd name="T34" fmla="*/ 46 w 74"/>
                <a:gd name="T35" fmla="*/ 13 h 131"/>
                <a:gd name="T36" fmla="*/ 74 w 74"/>
                <a:gd name="T37" fmla="*/ 13 h 131"/>
                <a:gd name="T38" fmla="*/ 74 w 74"/>
                <a:gd name="T39" fmla="*/ 25 h 131"/>
                <a:gd name="T40" fmla="*/ 46 w 74"/>
                <a:gd name="T41" fmla="*/ 25 h 131"/>
                <a:gd name="T42" fmla="*/ 46 w 74"/>
                <a:gd name="T43" fmla="*/ 49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4" h="131">
                  <a:moveTo>
                    <a:pt x="46" y="49"/>
                  </a:moveTo>
                  <a:lnTo>
                    <a:pt x="48" y="48"/>
                  </a:lnTo>
                  <a:lnTo>
                    <a:pt x="71" y="88"/>
                  </a:lnTo>
                  <a:lnTo>
                    <a:pt x="60" y="94"/>
                  </a:lnTo>
                  <a:lnTo>
                    <a:pt x="46" y="68"/>
                  </a:lnTo>
                  <a:lnTo>
                    <a:pt x="46" y="131"/>
                  </a:lnTo>
                  <a:lnTo>
                    <a:pt x="33" y="131"/>
                  </a:lnTo>
                  <a:lnTo>
                    <a:pt x="33" y="59"/>
                  </a:lnTo>
                  <a:lnTo>
                    <a:pt x="11" y="98"/>
                  </a:lnTo>
                  <a:lnTo>
                    <a:pt x="0" y="91"/>
                  </a:lnTo>
                  <a:lnTo>
                    <a:pt x="33" y="34"/>
                  </a:lnTo>
                  <a:lnTo>
                    <a:pt x="33" y="25"/>
                  </a:lnTo>
                  <a:lnTo>
                    <a:pt x="5" y="25"/>
                  </a:lnTo>
                  <a:lnTo>
                    <a:pt x="5" y="13"/>
                  </a:lnTo>
                  <a:lnTo>
                    <a:pt x="33" y="13"/>
                  </a:lnTo>
                  <a:lnTo>
                    <a:pt x="33" y="0"/>
                  </a:lnTo>
                  <a:lnTo>
                    <a:pt x="46" y="0"/>
                  </a:lnTo>
                  <a:lnTo>
                    <a:pt x="46" y="13"/>
                  </a:lnTo>
                  <a:lnTo>
                    <a:pt x="74" y="13"/>
                  </a:lnTo>
                  <a:lnTo>
                    <a:pt x="74" y="25"/>
                  </a:lnTo>
                  <a:lnTo>
                    <a:pt x="46" y="25"/>
                  </a:lnTo>
                  <a:lnTo>
                    <a:pt x="46" y="4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33" name="Freeform 18"/>
            <p:cNvSpPr>
              <a:spLocks/>
            </p:cNvSpPr>
            <p:nvPr/>
          </p:nvSpPr>
          <p:spPr bwMode="auto">
            <a:xfrm>
              <a:off x="1774825" y="1111251"/>
              <a:ext cx="103188" cy="44450"/>
            </a:xfrm>
            <a:custGeom>
              <a:avLst/>
              <a:gdLst>
                <a:gd name="T0" fmla="*/ 0 w 65"/>
                <a:gd name="T1" fmla="*/ 16 h 28"/>
                <a:gd name="T2" fmla="*/ 62 w 65"/>
                <a:gd name="T3" fmla="*/ 0 h 28"/>
                <a:gd name="T4" fmla="*/ 65 w 65"/>
                <a:gd name="T5" fmla="*/ 11 h 28"/>
                <a:gd name="T6" fmla="*/ 4 w 65"/>
                <a:gd name="T7" fmla="*/ 28 h 28"/>
                <a:gd name="T8" fmla="*/ 0 w 65"/>
                <a:gd name="T9" fmla="*/ 1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28">
                  <a:moveTo>
                    <a:pt x="0" y="16"/>
                  </a:moveTo>
                  <a:lnTo>
                    <a:pt x="62" y="0"/>
                  </a:lnTo>
                  <a:lnTo>
                    <a:pt x="65" y="11"/>
                  </a:lnTo>
                  <a:lnTo>
                    <a:pt x="4" y="28"/>
                  </a:lnTo>
                  <a:lnTo>
                    <a:pt x="0" y="1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34" name="Freeform 19"/>
            <p:cNvSpPr>
              <a:spLocks noEditPoints="1"/>
            </p:cNvSpPr>
            <p:nvPr/>
          </p:nvSpPr>
          <p:spPr bwMode="auto">
            <a:xfrm>
              <a:off x="1281113" y="1446213"/>
              <a:ext cx="698500" cy="392113"/>
            </a:xfrm>
            <a:custGeom>
              <a:avLst/>
              <a:gdLst>
                <a:gd name="T0" fmla="*/ 740 w 776"/>
                <a:gd name="T1" fmla="*/ 336 h 436"/>
                <a:gd name="T2" fmla="*/ 626 w 776"/>
                <a:gd name="T3" fmla="*/ 383 h 436"/>
                <a:gd name="T4" fmla="*/ 462 w 776"/>
                <a:gd name="T5" fmla="*/ 218 h 436"/>
                <a:gd name="T6" fmla="*/ 626 w 776"/>
                <a:gd name="T7" fmla="*/ 54 h 436"/>
                <a:gd name="T8" fmla="*/ 738 w 776"/>
                <a:gd name="T9" fmla="*/ 99 h 436"/>
                <a:gd name="T10" fmla="*/ 774 w 776"/>
                <a:gd name="T11" fmla="*/ 58 h 436"/>
                <a:gd name="T12" fmla="*/ 626 w 776"/>
                <a:gd name="T13" fmla="*/ 0 h 436"/>
                <a:gd name="T14" fmla="*/ 422 w 776"/>
                <a:gd name="T15" fmla="*/ 141 h 436"/>
                <a:gd name="T16" fmla="*/ 218 w 776"/>
                <a:gd name="T17" fmla="*/ 0 h 436"/>
                <a:gd name="T18" fmla="*/ 0 w 776"/>
                <a:gd name="T19" fmla="*/ 218 h 436"/>
                <a:gd name="T20" fmla="*/ 218 w 776"/>
                <a:gd name="T21" fmla="*/ 436 h 436"/>
                <a:gd name="T22" fmla="*/ 422 w 776"/>
                <a:gd name="T23" fmla="*/ 294 h 436"/>
                <a:gd name="T24" fmla="*/ 626 w 776"/>
                <a:gd name="T25" fmla="*/ 436 h 436"/>
                <a:gd name="T26" fmla="*/ 776 w 776"/>
                <a:gd name="T27" fmla="*/ 375 h 436"/>
                <a:gd name="T28" fmla="*/ 740 w 776"/>
                <a:gd name="T29" fmla="*/ 336 h 436"/>
                <a:gd name="T30" fmla="*/ 218 w 776"/>
                <a:gd name="T31" fmla="*/ 382 h 436"/>
                <a:gd name="T32" fmla="*/ 55 w 776"/>
                <a:gd name="T33" fmla="*/ 219 h 436"/>
                <a:gd name="T34" fmla="*/ 218 w 776"/>
                <a:gd name="T35" fmla="*/ 55 h 436"/>
                <a:gd name="T36" fmla="*/ 381 w 776"/>
                <a:gd name="T37" fmla="*/ 219 h 436"/>
                <a:gd name="T38" fmla="*/ 218 w 776"/>
                <a:gd name="T39" fmla="*/ 382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76" h="436">
                  <a:moveTo>
                    <a:pt x="740" y="336"/>
                  </a:moveTo>
                  <a:cubicBezTo>
                    <a:pt x="710" y="365"/>
                    <a:pt x="670" y="383"/>
                    <a:pt x="626" y="383"/>
                  </a:cubicBezTo>
                  <a:cubicBezTo>
                    <a:pt x="536" y="383"/>
                    <a:pt x="462" y="309"/>
                    <a:pt x="462" y="218"/>
                  </a:cubicBezTo>
                  <a:cubicBezTo>
                    <a:pt x="462" y="128"/>
                    <a:pt x="536" y="54"/>
                    <a:pt x="626" y="54"/>
                  </a:cubicBezTo>
                  <a:cubicBezTo>
                    <a:pt x="670" y="54"/>
                    <a:pt x="709" y="71"/>
                    <a:pt x="738" y="99"/>
                  </a:cubicBezTo>
                  <a:cubicBezTo>
                    <a:pt x="774" y="58"/>
                    <a:pt x="774" y="58"/>
                    <a:pt x="774" y="58"/>
                  </a:cubicBezTo>
                  <a:cubicBezTo>
                    <a:pt x="735" y="22"/>
                    <a:pt x="683" y="0"/>
                    <a:pt x="626" y="0"/>
                  </a:cubicBezTo>
                  <a:cubicBezTo>
                    <a:pt x="532" y="0"/>
                    <a:pt x="453" y="58"/>
                    <a:pt x="422" y="141"/>
                  </a:cubicBezTo>
                  <a:cubicBezTo>
                    <a:pt x="391" y="58"/>
                    <a:pt x="311" y="0"/>
                    <a:pt x="218" y="0"/>
                  </a:cubicBezTo>
                  <a:cubicBezTo>
                    <a:pt x="98" y="0"/>
                    <a:pt x="0" y="97"/>
                    <a:pt x="0" y="218"/>
                  </a:cubicBezTo>
                  <a:cubicBezTo>
                    <a:pt x="0" y="338"/>
                    <a:pt x="98" y="436"/>
                    <a:pt x="218" y="436"/>
                  </a:cubicBezTo>
                  <a:cubicBezTo>
                    <a:pt x="311" y="436"/>
                    <a:pt x="391" y="377"/>
                    <a:pt x="422" y="294"/>
                  </a:cubicBezTo>
                  <a:cubicBezTo>
                    <a:pt x="453" y="377"/>
                    <a:pt x="532" y="436"/>
                    <a:pt x="626" y="436"/>
                  </a:cubicBezTo>
                  <a:cubicBezTo>
                    <a:pt x="684" y="436"/>
                    <a:pt x="737" y="413"/>
                    <a:pt x="776" y="375"/>
                  </a:cubicBezTo>
                  <a:lnTo>
                    <a:pt x="740" y="336"/>
                  </a:lnTo>
                  <a:close/>
                  <a:moveTo>
                    <a:pt x="218" y="382"/>
                  </a:moveTo>
                  <a:cubicBezTo>
                    <a:pt x="128" y="382"/>
                    <a:pt x="55" y="309"/>
                    <a:pt x="55" y="219"/>
                  </a:cubicBezTo>
                  <a:cubicBezTo>
                    <a:pt x="55" y="128"/>
                    <a:pt x="128" y="55"/>
                    <a:pt x="218" y="55"/>
                  </a:cubicBezTo>
                  <a:cubicBezTo>
                    <a:pt x="308" y="55"/>
                    <a:pt x="381" y="128"/>
                    <a:pt x="381" y="219"/>
                  </a:cubicBezTo>
                  <a:cubicBezTo>
                    <a:pt x="381" y="309"/>
                    <a:pt x="308" y="382"/>
                    <a:pt x="218" y="38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35" name="Freeform 20"/>
            <p:cNvSpPr>
              <a:spLocks noEditPoints="1"/>
            </p:cNvSpPr>
            <p:nvPr/>
          </p:nvSpPr>
          <p:spPr bwMode="auto">
            <a:xfrm>
              <a:off x="603250" y="1054101"/>
              <a:ext cx="679450" cy="800100"/>
            </a:xfrm>
            <a:custGeom>
              <a:avLst/>
              <a:gdLst>
                <a:gd name="T0" fmla="*/ 313 w 756"/>
                <a:gd name="T1" fmla="*/ 0 h 888"/>
                <a:gd name="T2" fmla="*/ 296 w 756"/>
                <a:gd name="T3" fmla="*/ 1 h 888"/>
                <a:gd name="T4" fmla="*/ 296 w 756"/>
                <a:gd name="T5" fmla="*/ 0 h 888"/>
                <a:gd name="T6" fmla="*/ 0 w 756"/>
                <a:gd name="T7" fmla="*/ 0 h 888"/>
                <a:gd name="T8" fmla="*/ 0 w 756"/>
                <a:gd name="T9" fmla="*/ 888 h 888"/>
                <a:gd name="T10" fmla="*/ 296 w 756"/>
                <a:gd name="T11" fmla="*/ 888 h 888"/>
                <a:gd name="T12" fmla="*/ 296 w 756"/>
                <a:gd name="T13" fmla="*/ 888 h 888"/>
                <a:gd name="T14" fmla="*/ 311 w 756"/>
                <a:gd name="T15" fmla="*/ 888 h 888"/>
                <a:gd name="T16" fmla="*/ 756 w 756"/>
                <a:gd name="T17" fmla="*/ 442 h 888"/>
                <a:gd name="T18" fmla="*/ 313 w 756"/>
                <a:gd name="T19" fmla="*/ 0 h 888"/>
                <a:gd name="T20" fmla="*/ 257 w 756"/>
                <a:gd name="T21" fmla="*/ 326 h 888"/>
                <a:gd name="T22" fmla="*/ 349 w 756"/>
                <a:gd name="T23" fmla="*/ 92 h 888"/>
                <a:gd name="T24" fmla="*/ 411 w 756"/>
                <a:gd name="T25" fmla="*/ 341 h 888"/>
                <a:gd name="T26" fmla="*/ 317 w 756"/>
                <a:gd name="T27" fmla="*/ 578 h 888"/>
                <a:gd name="T28" fmla="*/ 257 w 756"/>
                <a:gd name="T29" fmla="*/ 326 h 888"/>
                <a:gd name="T30" fmla="*/ 234 w 756"/>
                <a:gd name="T31" fmla="*/ 790 h 888"/>
                <a:gd name="T32" fmla="*/ 118 w 756"/>
                <a:gd name="T33" fmla="*/ 558 h 888"/>
                <a:gd name="T34" fmla="*/ 212 w 756"/>
                <a:gd name="T35" fmla="*/ 279 h 888"/>
                <a:gd name="T36" fmla="*/ 273 w 756"/>
                <a:gd name="T37" fmla="*/ 573 h 888"/>
                <a:gd name="T38" fmla="*/ 278 w 756"/>
                <a:gd name="T39" fmla="*/ 667 h 888"/>
                <a:gd name="T40" fmla="*/ 234 w 756"/>
                <a:gd name="T41" fmla="*/ 790 h 888"/>
                <a:gd name="T42" fmla="*/ 505 w 756"/>
                <a:gd name="T43" fmla="*/ 664 h 888"/>
                <a:gd name="T44" fmla="*/ 278 w 756"/>
                <a:gd name="T45" fmla="*/ 789 h 888"/>
                <a:gd name="T46" fmla="*/ 395 w 756"/>
                <a:gd name="T47" fmla="*/ 559 h 888"/>
                <a:gd name="T48" fmla="*/ 616 w 756"/>
                <a:gd name="T49" fmla="*/ 426 h 888"/>
                <a:gd name="T50" fmla="*/ 505 w 756"/>
                <a:gd name="T51" fmla="*/ 664 h 8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56" h="888">
                  <a:moveTo>
                    <a:pt x="313" y="0"/>
                  </a:moveTo>
                  <a:cubicBezTo>
                    <a:pt x="307" y="0"/>
                    <a:pt x="302" y="0"/>
                    <a:pt x="296" y="1"/>
                  </a:cubicBezTo>
                  <a:cubicBezTo>
                    <a:pt x="296" y="0"/>
                    <a:pt x="296" y="0"/>
                    <a:pt x="29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88"/>
                    <a:pt x="0" y="888"/>
                    <a:pt x="0" y="888"/>
                  </a:cubicBezTo>
                  <a:cubicBezTo>
                    <a:pt x="296" y="888"/>
                    <a:pt x="296" y="888"/>
                    <a:pt x="296" y="888"/>
                  </a:cubicBezTo>
                  <a:cubicBezTo>
                    <a:pt x="296" y="888"/>
                    <a:pt x="296" y="888"/>
                    <a:pt x="296" y="888"/>
                  </a:cubicBezTo>
                  <a:cubicBezTo>
                    <a:pt x="301" y="888"/>
                    <a:pt x="306" y="888"/>
                    <a:pt x="311" y="888"/>
                  </a:cubicBezTo>
                  <a:cubicBezTo>
                    <a:pt x="556" y="888"/>
                    <a:pt x="756" y="686"/>
                    <a:pt x="756" y="442"/>
                  </a:cubicBezTo>
                  <a:cubicBezTo>
                    <a:pt x="756" y="197"/>
                    <a:pt x="557" y="1"/>
                    <a:pt x="313" y="0"/>
                  </a:cubicBezTo>
                  <a:close/>
                  <a:moveTo>
                    <a:pt x="257" y="326"/>
                  </a:moveTo>
                  <a:cubicBezTo>
                    <a:pt x="268" y="192"/>
                    <a:pt x="349" y="92"/>
                    <a:pt x="349" y="92"/>
                  </a:cubicBezTo>
                  <a:cubicBezTo>
                    <a:pt x="349" y="92"/>
                    <a:pt x="427" y="188"/>
                    <a:pt x="411" y="341"/>
                  </a:cubicBezTo>
                  <a:cubicBezTo>
                    <a:pt x="396" y="491"/>
                    <a:pt x="317" y="578"/>
                    <a:pt x="317" y="578"/>
                  </a:cubicBezTo>
                  <a:cubicBezTo>
                    <a:pt x="317" y="578"/>
                    <a:pt x="245" y="459"/>
                    <a:pt x="257" y="326"/>
                  </a:cubicBezTo>
                  <a:close/>
                  <a:moveTo>
                    <a:pt x="234" y="790"/>
                  </a:moveTo>
                  <a:cubicBezTo>
                    <a:pt x="234" y="790"/>
                    <a:pt x="127" y="667"/>
                    <a:pt x="118" y="558"/>
                  </a:cubicBezTo>
                  <a:cubicBezTo>
                    <a:pt x="105" y="410"/>
                    <a:pt x="212" y="279"/>
                    <a:pt x="212" y="279"/>
                  </a:cubicBezTo>
                  <a:cubicBezTo>
                    <a:pt x="205" y="483"/>
                    <a:pt x="273" y="573"/>
                    <a:pt x="273" y="573"/>
                  </a:cubicBezTo>
                  <a:cubicBezTo>
                    <a:pt x="273" y="573"/>
                    <a:pt x="289" y="597"/>
                    <a:pt x="278" y="667"/>
                  </a:cubicBezTo>
                  <a:cubicBezTo>
                    <a:pt x="267" y="736"/>
                    <a:pt x="234" y="790"/>
                    <a:pt x="234" y="790"/>
                  </a:cubicBezTo>
                  <a:close/>
                  <a:moveTo>
                    <a:pt x="505" y="664"/>
                  </a:moveTo>
                  <a:cubicBezTo>
                    <a:pt x="408" y="771"/>
                    <a:pt x="278" y="789"/>
                    <a:pt x="278" y="789"/>
                  </a:cubicBezTo>
                  <a:cubicBezTo>
                    <a:pt x="278" y="789"/>
                    <a:pt x="282" y="666"/>
                    <a:pt x="395" y="559"/>
                  </a:cubicBezTo>
                  <a:cubicBezTo>
                    <a:pt x="508" y="453"/>
                    <a:pt x="616" y="426"/>
                    <a:pt x="616" y="426"/>
                  </a:cubicBezTo>
                  <a:cubicBezTo>
                    <a:pt x="616" y="426"/>
                    <a:pt x="601" y="557"/>
                    <a:pt x="505" y="66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  <p:sp>
        <p:nvSpPr>
          <p:cNvPr id="3079" name="文本框 135"/>
          <p:cNvSpPr txBox="1">
            <a:spLocks noChangeArrowheads="1"/>
          </p:cNvSpPr>
          <p:nvPr/>
        </p:nvSpPr>
        <p:spPr bwMode="auto">
          <a:xfrm>
            <a:off x="5884863" y="2727325"/>
            <a:ext cx="588803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完整创业计划书项目融资</a:t>
            </a:r>
            <a:r>
              <a:rPr lang="en-US" altLang="zh-CN" sz="2800" b="1" dirty="0" err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模板</a:t>
            </a:r>
          </a:p>
        </p:txBody>
      </p:sp>
      <p:sp>
        <p:nvSpPr>
          <p:cNvPr id="3080" name="文本框 136"/>
          <p:cNvSpPr txBox="1">
            <a:spLocks noChangeArrowheads="1"/>
          </p:cNvSpPr>
          <p:nvPr/>
        </p:nvSpPr>
        <p:spPr bwMode="auto">
          <a:xfrm>
            <a:off x="5911850" y="4037013"/>
            <a:ext cx="55594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dist" eaLnBrk="1" hangingPunct="1"/>
            <a:r>
              <a:rPr lang="zh-CN" alt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框架完整</a:t>
            </a:r>
            <a:r>
              <a:rPr lang="en-US" altLang="zh-CN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·</a:t>
            </a:r>
            <a:r>
              <a:rPr lang="zh-CN" alt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扁平化呈现</a:t>
            </a:r>
            <a:r>
              <a:rPr lang="en-US" altLang="zh-CN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·</a:t>
            </a:r>
            <a:r>
              <a:rPr lang="zh-CN" alt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绝对专业</a:t>
            </a:r>
            <a:r>
              <a:rPr lang="en-US" altLang="zh-CN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·</a:t>
            </a:r>
            <a:r>
              <a:rPr lang="zh-CN" alt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超级吸睛</a:t>
            </a:r>
          </a:p>
        </p:txBody>
      </p:sp>
      <p:sp>
        <p:nvSpPr>
          <p:cNvPr id="3081" name="文本框 137"/>
          <p:cNvSpPr txBox="1">
            <a:spLocks noChangeArrowheads="1"/>
          </p:cNvSpPr>
          <p:nvPr/>
        </p:nvSpPr>
        <p:spPr bwMode="auto">
          <a:xfrm>
            <a:off x="5899150" y="3660775"/>
            <a:ext cx="55943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dist" eaLnBrk="1" hangingPunct="1"/>
            <a:r>
              <a:rPr lang="en-US" altLang="zh-CN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THE PROFESSIONAL BUSINESS TEMPLATE</a:t>
            </a:r>
            <a:endParaRPr lang="zh-CN" altLang="en-US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图片 8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788" y="1943100"/>
            <a:ext cx="2351087" cy="270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图片 8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2688" y="1943100"/>
            <a:ext cx="2489200" cy="2859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图片 8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1888" y="2144713"/>
            <a:ext cx="2413000" cy="277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图片 8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7963" y="2144713"/>
            <a:ext cx="2120900" cy="243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7" name="矩形 86"/>
          <p:cNvSpPr/>
          <p:nvPr/>
        </p:nvSpPr>
        <p:spPr>
          <a:xfrm>
            <a:off x="1266825" y="0"/>
            <a:ext cx="2247900" cy="657225"/>
          </a:xfrm>
          <a:prstGeom prst="rect">
            <a:avLst/>
          </a:prstGeom>
          <a:solidFill>
            <a:srgbClr val="058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7176" name="文本框 87"/>
          <p:cNvSpPr txBox="1">
            <a:spLocks noChangeArrowheads="1"/>
          </p:cNvSpPr>
          <p:nvPr/>
        </p:nvSpPr>
        <p:spPr bwMode="auto">
          <a:xfrm>
            <a:off x="2047875" y="128588"/>
            <a:ext cx="14668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2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Contents</a:t>
            </a:r>
            <a:endParaRPr lang="zh-CN" altLang="en-US" sz="20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177" name="文本框 88"/>
          <p:cNvSpPr txBox="1">
            <a:spLocks noChangeArrowheads="1"/>
          </p:cNvSpPr>
          <p:nvPr/>
        </p:nvSpPr>
        <p:spPr bwMode="auto">
          <a:xfrm>
            <a:off x="1365250" y="96838"/>
            <a:ext cx="8096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目录</a:t>
            </a:r>
          </a:p>
        </p:txBody>
      </p:sp>
      <p:sp>
        <p:nvSpPr>
          <p:cNvPr id="7178" name="文本框 89"/>
          <p:cNvSpPr txBox="1">
            <a:spLocks noChangeArrowheads="1"/>
          </p:cNvSpPr>
          <p:nvPr/>
        </p:nvSpPr>
        <p:spPr bwMode="auto">
          <a:xfrm>
            <a:off x="1689100" y="4454525"/>
            <a:ext cx="156051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0582B2"/>
                </a:solidFill>
                <a:latin typeface="微软雅黑" pitchFamily="34" charset="-122"/>
                <a:ea typeface="微软雅黑" pitchFamily="34" charset="-122"/>
              </a:rPr>
              <a:t>项目概况</a:t>
            </a:r>
          </a:p>
        </p:txBody>
      </p:sp>
      <p:sp>
        <p:nvSpPr>
          <p:cNvPr id="92" name="文本框 91"/>
          <p:cNvSpPr txBox="1"/>
          <p:nvPr/>
        </p:nvSpPr>
        <p:spPr>
          <a:xfrm>
            <a:off x="1689100" y="4914900"/>
            <a:ext cx="1358900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050" dirty="0">
                <a:solidFill>
                  <a:srgbClr val="2E4C6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PROJECT PEOFILE</a:t>
            </a:r>
            <a:endParaRPr lang="zh-CN" altLang="en-US" sz="1050" dirty="0">
              <a:solidFill>
                <a:srgbClr val="2E4C6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80" name="文本框 92"/>
          <p:cNvSpPr txBox="1">
            <a:spLocks noChangeArrowheads="1"/>
          </p:cNvSpPr>
          <p:nvPr/>
        </p:nvSpPr>
        <p:spPr bwMode="auto">
          <a:xfrm>
            <a:off x="4286250" y="4454525"/>
            <a:ext cx="156051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0582B2"/>
                </a:solidFill>
                <a:latin typeface="微软雅黑" pitchFamily="34" charset="-122"/>
                <a:ea typeface="微软雅黑" pitchFamily="34" charset="-122"/>
              </a:rPr>
              <a:t>团队介绍</a:t>
            </a:r>
          </a:p>
        </p:txBody>
      </p:sp>
      <p:sp>
        <p:nvSpPr>
          <p:cNvPr id="94" name="文本框 93"/>
          <p:cNvSpPr txBox="1"/>
          <p:nvPr/>
        </p:nvSpPr>
        <p:spPr>
          <a:xfrm>
            <a:off x="4286250" y="4914900"/>
            <a:ext cx="1358900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050" dirty="0">
                <a:solidFill>
                  <a:srgbClr val="2E4C6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ABOUT   US</a:t>
            </a:r>
          </a:p>
        </p:txBody>
      </p:sp>
      <p:sp>
        <p:nvSpPr>
          <p:cNvPr id="7182" name="文本框 94"/>
          <p:cNvSpPr txBox="1">
            <a:spLocks noChangeArrowheads="1"/>
          </p:cNvSpPr>
          <p:nvPr/>
        </p:nvSpPr>
        <p:spPr bwMode="auto">
          <a:xfrm>
            <a:off x="6784975" y="4454525"/>
            <a:ext cx="15589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0582B2"/>
                </a:solidFill>
                <a:latin typeface="微软雅黑" pitchFamily="34" charset="-122"/>
                <a:ea typeface="微软雅黑" pitchFamily="34" charset="-122"/>
              </a:rPr>
              <a:t>合作方式</a:t>
            </a:r>
          </a:p>
        </p:txBody>
      </p:sp>
      <p:sp>
        <p:nvSpPr>
          <p:cNvPr id="96" name="文本框 95"/>
          <p:cNvSpPr txBox="1"/>
          <p:nvPr/>
        </p:nvSpPr>
        <p:spPr>
          <a:xfrm>
            <a:off x="6784975" y="4914900"/>
            <a:ext cx="1358900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050" dirty="0">
                <a:solidFill>
                  <a:srgbClr val="2E4C6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ADVANTAGE</a:t>
            </a:r>
          </a:p>
        </p:txBody>
      </p:sp>
      <p:sp>
        <p:nvSpPr>
          <p:cNvPr id="7184" name="文本框 96"/>
          <p:cNvSpPr txBox="1">
            <a:spLocks noChangeArrowheads="1"/>
          </p:cNvSpPr>
          <p:nvPr/>
        </p:nvSpPr>
        <p:spPr bwMode="auto">
          <a:xfrm>
            <a:off x="9493250" y="4454525"/>
            <a:ext cx="156051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0582B2"/>
                </a:solidFill>
                <a:latin typeface="微软雅黑" pitchFamily="34" charset="-122"/>
                <a:ea typeface="微软雅黑" pitchFamily="34" charset="-122"/>
              </a:rPr>
              <a:t>精诚合作</a:t>
            </a:r>
          </a:p>
        </p:txBody>
      </p:sp>
      <p:sp>
        <p:nvSpPr>
          <p:cNvPr id="98" name="文本框 97"/>
          <p:cNvSpPr txBox="1"/>
          <p:nvPr/>
        </p:nvSpPr>
        <p:spPr>
          <a:xfrm>
            <a:off x="9493250" y="4914900"/>
            <a:ext cx="1358900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050" dirty="0">
                <a:solidFill>
                  <a:srgbClr val="2E4C6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COOPERATION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89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3178175"/>
            <a:ext cx="12192000" cy="2235200"/>
          </a:xfrm>
          <a:prstGeom prst="rect">
            <a:avLst/>
          </a:prstGeom>
          <a:solidFill>
            <a:srgbClr val="0037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195" name="文本框 3361"/>
          <p:cNvSpPr txBox="1">
            <a:spLocks noChangeArrowheads="1"/>
          </p:cNvSpPr>
          <p:nvPr/>
        </p:nvSpPr>
        <p:spPr bwMode="auto">
          <a:xfrm>
            <a:off x="5949950" y="3178175"/>
            <a:ext cx="1962150" cy="221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13800" dirty="0">
                <a:solidFill>
                  <a:schemeClr val="bg1"/>
                </a:solidFill>
                <a:latin typeface="Impact" pitchFamily="34" charset="0"/>
              </a:rPr>
              <a:t>01</a:t>
            </a:r>
            <a:endParaRPr lang="zh-CN" altLang="en-US" sz="13800" dirty="0">
              <a:solidFill>
                <a:schemeClr val="bg1"/>
              </a:solidFill>
              <a:latin typeface="Impact" pitchFamily="34" charset="0"/>
            </a:endParaRPr>
          </a:p>
        </p:txBody>
      </p:sp>
      <p:sp>
        <p:nvSpPr>
          <p:cNvPr id="8196" name="文本框 770"/>
          <p:cNvSpPr txBox="1">
            <a:spLocks noChangeArrowheads="1"/>
          </p:cNvSpPr>
          <p:nvPr/>
        </p:nvSpPr>
        <p:spPr bwMode="auto">
          <a:xfrm>
            <a:off x="8086725" y="3692525"/>
            <a:ext cx="374015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54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项目概况</a:t>
            </a:r>
          </a:p>
        </p:txBody>
      </p:sp>
      <p:sp>
        <p:nvSpPr>
          <p:cNvPr id="8197" name="文本框 771"/>
          <p:cNvSpPr txBox="1">
            <a:spLocks noChangeArrowheads="1"/>
          </p:cNvSpPr>
          <p:nvPr/>
        </p:nvSpPr>
        <p:spPr bwMode="auto">
          <a:xfrm>
            <a:off x="8086725" y="4616450"/>
            <a:ext cx="287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dist" eaLnBrk="1" hangingPunct="1"/>
            <a:r>
              <a:rPr lang="en-US" altLang="zh-CN" sz="16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PROJECT PEOFILE</a:t>
            </a:r>
            <a:endParaRPr lang="zh-CN" altLang="en-US" sz="160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8198" name="图片 336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913" y="1854200"/>
            <a:ext cx="4114800" cy="404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57188" y="355600"/>
            <a:ext cx="254000" cy="254000"/>
          </a:xfrm>
          <a:prstGeom prst="rect">
            <a:avLst/>
          </a:prstGeom>
          <a:solidFill>
            <a:srgbClr val="0058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219" name="文本框 4"/>
          <p:cNvSpPr txBox="1">
            <a:spLocks noChangeArrowheads="1"/>
          </p:cNvSpPr>
          <p:nvPr/>
        </p:nvSpPr>
        <p:spPr bwMode="auto">
          <a:xfrm>
            <a:off x="685800" y="282575"/>
            <a:ext cx="26574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pic>
        <p:nvPicPr>
          <p:cNvPr id="9220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17"/>
          <a:stretch>
            <a:fillRect/>
          </a:stretch>
        </p:blipFill>
        <p:spPr bwMode="auto">
          <a:xfrm>
            <a:off x="1108075" y="1416050"/>
            <a:ext cx="5761038" cy="426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1" name="Rectangle 22"/>
          <p:cNvSpPr>
            <a:spLocks noChangeArrowheads="1"/>
          </p:cNvSpPr>
          <p:nvPr/>
        </p:nvSpPr>
        <p:spPr bwMode="auto">
          <a:xfrm>
            <a:off x="5400675" y="4606925"/>
            <a:ext cx="5805488" cy="1498600"/>
          </a:xfrm>
          <a:prstGeom prst="rect">
            <a:avLst/>
          </a:prstGeom>
          <a:solidFill>
            <a:srgbClr val="005886">
              <a:alpha val="7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eaLnBrk="1" hangingPunct="1"/>
            <a:endParaRPr lang="en-US" altLang="zh-CN" sz="2400">
              <a:solidFill>
                <a:srgbClr val="000000"/>
              </a:solidFill>
            </a:endParaRPr>
          </a:p>
        </p:txBody>
      </p:sp>
      <p:sp>
        <p:nvSpPr>
          <p:cNvPr id="9222" name="矩形 7"/>
          <p:cNvSpPr>
            <a:spLocks noChangeArrowheads="1"/>
          </p:cNvSpPr>
          <p:nvPr/>
        </p:nvSpPr>
        <p:spPr bwMode="auto">
          <a:xfrm>
            <a:off x="7067550" y="4940300"/>
            <a:ext cx="4094163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zh-CN" altLang="en-US" sz="16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单击此处编辑您要的内容，建议您在展示时采用微软雅黑字体，本模版所有图形线条及其相应素材均可自由编辑、改色、替换。</a:t>
            </a:r>
          </a:p>
        </p:txBody>
      </p:sp>
      <p:sp>
        <p:nvSpPr>
          <p:cNvPr id="9223" name="矩形 8"/>
          <p:cNvSpPr>
            <a:spLocks noChangeArrowheads="1"/>
          </p:cNvSpPr>
          <p:nvPr/>
        </p:nvSpPr>
        <p:spPr bwMode="auto">
          <a:xfrm>
            <a:off x="7434263" y="3321050"/>
            <a:ext cx="3771900" cy="103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>
              <a:solidFill>
                <a:srgbClr val="000000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9224" name="TextBox 13"/>
          <p:cNvSpPr txBox="1">
            <a:spLocks noChangeArrowheads="1"/>
          </p:cNvSpPr>
          <p:nvPr/>
        </p:nvSpPr>
        <p:spPr bwMode="auto">
          <a:xfrm>
            <a:off x="7434263" y="2998788"/>
            <a:ext cx="27527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000000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sz="1600" b="1">
              <a:solidFill>
                <a:srgbClr val="000000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57188" y="355600"/>
            <a:ext cx="254000" cy="254000"/>
          </a:xfrm>
          <a:prstGeom prst="rect">
            <a:avLst/>
          </a:prstGeom>
          <a:solidFill>
            <a:srgbClr val="0058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243" name="文本框 4"/>
          <p:cNvSpPr txBox="1">
            <a:spLocks noChangeArrowheads="1"/>
          </p:cNvSpPr>
          <p:nvPr/>
        </p:nvSpPr>
        <p:spPr bwMode="auto">
          <a:xfrm>
            <a:off x="685800" y="282575"/>
            <a:ext cx="26574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sp>
        <p:nvSpPr>
          <p:cNvPr id="28" name="AutoShape 1"/>
          <p:cNvSpPr>
            <a:spLocks/>
          </p:cNvSpPr>
          <p:nvPr/>
        </p:nvSpPr>
        <p:spPr bwMode="auto">
          <a:xfrm>
            <a:off x="6789738" y="3311525"/>
            <a:ext cx="2130425" cy="25304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562" y="1136"/>
                </a:lnTo>
                <a:cubicBezTo>
                  <a:pt x="562" y="1136"/>
                  <a:pt x="787" y="2273"/>
                  <a:pt x="1349" y="2463"/>
                </a:cubicBezTo>
                <a:cubicBezTo>
                  <a:pt x="1912" y="2652"/>
                  <a:pt x="3262" y="5210"/>
                  <a:pt x="3262" y="5210"/>
                </a:cubicBezTo>
                <a:lnTo>
                  <a:pt x="3487" y="6821"/>
                </a:lnTo>
                <a:cubicBezTo>
                  <a:pt x="3487" y="6821"/>
                  <a:pt x="3374" y="7294"/>
                  <a:pt x="3824" y="7768"/>
                </a:cubicBezTo>
                <a:cubicBezTo>
                  <a:pt x="4274" y="8242"/>
                  <a:pt x="4837" y="8999"/>
                  <a:pt x="4837" y="9284"/>
                </a:cubicBezTo>
                <a:cubicBezTo>
                  <a:pt x="4837" y="9568"/>
                  <a:pt x="4499" y="10705"/>
                  <a:pt x="4387" y="10894"/>
                </a:cubicBezTo>
                <a:cubicBezTo>
                  <a:pt x="4274" y="11084"/>
                  <a:pt x="4387" y="12315"/>
                  <a:pt x="5175" y="13073"/>
                </a:cubicBezTo>
                <a:cubicBezTo>
                  <a:pt x="5962" y="13831"/>
                  <a:pt x="6524" y="14494"/>
                  <a:pt x="6524" y="14684"/>
                </a:cubicBezTo>
                <a:cubicBezTo>
                  <a:pt x="6524" y="14873"/>
                  <a:pt x="6524" y="15821"/>
                  <a:pt x="6524" y="16105"/>
                </a:cubicBezTo>
                <a:cubicBezTo>
                  <a:pt x="6524" y="16389"/>
                  <a:pt x="6637" y="16673"/>
                  <a:pt x="7199" y="17810"/>
                </a:cubicBezTo>
                <a:cubicBezTo>
                  <a:pt x="7762" y="18947"/>
                  <a:pt x="8549" y="19894"/>
                  <a:pt x="8774" y="20273"/>
                </a:cubicBezTo>
                <a:cubicBezTo>
                  <a:pt x="8999" y="20652"/>
                  <a:pt x="10124" y="21599"/>
                  <a:pt x="10124" y="21599"/>
                </a:cubicBezTo>
                <a:lnTo>
                  <a:pt x="11249" y="19799"/>
                </a:lnTo>
                <a:cubicBezTo>
                  <a:pt x="11249" y="19799"/>
                  <a:pt x="12937" y="17147"/>
                  <a:pt x="13612" y="16673"/>
                </a:cubicBezTo>
                <a:cubicBezTo>
                  <a:pt x="14287" y="16200"/>
                  <a:pt x="15299" y="14305"/>
                  <a:pt x="15299" y="14305"/>
                </a:cubicBezTo>
                <a:lnTo>
                  <a:pt x="15412" y="13073"/>
                </a:lnTo>
                <a:lnTo>
                  <a:pt x="16762" y="11936"/>
                </a:lnTo>
                <a:cubicBezTo>
                  <a:pt x="16762" y="11936"/>
                  <a:pt x="17099" y="8621"/>
                  <a:pt x="17212" y="8052"/>
                </a:cubicBezTo>
                <a:cubicBezTo>
                  <a:pt x="17324" y="7484"/>
                  <a:pt x="17999" y="6347"/>
                  <a:pt x="18112" y="6157"/>
                </a:cubicBezTo>
                <a:cubicBezTo>
                  <a:pt x="18225" y="5968"/>
                  <a:pt x="18337" y="4736"/>
                  <a:pt x="18225" y="4263"/>
                </a:cubicBezTo>
                <a:cubicBezTo>
                  <a:pt x="18112" y="3789"/>
                  <a:pt x="18112" y="3031"/>
                  <a:pt x="18449" y="2842"/>
                </a:cubicBezTo>
                <a:cubicBezTo>
                  <a:pt x="18787" y="2652"/>
                  <a:pt x="20024" y="1894"/>
                  <a:pt x="20024" y="1894"/>
                </a:cubicBezTo>
                <a:lnTo>
                  <a:pt x="20812" y="1231"/>
                </a:lnTo>
                <a:lnTo>
                  <a:pt x="21374" y="663"/>
                </a:lnTo>
                <a:lnTo>
                  <a:pt x="21600" y="94"/>
                </a:lnTo>
                <a:lnTo>
                  <a:pt x="0" y="0"/>
                </a:lnTo>
                <a:close/>
              </a:path>
            </a:pathLst>
          </a:custGeom>
          <a:solidFill>
            <a:srgbClr val="337EB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ctr" defTabSz="412750" eaLnBrk="1">
              <a:defRPr/>
            </a:pPr>
            <a:endParaRPr lang="en-US" sz="28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AutoShape 2"/>
          <p:cNvSpPr>
            <a:spLocks/>
          </p:cNvSpPr>
          <p:nvPr/>
        </p:nvSpPr>
        <p:spPr bwMode="auto">
          <a:xfrm>
            <a:off x="6800850" y="3302000"/>
            <a:ext cx="2097088" cy="25082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9999" y="1338"/>
                </a:moveTo>
                <a:lnTo>
                  <a:pt x="17485" y="2867"/>
                </a:lnTo>
                <a:cubicBezTo>
                  <a:pt x="17485" y="2867"/>
                  <a:pt x="16799" y="3058"/>
                  <a:pt x="16457" y="4969"/>
                </a:cubicBezTo>
                <a:cubicBezTo>
                  <a:pt x="16114" y="6881"/>
                  <a:pt x="15657" y="7263"/>
                  <a:pt x="15657" y="7454"/>
                </a:cubicBezTo>
                <a:cubicBezTo>
                  <a:pt x="15657" y="7646"/>
                  <a:pt x="14971" y="8028"/>
                  <a:pt x="14971" y="8028"/>
                </a:cubicBezTo>
                <a:cubicBezTo>
                  <a:pt x="14971" y="8028"/>
                  <a:pt x="14971" y="10417"/>
                  <a:pt x="15085" y="10704"/>
                </a:cubicBezTo>
                <a:cubicBezTo>
                  <a:pt x="15199" y="10991"/>
                  <a:pt x="15885" y="12042"/>
                  <a:pt x="15085" y="13093"/>
                </a:cubicBezTo>
                <a:cubicBezTo>
                  <a:pt x="14285" y="14145"/>
                  <a:pt x="13485" y="14814"/>
                  <a:pt x="13485" y="14814"/>
                </a:cubicBezTo>
                <a:cubicBezTo>
                  <a:pt x="13485" y="14814"/>
                  <a:pt x="12799" y="15865"/>
                  <a:pt x="12685" y="16152"/>
                </a:cubicBezTo>
                <a:cubicBezTo>
                  <a:pt x="12571" y="16438"/>
                  <a:pt x="11771" y="17968"/>
                  <a:pt x="11771" y="17968"/>
                </a:cubicBezTo>
                <a:lnTo>
                  <a:pt x="10285" y="19592"/>
                </a:lnTo>
                <a:lnTo>
                  <a:pt x="10399" y="20548"/>
                </a:lnTo>
                <a:cubicBezTo>
                  <a:pt x="10399" y="20548"/>
                  <a:pt x="9828" y="19688"/>
                  <a:pt x="10285" y="18254"/>
                </a:cubicBezTo>
                <a:cubicBezTo>
                  <a:pt x="10742" y="16821"/>
                  <a:pt x="12114" y="14909"/>
                  <a:pt x="12114" y="14718"/>
                </a:cubicBezTo>
                <a:cubicBezTo>
                  <a:pt x="12114" y="14527"/>
                  <a:pt x="12799" y="12424"/>
                  <a:pt x="12799" y="12424"/>
                </a:cubicBezTo>
                <a:lnTo>
                  <a:pt x="12914" y="10799"/>
                </a:lnTo>
                <a:cubicBezTo>
                  <a:pt x="12914" y="10799"/>
                  <a:pt x="12799" y="9939"/>
                  <a:pt x="13142" y="9653"/>
                </a:cubicBezTo>
                <a:cubicBezTo>
                  <a:pt x="13485" y="9366"/>
                  <a:pt x="12571" y="8219"/>
                  <a:pt x="12571" y="8219"/>
                </a:cubicBezTo>
                <a:cubicBezTo>
                  <a:pt x="12571" y="8219"/>
                  <a:pt x="11657" y="7646"/>
                  <a:pt x="12342" y="6785"/>
                </a:cubicBezTo>
                <a:cubicBezTo>
                  <a:pt x="13028" y="5925"/>
                  <a:pt x="13599" y="5352"/>
                  <a:pt x="13828" y="5352"/>
                </a:cubicBezTo>
                <a:cubicBezTo>
                  <a:pt x="14057" y="5352"/>
                  <a:pt x="14971" y="4874"/>
                  <a:pt x="14971" y="4874"/>
                </a:cubicBezTo>
                <a:lnTo>
                  <a:pt x="15199" y="4396"/>
                </a:lnTo>
                <a:lnTo>
                  <a:pt x="13028" y="3631"/>
                </a:lnTo>
                <a:lnTo>
                  <a:pt x="13371" y="3058"/>
                </a:lnTo>
                <a:lnTo>
                  <a:pt x="14171" y="2771"/>
                </a:lnTo>
                <a:cubicBezTo>
                  <a:pt x="14171" y="2771"/>
                  <a:pt x="14171" y="1911"/>
                  <a:pt x="14399" y="1720"/>
                </a:cubicBezTo>
                <a:cubicBezTo>
                  <a:pt x="14628" y="1529"/>
                  <a:pt x="14628" y="860"/>
                  <a:pt x="14628" y="860"/>
                </a:cubicBezTo>
                <a:lnTo>
                  <a:pt x="13714" y="0"/>
                </a:lnTo>
                <a:cubicBezTo>
                  <a:pt x="13714" y="0"/>
                  <a:pt x="13142" y="2007"/>
                  <a:pt x="12685" y="2389"/>
                </a:cubicBezTo>
                <a:cubicBezTo>
                  <a:pt x="12228" y="2771"/>
                  <a:pt x="11542" y="3536"/>
                  <a:pt x="11542" y="3536"/>
                </a:cubicBezTo>
                <a:cubicBezTo>
                  <a:pt x="11542" y="3536"/>
                  <a:pt x="11542" y="4300"/>
                  <a:pt x="11657" y="4587"/>
                </a:cubicBezTo>
                <a:cubicBezTo>
                  <a:pt x="11771" y="4874"/>
                  <a:pt x="11314" y="5638"/>
                  <a:pt x="11199" y="6116"/>
                </a:cubicBezTo>
                <a:cubicBezTo>
                  <a:pt x="11085" y="6594"/>
                  <a:pt x="10971" y="7359"/>
                  <a:pt x="10971" y="7932"/>
                </a:cubicBezTo>
                <a:cubicBezTo>
                  <a:pt x="10971" y="8506"/>
                  <a:pt x="10628" y="8697"/>
                  <a:pt x="10971" y="10035"/>
                </a:cubicBezTo>
                <a:cubicBezTo>
                  <a:pt x="11314" y="11373"/>
                  <a:pt x="11085" y="12520"/>
                  <a:pt x="10971" y="12807"/>
                </a:cubicBezTo>
                <a:cubicBezTo>
                  <a:pt x="10857" y="13093"/>
                  <a:pt x="10857" y="13189"/>
                  <a:pt x="10857" y="13571"/>
                </a:cubicBezTo>
                <a:cubicBezTo>
                  <a:pt x="10857" y="13953"/>
                  <a:pt x="11085" y="14718"/>
                  <a:pt x="11085" y="14909"/>
                </a:cubicBezTo>
                <a:cubicBezTo>
                  <a:pt x="11085" y="15100"/>
                  <a:pt x="10628" y="15961"/>
                  <a:pt x="10514" y="16152"/>
                </a:cubicBezTo>
                <a:cubicBezTo>
                  <a:pt x="10399" y="16343"/>
                  <a:pt x="9257" y="19210"/>
                  <a:pt x="9257" y="19210"/>
                </a:cubicBezTo>
                <a:lnTo>
                  <a:pt x="8571" y="13476"/>
                </a:lnTo>
                <a:cubicBezTo>
                  <a:pt x="8571" y="13476"/>
                  <a:pt x="6285" y="11277"/>
                  <a:pt x="6171" y="11086"/>
                </a:cubicBezTo>
                <a:cubicBezTo>
                  <a:pt x="6057" y="10895"/>
                  <a:pt x="8114" y="10035"/>
                  <a:pt x="8914" y="9366"/>
                </a:cubicBezTo>
                <a:cubicBezTo>
                  <a:pt x="9714" y="8697"/>
                  <a:pt x="9142" y="8792"/>
                  <a:pt x="8685" y="7168"/>
                </a:cubicBezTo>
                <a:cubicBezTo>
                  <a:pt x="8228" y="5543"/>
                  <a:pt x="5942" y="5161"/>
                  <a:pt x="5942" y="5161"/>
                </a:cubicBezTo>
                <a:cubicBezTo>
                  <a:pt x="5942" y="5161"/>
                  <a:pt x="5028" y="4587"/>
                  <a:pt x="4914" y="4109"/>
                </a:cubicBezTo>
                <a:cubicBezTo>
                  <a:pt x="4799" y="3631"/>
                  <a:pt x="4228" y="1624"/>
                  <a:pt x="4228" y="1624"/>
                </a:cubicBezTo>
                <a:lnTo>
                  <a:pt x="7085" y="3727"/>
                </a:lnTo>
                <a:cubicBezTo>
                  <a:pt x="7085" y="3727"/>
                  <a:pt x="6057" y="1146"/>
                  <a:pt x="6514" y="573"/>
                </a:cubicBezTo>
                <a:cubicBezTo>
                  <a:pt x="6971" y="0"/>
                  <a:pt x="7657" y="477"/>
                  <a:pt x="7657" y="477"/>
                </a:cubicBezTo>
                <a:lnTo>
                  <a:pt x="8799" y="3058"/>
                </a:lnTo>
                <a:lnTo>
                  <a:pt x="9600" y="3918"/>
                </a:lnTo>
                <a:lnTo>
                  <a:pt x="9371" y="1338"/>
                </a:lnTo>
                <a:lnTo>
                  <a:pt x="9371" y="95"/>
                </a:lnTo>
                <a:lnTo>
                  <a:pt x="0" y="0"/>
                </a:lnTo>
                <a:cubicBezTo>
                  <a:pt x="0" y="0"/>
                  <a:pt x="914" y="955"/>
                  <a:pt x="1257" y="1720"/>
                </a:cubicBezTo>
                <a:cubicBezTo>
                  <a:pt x="1599" y="2484"/>
                  <a:pt x="3199" y="4587"/>
                  <a:pt x="3199" y="5161"/>
                </a:cubicBezTo>
                <a:cubicBezTo>
                  <a:pt x="3199" y="5734"/>
                  <a:pt x="3657" y="6785"/>
                  <a:pt x="4114" y="7741"/>
                </a:cubicBezTo>
                <a:cubicBezTo>
                  <a:pt x="4571" y="8697"/>
                  <a:pt x="4914" y="9748"/>
                  <a:pt x="4914" y="10322"/>
                </a:cubicBezTo>
                <a:cubicBezTo>
                  <a:pt x="4914" y="10895"/>
                  <a:pt x="4228" y="11851"/>
                  <a:pt x="4799" y="12424"/>
                </a:cubicBezTo>
                <a:cubicBezTo>
                  <a:pt x="5371" y="12998"/>
                  <a:pt x="5942" y="14431"/>
                  <a:pt x="6399" y="14718"/>
                </a:cubicBezTo>
                <a:cubicBezTo>
                  <a:pt x="6857" y="15005"/>
                  <a:pt x="6628" y="15292"/>
                  <a:pt x="6971" y="16438"/>
                </a:cubicBezTo>
                <a:cubicBezTo>
                  <a:pt x="7314" y="17585"/>
                  <a:pt x="7657" y="18541"/>
                  <a:pt x="7999" y="19115"/>
                </a:cubicBezTo>
                <a:cubicBezTo>
                  <a:pt x="8342" y="19688"/>
                  <a:pt x="10057" y="21600"/>
                  <a:pt x="10057" y="21600"/>
                </a:cubicBezTo>
                <a:cubicBezTo>
                  <a:pt x="10057" y="21600"/>
                  <a:pt x="15085" y="14909"/>
                  <a:pt x="15428" y="14336"/>
                </a:cubicBezTo>
                <a:cubicBezTo>
                  <a:pt x="15771" y="13762"/>
                  <a:pt x="15657" y="13093"/>
                  <a:pt x="15657" y="13093"/>
                </a:cubicBezTo>
                <a:lnTo>
                  <a:pt x="16457" y="11851"/>
                </a:lnTo>
                <a:lnTo>
                  <a:pt x="17371" y="9844"/>
                </a:lnTo>
                <a:cubicBezTo>
                  <a:pt x="17371" y="9844"/>
                  <a:pt x="17257" y="8506"/>
                  <a:pt x="17371" y="8028"/>
                </a:cubicBezTo>
                <a:cubicBezTo>
                  <a:pt x="17485" y="7550"/>
                  <a:pt x="18285" y="6116"/>
                  <a:pt x="18285" y="6116"/>
                </a:cubicBezTo>
                <a:lnTo>
                  <a:pt x="18400" y="2771"/>
                </a:lnTo>
                <a:lnTo>
                  <a:pt x="21028" y="955"/>
                </a:lnTo>
                <a:lnTo>
                  <a:pt x="21599" y="95"/>
                </a:lnTo>
                <a:lnTo>
                  <a:pt x="19999" y="1338"/>
                </a:lnTo>
                <a:close/>
              </a:path>
            </a:pathLst>
          </a:custGeom>
          <a:solidFill>
            <a:srgbClr val="77B2E8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ctr" defTabSz="412750" eaLnBrk="1">
              <a:defRPr/>
            </a:pPr>
            <a:endParaRPr lang="en-US" sz="28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Line 3"/>
          <p:cNvSpPr>
            <a:spLocks noChangeShapeType="1"/>
          </p:cNvSpPr>
          <p:nvPr/>
        </p:nvSpPr>
        <p:spPr bwMode="auto">
          <a:xfrm>
            <a:off x="933450" y="4184650"/>
            <a:ext cx="10325100" cy="0"/>
          </a:xfrm>
          <a:prstGeom prst="line">
            <a:avLst/>
          </a:prstGeom>
          <a:noFill/>
          <a:ln w="25400" cap="rnd" cmpd="sng">
            <a:solidFill>
              <a:srgbClr val="969696"/>
            </a:solidFill>
            <a:prstDash val="sysDot"/>
            <a:round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228600" eaLnBrk="1">
              <a:defRPr/>
            </a:pPr>
            <a:endParaRPr lang="en-US" sz="6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Line 4"/>
          <p:cNvSpPr>
            <a:spLocks noChangeShapeType="1"/>
          </p:cNvSpPr>
          <p:nvPr/>
        </p:nvSpPr>
        <p:spPr bwMode="auto">
          <a:xfrm>
            <a:off x="933450" y="5037138"/>
            <a:ext cx="10325100" cy="0"/>
          </a:xfrm>
          <a:prstGeom prst="line">
            <a:avLst/>
          </a:prstGeom>
          <a:noFill/>
          <a:ln w="25400" cap="rnd" cmpd="sng">
            <a:solidFill>
              <a:srgbClr val="969696"/>
            </a:solidFill>
            <a:prstDash val="sysDot"/>
            <a:round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228600" eaLnBrk="1">
              <a:defRPr/>
            </a:pPr>
            <a:endParaRPr lang="en-US" sz="6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Line 5"/>
          <p:cNvSpPr>
            <a:spLocks noChangeShapeType="1"/>
          </p:cNvSpPr>
          <p:nvPr/>
        </p:nvSpPr>
        <p:spPr bwMode="auto">
          <a:xfrm flipV="1">
            <a:off x="944563" y="3322638"/>
            <a:ext cx="10313987" cy="0"/>
          </a:xfrm>
          <a:prstGeom prst="line">
            <a:avLst/>
          </a:prstGeom>
          <a:noFill/>
          <a:ln w="25400" cap="flat" cmpd="sng">
            <a:solidFill>
              <a:srgbClr val="969696"/>
            </a:solidFill>
            <a:prstDash val="solid"/>
            <a:round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228600" eaLnBrk="1">
              <a:defRPr/>
            </a:pPr>
            <a:endParaRPr lang="en-US" sz="6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AutoShape 6"/>
          <p:cNvSpPr>
            <a:spLocks/>
          </p:cNvSpPr>
          <p:nvPr/>
        </p:nvSpPr>
        <p:spPr bwMode="auto">
          <a:xfrm>
            <a:off x="5716588" y="3316288"/>
            <a:ext cx="3683000" cy="2609850"/>
          </a:xfrm>
          <a:custGeom>
            <a:avLst/>
            <a:gdLst>
              <a:gd name="T0" fmla="*/ 10800 w 21600"/>
              <a:gd name="T1" fmla="*/ 10724 h 21448"/>
              <a:gd name="T2" fmla="*/ 10800 w 21600"/>
              <a:gd name="T3" fmla="*/ 10724 h 21448"/>
              <a:gd name="T4" fmla="*/ 10800 w 21600"/>
              <a:gd name="T5" fmla="*/ 10724 h 21448"/>
              <a:gd name="T6" fmla="*/ 10800 w 21600"/>
              <a:gd name="T7" fmla="*/ 10724 h 214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448">
                <a:moveTo>
                  <a:pt x="0" y="0"/>
                </a:moveTo>
                <a:cubicBezTo>
                  <a:pt x="0" y="0"/>
                  <a:pt x="3283" y="3736"/>
                  <a:pt x="3745" y="4921"/>
                </a:cubicBezTo>
                <a:cubicBezTo>
                  <a:pt x="4207" y="6106"/>
                  <a:pt x="4720" y="9296"/>
                  <a:pt x="5233" y="11939"/>
                </a:cubicBezTo>
                <a:cubicBezTo>
                  <a:pt x="5746" y="14582"/>
                  <a:pt x="6310" y="15129"/>
                  <a:pt x="7695" y="16496"/>
                </a:cubicBezTo>
                <a:cubicBezTo>
                  <a:pt x="9080" y="17863"/>
                  <a:pt x="9594" y="17863"/>
                  <a:pt x="9747" y="18774"/>
                </a:cubicBezTo>
                <a:cubicBezTo>
                  <a:pt x="9901" y="19686"/>
                  <a:pt x="12210" y="21053"/>
                  <a:pt x="12980" y="21326"/>
                </a:cubicBezTo>
                <a:cubicBezTo>
                  <a:pt x="13749" y="21600"/>
                  <a:pt x="21599" y="21326"/>
                  <a:pt x="21599" y="21326"/>
                </a:cubicBezTo>
                <a:lnTo>
                  <a:pt x="21599" y="90"/>
                </a:lnTo>
                <a:lnTo>
                  <a:pt x="0" y="0"/>
                </a:lnTo>
                <a:close/>
              </a:path>
            </a:pathLst>
          </a:custGeom>
          <a:solidFill>
            <a:srgbClr val="9390C5">
              <a:alpha val="29999"/>
            </a:srgbClr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ctr" defTabSz="412750" eaLnBrk="1">
              <a:defRPr/>
            </a:pPr>
            <a:endParaRPr lang="en-US" sz="28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AutoShape 10"/>
          <p:cNvSpPr>
            <a:spLocks/>
          </p:cNvSpPr>
          <p:nvPr/>
        </p:nvSpPr>
        <p:spPr bwMode="auto">
          <a:xfrm>
            <a:off x="6778625" y="1952625"/>
            <a:ext cx="2141538" cy="1408113"/>
          </a:xfrm>
          <a:custGeom>
            <a:avLst/>
            <a:gdLst>
              <a:gd name="T0" fmla="+- 0 10852 105"/>
              <a:gd name="T1" fmla="*/ T0 w 21495"/>
              <a:gd name="T2" fmla="*/ 10800 h 21600"/>
              <a:gd name="T3" fmla="+- 0 10852 105"/>
              <a:gd name="T4" fmla="*/ T3 w 21495"/>
              <a:gd name="T5" fmla="*/ 10800 h 21600"/>
              <a:gd name="T6" fmla="+- 0 10852 105"/>
              <a:gd name="T7" fmla="*/ T6 w 21495"/>
              <a:gd name="T8" fmla="*/ 10800 h 21600"/>
              <a:gd name="T9" fmla="+- 0 10852 105"/>
              <a:gd name="T10" fmla="*/ T9 w 21495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495" h="21600">
                <a:moveTo>
                  <a:pt x="117" y="21089"/>
                </a:moveTo>
                <a:cubicBezTo>
                  <a:pt x="117" y="21089"/>
                  <a:pt x="117" y="19388"/>
                  <a:pt x="6" y="19048"/>
                </a:cubicBezTo>
                <a:cubicBezTo>
                  <a:pt x="-105" y="18708"/>
                  <a:pt x="1231" y="17177"/>
                  <a:pt x="1231" y="17177"/>
                </a:cubicBezTo>
                <a:lnTo>
                  <a:pt x="1899" y="16497"/>
                </a:lnTo>
                <a:lnTo>
                  <a:pt x="1231" y="14966"/>
                </a:lnTo>
                <a:lnTo>
                  <a:pt x="2010" y="14286"/>
                </a:lnTo>
                <a:lnTo>
                  <a:pt x="3012" y="13436"/>
                </a:lnTo>
                <a:cubicBezTo>
                  <a:pt x="3012" y="13436"/>
                  <a:pt x="3346" y="12415"/>
                  <a:pt x="4793" y="11565"/>
                </a:cubicBezTo>
                <a:cubicBezTo>
                  <a:pt x="6241" y="10714"/>
                  <a:pt x="7132" y="9864"/>
                  <a:pt x="7132" y="9864"/>
                </a:cubicBezTo>
                <a:cubicBezTo>
                  <a:pt x="7132" y="9864"/>
                  <a:pt x="7577" y="9864"/>
                  <a:pt x="7911" y="8844"/>
                </a:cubicBezTo>
                <a:cubicBezTo>
                  <a:pt x="8245" y="7823"/>
                  <a:pt x="8356" y="7313"/>
                  <a:pt x="8356" y="6633"/>
                </a:cubicBezTo>
                <a:cubicBezTo>
                  <a:pt x="8356" y="5952"/>
                  <a:pt x="8022" y="5442"/>
                  <a:pt x="8579" y="4592"/>
                </a:cubicBezTo>
                <a:cubicBezTo>
                  <a:pt x="9136" y="3741"/>
                  <a:pt x="11697" y="0"/>
                  <a:pt x="11697" y="0"/>
                </a:cubicBezTo>
                <a:cubicBezTo>
                  <a:pt x="11697" y="0"/>
                  <a:pt x="11919" y="850"/>
                  <a:pt x="12476" y="1530"/>
                </a:cubicBezTo>
                <a:cubicBezTo>
                  <a:pt x="13033" y="2211"/>
                  <a:pt x="13255" y="2891"/>
                  <a:pt x="13255" y="3401"/>
                </a:cubicBezTo>
                <a:cubicBezTo>
                  <a:pt x="13255" y="3911"/>
                  <a:pt x="11919" y="2891"/>
                  <a:pt x="13367" y="4762"/>
                </a:cubicBezTo>
                <a:cubicBezTo>
                  <a:pt x="14814" y="6633"/>
                  <a:pt x="15037" y="7823"/>
                  <a:pt x="15148" y="8163"/>
                </a:cubicBezTo>
                <a:cubicBezTo>
                  <a:pt x="15259" y="8503"/>
                  <a:pt x="15148" y="9694"/>
                  <a:pt x="15482" y="10034"/>
                </a:cubicBezTo>
                <a:cubicBezTo>
                  <a:pt x="15816" y="10374"/>
                  <a:pt x="16930" y="11735"/>
                  <a:pt x="17152" y="11905"/>
                </a:cubicBezTo>
                <a:cubicBezTo>
                  <a:pt x="17375" y="12075"/>
                  <a:pt x="17709" y="14116"/>
                  <a:pt x="17709" y="14116"/>
                </a:cubicBezTo>
                <a:cubicBezTo>
                  <a:pt x="17709" y="14116"/>
                  <a:pt x="17932" y="14966"/>
                  <a:pt x="18154" y="15137"/>
                </a:cubicBezTo>
                <a:cubicBezTo>
                  <a:pt x="18377" y="15307"/>
                  <a:pt x="19602" y="15137"/>
                  <a:pt x="19602" y="15137"/>
                </a:cubicBezTo>
                <a:lnTo>
                  <a:pt x="20047" y="17007"/>
                </a:lnTo>
                <a:cubicBezTo>
                  <a:pt x="20047" y="17007"/>
                  <a:pt x="20047" y="18708"/>
                  <a:pt x="20381" y="18878"/>
                </a:cubicBezTo>
                <a:cubicBezTo>
                  <a:pt x="20715" y="19048"/>
                  <a:pt x="21383" y="19729"/>
                  <a:pt x="21383" y="20239"/>
                </a:cubicBezTo>
                <a:cubicBezTo>
                  <a:pt x="21383" y="20749"/>
                  <a:pt x="21495" y="21599"/>
                  <a:pt x="21495" y="21599"/>
                </a:cubicBezTo>
                <a:lnTo>
                  <a:pt x="117" y="21089"/>
                </a:lnTo>
                <a:close/>
              </a:path>
            </a:pathLst>
          </a:custGeom>
          <a:solidFill>
            <a:srgbClr val="9CB2CB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ctr" defTabSz="412750" eaLnBrk="1">
              <a:defRPr/>
            </a:pPr>
            <a:endParaRPr lang="en-US" sz="28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AutoShape 11"/>
          <p:cNvSpPr>
            <a:spLocks/>
          </p:cNvSpPr>
          <p:nvPr/>
        </p:nvSpPr>
        <p:spPr bwMode="auto">
          <a:xfrm>
            <a:off x="6800850" y="2020888"/>
            <a:ext cx="1431925" cy="131921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6911" y="0"/>
                </a:moveTo>
                <a:lnTo>
                  <a:pt x="14734" y="3811"/>
                </a:lnTo>
                <a:lnTo>
                  <a:pt x="16576" y="2722"/>
                </a:lnTo>
                <a:cubicBezTo>
                  <a:pt x="16576" y="2722"/>
                  <a:pt x="16409" y="5808"/>
                  <a:pt x="15739" y="6171"/>
                </a:cubicBezTo>
                <a:cubicBezTo>
                  <a:pt x="15069" y="6534"/>
                  <a:pt x="17581" y="6352"/>
                  <a:pt x="17581" y="8168"/>
                </a:cubicBezTo>
                <a:cubicBezTo>
                  <a:pt x="17581" y="9983"/>
                  <a:pt x="17581" y="11072"/>
                  <a:pt x="16409" y="12705"/>
                </a:cubicBezTo>
                <a:cubicBezTo>
                  <a:pt x="15237" y="14339"/>
                  <a:pt x="17748" y="15973"/>
                  <a:pt x="17748" y="15973"/>
                </a:cubicBezTo>
                <a:lnTo>
                  <a:pt x="15739" y="16880"/>
                </a:lnTo>
                <a:lnTo>
                  <a:pt x="14065" y="16880"/>
                </a:lnTo>
                <a:cubicBezTo>
                  <a:pt x="14065" y="16880"/>
                  <a:pt x="13227" y="17788"/>
                  <a:pt x="15069" y="18151"/>
                </a:cubicBezTo>
                <a:cubicBezTo>
                  <a:pt x="16911" y="18514"/>
                  <a:pt x="17916" y="18332"/>
                  <a:pt x="18753" y="18695"/>
                </a:cubicBezTo>
                <a:cubicBezTo>
                  <a:pt x="19590" y="19058"/>
                  <a:pt x="20930" y="20510"/>
                  <a:pt x="20930" y="20510"/>
                </a:cubicBezTo>
                <a:lnTo>
                  <a:pt x="21600" y="21599"/>
                </a:lnTo>
                <a:lnTo>
                  <a:pt x="0" y="21418"/>
                </a:lnTo>
                <a:lnTo>
                  <a:pt x="167" y="18695"/>
                </a:lnTo>
                <a:lnTo>
                  <a:pt x="2511" y="16880"/>
                </a:lnTo>
                <a:lnTo>
                  <a:pt x="1841" y="15065"/>
                </a:lnTo>
                <a:lnTo>
                  <a:pt x="4186" y="14157"/>
                </a:lnTo>
                <a:lnTo>
                  <a:pt x="5693" y="12161"/>
                </a:lnTo>
                <a:lnTo>
                  <a:pt x="8037" y="10890"/>
                </a:lnTo>
                <a:lnTo>
                  <a:pt x="11553" y="9438"/>
                </a:lnTo>
                <a:lnTo>
                  <a:pt x="12223" y="7442"/>
                </a:lnTo>
                <a:lnTo>
                  <a:pt x="12223" y="5263"/>
                </a:lnTo>
                <a:lnTo>
                  <a:pt x="12223" y="4174"/>
                </a:lnTo>
                <a:lnTo>
                  <a:pt x="16911" y="0"/>
                </a:lnTo>
                <a:close/>
              </a:path>
            </a:pathLst>
          </a:custGeom>
          <a:solidFill>
            <a:srgbClr val="D8E0E8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ctr" defTabSz="412750" eaLnBrk="1">
              <a:defRPr/>
            </a:pPr>
            <a:endParaRPr lang="en-US" sz="28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Line 12"/>
          <p:cNvSpPr>
            <a:spLocks noChangeShapeType="1"/>
          </p:cNvSpPr>
          <p:nvPr/>
        </p:nvSpPr>
        <p:spPr bwMode="auto">
          <a:xfrm flipV="1">
            <a:off x="9404350" y="1651000"/>
            <a:ext cx="0" cy="4292600"/>
          </a:xfrm>
          <a:prstGeom prst="line">
            <a:avLst/>
          </a:prstGeom>
          <a:noFill/>
          <a:ln w="25400" cap="flat" cmpd="sng">
            <a:solidFill>
              <a:srgbClr val="969696"/>
            </a:solidFill>
            <a:prstDash val="solid"/>
            <a:round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228600" eaLnBrk="1">
              <a:defRPr/>
            </a:pPr>
            <a:endParaRPr lang="en-US" sz="6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10253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3650" y="2163763"/>
            <a:ext cx="788988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AutoShape 15"/>
          <p:cNvSpPr>
            <a:spLocks/>
          </p:cNvSpPr>
          <p:nvPr/>
        </p:nvSpPr>
        <p:spPr bwMode="auto">
          <a:xfrm>
            <a:off x="5207000" y="2028825"/>
            <a:ext cx="1138238" cy="2857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/>
        </p:spPr>
        <p:txBody>
          <a:bodyPr lIns="25400" tIns="25400" rIns="25400" bIns="25400" anchor="ctr"/>
          <a:lstStyle/>
          <a:p>
            <a:pPr algn="ctr" defTabSz="412750" eaLnBrk="1">
              <a:lnSpc>
                <a:spcPct val="90000"/>
              </a:lnSpc>
              <a:defRPr/>
            </a:pPr>
            <a:r>
              <a:rPr lang="zh-CN" altLang="en-US" sz="1350" b="1" dirty="0">
                <a:solidFill>
                  <a:srgbClr val="23232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看到的</a:t>
            </a:r>
            <a:endParaRPr lang="en-US" sz="28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AutoShape 19"/>
          <p:cNvSpPr>
            <a:spLocks/>
          </p:cNvSpPr>
          <p:nvPr/>
        </p:nvSpPr>
        <p:spPr bwMode="auto">
          <a:xfrm>
            <a:off x="9632950" y="2584450"/>
            <a:ext cx="1466850" cy="2603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/>
        </p:spPr>
        <p:txBody>
          <a:bodyPr lIns="25400" tIns="25400" rIns="25400" bIns="25400" anchor="ctr"/>
          <a:lstStyle/>
          <a:p>
            <a:pPr defTabSz="412750" eaLnBrk="1">
              <a:lnSpc>
                <a:spcPct val="90000"/>
              </a:lnSpc>
              <a:defRPr/>
            </a:pPr>
            <a:r>
              <a:rPr lang="zh-CN" altLang="en-US" sz="20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看到的部分</a:t>
            </a:r>
            <a:endParaRPr lang="en-US" sz="20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256" name="矩形 39"/>
          <p:cNvSpPr>
            <a:spLocks noChangeArrowheads="1"/>
          </p:cNvSpPr>
          <p:nvPr/>
        </p:nvSpPr>
        <p:spPr bwMode="auto">
          <a:xfrm>
            <a:off x="1028700" y="1897063"/>
            <a:ext cx="3963988" cy="103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>
              <a:solidFill>
                <a:srgbClr val="000000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0257" name="TextBox 13"/>
          <p:cNvSpPr txBox="1">
            <a:spLocks noChangeArrowheads="1"/>
          </p:cNvSpPr>
          <p:nvPr/>
        </p:nvSpPr>
        <p:spPr bwMode="auto">
          <a:xfrm>
            <a:off x="933450" y="3641725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000000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sz="1600" b="1">
              <a:solidFill>
                <a:srgbClr val="000000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0258" name="TextBox 13"/>
          <p:cNvSpPr txBox="1">
            <a:spLocks noChangeArrowheads="1"/>
          </p:cNvSpPr>
          <p:nvPr/>
        </p:nvSpPr>
        <p:spPr bwMode="auto">
          <a:xfrm>
            <a:off x="2601913" y="3638550"/>
            <a:ext cx="23907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000000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0000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0259" name="TextBox 13"/>
          <p:cNvSpPr txBox="1">
            <a:spLocks noChangeArrowheads="1"/>
          </p:cNvSpPr>
          <p:nvPr/>
        </p:nvSpPr>
        <p:spPr bwMode="auto">
          <a:xfrm>
            <a:off x="933450" y="4438650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000000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sz="1600" b="1">
              <a:solidFill>
                <a:srgbClr val="000000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0260" name="TextBox 13"/>
          <p:cNvSpPr txBox="1">
            <a:spLocks noChangeArrowheads="1"/>
          </p:cNvSpPr>
          <p:nvPr/>
        </p:nvSpPr>
        <p:spPr bwMode="auto">
          <a:xfrm>
            <a:off x="2601913" y="4435475"/>
            <a:ext cx="23907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000000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000000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0261" name="TextBox 13"/>
          <p:cNvSpPr txBox="1">
            <a:spLocks noChangeArrowheads="1"/>
          </p:cNvSpPr>
          <p:nvPr/>
        </p:nvSpPr>
        <p:spPr bwMode="auto">
          <a:xfrm>
            <a:off x="933450" y="5367338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000000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sz="1600" b="1">
              <a:solidFill>
                <a:srgbClr val="000000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0262" name="TextBox 13"/>
          <p:cNvSpPr txBox="1">
            <a:spLocks noChangeArrowheads="1"/>
          </p:cNvSpPr>
          <p:nvPr/>
        </p:nvSpPr>
        <p:spPr bwMode="auto">
          <a:xfrm>
            <a:off x="2601913" y="5359400"/>
            <a:ext cx="23907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000000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000000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0263" name="TextBox 13"/>
          <p:cNvSpPr txBox="1">
            <a:spLocks noChangeArrowheads="1"/>
          </p:cNvSpPr>
          <p:nvPr/>
        </p:nvSpPr>
        <p:spPr bwMode="auto">
          <a:xfrm>
            <a:off x="10045700" y="3665538"/>
            <a:ext cx="85407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000000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关键词</a:t>
            </a:r>
            <a:r>
              <a:rPr lang="en-US" altLang="zh-CN" sz="1600" b="1">
                <a:solidFill>
                  <a:srgbClr val="000000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1</a:t>
            </a:r>
          </a:p>
        </p:txBody>
      </p:sp>
      <p:sp>
        <p:nvSpPr>
          <p:cNvPr id="10264" name="TextBox 13"/>
          <p:cNvSpPr txBox="1">
            <a:spLocks noChangeArrowheads="1"/>
          </p:cNvSpPr>
          <p:nvPr/>
        </p:nvSpPr>
        <p:spPr bwMode="auto">
          <a:xfrm>
            <a:off x="10045700" y="4522788"/>
            <a:ext cx="85407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000000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关键词</a:t>
            </a:r>
            <a:r>
              <a:rPr lang="en-US" altLang="zh-CN" sz="1600" b="1">
                <a:solidFill>
                  <a:srgbClr val="000000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2</a:t>
            </a:r>
          </a:p>
        </p:txBody>
      </p:sp>
      <p:sp>
        <p:nvSpPr>
          <p:cNvPr id="10265" name="TextBox 13"/>
          <p:cNvSpPr txBox="1">
            <a:spLocks noChangeArrowheads="1"/>
          </p:cNvSpPr>
          <p:nvPr/>
        </p:nvSpPr>
        <p:spPr bwMode="auto">
          <a:xfrm>
            <a:off x="10045700" y="5314950"/>
            <a:ext cx="85407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000000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关键词</a:t>
            </a:r>
            <a:r>
              <a:rPr lang="en-US" altLang="zh-CN" sz="1600" b="1">
                <a:solidFill>
                  <a:srgbClr val="000000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57188" y="355600"/>
            <a:ext cx="254000" cy="254000"/>
          </a:xfrm>
          <a:prstGeom prst="rect">
            <a:avLst/>
          </a:prstGeom>
          <a:solidFill>
            <a:srgbClr val="0058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267" name="文本框 4"/>
          <p:cNvSpPr txBox="1">
            <a:spLocks noChangeArrowheads="1"/>
          </p:cNvSpPr>
          <p:nvPr/>
        </p:nvSpPr>
        <p:spPr bwMode="auto">
          <a:xfrm>
            <a:off x="685800" y="282575"/>
            <a:ext cx="26574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sp>
        <p:nvSpPr>
          <p:cNvPr id="6" name="Shape 4096"/>
          <p:cNvSpPr/>
          <p:nvPr/>
        </p:nvSpPr>
        <p:spPr>
          <a:xfrm>
            <a:off x="4132263" y="2373313"/>
            <a:ext cx="1690687" cy="17287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35" y="3821"/>
                </a:moveTo>
                <a:lnTo>
                  <a:pt x="4745" y="3821"/>
                </a:lnTo>
                <a:cubicBezTo>
                  <a:pt x="4832" y="6659"/>
                  <a:pt x="5371" y="8569"/>
                  <a:pt x="6052" y="9978"/>
                </a:cubicBezTo>
                <a:cubicBezTo>
                  <a:pt x="3968" y="8590"/>
                  <a:pt x="2022" y="6988"/>
                  <a:pt x="1735" y="3821"/>
                </a:cubicBezTo>
                <a:close/>
                <a:moveTo>
                  <a:pt x="10800" y="1439"/>
                </a:moveTo>
                <a:cubicBezTo>
                  <a:pt x="14079" y="1438"/>
                  <a:pt x="15359" y="2749"/>
                  <a:pt x="15358" y="3236"/>
                </a:cubicBezTo>
                <a:cubicBezTo>
                  <a:pt x="15358" y="3725"/>
                  <a:pt x="14080" y="5035"/>
                  <a:pt x="10800" y="5038"/>
                </a:cubicBezTo>
                <a:cubicBezTo>
                  <a:pt x="7521" y="5035"/>
                  <a:pt x="6242" y="3725"/>
                  <a:pt x="6242" y="3236"/>
                </a:cubicBezTo>
                <a:cubicBezTo>
                  <a:pt x="6241" y="2749"/>
                  <a:pt x="7521" y="1438"/>
                  <a:pt x="10800" y="1439"/>
                </a:cubicBezTo>
                <a:close/>
                <a:moveTo>
                  <a:pt x="15548" y="9978"/>
                </a:moveTo>
                <a:cubicBezTo>
                  <a:pt x="16230" y="8569"/>
                  <a:pt x="16768" y="6659"/>
                  <a:pt x="16855" y="3821"/>
                </a:cubicBezTo>
                <a:lnTo>
                  <a:pt x="19866" y="3821"/>
                </a:lnTo>
                <a:cubicBezTo>
                  <a:pt x="19580" y="6988"/>
                  <a:pt x="17632" y="8590"/>
                  <a:pt x="15548" y="9978"/>
                </a:cubicBezTo>
                <a:close/>
                <a:moveTo>
                  <a:pt x="12216" y="15911"/>
                </a:moveTo>
                <a:cubicBezTo>
                  <a:pt x="12216" y="14207"/>
                  <a:pt x="13537" y="13266"/>
                  <a:pt x="15690" y="11871"/>
                </a:cubicBezTo>
                <a:cubicBezTo>
                  <a:pt x="18323" y="10163"/>
                  <a:pt x="21600" y="8040"/>
                  <a:pt x="21600" y="2998"/>
                </a:cubicBezTo>
                <a:cubicBezTo>
                  <a:pt x="21600" y="2544"/>
                  <a:pt x="21220" y="2177"/>
                  <a:pt x="20750" y="2177"/>
                </a:cubicBezTo>
                <a:lnTo>
                  <a:pt x="16635" y="2177"/>
                </a:lnTo>
                <a:cubicBezTo>
                  <a:pt x="16053" y="1125"/>
                  <a:pt x="14320" y="0"/>
                  <a:pt x="10800" y="0"/>
                </a:cubicBezTo>
                <a:cubicBezTo>
                  <a:pt x="7281" y="0"/>
                  <a:pt x="5547" y="1125"/>
                  <a:pt x="4966" y="2177"/>
                </a:cubicBezTo>
                <a:lnTo>
                  <a:pt x="850" y="2177"/>
                </a:lnTo>
                <a:cubicBezTo>
                  <a:pt x="380" y="2177"/>
                  <a:pt x="0" y="2544"/>
                  <a:pt x="0" y="2998"/>
                </a:cubicBezTo>
                <a:cubicBezTo>
                  <a:pt x="0" y="8040"/>
                  <a:pt x="3277" y="10163"/>
                  <a:pt x="5912" y="11871"/>
                </a:cubicBezTo>
                <a:cubicBezTo>
                  <a:pt x="8065" y="13266"/>
                  <a:pt x="9384" y="14207"/>
                  <a:pt x="9384" y="15911"/>
                </a:cubicBezTo>
                <a:lnTo>
                  <a:pt x="9384" y="17450"/>
                </a:lnTo>
                <a:cubicBezTo>
                  <a:pt x="7122" y="17696"/>
                  <a:pt x="5461" y="18514"/>
                  <a:pt x="5461" y="19487"/>
                </a:cubicBezTo>
                <a:cubicBezTo>
                  <a:pt x="5461" y="20654"/>
                  <a:pt x="7851" y="21600"/>
                  <a:pt x="10800" y="21600"/>
                </a:cubicBezTo>
                <a:cubicBezTo>
                  <a:pt x="13749" y="21600"/>
                  <a:pt x="16139" y="20654"/>
                  <a:pt x="16139" y="19487"/>
                </a:cubicBezTo>
                <a:cubicBezTo>
                  <a:pt x="16139" y="18514"/>
                  <a:pt x="14478" y="17696"/>
                  <a:pt x="12216" y="17450"/>
                </a:cubicBezTo>
                <a:cubicBezTo>
                  <a:pt x="12216" y="17450"/>
                  <a:pt x="12216" y="15911"/>
                  <a:pt x="12216" y="15911"/>
                </a:cubicBezTo>
                <a:close/>
              </a:path>
            </a:pathLst>
          </a:custGeom>
          <a:solidFill>
            <a:srgbClr val="BFEA1F"/>
          </a:solidFill>
          <a:ln w="12700">
            <a:miter lim="400000"/>
          </a:ln>
        </p:spPr>
        <p:txBody>
          <a:bodyPr lIns="38097" tIns="38097" rIns="38097" bIns="38097" anchor="ctr"/>
          <a:lstStyle/>
          <a:p>
            <a:pPr defTabSz="609509" eaLnBrk="1" fontAlgn="auto" hangingPunct="1">
              <a:spcBef>
                <a:spcPts val="0"/>
              </a:spcBef>
              <a:spcAft>
                <a:spcPts val="0"/>
              </a:spcAft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r>
              <a:rPr lang="en-US" sz="1600" kern="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</a:t>
            </a:r>
            <a:endParaRPr sz="1600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Shape 4113"/>
          <p:cNvSpPr/>
          <p:nvPr/>
        </p:nvSpPr>
        <p:spPr>
          <a:xfrm>
            <a:off x="1851025" y="2373313"/>
            <a:ext cx="1692275" cy="17287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35" y="3821"/>
                </a:moveTo>
                <a:lnTo>
                  <a:pt x="4745" y="3821"/>
                </a:lnTo>
                <a:cubicBezTo>
                  <a:pt x="4832" y="6659"/>
                  <a:pt x="5371" y="8569"/>
                  <a:pt x="6052" y="9978"/>
                </a:cubicBezTo>
                <a:cubicBezTo>
                  <a:pt x="3968" y="8590"/>
                  <a:pt x="2022" y="6988"/>
                  <a:pt x="1735" y="3821"/>
                </a:cubicBezTo>
                <a:close/>
                <a:moveTo>
                  <a:pt x="10800" y="1439"/>
                </a:moveTo>
                <a:cubicBezTo>
                  <a:pt x="14079" y="1438"/>
                  <a:pt x="15359" y="2749"/>
                  <a:pt x="15358" y="3236"/>
                </a:cubicBezTo>
                <a:cubicBezTo>
                  <a:pt x="15358" y="3725"/>
                  <a:pt x="14080" y="5035"/>
                  <a:pt x="10800" y="5038"/>
                </a:cubicBezTo>
                <a:cubicBezTo>
                  <a:pt x="7521" y="5035"/>
                  <a:pt x="6242" y="3725"/>
                  <a:pt x="6242" y="3236"/>
                </a:cubicBezTo>
                <a:cubicBezTo>
                  <a:pt x="6241" y="2749"/>
                  <a:pt x="7521" y="1438"/>
                  <a:pt x="10800" y="1439"/>
                </a:cubicBezTo>
                <a:close/>
                <a:moveTo>
                  <a:pt x="15548" y="9978"/>
                </a:moveTo>
                <a:cubicBezTo>
                  <a:pt x="16230" y="8569"/>
                  <a:pt x="16768" y="6659"/>
                  <a:pt x="16855" y="3821"/>
                </a:cubicBezTo>
                <a:lnTo>
                  <a:pt x="19866" y="3821"/>
                </a:lnTo>
                <a:cubicBezTo>
                  <a:pt x="19580" y="6988"/>
                  <a:pt x="17632" y="8590"/>
                  <a:pt x="15548" y="9978"/>
                </a:cubicBezTo>
                <a:close/>
                <a:moveTo>
                  <a:pt x="12216" y="15911"/>
                </a:moveTo>
                <a:cubicBezTo>
                  <a:pt x="12216" y="14207"/>
                  <a:pt x="13537" y="13266"/>
                  <a:pt x="15690" y="11871"/>
                </a:cubicBezTo>
                <a:cubicBezTo>
                  <a:pt x="18323" y="10163"/>
                  <a:pt x="21600" y="8040"/>
                  <a:pt x="21600" y="2998"/>
                </a:cubicBezTo>
                <a:cubicBezTo>
                  <a:pt x="21600" y="2544"/>
                  <a:pt x="21220" y="2177"/>
                  <a:pt x="20750" y="2177"/>
                </a:cubicBezTo>
                <a:lnTo>
                  <a:pt x="16635" y="2177"/>
                </a:lnTo>
                <a:cubicBezTo>
                  <a:pt x="16053" y="1125"/>
                  <a:pt x="14320" y="0"/>
                  <a:pt x="10800" y="0"/>
                </a:cubicBezTo>
                <a:cubicBezTo>
                  <a:pt x="7281" y="0"/>
                  <a:pt x="5547" y="1125"/>
                  <a:pt x="4966" y="2177"/>
                </a:cubicBezTo>
                <a:lnTo>
                  <a:pt x="850" y="2177"/>
                </a:lnTo>
                <a:cubicBezTo>
                  <a:pt x="380" y="2177"/>
                  <a:pt x="0" y="2544"/>
                  <a:pt x="0" y="2998"/>
                </a:cubicBezTo>
                <a:cubicBezTo>
                  <a:pt x="0" y="8040"/>
                  <a:pt x="3277" y="10163"/>
                  <a:pt x="5912" y="11871"/>
                </a:cubicBezTo>
                <a:cubicBezTo>
                  <a:pt x="8065" y="13266"/>
                  <a:pt x="9384" y="14207"/>
                  <a:pt x="9384" y="15911"/>
                </a:cubicBezTo>
                <a:lnTo>
                  <a:pt x="9384" y="17450"/>
                </a:lnTo>
                <a:cubicBezTo>
                  <a:pt x="7122" y="17696"/>
                  <a:pt x="5461" y="18514"/>
                  <a:pt x="5461" y="19487"/>
                </a:cubicBezTo>
                <a:cubicBezTo>
                  <a:pt x="5461" y="20654"/>
                  <a:pt x="7851" y="21600"/>
                  <a:pt x="10800" y="21600"/>
                </a:cubicBezTo>
                <a:cubicBezTo>
                  <a:pt x="13749" y="21600"/>
                  <a:pt x="16139" y="20654"/>
                  <a:pt x="16139" y="19487"/>
                </a:cubicBezTo>
                <a:cubicBezTo>
                  <a:pt x="16139" y="18514"/>
                  <a:pt x="14478" y="17696"/>
                  <a:pt x="12216" y="17450"/>
                </a:cubicBezTo>
                <a:cubicBezTo>
                  <a:pt x="12216" y="17450"/>
                  <a:pt x="12216" y="15911"/>
                  <a:pt x="12216" y="15911"/>
                </a:cubicBezTo>
                <a:close/>
              </a:path>
            </a:pathLst>
          </a:custGeom>
          <a:solidFill>
            <a:srgbClr val="FEC925"/>
          </a:solidFill>
          <a:ln w="12700">
            <a:miter lim="400000"/>
          </a:ln>
        </p:spPr>
        <p:txBody>
          <a:bodyPr lIns="38097" tIns="38097" rIns="38097" bIns="38097" anchor="ctr"/>
          <a:lstStyle/>
          <a:p>
            <a:pPr defTabSz="609509" eaLnBrk="1" fontAlgn="auto" hangingPunct="1">
              <a:spcBef>
                <a:spcPts val="0"/>
              </a:spcBef>
              <a:spcAft>
                <a:spcPts val="0"/>
              </a:spcAft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 ker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Shape 4114"/>
          <p:cNvSpPr/>
          <p:nvPr/>
        </p:nvSpPr>
        <p:spPr>
          <a:xfrm>
            <a:off x="8634413" y="2373313"/>
            <a:ext cx="1692275" cy="17287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35" y="3821"/>
                </a:moveTo>
                <a:lnTo>
                  <a:pt x="4745" y="3821"/>
                </a:lnTo>
                <a:cubicBezTo>
                  <a:pt x="4832" y="6659"/>
                  <a:pt x="5371" y="8569"/>
                  <a:pt x="6052" y="9978"/>
                </a:cubicBezTo>
                <a:cubicBezTo>
                  <a:pt x="3968" y="8590"/>
                  <a:pt x="2022" y="6988"/>
                  <a:pt x="1735" y="3821"/>
                </a:cubicBezTo>
                <a:close/>
                <a:moveTo>
                  <a:pt x="10800" y="1439"/>
                </a:moveTo>
                <a:cubicBezTo>
                  <a:pt x="14079" y="1438"/>
                  <a:pt x="15359" y="2749"/>
                  <a:pt x="15358" y="3236"/>
                </a:cubicBezTo>
                <a:cubicBezTo>
                  <a:pt x="15358" y="3725"/>
                  <a:pt x="14080" y="5035"/>
                  <a:pt x="10800" y="5038"/>
                </a:cubicBezTo>
                <a:cubicBezTo>
                  <a:pt x="7521" y="5035"/>
                  <a:pt x="6242" y="3725"/>
                  <a:pt x="6242" y="3236"/>
                </a:cubicBezTo>
                <a:cubicBezTo>
                  <a:pt x="6241" y="2749"/>
                  <a:pt x="7521" y="1438"/>
                  <a:pt x="10800" y="1439"/>
                </a:cubicBezTo>
                <a:close/>
                <a:moveTo>
                  <a:pt x="15548" y="9978"/>
                </a:moveTo>
                <a:cubicBezTo>
                  <a:pt x="16230" y="8569"/>
                  <a:pt x="16768" y="6659"/>
                  <a:pt x="16855" y="3821"/>
                </a:cubicBezTo>
                <a:lnTo>
                  <a:pt x="19866" y="3821"/>
                </a:lnTo>
                <a:cubicBezTo>
                  <a:pt x="19580" y="6988"/>
                  <a:pt x="17632" y="8590"/>
                  <a:pt x="15548" y="9978"/>
                </a:cubicBezTo>
                <a:close/>
                <a:moveTo>
                  <a:pt x="12216" y="15911"/>
                </a:moveTo>
                <a:cubicBezTo>
                  <a:pt x="12216" y="14207"/>
                  <a:pt x="13537" y="13266"/>
                  <a:pt x="15690" y="11871"/>
                </a:cubicBezTo>
                <a:cubicBezTo>
                  <a:pt x="18323" y="10163"/>
                  <a:pt x="21600" y="8040"/>
                  <a:pt x="21600" y="2998"/>
                </a:cubicBezTo>
                <a:cubicBezTo>
                  <a:pt x="21600" y="2544"/>
                  <a:pt x="21220" y="2177"/>
                  <a:pt x="20750" y="2177"/>
                </a:cubicBezTo>
                <a:lnTo>
                  <a:pt x="16635" y="2177"/>
                </a:lnTo>
                <a:cubicBezTo>
                  <a:pt x="16053" y="1125"/>
                  <a:pt x="14320" y="0"/>
                  <a:pt x="10800" y="0"/>
                </a:cubicBezTo>
                <a:cubicBezTo>
                  <a:pt x="7281" y="0"/>
                  <a:pt x="5547" y="1125"/>
                  <a:pt x="4966" y="2177"/>
                </a:cubicBezTo>
                <a:lnTo>
                  <a:pt x="850" y="2177"/>
                </a:lnTo>
                <a:cubicBezTo>
                  <a:pt x="380" y="2177"/>
                  <a:pt x="0" y="2544"/>
                  <a:pt x="0" y="2998"/>
                </a:cubicBezTo>
                <a:cubicBezTo>
                  <a:pt x="0" y="8040"/>
                  <a:pt x="3277" y="10163"/>
                  <a:pt x="5912" y="11871"/>
                </a:cubicBezTo>
                <a:cubicBezTo>
                  <a:pt x="8065" y="13266"/>
                  <a:pt x="9384" y="14207"/>
                  <a:pt x="9384" y="15911"/>
                </a:cubicBezTo>
                <a:lnTo>
                  <a:pt x="9384" y="17450"/>
                </a:lnTo>
                <a:cubicBezTo>
                  <a:pt x="7122" y="17696"/>
                  <a:pt x="5461" y="18514"/>
                  <a:pt x="5461" y="19487"/>
                </a:cubicBezTo>
                <a:cubicBezTo>
                  <a:pt x="5461" y="20654"/>
                  <a:pt x="7851" y="21600"/>
                  <a:pt x="10800" y="21600"/>
                </a:cubicBezTo>
                <a:cubicBezTo>
                  <a:pt x="13749" y="21600"/>
                  <a:pt x="16139" y="20654"/>
                  <a:pt x="16139" y="19487"/>
                </a:cubicBezTo>
                <a:cubicBezTo>
                  <a:pt x="16139" y="18514"/>
                  <a:pt x="14478" y="17696"/>
                  <a:pt x="12216" y="17450"/>
                </a:cubicBezTo>
                <a:cubicBezTo>
                  <a:pt x="12216" y="17450"/>
                  <a:pt x="12216" y="15911"/>
                  <a:pt x="12216" y="15911"/>
                </a:cubicBezTo>
                <a:close/>
              </a:path>
            </a:pathLst>
          </a:custGeom>
          <a:solidFill>
            <a:srgbClr val="003760"/>
          </a:solidFill>
          <a:ln w="12700">
            <a:miter lim="400000"/>
          </a:ln>
        </p:spPr>
        <p:txBody>
          <a:bodyPr lIns="38097" tIns="38097" rIns="38097" bIns="38097" anchor="ctr"/>
          <a:lstStyle/>
          <a:p>
            <a:pPr defTabSz="609509" eaLnBrk="1" fontAlgn="auto" hangingPunct="1">
              <a:spcBef>
                <a:spcPts val="0"/>
              </a:spcBef>
              <a:spcAft>
                <a:spcPts val="0"/>
              </a:spcAft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 ker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Shape 4115"/>
          <p:cNvSpPr/>
          <p:nvPr/>
        </p:nvSpPr>
        <p:spPr>
          <a:xfrm>
            <a:off x="6369050" y="2373313"/>
            <a:ext cx="1692275" cy="17287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35" y="3821"/>
                </a:moveTo>
                <a:lnTo>
                  <a:pt x="4745" y="3821"/>
                </a:lnTo>
                <a:cubicBezTo>
                  <a:pt x="4832" y="6659"/>
                  <a:pt x="5371" y="8569"/>
                  <a:pt x="6052" y="9978"/>
                </a:cubicBezTo>
                <a:cubicBezTo>
                  <a:pt x="3968" y="8590"/>
                  <a:pt x="2022" y="6988"/>
                  <a:pt x="1735" y="3821"/>
                </a:cubicBezTo>
                <a:close/>
                <a:moveTo>
                  <a:pt x="10800" y="1439"/>
                </a:moveTo>
                <a:cubicBezTo>
                  <a:pt x="14079" y="1438"/>
                  <a:pt x="15359" y="2749"/>
                  <a:pt x="15358" y="3236"/>
                </a:cubicBezTo>
                <a:cubicBezTo>
                  <a:pt x="15358" y="3725"/>
                  <a:pt x="14080" y="5035"/>
                  <a:pt x="10800" y="5038"/>
                </a:cubicBezTo>
                <a:cubicBezTo>
                  <a:pt x="7521" y="5035"/>
                  <a:pt x="6242" y="3725"/>
                  <a:pt x="6242" y="3236"/>
                </a:cubicBezTo>
                <a:cubicBezTo>
                  <a:pt x="6241" y="2749"/>
                  <a:pt x="7521" y="1438"/>
                  <a:pt x="10800" y="1439"/>
                </a:cubicBezTo>
                <a:close/>
                <a:moveTo>
                  <a:pt x="15548" y="9978"/>
                </a:moveTo>
                <a:cubicBezTo>
                  <a:pt x="16230" y="8569"/>
                  <a:pt x="16768" y="6659"/>
                  <a:pt x="16855" y="3821"/>
                </a:cubicBezTo>
                <a:lnTo>
                  <a:pt x="19866" y="3821"/>
                </a:lnTo>
                <a:cubicBezTo>
                  <a:pt x="19580" y="6988"/>
                  <a:pt x="17632" y="8590"/>
                  <a:pt x="15548" y="9978"/>
                </a:cubicBezTo>
                <a:close/>
                <a:moveTo>
                  <a:pt x="12216" y="15911"/>
                </a:moveTo>
                <a:cubicBezTo>
                  <a:pt x="12216" y="14207"/>
                  <a:pt x="13537" y="13266"/>
                  <a:pt x="15690" y="11871"/>
                </a:cubicBezTo>
                <a:cubicBezTo>
                  <a:pt x="18323" y="10163"/>
                  <a:pt x="21600" y="8040"/>
                  <a:pt x="21600" y="2998"/>
                </a:cubicBezTo>
                <a:cubicBezTo>
                  <a:pt x="21600" y="2544"/>
                  <a:pt x="21220" y="2177"/>
                  <a:pt x="20750" y="2177"/>
                </a:cubicBezTo>
                <a:lnTo>
                  <a:pt x="16635" y="2177"/>
                </a:lnTo>
                <a:cubicBezTo>
                  <a:pt x="16053" y="1125"/>
                  <a:pt x="14320" y="0"/>
                  <a:pt x="10800" y="0"/>
                </a:cubicBezTo>
                <a:cubicBezTo>
                  <a:pt x="7281" y="0"/>
                  <a:pt x="5547" y="1125"/>
                  <a:pt x="4966" y="2177"/>
                </a:cubicBezTo>
                <a:lnTo>
                  <a:pt x="850" y="2177"/>
                </a:lnTo>
                <a:cubicBezTo>
                  <a:pt x="380" y="2177"/>
                  <a:pt x="0" y="2544"/>
                  <a:pt x="0" y="2998"/>
                </a:cubicBezTo>
                <a:cubicBezTo>
                  <a:pt x="0" y="8040"/>
                  <a:pt x="3277" y="10163"/>
                  <a:pt x="5912" y="11871"/>
                </a:cubicBezTo>
                <a:cubicBezTo>
                  <a:pt x="8065" y="13266"/>
                  <a:pt x="9384" y="14207"/>
                  <a:pt x="9384" y="15911"/>
                </a:cubicBezTo>
                <a:lnTo>
                  <a:pt x="9384" y="17450"/>
                </a:lnTo>
                <a:cubicBezTo>
                  <a:pt x="7122" y="17696"/>
                  <a:pt x="5461" y="18514"/>
                  <a:pt x="5461" y="19487"/>
                </a:cubicBezTo>
                <a:cubicBezTo>
                  <a:pt x="5461" y="20654"/>
                  <a:pt x="7851" y="21600"/>
                  <a:pt x="10800" y="21600"/>
                </a:cubicBezTo>
                <a:cubicBezTo>
                  <a:pt x="13749" y="21600"/>
                  <a:pt x="16139" y="20654"/>
                  <a:pt x="16139" y="19487"/>
                </a:cubicBezTo>
                <a:cubicBezTo>
                  <a:pt x="16139" y="18514"/>
                  <a:pt x="14478" y="17696"/>
                  <a:pt x="12216" y="17450"/>
                </a:cubicBezTo>
                <a:cubicBezTo>
                  <a:pt x="12216" y="17450"/>
                  <a:pt x="12216" y="15911"/>
                  <a:pt x="12216" y="15911"/>
                </a:cubicBezTo>
                <a:close/>
              </a:path>
            </a:pathLst>
          </a:custGeom>
          <a:solidFill>
            <a:srgbClr val="005898"/>
          </a:solidFill>
          <a:ln w="12700">
            <a:miter lim="400000"/>
          </a:ln>
        </p:spPr>
        <p:txBody>
          <a:bodyPr lIns="38097" tIns="38097" rIns="38097" bIns="38097" anchor="ctr"/>
          <a:lstStyle/>
          <a:p>
            <a:pPr defTabSz="609509" eaLnBrk="1" fontAlgn="auto" hangingPunct="1">
              <a:spcBef>
                <a:spcPts val="0"/>
              </a:spcBef>
              <a:spcAft>
                <a:spcPts val="0"/>
              </a:spcAft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 ker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TextBox 24"/>
          <p:cNvSpPr txBox="1"/>
          <p:nvPr/>
        </p:nvSpPr>
        <p:spPr>
          <a:xfrm>
            <a:off x="2246313" y="2792413"/>
            <a:ext cx="901700" cy="430212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ctr" defTabSz="60950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799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11" name="TextBox 25"/>
          <p:cNvSpPr txBox="1"/>
          <p:nvPr/>
        </p:nvSpPr>
        <p:spPr>
          <a:xfrm>
            <a:off x="4525963" y="2792413"/>
            <a:ext cx="901700" cy="430212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ctr" defTabSz="60950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799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</a:t>
            </a:r>
            <a:endParaRPr lang="en-GB" sz="2799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TextBox 26"/>
          <p:cNvSpPr txBox="1"/>
          <p:nvPr/>
        </p:nvSpPr>
        <p:spPr>
          <a:xfrm>
            <a:off x="6756400" y="2792413"/>
            <a:ext cx="901700" cy="430212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ctr" defTabSz="60950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799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</a:t>
            </a:r>
            <a:endParaRPr lang="en-GB" sz="2799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extBox 27"/>
          <p:cNvSpPr txBox="1"/>
          <p:nvPr/>
        </p:nvSpPr>
        <p:spPr>
          <a:xfrm>
            <a:off x="9037638" y="2792413"/>
            <a:ext cx="901700" cy="430212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ctr" defTabSz="60950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799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98600" y="4645025"/>
            <a:ext cx="2338388" cy="24606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ctr" defTabSz="1216817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1741488" y="5064125"/>
            <a:ext cx="1801812" cy="55403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ctr" defTabSz="1216817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3865563" y="4635500"/>
            <a:ext cx="2338387" cy="24606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ctr" defTabSz="1216817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4143375" y="5033963"/>
            <a:ext cx="1781175" cy="55403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ctr" defTabSz="1216817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6146800" y="4645025"/>
            <a:ext cx="2338388" cy="24606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ctr" defTabSz="1216817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6413500" y="5075238"/>
            <a:ext cx="1795463" cy="55403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ctr" defTabSz="1216817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8353425" y="4583113"/>
            <a:ext cx="2338388" cy="246062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ctr" defTabSz="1216817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8656638" y="5032375"/>
            <a:ext cx="1730375" cy="55403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ctr" defTabSz="1216817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57188" y="355600"/>
            <a:ext cx="254000" cy="254000"/>
          </a:xfrm>
          <a:prstGeom prst="rect">
            <a:avLst/>
          </a:prstGeom>
          <a:solidFill>
            <a:srgbClr val="0058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291" name="文本框 4"/>
          <p:cNvSpPr txBox="1">
            <a:spLocks noChangeArrowheads="1"/>
          </p:cNvSpPr>
          <p:nvPr/>
        </p:nvSpPr>
        <p:spPr bwMode="auto">
          <a:xfrm>
            <a:off x="685800" y="282575"/>
            <a:ext cx="26574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sp>
        <p:nvSpPr>
          <p:cNvPr id="6" name="任意多边形 5"/>
          <p:cNvSpPr/>
          <p:nvPr/>
        </p:nvSpPr>
        <p:spPr>
          <a:xfrm>
            <a:off x="2057400" y="2778125"/>
            <a:ext cx="1303338" cy="1301750"/>
          </a:xfrm>
          <a:custGeom>
            <a:avLst/>
            <a:gdLst>
              <a:gd name="connsiteX0" fmla="*/ 0 w 1302894"/>
              <a:gd name="connsiteY0" fmla="*/ 651447 h 1302894"/>
              <a:gd name="connsiteX1" fmla="*/ 651447 w 1302894"/>
              <a:gd name="connsiteY1" fmla="*/ 0 h 1302894"/>
              <a:gd name="connsiteX2" fmla="*/ 1302894 w 1302894"/>
              <a:gd name="connsiteY2" fmla="*/ 651447 h 1302894"/>
              <a:gd name="connsiteX3" fmla="*/ 651447 w 1302894"/>
              <a:gd name="connsiteY3" fmla="*/ 1302894 h 1302894"/>
              <a:gd name="connsiteX4" fmla="*/ 0 w 1302894"/>
              <a:gd name="connsiteY4" fmla="*/ 651447 h 1302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2894" h="1302894">
                <a:moveTo>
                  <a:pt x="0" y="651447"/>
                </a:moveTo>
                <a:cubicBezTo>
                  <a:pt x="0" y="291663"/>
                  <a:pt x="291663" y="0"/>
                  <a:pt x="651447" y="0"/>
                </a:cubicBezTo>
                <a:cubicBezTo>
                  <a:pt x="1011231" y="0"/>
                  <a:pt x="1302894" y="291663"/>
                  <a:pt x="1302894" y="651447"/>
                </a:cubicBezTo>
                <a:cubicBezTo>
                  <a:pt x="1302894" y="1011231"/>
                  <a:pt x="1011231" y="1302894"/>
                  <a:pt x="651447" y="1302894"/>
                </a:cubicBezTo>
                <a:cubicBezTo>
                  <a:pt x="291663" y="1302894"/>
                  <a:pt x="0" y="1011231"/>
                  <a:pt x="0" y="651447"/>
                </a:cubicBezTo>
                <a:close/>
              </a:path>
            </a:pathLst>
          </a:custGeom>
          <a:solidFill>
            <a:srgbClr val="003760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212404" tIns="200964" rIns="200964" bIns="200964" spcCol="1270" anchor="ctr"/>
          <a:lstStyle/>
          <a:p>
            <a:pPr algn="ctr" defTabSz="3556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lang="en-US" sz="8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ctr" defTabSz="3556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lang="en-US" sz="8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任意多边形 6"/>
          <p:cNvSpPr/>
          <p:nvPr/>
        </p:nvSpPr>
        <p:spPr>
          <a:xfrm>
            <a:off x="3465513" y="3051175"/>
            <a:ext cx="755650" cy="755650"/>
          </a:xfrm>
          <a:custGeom>
            <a:avLst/>
            <a:gdLst>
              <a:gd name="connsiteX0" fmla="*/ 100165 w 755679"/>
              <a:gd name="connsiteY0" fmla="*/ 288972 h 755679"/>
              <a:gd name="connsiteX1" fmla="*/ 288972 w 755679"/>
              <a:gd name="connsiteY1" fmla="*/ 288972 h 755679"/>
              <a:gd name="connsiteX2" fmla="*/ 288972 w 755679"/>
              <a:gd name="connsiteY2" fmla="*/ 100165 h 755679"/>
              <a:gd name="connsiteX3" fmla="*/ 466707 w 755679"/>
              <a:gd name="connsiteY3" fmla="*/ 100165 h 755679"/>
              <a:gd name="connsiteX4" fmla="*/ 466707 w 755679"/>
              <a:gd name="connsiteY4" fmla="*/ 288972 h 755679"/>
              <a:gd name="connsiteX5" fmla="*/ 655514 w 755679"/>
              <a:gd name="connsiteY5" fmla="*/ 288972 h 755679"/>
              <a:gd name="connsiteX6" fmla="*/ 655514 w 755679"/>
              <a:gd name="connsiteY6" fmla="*/ 466707 h 755679"/>
              <a:gd name="connsiteX7" fmla="*/ 466707 w 755679"/>
              <a:gd name="connsiteY7" fmla="*/ 466707 h 755679"/>
              <a:gd name="connsiteX8" fmla="*/ 466707 w 755679"/>
              <a:gd name="connsiteY8" fmla="*/ 655514 h 755679"/>
              <a:gd name="connsiteX9" fmla="*/ 288972 w 755679"/>
              <a:gd name="connsiteY9" fmla="*/ 655514 h 755679"/>
              <a:gd name="connsiteX10" fmla="*/ 288972 w 755679"/>
              <a:gd name="connsiteY10" fmla="*/ 466707 h 755679"/>
              <a:gd name="connsiteX11" fmla="*/ 100165 w 755679"/>
              <a:gd name="connsiteY11" fmla="*/ 466707 h 755679"/>
              <a:gd name="connsiteX12" fmla="*/ 100165 w 755679"/>
              <a:gd name="connsiteY12" fmla="*/ 288972 h 755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55679" h="755679">
                <a:moveTo>
                  <a:pt x="100165" y="288972"/>
                </a:moveTo>
                <a:lnTo>
                  <a:pt x="288972" y="288972"/>
                </a:lnTo>
                <a:lnTo>
                  <a:pt x="288972" y="100165"/>
                </a:lnTo>
                <a:lnTo>
                  <a:pt x="466707" y="100165"/>
                </a:lnTo>
                <a:lnTo>
                  <a:pt x="466707" y="288972"/>
                </a:lnTo>
                <a:lnTo>
                  <a:pt x="655514" y="288972"/>
                </a:lnTo>
                <a:lnTo>
                  <a:pt x="655514" y="466707"/>
                </a:lnTo>
                <a:lnTo>
                  <a:pt x="466707" y="466707"/>
                </a:lnTo>
                <a:lnTo>
                  <a:pt x="466707" y="655514"/>
                </a:lnTo>
                <a:lnTo>
                  <a:pt x="288972" y="655514"/>
                </a:lnTo>
                <a:lnTo>
                  <a:pt x="288972" y="466707"/>
                </a:lnTo>
                <a:lnTo>
                  <a:pt x="100165" y="466707"/>
                </a:lnTo>
                <a:lnTo>
                  <a:pt x="100165" y="288972"/>
                </a:lnTo>
                <a:close/>
              </a:path>
            </a:pathLst>
          </a:custGeom>
          <a:solidFill>
            <a:srgbClr val="626262"/>
          </a:solidFill>
          <a:ln>
            <a:noFill/>
          </a:ln>
          <a:effectLst/>
        </p:spPr>
        <p:style>
          <a:lnRef idx="0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00165" tIns="288972" rIns="100165" bIns="288972" spcCol="1270" anchor="ctr"/>
          <a:lstStyle/>
          <a:p>
            <a:pPr algn="ctr" defTabSz="57785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lang="en-US" sz="13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4327525" y="2778125"/>
            <a:ext cx="1303338" cy="1301750"/>
          </a:xfrm>
          <a:custGeom>
            <a:avLst/>
            <a:gdLst>
              <a:gd name="connsiteX0" fmla="*/ 0 w 1302894"/>
              <a:gd name="connsiteY0" fmla="*/ 651447 h 1302894"/>
              <a:gd name="connsiteX1" fmla="*/ 651447 w 1302894"/>
              <a:gd name="connsiteY1" fmla="*/ 0 h 1302894"/>
              <a:gd name="connsiteX2" fmla="*/ 1302894 w 1302894"/>
              <a:gd name="connsiteY2" fmla="*/ 651447 h 1302894"/>
              <a:gd name="connsiteX3" fmla="*/ 651447 w 1302894"/>
              <a:gd name="connsiteY3" fmla="*/ 1302894 h 1302894"/>
              <a:gd name="connsiteX4" fmla="*/ 0 w 1302894"/>
              <a:gd name="connsiteY4" fmla="*/ 651447 h 1302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2894" h="1302894">
                <a:moveTo>
                  <a:pt x="0" y="651447"/>
                </a:moveTo>
                <a:cubicBezTo>
                  <a:pt x="0" y="291663"/>
                  <a:pt x="291663" y="0"/>
                  <a:pt x="651447" y="0"/>
                </a:cubicBezTo>
                <a:cubicBezTo>
                  <a:pt x="1011231" y="0"/>
                  <a:pt x="1302894" y="291663"/>
                  <a:pt x="1302894" y="651447"/>
                </a:cubicBezTo>
                <a:cubicBezTo>
                  <a:pt x="1302894" y="1011231"/>
                  <a:pt x="1011231" y="1302894"/>
                  <a:pt x="651447" y="1302894"/>
                </a:cubicBezTo>
                <a:cubicBezTo>
                  <a:pt x="291663" y="1302894"/>
                  <a:pt x="0" y="1011231"/>
                  <a:pt x="0" y="651447"/>
                </a:cubicBezTo>
                <a:close/>
              </a:path>
            </a:pathLst>
          </a:custGeom>
          <a:solidFill>
            <a:srgbClr val="BFEA1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212404" tIns="200964" rIns="200964" bIns="200964" spcCol="1270" anchor="ctr"/>
          <a:lstStyle/>
          <a:p>
            <a:pPr algn="ctr" defTabSz="3556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lang="en-US" sz="8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5735638" y="3051175"/>
            <a:ext cx="755650" cy="755650"/>
          </a:xfrm>
          <a:custGeom>
            <a:avLst/>
            <a:gdLst>
              <a:gd name="connsiteX0" fmla="*/ 100165 w 755679"/>
              <a:gd name="connsiteY0" fmla="*/ 288972 h 755679"/>
              <a:gd name="connsiteX1" fmla="*/ 288972 w 755679"/>
              <a:gd name="connsiteY1" fmla="*/ 288972 h 755679"/>
              <a:gd name="connsiteX2" fmla="*/ 288972 w 755679"/>
              <a:gd name="connsiteY2" fmla="*/ 100165 h 755679"/>
              <a:gd name="connsiteX3" fmla="*/ 466707 w 755679"/>
              <a:gd name="connsiteY3" fmla="*/ 100165 h 755679"/>
              <a:gd name="connsiteX4" fmla="*/ 466707 w 755679"/>
              <a:gd name="connsiteY4" fmla="*/ 288972 h 755679"/>
              <a:gd name="connsiteX5" fmla="*/ 655514 w 755679"/>
              <a:gd name="connsiteY5" fmla="*/ 288972 h 755679"/>
              <a:gd name="connsiteX6" fmla="*/ 655514 w 755679"/>
              <a:gd name="connsiteY6" fmla="*/ 466707 h 755679"/>
              <a:gd name="connsiteX7" fmla="*/ 466707 w 755679"/>
              <a:gd name="connsiteY7" fmla="*/ 466707 h 755679"/>
              <a:gd name="connsiteX8" fmla="*/ 466707 w 755679"/>
              <a:gd name="connsiteY8" fmla="*/ 655514 h 755679"/>
              <a:gd name="connsiteX9" fmla="*/ 288972 w 755679"/>
              <a:gd name="connsiteY9" fmla="*/ 655514 h 755679"/>
              <a:gd name="connsiteX10" fmla="*/ 288972 w 755679"/>
              <a:gd name="connsiteY10" fmla="*/ 466707 h 755679"/>
              <a:gd name="connsiteX11" fmla="*/ 100165 w 755679"/>
              <a:gd name="connsiteY11" fmla="*/ 466707 h 755679"/>
              <a:gd name="connsiteX12" fmla="*/ 100165 w 755679"/>
              <a:gd name="connsiteY12" fmla="*/ 288972 h 755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55679" h="755679">
                <a:moveTo>
                  <a:pt x="100165" y="288972"/>
                </a:moveTo>
                <a:lnTo>
                  <a:pt x="288972" y="288972"/>
                </a:lnTo>
                <a:lnTo>
                  <a:pt x="288972" y="100165"/>
                </a:lnTo>
                <a:lnTo>
                  <a:pt x="466707" y="100165"/>
                </a:lnTo>
                <a:lnTo>
                  <a:pt x="466707" y="288972"/>
                </a:lnTo>
                <a:lnTo>
                  <a:pt x="655514" y="288972"/>
                </a:lnTo>
                <a:lnTo>
                  <a:pt x="655514" y="466707"/>
                </a:lnTo>
                <a:lnTo>
                  <a:pt x="466707" y="466707"/>
                </a:lnTo>
                <a:lnTo>
                  <a:pt x="466707" y="655514"/>
                </a:lnTo>
                <a:lnTo>
                  <a:pt x="288972" y="655514"/>
                </a:lnTo>
                <a:lnTo>
                  <a:pt x="288972" y="466707"/>
                </a:lnTo>
                <a:lnTo>
                  <a:pt x="100165" y="466707"/>
                </a:lnTo>
                <a:lnTo>
                  <a:pt x="100165" y="288972"/>
                </a:lnTo>
                <a:close/>
              </a:path>
            </a:pathLst>
          </a:custGeom>
          <a:solidFill>
            <a:srgbClr val="626262"/>
          </a:solidFill>
          <a:ln>
            <a:noFill/>
          </a:ln>
          <a:effectLst/>
        </p:spPr>
        <p:style>
          <a:lnRef idx="0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00165" tIns="288972" rIns="100165" bIns="288972" spcCol="1270" anchor="ctr"/>
          <a:lstStyle/>
          <a:p>
            <a:pPr algn="ctr" defTabSz="57785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lang="en-US" sz="13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任意多边形 9"/>
          <p:cNvSpPr/>
          <p:nvPr/>
        </p:nvSpPr>
        <p:spPr>
          <a:xfrm>
            <a:off x="6597650" y="2778125"/>
            <a:ext cx="1303338" cy="1301750"/>
          </a:xfrm>
          <a:custGeom>
            <a:avLst/>
            <a:gdLst>
              <a:gd name="connsiteX0" fmla="*/ 0 w 1302894"/>
              <a:gd name="connsiteY0" fmla="*/ 651447 h 1302894"/>
              <a:gd name="connsiteX1" fmla="*/ 651447 w 1302894"/>
              <a:gd name="connsiteY1" fmla="*/ 0 h 1302894"/>
              <a:gd name="connsiteX2" fmla="*/ 1302894 w 1302894"/>
              <a:gd name="connsiteY2" fmla="*/ 651447 h 1302894"/>
              <a:gd name="connsiteX3" fmla="*/ 651447 w 1302894"/>
              <a:gd name="connsiteY3" fmla="*/ 1302894 h 1302894"/>
              <a:gd name="connsiteX4" fmla="*/ 0 w 1302894"/>
              <a:gd name="connsiteY4" fmla="*/ 651447 h 1302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2894" h="1302894">
                <a:moveTo>
                  <a:pt x="0" y="651447"/>
                </a:moveTo>
                <a:cubicBezTo>
                  <a:pt x="0" y="291663"/>
                  <a:pt x="291663" y="0"/>
                  <a:pt x="651447" y="0"/>
                </a:cubicBezTo>
                <a:cubicBezTo>
                  <a:pt x="1011231" y="0"/>
                  <a:pt x="1302894" y="291663"/>
                  <a:pt x="1302894" y="651447"/>
                </a:cubicBezTo>
                <a:cubicBezTo>
                  <a:pt x="1302894" y="1011231"/>
                  <a:pt x="1011231" y="1302894"/>
                  <a:pt x="651447" y="1302894"/>
                </a:cubicBezTo>
                <a:cubicBezTo>
                  <a:pt x="291663" y="1302894"/>
                  <a:pt x="0" y="1011231"/>
                  <a:pt x="0" y="651447"/>
                </a:cubicBezTo>
                <a:close/>
              </a:path>
            </a:pathLst>
          </a:custGeom>
          <a:solidFill>
            <a:srgbClr val="FEC925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212404" tIns="200964" rIns="200964" bIns="200964" spcCol="1270" anchor="ctr"/>
          <a:lstStyle/>
          <a:p>
            <a:pPr algn="ctr" defTabSz="3556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lang="en-US" sz="8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ctr" defTabSz="3556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lang="en-US" sz="8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任意多边形 10"/>
          <p:cNvSpPr/>
          <p:nvPr/>
        </p:nvSpPr>
        <p:spPr>
          <a:xfrm>
            <a:off x="8005763" y="3051175"/>
            <a:ext cx="755650" cy="755650"/>
          </a:xfrm>
          <a:custGeom>
            <a:avLst/>
            <a:gdLst>
              <a:gd name="connsiteX0" fmla="*/ 100165 w 755679"/>
              <a:gd name="connsiteY0" fmla="*/ 155670 h 755679"/>
              <a:gd name="connsiteX1" fmla="*/ 655514 w 755679"/>
              <a:gd name="connsiteY1" fmla="*/ 155670 h 755679"/>
              <a:gd name="connsiteX2" fmla="*/ 655514 w 755679"/>
              <a:gd name="connsiteY2" fmla="*/ 333406 h 755679"/>
              <a:gd name="connsiteX3" fmla="*/ 100165 w 755679"/>
              <a:gd name="connsiteY3" fmla="*/ 333406 h 755679"/>
              <a:gd name="connsiteX4" fmla="*/ 100165 w 755679"/>
              <a:gd name="connsiteY4" fmla="*/ 155670 h 755679"/>
              <a:gd name="connsiteX5" fmla="*/ 100165 w 755679"/>
              <a:gd name="connsiteY5" fmla="*/ 422273 h 755679"/>
              <a:gd name="connsiteX6" fmla="*/ 655514 w 755679"/>
              <a:gd name="connsiteY6" fmla="*/ 422273 h 755679"/>
              <a:gd name="connsiteX7" fmla="*/ 655514 w 755679"/>
              <a:gd name="connsiteY7" fmla="*/ 600009 h 755679"/>
              <a:gd name="connsiteX8" fmla="*/ 100165 w 755679"/>
              <a:gd name="connsiteY8" fmla="*/ 600009 h 755679"/>
              <a:gd name="connsiteX9" fmla="*/ 100165 w 755679"/>
              <a:gd name="connsiteY9" fmla="*/ 422273 h 755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55679" h="755679">
                <a:moveTo>
                  <a:pt x="100165" y="155670"/>
                </a:moveTo>
                <a:lnTo>
                  <a:pt x="655514" y="155670"/>
                </a:lnTo>
                <a:lnTo>
                  <a:pt x="655514" y="333406"/>
                </a:lnTo>
                <a:lnTo>
                  <a:pt x="100165" y="333406"/>
                </a:lnTo>
                <a:lnTo>
                  <a:pt x="100165" y="155670"/>
                </a:lnTo>
                <a:close/>
                <a:moveTo>
                  <a:pt x="100165" y="422273"/>
                </a:moveTo>
                <a:lnTo>
                  <a:pt x="655514" y="422273"/>
                </a:lnTo>
                <a:lnTo>
                  <a:pt x="655514" y="600009"/>
                </a:lnTo>
                <a:lnTo>
                  <a:pt x="100165" y="600009"/>
                </a:lnTo>
                <a:lnTo>
                  <a:pt x="100165" y="422273"/>
                </a:lnTo>
                <a:close/>
              </a:path>
            </a:pathLst>
          </a:custGeom>
          <a:solidFill>
            <a:srgbClr val="626262"/>
          </a:solidFill>
          <a:ln>
            <a:noFill/>
          </a:ln>
          <a:effectLst/>
        </p:spPr>
        <p:style>
          <a:lnRef idx="0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00165" tIns="155670" rIns="100165" bIns="155670" spcCol="1270" anchor="ctr"/>
          <a:lstStyle/>
          <a:p>
            <a:pPr algn="ctr" defTabSz="15113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lang="en-US" sz="3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任意多边形 11"/>
          <p:cNvSpPr/>
          <p:nvPr/>
        </p:nvSpPr>
        <p:spPr>
          <a:xfrm>
            <a:off x="8867775" y="2778125"/>
            <a:ext cx="1303338" cy="1301750"/>
          </a:xfrm>
          <a:custGeom>
            <a:avLst/>
            <a:gdLst>
              <a:gd name="connsiteX0" fmla="*/ 0 w 1302894"/>
              <a:gd name="connsiteY0" fmla="*/ 651447 h 1302894"/>
              <a:gd name="connsiteX1" fmla="*/ 651447 w 1302894"/>
              <a:gd name="connsiteY1" fmla="*/ 0 h 1302894"/>
              <a:gd name="connsiteX2" fmla="*/ 1302894 w 1302894"/>
              <a:gd name="connsiteY2" fmla="*/ 651447 h 1302894"/>
              <a:gd name="connsiteX3" fmla="*/ 651447 w 1302894"/>
              <a:gd name="connsiteY3" fmla="*/ 1302894 h 1302894"/>
              <a:gd name="connsiteX4" fmla="*/ 0 w 1302894"/>
              <a:gd name="connsiteY4" fmla="*/ 651447 h 1302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2894" h="1302894">
                <a:moveTo>
                  <a:pt x="0" y="651447"/>
                </a:moveTo>
                <a:cubicBezTo>
                  <a:pt x="0" y="291663"/>
                  <a:pt x="291663" y="0"/>
                  <a:pt x="651447" y="0"/>
                </a:cubicBezTo>
                <a:cubicBezTo>
                  <a:pt x="1011231" y="0"/>
                  <a:pt x="1302894" y="291663"/>
                  <a:pt x="1302894" y="651447"/>
                </a:cubicBezTo>
                <a:cubicBezTo>
                  <a:pt x="1302894" y="1011231"/>
                  <a:pt x="1011231" y="1302894"/>
                  <a:pt x="651447" y="1302894"/>
                </a:cubicBezTo>
                <a:cubicBezTo>
                  <a:pt x="291663" y="1302894"/>
                  <a:pt x="0" y="1011231"/>
                  <a:pt x="0" y="651447"/>
                </a:cubicBezTo>
                <a:close/>
              </a:path>
            </a:pathLst>
          </a:custGeom>
          <a:solidFill>
            <a:srgbClr val="005898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212404" tIns="200964" rIns="200964" bIns="200964" spcCol="1270" anchor="ctr"/>
          <a:lstStyle/>
          <a:p>
            <a:pPr algn="ctr" defTabSz="3556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lang="en-US" sz="8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ctr" defTabSz="3556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lang="en-US" sz="8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Freeform 91"/>
          <p:cNvSpPr>
            <a:spLocks/>
          </p:cNvSpPr>
          <p:nvPr/>
        </p:nvSpPr>
        <p:spPr bwMode="auto">
          <a:xfrm>
            <a:off x="7127875" y="3189288"/>
            <a:ext cx="242888" cy="481012"/>
          </a:xfrm>
          <a:custGeom>
            <a:avLst/>
            <a:gdLst>
              <a:gd name="T0" fmla="*/ 144 w 144"/>
              <a:gd name="T1" fmla="*/ 72 h 288"/>
              <a:gd name="T2" fmla="*/ 72 w 144"/>
              <a:gd name="T3" fmla="*/ 0 h 288"/>
              <a:gd name="T4" fmla="*/ 0 w 144"/>
              <a:gd name="T5" fmla="*/ 72 h 288"/>
              <a:gd name="T6" fmla="*/ 36 w 144"/>
              <a:gd name="T7" fmla="*/ 134 h 288"/>
              <a:gd name="T8" fmla="*/ 0 w 144"/>
              <a:gd name="T9" fmla="*/ 288 h 288"/>
              <a:gd name="T10" fmla="*/ 144 w 144"/>
              <a:gd name="T11" fmla="*/ 288 h 288"/>
              <a:gd name="T12" fmla="*/ 109 w 144"/>
              <a:gd name="T13" fmla="*/ 134 h 288"/>
              <a:gd name="T14" fmla="*/ 144 w 144"/>
              <a:gd name="T15" fmla="*/ 72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4" h="288">
                <a:moveTo>
                  <a:pt x="144" y="72"/>
                </a:moveTo>
                <a:cubicBezTo>
                  <a:pt x="144" y="32"/>
                  <a:pt x="112" y="0"/>
                  <a:pt x="72" y="0"/>
                </a:cubicBezTo>
                <a:cubicBezTo>
                  <a:pt x="33" y="0"/>
                  <a:pt x="0" y="32"/>
                  <a:pt x="0" y="72"/>
                </a:cubicBezTo>
                <a:cubicBezTo>
                  <a:pt x="0" y="98"/>
                  <a:pt x="14" y="121"/>
                  <a:pt x="36" y="134"/>
                </a:cubicBezTo>
                <a:cubicBezTo>
                  <a:pt x="0" y="288"/>
                  <a:pt x="0" y="288"/>
                  <a:pt x="0" y="288"/>
                </a:cubicBezTo>
                <a:cubicBezTo>
                  <a:pt x="144" y="288"/>
                  <a:pt x="144" y="288"/>
                  <a:pt x="144" y="288"/>
                </a:cubicBezTo>
                <a:cubicBezTo>
                  <a:pt x="109" y="134"/>
                  <a:pt x="109" y="134"/>
                  <a:pt x="109" y="134"/>
                </a:cubicBezTo>
                <a:cubicBezTo>
                  <a:pt x="130" y="121"/>
                  <a:pt x="144" y="98"/>
                  <a:pt x="144" y="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Freeform 93"/>
          <p:cNvSpPr>
            <a:spLocks noEditPoints="1"/>
          </p:cNvSpPr>
          <p:nvPr/>
        </p:nvSpPr>
        <p:spPr bwMode="auto">
          <a:xfrm>
            <a:off x="2562225" y="3151188"/>
            <a:ext cx="358775" cy="484187"/>
          </a:xfrm>
          <a:custGeom>
            <a:avLst/>
            <a:gdLst>
              <a:gd name="T0" fmla="*/ 188 w 216"/>
              <a:gd name="T1" fmla="*/ 126 h 288"/>
              <a:gd name="T2" fmla="*/ 188 w 216"/>
              <a:gd name="T3" fmla="*/ 79 h 288"/>
              <a:gd name="T4" fmla="*/ 109 w 216"/>
              <a:gd name="T5" fmla="*/ 0 h 288"/>
              <a:gd name="T6" fmla="*/ 108 w 216"/>
              <a:gd name="T7" fmla="*/ 0 h 288"/>
              <a:gd name="T8" fmla="*/ 106 w 216"/>
              <a:gd name="T9" fmla="*/ 0 h 288"/>
              <a:gd name="T10" fmla="*/ 28 w 216"/>
              <a:gd name="T11" fmla="*/ 79 h 288"/>
              <a:gd name="T12" fmla="*/ 28 w 216"/>
              <a:gd name="T13" fmla="*/ 126 h 288"/>
              <a:gd name="T14" fmla="*/ 0 w 216"/>
              <a:gd name="T15" fmla="*/ 126 h 288"/>
              <a:gd name="T16" fmla="*/ 0 w 216"/>
              <a:gd name="T17" fmla="*/ 288 h 288"/>
              <a:gd name="T18" fmla="*/ 216 w 216"/>
              <a:gd name="T19" fmla="*/ 288 h 288"/>
              <a:gd name="T20" fmla="*/ 216 w 216"/>
              <a:gd name="T21" fmla="*/ 126 h 288"/>
              <a:gd name="T22" fmla="*/ 188 w 216"/>
              <a:gd name="T23" fmla="*/ 126 h 288"/>
              <a:gd name="T24" fmla="*/ 133 w 216"/>
              <a:gd name="T25" fmla="*/ 259 h 288"/>
              <a:gd name="T26" fmla="*/ 84 w 216"/>
              <a:gd name="T27" fmla="*/ 259 h 288"/>
              <a:gd name="T28" fmla="*/ 96 w 216"/>
              <a:gd name="T29" fmla="*/ 206 h 288"/>
              <a:gd name="T30" fmla="*/ 84 w 216"/>
              <a:gd name="T31" fmla="*/ 185 h 288"/>
              <a:gd name="T32" fmla="*/ 108 w 216"/>
              <a:gd name="T33" fmla="*/ 161 h 288"/>
              <a:gd name="T34" fmla="*/ 133 w 216"/>
              <a:gd name="T35" fmla="*/ 185 h 288"/>
              <a:gd name="T36" fmla="*/ 120 w 216"/>
              <a:gd name="T37" fmla="*/ 206 h 288"/>
              <a:gd name="T38" fmla="*/ 133 w 216"/>
              <a:gd name="T39" fmla="*/ 259 h 288"/>
              <a:gd name="T40" fmla="*/ 148 w 216"/>
              <a:gd name="T41" fmla="*/ 126 h 288"/>
              <a:gd name="T42" fmla="*/ 67 w 216"/>
              <a:gd name="T43" fmla="*/ 126 h 288"/>
              <a:gd name="T44" fmla="*/ 67 w 216"/>
              <a:gd name="T45" fmla="*/ 79 h 288"/>
              <a:gd name="T46" fmla="*/ 106 w 216"/>
              <a:gd name="T47" fmla="*/ 40 h 288"/>
              <a:gd name="T48" fmla="*/ 108 w 216"/>
              <a:gd name="T49" fmla="*/ 40 h 288"/>
              <a:gd name="T50" fmla="*/ 109 w 216"/>
              <a:gd name="T51" fmla="*/ 40 h 288"/>
              <a:gd name="T52" fmla="*/ 148 w 216"/>
              <a:gd name="T53" fmla="*/ 79 h 288"/>
              <a:gd name="T54" fmla="*/ 148 w 216"/>
              <a:gd name="T55" fmla="*/ 126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16" h="288">
                <a:moveTo>
                  <a:pt x="188" y="126"/>
                </a:moveTo>
                <a:cubicBezTo>
                  <a:pt x="188" y="79"/>
                  <a:pt x="188" y="79"/>
                  <a:pt x="188" y="79"/>
                </a:cubicBezTo>
                <a:cubicBezTo>
                  <a:pt x="188" y="36"/>
                  <a:pt x="152" y="0"/>
                  <a:pt x="109" y="0"/>
                </a:cubicBezTo>
                <a:cubicBezTo>
                  <a:pt x="109" y="0"/>
                  <a:pt x="108" y="0"/>
                  <a:pt x="108" y="0"/>
                </a:cubicBezTo>
                <a:cubicBezTo>
                  <a:pt x="107" y="0"/>
                  <a:pt x="107" y="0"/>
                  <a:pt x="106" y="0"/>
                </a:cubicBezTo>
                <a:cubicBezTo>
                  <a:pt x="63" y="0"/>
                  <a:pt x="28" y="36"/>
                  <a:pt x="28" y="79"/>
                </a:cubicBezTo>
                <a:cubicBezTo>
                  <a:pt x="28" y="126"/>
                  <a:pt x="28" y="126"/>
                  <a:pt x="28" y="126"/>
                </a:cubicBezTo>
                <a:cubicBezTo>
                  <a:pt x="0" y="126"/>
                  <a:pt x="0" y="126"/>
                  <a:pt x="0" y="126"/>
                </a:cubicBezTo>
                <a:cubicBezTo>
                  <a:pt x="0" y="288"/>
                  <a:pt x="0" y="288"/>
                  <a:pt x="0" y="288"/>
                </a:cubicBezTo>
                <a:cubicBezTo>
                  <a:pt x="216" y="288"/>
                  <a:pt x="216" y="288"/>
                  <a:pt x="216" y="288"/>
                </a:cubicBezTo>
                <a:cubicBezTo>
                  <a:pt x="216" y="126"/>
                  <a:pt x="216" y="126"/>
                  <a:pt x="216" y="126"/>
                </a:cubicBezTo>
                <a:lnTo>
                  <a:pt x="188" y="126"/>
                </a:lnTo>
                <a:close/>
                <a:moveTo>
                  <a:pt x="133" y="259"/>
                </a:moveTo>
                <a:cubicBezTo>
                  <a:pt x="84" y="259"/>
                  <a:pt x="84" y="259"/>
                  <a:pt x="84" y="259"/>
                </a:cubicBezTo>
                <a:cubicBezTo>
                  <a:pt x="96" y="206"/>
                  <a:pt x="96" y="206"/>
                  <a:pt x="96" y="206"/>
                </a:cubicBezTo>
                <a:cubicBezTo>
                  <a:pt x="88" y="202"/>
                  <a:pt x="84" y="194"/>
                  <a:pt x="84" y="185"/>
                </a:cubicBezTo>
                <a:cubicBezTo>
                  <a:pt x="84" y="172"/>
                  <a:pt x="95" y="161"/>
                  <a:pt x="108" y="161"/>
                </a:cubicBezTo>
                <a:cubicBezTo>
                  <a:pt x="122" y="161"/>
                  <a:pt x="133" y="172"/>
                  <a:pt x="133" y="185"/>
                </a:cubicBezTo>
                <a:cubicBezTo>
                  <a:pt x="133" y="194"/>
                  <a:pt x="128" y="202"/>
                  <a:pt x="120" y="206"/>
                </a:cubicBezTo>
                <a:lnTo>
                  <a:pt x="133" y="259"/>
                </a:lnTo>
                <a:close/>
                <a:moveTo>
                  <a:pt x="148" y="126"/>
                </a:moveTo>
                <a:cubicBezTo>
                  <a:pt x="67" y="126"/>
                  <a:pt x="67" y="126"/>
                  <a:pt x="67" y="126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57"/>
                  <a:pt x="85" y="40"/>
                  <a:pt x="106" y="40"/>
                </a:cubicBezTo>
                <a:cubicBezTo>
                  <a:pt x="107" y="40"/>
                  <a:pt x="108" y="40"/>
                  <a:pt x="108" y="40"/>
                </a:cubicBezTo>
                <a:cubicBezTo>
                  <a:pt x="108" y="40"/>
                  <a:pt x="109" y="40"/>
                  <a:pt x="109" y="40"/>
                </a:cubicBezTo>
                <a:cubicBezTo>
                  <a:pt x="131" y="40"/>
                  <a:pt x="148" y="57"/>
                  <a:pt x="148" y="79"/>
                </a:cubicBezTo>
                <a:lnTo>
                  <a:pt x="148" y="1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Freeform 94"/>
          <p:cNvSpPr>
            <a:spLocks noEditPoints="1"/>
          </p:cNvSpPr>
          <p:nvPr/>
        </p:nvSpPr>
        <p:spPr bwMode="auto">
          <a:xfrm>
            <a:off x="4787900" y="3205163"/>
            <a:ext cx="481013" cy="447675"/>
          </a:xfrm>
          <a:custGeom>
            <a:avLst/>
            <a:gdLst>
              <a:gd name="T0" fmla="*/ 215 w 288"/>
              <a:gd name="T1" fmla="*/ 0 h 269"/>
              <a:gd name="T2" fmla="*/ 213 w 288"/>
              <a:gd name="T3" fmla="*/ 0 h 269"/>
              <a:gd name="T4" fmla="*/ 212 w 288"/>
              <a:gd name="T5" fmla="*/ 0 h 269"/>
              <a:gd name="T6" fmla="*/ 139 w 288"/>
              <a:gd name="T7" fmla="*/ 73 h 269"/>
              <a:gd name="T8" fmla="*/ 139 w 288"/>
              <a:gd name="T9" fmla="*/ 117 h 269"/>
              <a:gd name="T10" fmla="*/ 0 w 288"/>
              <a:gd name="T11" fmla="*/ 117 h 269"/>
              <a:gd name="T12" fmla="*/ 0 w 288"/>
              <a:gd name="T13" fmla="*/ 269 h 269"/>
              <a:gd name="T14" fmla="*/ 202 w 288"/>
              <a:gd name="T15" fmla="*/ 269 h 269"/>
              <a:gd name="T16" fmla="*/ 202 w 288"/>
              <a:gd name="T17" fmla="*/ 117 h 269"/>
              <a:gd name="T18" fmla="*/ 175 w 288"/>
              <a:gd name="T19" fmla="*/ 117 h 269"/>
              <a:gd name="T20" fmla="*/ 175 w 288"/>
              <a:gd name="T21" fmla="*/ 73 h 269"/>
              <a:gd name="T22" fmla="*/ 212 w 288"/>
              <a:gd name="T23" fmla="*/ 36 h 269"/>
              <a:gd name="T24" fmla="*/ 214 w 288"/>
              <a:gd name="T25" fmla="*/ 36 h 269"/>
              <a:gd name="T26" fmla="*/ 215 w 288"/>
              <a:gd name="T27" fmla="*/ 36 h 269"/>
              <a:gd name="T28" fmla="*/ 251 w 288"/>
              <a:gd name="T29" fmla="*/ 73 h 269"/>
              <a:gd name="T30" fmla="*/ 251 w 288"/>
              <a:gd name="T31" fmla="*/ 91 h 269"/>
              <a:gd name="T32" fmla="*/ 264 w 288"/>
              <a:gd name="T33" fmla="*/ 91 h 269"/>
              <a:gd name="T34" fmla="*/ 264 w 288"/>
              <a:gd name="T35" fmla="*/ 95 h 269"/>
              <a:gd name="T36" fmla="*/ 251 w 288"/>
              <a:gd name="T37" fmla="*/ 107 h 269"/>
              <a:gd name="T38" fmla="*/ 251 w 288"/>
              <a:gd name="T39" fmla="*/ 117 h 269"/>
              <a:gd name="T40" fmla="*/ 288 w 288"/>
              <a:gd name="T41" fmla="*/ 117 h 269"/>
              <a:gd name="T42" fmla="*/ 288 w 288"/>
              <a:gd name="T43" fmla="*/ 73 h 269"/>
              <a:gd name="T44" fmla="*/ 215 w 288"/>
              <a:gd name="T45" fmla="*/ 0 h 269"/>
              <a:gd name="T46" fmla="*/ 124 w 288"/>
              <a:gd name="T47" fmla="*/ 241 h 269"/>
              <a:gd name="T48" fmla="*/ 78 w 288"/>
              <a:gd name="T49" fmla="*/ 241 h 269"/>
              <a:gd name="T50" fmla="*/ 89 w 288"/>
              <a:gd name="T51" fmla="*/ 192 h 269"/>
              <a:gd name="T52" fmla="*/ 78 w 288"/>
              <a:gd name="T53" fmla="*/ 172 h 269"/>
              <a:gd name="T54" fmla="*/ 101 w 288"/>
              <a:gd name="T55" fmla="*/ 149 h 269"/>
              <a:gd name="T56" fmla="*/ 124 w 288"/>
              <a:gd name="T57" fmla="*/ 172 h 269"/>
              <a:gd name="T58" fmla="*/ 112 w 288"/>
              <a:gd name="T59" fmla="*/ 192 h 269"/>
              <a:gd name="T60" fmla="*/ 124 w 288"/>
              <a:gd name="T61" fmla="*/ 241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88" h="269">
                <a:moveTo>
                  <a:pt x="215" y="0"/>
                </a:moveTo>
                <a:cubicBezTo>
                  <a:pt x="214" y="0"/>
                  <a:pt x="214" y="0"/>
                  <a:pt x="213" y="0"/>
                </a:cubicBezTo>
                <a:cubicBezTo>
                  <a:pt x="213" y="0"/>
                  <a:pt x="212" y="0"/>
                  <a:pt x="212" y="0"/>
                </a:cubicBezTo>
                <a:cubicBezTo>
                  <a:pt x="172" y="0"/>
                  <a:pt x="139" y="33"/>
                  <a:pt x="139" y="73"/>
                </a:cubicBezTo>
                <a:cubicBezTo>
                  <a:pt x="139" y="73"/>
                  <a:pt x="139" y="99"/>
                  <a:pt x="139" y="117"/>
                </a:cubicBezTo>
                <a:cubicBezTo>
                  <a:pt x="0" y="117"/>
                  <a:pt x="0" y="117"/>
                  <a:pt x="0" y="117"/>
                </a:cubicBezTo>
                <a:cubicBezTo>
                  <a:pt x="0" y="269"/>
                  <a:pt x="0" y="269"/>
                  <a:pt x="0" y="269"/>
                </a:cubicBezTo>
                <a:cubicBezTo>
                  <a:pt x="202" y="269"/>
                  <a:pt x="202" y="269"/>
                  <a:pt x="202" y="269"/>
                </a:cubicBezTo>
                <a:cubicBezTo>
                  <a:pt x="202" y="117"/>
                  <a:pt x="202" y="117"/>
                  <a:pt x="202" y="117"/>
                </a:cubicBezTo>
                <a:cubicBezTo>
                  <a:pt x="175" y="117"/>
                  <a:pt x="175" y="117"/>
                  <a:pt x="175" y="117"/>
                </a:cubicBezTo>
                <a:cubicBezTo>
                  <a:pt x="175" y="99"/>
                  <a:pt x="175" y="73"/>
                  <a:pt x="175" y="73"/>
                </a:cubicBezTo>
                <a:cubicBezTo>
                  <a:pt x="175" y="53"/>
                  <a:pt x="192" y="36"/>
                  <a:pt x="212" y="36"/>
                </a:cubicBezTo>
                <a:cubicBezTo>
                  <a:pt x="213" y="36"/>
                  <a:pt x="214" y="36"/>
                  <a:pt x="214" y="36"/>
                </a:cubicBezTo>
                <a:cubicBezTo>
                  <a:pt x="214" y="36"/>
                  <a:pt x="214" y="36"/>
                  <a:pt x="215" y="36"/>
                </a:cubicBezTo>
                <a:cubicBezTo>
                  <a:pt x="235" y="36"/>
                  <a:pt x="251" y="53"/>
                  <a:pt x="251" y="73"/>
                </a:cubicBezTo>
                <a:cubicBezTo>
                  <a:pt x="251" y="73"/>
                  <a:pt x="251" y="81"/>
                  <a:pt x="251" y="91"/>
                </a:cubicBezTo>
                <a:cubicBezTo>
                  <a:pt x="264" y="91"/>
                  <a:pt x="264" y="91"/>
                  <a:pt x="264" y="91"/>
                </a:cubicBezTo>
                <a:cubicBezTo>
                  <a:pt x="264" y="95"/>
                  <a:pt x="264" y="95"/>
                  <a:pt x="264" y="95"/>
                </a:cubicBezTo>
                <a:cubicBezTo>
                  <a:pt x="251" y="107"/>
                  <a:pt x="251" y="107"/>
                  <a:pt x="251" y="107"/>
                </a:cubicBezTo>
                <a:cubicBezTo>
                  <a:pt x="251" y="111"/>
                  <a:pt x="251" y="114"/>
                  <a:pt x="251" y="117"/>
                </a:cubicBezTo>
                <a:cubicBezTo>
                  <a:pt x="288" y="117"/>
                  <a:pt x="288" y="117"/>
                  <a:pt x="288" y="117"/>
                </a:cubicBezTo>
                <a:cubicBezTo>
                  <a:pt x="288" y="99"/>
                  <a:pt x="288" y="73"/>
                  <a:pt x="288" y="73"/>
                </a:cubicBezTo>
                <a:cubicBezTo>
                  <a:pt x="288" y="33"/>
                  <a:pt x="255" y="0"/>
                  <a:pt x="215" y="0"/>
                </a:cubicBezTo>
                <a:close/>
                <a:moveTo>
                  <a:pt x="124" y="241"/>
                </a:moveTo>
                <a:cubicBezTo>
                  <a:pt x="78" y="241"/>
                  <a:pt x="78" y="241"/>
                  <a:pt x="78" y="241"/>
                </a:cubicBezTo>
                <a:cubicBezTo>
                  <a:pt x="89" y="192"/>
                  <a:pt x="89" y="192"/>
                  <a:pt x="89" y="192"/>
                </a:cubicBezTo>
                <a:cubicBezTo>
                  <a:pt x="82" y="188"/>
                  <a:pt x="78" y="181"/>
                  <a:pt x="78" y="172"/>
                </a:cubicBezTo>
                <a:cubicBezTo>
                  <a:pt x="78" y="160"/>
                  <a:pt x="88" y="149"/>
                  <a:pt x="101" y="149"/>
                </a:cubicBezTo>
                <a:cubicBezTo>
                  <a:pt x="113" y="149"/>
                  <a:pt x="124" y="160"/>
                  <a:pt x="124" y="172"/>
                </a:cubicBezTo>
                <a:cubicBezTo>
                  <a:pt x="124" y="181"/>
                  <a:pt x="119" y="188"/>
                  <a:pt x="112" y="192"/>
                </a:cubicBezTo>
                <a:lnTo>
                  <a:pt x="124" y="24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Freeform 112"/>
          <p:cNvSpPr>
            <a:spLocks noEditPoints="1"/>
          </p:cNvSpPr>
          <p:nvPr/>
        </p:nvSpPr>
        <p:spPr bwMode="auto">
          <a:xfrm>
            <a:off x="9278938" y="3187700"/>
            <a:ext cx="481012" cy="482600"/>
          </a:xfrm>
          <a:custGeom>
            <a:avLst/>
            <a:gdLst>
              <a:gd name="T0" fmla="*/ 179 w 288"/>
              <a:gd name="T1" fmla="*/ 120 h 288"/>
              <a:gd name="T2" fmla="*/ 183 w 288"/>
              <a:gd name="T3" fmla="*/ 92 h 288"/>
              <a:gd name="T4" fmla="*/ 92 w 288"/>
              <a:gd name="T5" fmla="*/ 0 h 288"/>
              <a:gd name="T6" fmla="*/ 0 w 288"/>
              <a:gd name="T7" fmla="*/ 92 h 288"/>
              <a:gd name="T8" fmla="*/ 92 w 288"/>
              <a:gd name="T9" fmla="*/ 183 h 288"/>
              <a:gd name="T10" fmla="*/ 121 w 288"/>
              <a:gd name="T11" fmla="*/ 178 h 288"/>
              <a:gd name="T12" fmla="*/ 142 w 288"/>
              <a:gd name="T13" fmla="*/ 199 h 288"/>
              <a:gd name="T14" fmla="*/ 186 w 288"/>
              <a:gd name="T15" fmla="*/ 199 h 288"/>
              <a:gd name="T16" fmla="*/ 186 w 288"/>
              <a:gd name="T17" fmla="*/ 244 h 288"/>
              <a:gd name="T18" fmla="*/ 186 w 288"/>
              <a:gd name="T19" fmla="*/ 244 h 288"/>
              <a:gd name="T20" fmla="*/ 230 w 288"/>
              <a:gd name="T21" fmla="*/ 244 h 288"/>
              <a:gd name="T22" fmla="*/ 230 w 288"/>
              <a:gd name="T23" fmla="*/ 288 h 288"/>
              <a:gd name="T24" fmla="*/ 230 w 288"/>
              <a:gd name="T25" fmla="*/ 288 h 288"/>
              <a:gd name="T26" fmla="*/ 288 w 288"/>
              <a:gd name="T27" fmla="*/ 288 h 288"/>
              <a:gd name="T28" fmla="*/ 288 w 288"/>
              <a:gd name="T29" fmla="*/ 288 h 288"/>
              <a:gd name="T30" fmla="*/ 288 w 288"/>
              <a:gd name="T31" fmla="*/ 288 h 288"/>
              <a:gd name="T32" fmla="*/ 288 w 288"/>
              <a:gd name="T33" fmla="*/ 230 h 288"/>
              <a:gd name="T34" fmla="*/ 179 w 288"/>
              <a:gd name="T35" fmla="*/ 120 h 288"/>
              <a:gd name="T36" fmla="*/ 73 w 288"/>
              <a:gd name="T37" fmla="*/ 103 h 288"/>
              <a:gd name="T38" fmla="*/ 42 w 288"/>
              <a:gd name="T39" fmla="*/ 72 h 288"/>
              <a:gd name="T40" fmla="*/ 73 w 288"/>
              <a:gd name="T41" fmla="*/ 41 h 288"/>
              <a:gd name="T42" fmla="*/ 104 w 288"/>
              <a:gd name="T43" fmla="*/ 72 h 288"/>
              <a:gd name="T44" fmla="*/ 73 w 288"/>
              <a:gd name="T45" fmla="*/ 103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88" h="288">
                <a:moveTo>
                  <a:pt x="179" y="120"/>
                </a:moveTo>
                <a:cubicBezTo>
                  <a:pt x="182" y="111"/>
                  <a:pt x="183" y="102"/>
                  <a:pt x="183" y="92"/>
                </a:cubicBezTo>
                <a:cubicBezTo>
                  <a:pt x="183" y="41"/>
                  <a:pt x="142" y="0"/>
                  <a:pt x="92" y="0"/>
                </a:cubicBezTo>
                <a:cubicBezTo>
                  <a:pt x="41" y="0"/>
                  <a:pt x="0" y="41"/>
                  <a:pt x="0" y="92"/>
                </a:cubicBezTo>
                <a:cubicBezTo>
                  <a:pt x="0" y="142"/>
                  <a:pt x="41" y="183"/>
                  <a:pt x="92" y="183"/>
                </a:cubicBezTo>
                <a:cubicBezTo>
                  <a:pt x="102" y="183"/>
                  <a:pt x="112" y="181"/>
                  <a:pt x="121" y="178"/>
                </a:cubicBezTo>
                <a:cubicBezTo>
                  <a:pt x="142" y="199"/>
                  <a:pt x="142" y="199"/>
                  <a:pt x="142" y="199"/>
                </a:cubicBezTo>
                <a:cubicBezTo>
                  <a:pt x="186" y="199"/>
                  <a:pt x="186" y="199"/>
                  <a:pt x="186" y="199"/>
                </a:cubicBezTo>
                <a:cubicBezTo>
                  <a:pt x="186" y="244"/>
                  <a:pt x="186" y="244"/>
                  <a:pt x="186" y="244"/>
                </a:cubicBezTo>
                <a:cubicBezTo>
                  <a:pt x="186" y="244"/>
                  <a:pt x="186" y="244"/>
                  <a:pt x="186" y="244"/>
                </a:cubicBezTo>
                <a:cubicBezTo>
                  <a:pt x="230" y="244"/>
                  <a:pt x="230" y="244"/>
                  <a:pt x="230" y="244"/>
                </a:cubicBezTo>
                <a:cubicBezTo>
                  <a:pt x="230" y="288"/>
                  <a:pt x="230" y="288"/>
                  <a:pt x="230" y="288"/>
                </a:cubicBezTo>
                <a:cubicBezTo>
                  <a:pt x="230" y="288"/>
                  <a:pt x="230" y="288"/>
                  <a:pt x="230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30"/>
                  <a:pt x="288" y="230"/>
                  <a:pt x="288" y="230"/>
                </a:cubicBezTo>
                <a:lnTo>
                  <a:pt x="179" y="120"/>
                </a:lnTo>
                <a:close/>
                <a:moveTo>
                  <a:pt x="73" y="103"/>
                </a:moveTo>
                <a:cubicBezTo>
                  <a:pt x="56" y="103"/>
                  <a:pt x="42" y="89"/>
                  <a:pt x="42" y="72"/>
                </a:cubicBezTo>
                <a:cubicBezTo>
                  <a:pt x="42" y="55"/>
                  <a:pt x="56" y="41"/>
                  <a:pt x="73" y="41"/>
                </a:cubicBezTo>
                <a:cubicBezTo>
                  <a:pt x="90" y="41"/>
                  <a:pt x="104" y="55"/>
                  <a:pt x="104" y="72"/>
                </a:cubicBezTo>
                <a:cubicBezTo>
                  <a:pt x="104" y="89"/>
                  <a:pt x="90" y="103"/>
                  <a:pt x="73" y="10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1498600" y="4489450"/>
            <a:ext cx="2338388" cy="24606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ctr" defTabSz="1216817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1741488" y="4908550"/>
            <a:ext cx="1801812" cy="55403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ctr" defTabSz="1216817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3865563" y="4481513"/>
            <a:ext cx="2338387" cy="246062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ctr" defTabSz="1216817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4143375" y="4879975"/>
            <a:ext cx="1781175" cy="55403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ctr" defTabSz="1216817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6146800" y="4489450"/>
            <a:ext cx="2338388" cy="24606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ctr" defTabSz="1216817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6413500" y="4921250"/>
            <a:ext cx="1795463" cy="55403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ctr" defTabSz="1216817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8353425" y="4429125"/>
            <a:ext cx="2338388" cy="24606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ctr" defTabSz="1216817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8656638" y="4878388"/>
            <a:ext cx="1730375" cy="55403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ctr" defTabSz="1216817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57188" y="355600"/>
            <a:ext cx="254000" cy="254000"/>
          </a:xfrm>
          <a:prstGeom prst="rect">
            <a:avLst/>
          </a:prstGeom>
          <a:solidFill>
            <a:srgbClr val="0058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315" name="文本框 4"/>
          <p:cNvSpPr txBox="1">
            <a:spLocks noChangeArrowheads="1"/>
          </p:cNvSpPr>
          <p:nvPr/>
        </p:nvSpPr>
        <p:spPr bwMode="auto">
          <a:xfrm>
            <a:off x="685800" y="282575"/>
            <a:ext cx="26574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sp>
        <p:nvSpPr>
          <p:cNvPr id="6" name="Freeform 37"/>
          <p:cNvSpPr/>
          <p:nvPr/>
        </p:nvSpPr>
        <p:spPr>
          <a:xfrm>
            <a:off x="3763963" y="2141538"/>
            <a:ext cx="68262" cy="3141662"/>
          </a:xfrm>
          <a:custGeom>
            <a:avLst/>
            <a:gdLst>
              <a:gd name="connsiteX0" fmla="*/ 0 w 55460"/>
              <a:gd name="connsiteY0" fmla="*/ 0 h 1519481"/>
              <a:gd name="connsiteX1" fmla="*/ 11092 w 55460"/>
              <a:gd name="connsiteY1" fmla="*/ 632193 h 1519481"/>
              <a:gd name="connsiteX2" fmla="*/ 16638 w 55460"/>
              <a:gd name="connsiteY2" fmla="*/ 726467 h 1519481"/>
              <a:gd name="connsiteX3" fmla="*/ 55460 w 55460"/>
              <a:gd name="connsiteY3" fmla="*/ 770831 h 1519481"/>
              <a:gd name="connsiteX4" fmla="*/ 5546 w 55460"/>
              <a:gd name="connsiteY4" fmla="*/ 793014 h 1519481"/>
              <a:gd name="connsiteX5" fmla="*/ 5546 w 55460"/>
              <a:gd name="connsiteY5" fmla="*/ 793014 h 1519481"/>
              <a:gd name="connsiteX6" fmla="*/ 0 w 55460"/>
              <a:gd name="connsiteY6" fmla="*/ 1513935 h 1519481"/>
              <a:gd name="connsiteX7" fmla="*/ 0 w 55460"/>
              <a:gd name="connsiteY7" fmla="*/ 1519481 h 1519481"/>
              <a:gd name="connsiteX8" fmla="*/ 0 w 55460"/>
              <a:gd name="connsiteY8" fmla="*/ 1519481 h 1519481"/>
              <a:gd name="connsiteX9" fmla="*/ 0 w 55460"/>
              <a:gd name="connsiteY9" fmla="*/ 1519481 h 1519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5460" h="1519481">
                <a:moveTo>
                  <a:pt x="0" y="0"/>
                </a:moveTo>
                <a:lnTo>
                  <a:pt x="11092" y="632193"/>
                </a:lnTo>
                <a:lnTo>
                  <a:pt x="16638" y="726467"/>
                </a:lnTo>
                <a:lnTo>
                  <a:pt x="55460" y="770831"/>
                </a:lnTo>
                <a:lnTo>
                  <a:pt x="5546" y="793014"/>
                </a:lnTo>
                <a:lnTo>
                  <a:pt x="5546" y="793014"/>
                </a:lnTo>
                <a:cubicBezTo>
                  <a:pt x="3697" y="1033321"/>
                  <a:pt x="1849" y="1273628"/>
                  <a:pt x="0" y="1513935"/>
                </a:cubicBezTo>
                <a:lnTo>
                  <a:pt x="0" y="1519481"/>
                </a:lnTo>
                <a:lnTo>
                  <a:pt x="0" y="1519481"/>
                </a:lnTo>
                <a:lnTo>
                  <a:pt x="0" y="1519481"/>
                </a:lnTo>
              </a:path>
            </a:pathLst>
          </a:custGeom>
          <a:ln w="12700" cmpd="sng">
            <a:solidFill>
              <a:srgbClr val="ADBAC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90" dirty="0">
              <a:latin typeface="Lato Regular"/>
            </a:endParaRPr>
          </a:p>
        </p:txBody>
      </p:sp>
      <p:sp>
        <p:nvSpPr>
          <p:cNvPr id="7" name="TextBox 38"/>
          <p:cNvSpPr txBox="1"/>
          <p:nvPr/>
        </p:nvSpPr>
        <p:spPr>
          <a:xfrm>
            <a:off x="1157288" y="2287588"/>
            <a:ext cx="2095500" cy="304165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pt-BR" altLang="zh-CN" sz="1500" b="1">
                <a:solidFill>
                  <a:srgbClr val="7F7F7F"/>
                </a:solidFill>
                <a:latin typeface="Lato Regular"/>
                <a:ea typeface="Lato Regular"/>
                <a:cs typeface="Lato Regular"/>
              </a:rPr>
              <a:t>Lorem ipsum dolor sit amet, nopri modo agam facer, timeam adolescens ei sit, eos autem laudem ne. </a:t>
            </a:r>
          </a:p>
          <a:p>
            <a:pPr eaLnBrk="1" hangingPunct="1"/>
            <a:endParaRPr lang="pt-BR" altLang="zh-CN" sz="1100">
              <a:solidFill>
                <a:srgbClr val="7F7F7F"/>
              </a:solidFill>
              <a:latin typeface="Lato Regular"/>
              <a:ea typeface="Lato Regular"/>
              <a:cs typeface="Lato Regular"/>
            </a:endParaRPr>
          </a:p>
          <a:p>
            <a:pPr eaLnBrk="1" hangingPunct="1"/>
            <a:r>
              <a:rPr lang="pt-BR" altLang="zh-CN" sz="1100">
                <a:solidFill>
                  <a:srgbClr val="7F7F7F"/>
                </a:solidFill>
                <a:latin typeface="Lato Regular"/>
                <a:ea typeface="Lato Regular"/>
                <a:cs typeface="Lato Regular"/>
              </a:rPr>
              <a:t>Duo dictas laoreet phaedrum et. Te luptatum sapientem quaerendum sit. Est ea dolor democritum, duo ei brute verterem concludaturque, vis cu mutat admodum torquatos. </a:t>
            </a:r>
            <a:endParaRPr lang="pt-BR" altLang="zh-CN" sz="1100">
              <a:solidFill>
                <a:srgbClr val="A6A6A6"/>
              </a:solidFill>
              <a:latin typeface="Lato Regular"/>
              <a:ea typeface="Lato Regular"/>
              <a:cs typeface="Lato Regular"/>
            </a:endParaRPr>
          </a:p>
        </p:txBody>
      </p:sp>
      <p:sp>
        <p:nvSpPr>
          <p:cNvPr id="8" name="Oval 26"/>
          <p:cNvSpPr>
            <a:spLocks noChangeAspect="1"/>
          </p:cNvSpPr>
          <p:nvPr/>
        </p:nvSpPr>
        <p:spPr>
          <a:xfrm>
            <a:off x="4410075" y="2349500"/>
            <a:ext cx="1193800" cy="1193800"/>
          </a:xfrm>
          <a:prstGeom prst="ellipse">
            <a:avLst/>
          </a:prstGeom>
          <a:solidFill>
            <a:srgbClr val="BFE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90" dirty="0">
              <a:latin typeface="Lato Regular"/>
            </a:endParaRPr>
          </a:p>
        </p:txBody>
      </p:sp>
      <p:sp>
        <p:nvSpPr>
          <p:cNvPr id="9" name="Oval 27"/>
          <p:cNvSpPr>
            <a:spLocks noChangeAspect="1"/>
          </p:cNvSpPr>
          <p:nvPr/>
        </p:nvSpPr>
        <p:spPr>
          <a:xfrm>
            <a:off x="5446713" y="2460625"/>
            <a:ext cx="1746250" cy="1747838"/>
          </a:xfrm>
          <a:prstGeom prst="ellipse">
            <a:avLst/>
          </a:prstGeom>
          <a:solidFill>
            <a:srgbClr val="FDB8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90" dirty="0">
              <a:latin typeface="Lato Regular"/>
            </a:endParaRPr>
          </a:p>
        </p:txBody>
      </p:sp>
      <p:sp>
        <p:nvSpPr>
          <p:cNvPr id="10" name="Oval 28"/>
          <p:cNvSpPr>
            <a:spLocks noChangeAspect="1"/>
          </p:cNvSpPr>
          <p:nvPr/>
        </p:nvSpPr>
        <p:spPr>
          <a:xfrm>
            <a:off x="6819900" y="1885950"/>
            <a:ext cx="1444625" cy="1444625"/>
          </a:xfrm>
          <a:prstGeom prst="ellipse">
            <a:avLst/>
          </a:prstGeom>
          <a:solidFill>
            <a:srgbClr val="6262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90" dirty="0">
              <a:latin typeface="Lato Regular"/>
            </a:endParaRPr>
          </a:p>
        </p:txBody>
      </p:sp>
      <p:sp>
        <p:nvSpPr>
          <p:cNvPr id="11" name="Oval 29"/>
          <p:cNvSpPr>
            <a:spLocks noChangeAspect="1"/>
          </p:cNvSpPr>
          <p:nvPr/>
        </p:nvSpPr>
        <p:spPr>
          <a:xfrm>
            <a:off x="7824788" y="2601913"/>
            <a:ext cx="1444625" cy="1444625"/>
          </a:xfrm>
          <a:prstGeom prst="ellipse">
            <a:avLst/>
          </a:prstGeom>
          <a:solidFill>
            <a:srgbClr val="0058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90" dirty="0">
              <a:latin typeface="Lato Regular"/>
            </a:endParaRPr>
          </a:p>
        </p:txBody>
      </p:sp>
      <p:sp>
        <p:nvSpPr>
          <p:cNvPr id="12" name="Oval 30"/>
          <p:cNvSpPr>
            <a:spLocks noChangeAspect="1"/>
          </p:cNvSpPr>
          <p:nvPr/>
        </p:nvSpPr>
        <p:spPr>
          <a:xfrm>
            <a:off x="8821738" y="1803400"/>
            <a:ext cx="1747837" cy="1747838"/>
          </a:xfrm>
          <a:prstGeom prst="ellipse">
            <a:avLst/>
          </a:prstGeom>
          <a:solidFill>
            <a:srgbClr val="FDB8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90" dirty="0">
              <a:latin typeface="Lato Regular"/>
            </a:endParaRPr>
          </a:p>
        </p:txBody>
      </p:sp>
      <p:sp>
        <p:nvSpPr>
          <p:cNvPr id="13" name="Oval 31"/>
          <p:cNvSpPr>
            <a:spLocks noChangeAspect="1"/>
          </p:cNvSpPr>
          <p:nvPr/>
        </p:nvSpPr>
        <p:spPr>
          <a:xfrm>
            <a:off x="9659938" y="3254375"/>
            <a:ext cx="1312862" cy="1312863"/>
          </a:xfrm>
          <a:prstGeom prst="ellipse">
            <a:avLst/>
          </a:prstGeom>
          <a:solidFill>
            <a:srgbClr val="6262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90" dirty="0">
              <a:latin typeface="Lato Regular"/>
            </a:endParaRPr>
          </a:p>
        </p:txBody>
      </p:sp>
      <p:sp>
        <p:nvSpPr>
          <p:cNvPr id="14" name="Oval 32"/>
          <p:cNvSpPr>
            <a:spLocks noChangeAspect="1"/>
          </p:cNvSpPr>
          <p:nvPr/>
        </p:nvSpPr>
        <p:spPr>
          <a:xfrm>
            <a:off x="8675688" y="3671888"/>
            <a:ext cx="1312862" cy="1312862"/>
          </a:xfrm>
          <a:prstGeom prst="ellipse">
            <a:avLst/>
          </a:prstGeom>
          <a:solidFill>
            <a:srgbClr val="BFE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90" dirty="0">
              <a:latin typeface="Lato Regular"/>
            </a:endParaRPr>
          </a:p>
        </p:txBody>
      </p:sp>
      <p:sp>
        <p:nvSpPr>
          <p:cNvPr id="15" name="Oval 33"/>
          <p:cNvSpPr>
            <a:spLocks noChangeAspect="1"/>
          </p:cNvSpPr>
          <p:nvPr/>
        </p:nvSpPr>
        <p:spPr>
          <a:xfrm>
            <a:off x="7167563" y="3725863"/>
            <a:ext cx="1444625" cy="1443037"/>
          </a:xfrm>
          <a:prstGeom prst="ellipse">
            <a:avLst/>
          </a:prstGeom>
          <a:solidFill>
            <a:srgbClr val="6262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90" dirty="0">
              <a:latin typeface="Lato Regular"/>
            </a:endParaRPr>
          </a:p>
        </p:txBody>
      </p:sp>
      <p:sp>
        <p:nvSpPr>
          <p:cNvPr id="16" name="Oval 34"/>
          <p:cNvSpPr>
            <a:spLocks noChangeAspect="1"/>
          </p:cNvSpPr>
          <p:nvPr/>
        </p:nvSpPr>
        <p:spPr>
          <a:xfrm>
            <a:off x="6051550" y="3940175"/>
            <a:ext cx="1312863" cy="1312863"/>
          </a:xfrm>
          <a:prstGeom prst="ellipse">
            <a:avLst/>
          </a:prstGeom>
          <a:solidFill>
            <a:srgbClr val="BFE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90" dirty="0">
              <a:latin typeface="Lato Regular"/>
            </a:endParaRPr>
          </a:p>
        </p:txBody>
      </p:sp>
      <p:sp>
        <p:nvSpPr>
          <p:cNvPr id="17" name="Oval 35"/>
          <p:cNvSpPr>
            <a:spLocks noChangeAspect="1"/>
          </p:cNvSpPr>
          <p:nvPr/>
        </p:nvSpPr>
        <p:spPr>
          <a:xfrm>
            <a:off x="4583113" y="3595688"/>
            <a:ext cx="1444625" cy="1444625"/>
          </a:xfrm>
          <a:prstGeom prst="ellipse">
            <a:avLst/>
          </a:prstGeom>
          <a:solidFill>
            <a:srgbClr val="0058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90" dirty="0">
              <a:latin typeface="Lato Regular"/>
            </a:endParaRPr>
          </a:p>
        </p:txBody>
      </p:sp>
      <p:sp>
        <p:nvSpPr>
          <p:cNvPr id="13328" name="TextBox 13"/>
          <p:cNvSpPr txBox="1">
            <a:spLocks noChangeArrowheads="1"/>
          </p:cNvSpPr>
          <p:nvPr/>
        </p:nvSpPr>
        <p:spPr bwMode="auto">
          <a:xfrm>
            <a:off x="5605463" y="3078163"/>
            <a:ext cx="13716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关键词</a:t>
            </a:r>
            <a:endParaRPr lang="en-US" sz="1600" b="1">
              <a:solidFill>
                <a:schemeClr val="bg1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3329" name="TextBox 13"/>
          <p:cNvSpPr txBox="1">
            <a:spLocks noChangeArrowheads="1"/>
          </p:cNvSpPr>
          <p:nvPr/>
        </p:nvSpPr>
        <p:spPr bwMode="auto">
          <a:xfrm>
            <a:off x="5608638" y="3354388"/>
            <a:ext cx="1443037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</a:t>
            </a:r>
            <a:endParaRPr lang="en-US" altLang="zh-CN" sz="1200">
              <a:solidFill>
                <a:schemeClr val="bg1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3330" name="TextBox 13"/>
          <p:cNvSpPr txBox="1">
            <a:spLocks noChangeArrowheads="1"/>
          </p:cNvSpPr>
          <p:nvPr/>
        </p:nvSpPr>
        <p:spPr bwMode="auto">
          <a:xfrm>
            <a:off x="9004300" y="2406650"/>
            <a:ext cx="1373188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关键词</a:t>
            </a:r>
            <a:endParaRPr lang="en-US" sz="1600" b="1">
              <a:solidFill>
                <a:schemeClr val="bg1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3331" name="TextBox 13"/>
          <p:cNvSpPr txBox="1">
            <a:spLocks noChangeArrowheads="1"/>
          </p:cNvSpPr>
          <p:nvPr/>
        </p:nvSpPr>
        <p:spPr bwMode="auto">
          <a:xfrm>
            <a:off x="9007475" y="2682875"/>
            <a:ext cx="1443038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</a:t>
            </a:r>
            <a:endParaRPr lang="en-US" altLang="zh-CN" sz="1200">
              <a:solidFill>
                <a:schemeClr val="bg1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grpSp>
        <p:nvGrpSpPr>
          <p:cNvPr id="13332" name="组合 21"/>
          <p:cNvGrpSpPr>
            <a:grpSpLocks/>
          </p:cNvGrpSpPr>
          <p:nvPr/>
        </p:nvGrpSpPr>
        <p:grpSpPr bwMode="auto">
          <a:xfrm>
            <a:off x="4572000" y="3970338"/>
            <a:ext cx="1443038" cy="698500"/>
            <a:chOff x="6788313" y="2864726"/>
            <a:chExt cx="1442786" cy="698544"/>
          </a:xfrm>
        </p:grpSpPr>
        <p:sp>
          <p:nvSpPr>
            <p:cNvPr id="13341" name="TextBox 13"/>
            <p:cNvSpPr txBox="1">
              <a:spLocks noChangeArrowheads="1"/>
            </p:cNvSpPr>
            <p:nvPr/>
          </p:nvSpPr>
          <p:spPr bwMode="auto">
            <a:xfrm>
              <a:off x="6856197" y="2864726"/>
              <a:ext cx="137281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600" b="1">
                  <a:solidFill>
                    <a:schemeClr val="bg1"/>
                  </a:solidFill>
                  <a:latin typeface="Arial" pitchFamily="34" charset="0"/>
                  <a:ea typeface="微软雅黑" pitchFamily="34" charset="-122"/>
                  <a:sym typeface="Arial" pitchFamily="34" charset="0"/>
                </a:rPr>
                <a:t>关键词</a:t>
              </a:r>
              <a:endParaRPr lang="en-US" sz="1600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endParaRPr>
            </a:p>
          </p:txBody>
        </p:sp>
        <p:sp>
          <p:nvSpPr>
            <p:cNvPr id="13342" name="TextBox 13"/>
            <p:cNvSpPr txBox="1">
              <a:spLocks noChangeArrowheads="1"/>
            </p:cNvSpPr>
            <p:nvPr/>
          </p:nvSpPr>
          <p:spPr bwMode="auto">
            <a:xfrm>
              <a:off x="6788313" y="3157005"/>
              <a:ext cx="1442786" cy="4062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200">
                  <a:solidFill>
                    <a:schemeClr val="bg1"/>
                  </a:solidFill>
                  <a:latin typeface="Arial" pitchFamily="34" charset="0"/>
                  <a:ea typeface="微软雅黑" pitchFamily="34" charset="-122"/>
                  <a:sym typeface="Arial" pitchFamily="34" charset="0"/>
                </a:rPr>
                <a:t>单击此处可</a:t>
              </a:r>
              <a:endParaRPr lang="en-US" altLang="zh-CN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endParaRPr>
            </a:p>
            <a:p>
              <a:pPr algn="ctr" eaLnBrk="1" hangingPunct="1">
                <a:spcBef>
                  <a:spcPct val="20000"/>
                </a:spcBef>
              </a:pPr>
              <a:r>
                <a:rPr lang="zh-CN" altLang="en-US" sz="1200">
                  <a:solidFill>
                    <a:schemeClr val="bg1"/>
                  </a:solidFill>
                  <a:latin typeface="Arial" pitchFamily="34" charset="0"/>
                  <a:ea typeface="微软雅黑" pitchFamily="34" charset="-122"/>
                  <a:sym typeface="Arial" pitchFamily="34" charset="0"/>
                </a:rPr>
                <a:t>编辑内容</a:t>
              </a:r>
              <a:endParaRPr lang="en-US" altLang="zh-CN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endParaRPr>
            </a:p>
          </p:txBody>
        </p:sp>
      </p:grpSp>
      <p:grpSp>
        <p:nvGrpSpPr>
          <p:cNvPr id="13333" name="组合 24"/>
          <p:cNvGrpSpPr>
            <a:grpSpLocks/>
          </p:cNvGrpSpPr>
          <p:nvPr/>
        </p:nvGrpSpPr>
        <p:grpSpPr bwMode="auto">
          <a:xfrm>
            <a:off x="7192963" y="4098925"/>
            <a:ext cx="1443037" cy="698500"/>
            <a:chOff x="6788313" y="2864726"/>
            <a:chExt cx="1442786" cy="698544"/>
          </a:xfrm>
        </p:grpSpPr>
        <p:sp>
          <p:nvSpPr>
            <p:cNvPr id="13339" name="TextBox 13"/>
            <p:cNvSpPr txBox="1">
              <a:spLocks noChangeArrowheads="1"/>
            </p:cNvSpPr>
            <p:nvPr/>
          </p:nvSpPr>
          <p:spPr bwMode="auto">
            <a:xfrm>
              <a:off x="6856197" y="2864726"/>
              <a:ext cx="137281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600" b="1">
                  <a:solidFill>
                    <a:schemeClr val="bg1"/>
                  </a:solidFill>
                  <a:latin typeface="Arial" pitchFamily="34" charset="0"/>
                  <a:ea typeface="微软雅黑" pitchFamily="34" charset="-122"/>
                  <a:sym typeface="Arial" pitchFamily="34" charset="0"/>
                </a:rPr>
                <a:t>关键词</a:t>
              </a:r>
              <a:endParaRPr lang="en-US" sz="1600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endParaRPr>
            </a:p>
          </p:txBody>
        </p:sp>
        <p:sp>
          <p:nvSpPr>
            <p:cNvPr id="13340" name="TextBox 13"/>
            <p:cNvSpPr txBox="1">
              <a:spLocks noChangeArrowheads="1"/>
            </p:cNvSpPr>
            <p:nvPr/>
          </p:nvSpPr>
          <p:spPr bwMode="auto">
            <a:xfrm>
              <a:off x="6788313" y="3157005"/>
              <a:ext cx="1442786" cy="4062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200">
                  <a:solidFill>
                    <a:schemeClr val="bg1"/>
                  </a:solidFill>
                  <a:latin typeface="Arial" pitchFamily="34" charset="0"/>
                  <a:ea typeface="微软雅黑" pitchFamily="34" charset="-122"/>
                  <a:sym typeface="Arial" pitchFamily="34" charset="0"/>
                </a:rPr>
                <a:t>单击此处可</a:t>
              </a:r>
              <a:endParaRPr lang="en-US" altLang="zh-CN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endParaRPr>
            </a:p>
            <a:p>
              <a:pPr algn="ctr" eaLnBrk="1" hangingPunct="1">
                <a:spcBef>
                  <a:spcPct val="20000"/>
                </a:spcBef>
              </a:pPr>
              <a:r>
                <a:rPr lang="zh-CN" altLang="en-US" sz="1200">
                  <a:solidFill>
                    <a:schemeClr val="bg1"/>
                  </a:solidFill>
                  <a:latin typeface="Arial" pitchFamily="34" charset="0"/>
                  <a:ea typeface="微软雅黑" pitchFamily="34" charset="-122"/>
                  <a:sym typeface="Arial" pitchFamily="34" charset="0"/>
                </a:rPr>
                <a:t>编辑内容</a:t>
              </a:r>
              <a:endParaRPr lang="en-US" altLang="zh-CN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endParaRPr>
            </a:p>
          </p:txBody>
        </p:sp>
      </p:grpSp>
      <p:grpSp>
        <p:nvGrpSpPr>
          <p:cNvPr id="13334" name="组合 27"/>
          <p:cNvGrpSpPr>
            <a:grpSpLocks/>
          </p:cNvGrpSpPr>
          <p:nvPr/>
        </p:nvGrpSpPr>
        <p:grpSpPr bwMode="auto">
          <a:xfrm>
            <a:off x="6791325" y="2227263"/>
            <a:ext cx="1443038" cy="698500"/>
            <a:chOff x="6788313" y="2864726"/>
            <a:chExt cx="1442786" cy="698544"/>
          </a:xfrm>
        </p:grpSpPr>
        <p:sp>
          <p:nvSpPr>
            <p:cNvPr id="13337" name="TextBox 13"/>
            <p:cNvSpPr txBox="1">
              <a:spLocks noChangeArrowheads="1"/>
            </p:cNvSpPr>
            <p:nvPr/>
          </p:nvSpPr>
          <p:spPr bwMode="auto">
            <a:xfrm>
              <a:off x="6856197" y="2864726"/>
              <a:ext cx="137281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600" b="1">
                  <a:solidFill>
                    <a:schemeClr val="bg1"/>
                  </a:solidFill>
                  <a:latin typeface="Arial" pitchFamily="34" charset="0"/>
                  <a:ea typeface="微软雅黑" pitchFamily="34" charset="-122"/>
                  <a:sym typeface="Arial" pitchFamily="34" charset="0"/>
                </a:rPr>
                <a:t>关键词</a:t>
              </a:r>
              <a:endParaRPr lang="en-US" sz="1600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endParaRPr>
            </a:p>
          </p:txBody>
        </p:sp>
        <p:sp>
          <p:nvSpPr>
            <p:cNvPr id="13338" name="TextBox 13"/>
            <p:cNvSpPr txBox="1">
              <a:spLocks noChangeArrowheads="1"/>
            </p:cNvSpPr>
            <p:nvPr/>
          </p:nvSpPr>
          <p:spPr bwMode="auto">
            <a:xfrm>
              <a:off x="6788313" y="3157005"/>
              <a:ext cx="1442786" cy="4062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200">
                  <a:solidFill>
                    <a:schemeClr val="bg1"/>
                  </a:solidFill>
                  <a:latin typeface="Arial" pitchFamily="34" charset="0"/>
                  <a:ea typeface="微软雅黑" pitchFamily="34" charset="-122"/>
                  <a:sym typeface="Arial" pitchFamily="34" charset="0"/>
                </a:rPr>
                <a:t>单击此处可</a:t>
              </a:r>
              <a:endParaRPr lang="en-US" altLang="zh-CN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endParaRPr>
            </a:p>
            <a:p>
              <a:pPr algn="ctr" eaLnBrk="1" hangingPunct="1">
                <a:spcBef>
                  <a:spcPct val="20000"/>
                </a:spcBef>
              </a:pPr>
              <a:r>
                <a:rPr lang="zh-CN" altLang="en-US" sz="1200">
                  <a:solidFill>
                    <a:schemeClr val="bg1"/>
                  </a:solidFill>
                  <a:latin typeface="Arial" pitchFamily="34" charset="0"/>
                  <a:ea typeface="微软雅黑" pitchFamily="34" charset="-122"/>
                  <a:sym typeface="Arial" pitchFamily="34" charset="0"/>
                </a:rPr>
                <a:t>编辑内容</a:t>
              </a:r>
              <a:endParaRPr lang="en-US" altLang="zh-CN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endParaRPr>
            </a:p>
          </p:txBody>
        </p:sp>
      </p:grpSp>
      <p:sp>
        <p:nvSpPr>
          <p:cNvPr id="13335" name="Freeform 415"/>
          <p:cNvSpPr>
            <a:spLocks/>
          </p:cNvSpPr>
          <p:nvPr/>
        </p:nvSpPr>
        <p:spPr bwMode="auto">
          <a:xfrm>
            <a:off x="8375650" y="3078163"/>
            <a:ext cx="279400" cy="490537"/>
          </a:xfrm>
          <a:custGeom>
            <a:avLst/>
            <a:gdLst>
              <a:gd name="T0" fmla="*/ 138986 w 165"/>
              <a:gd name="T1" fmla="*/ 32464 h 287"/>
              <a:gd name="T2" fmla="*/ 137291 w 165"/>
              <a:gd name="T3" fmla="*/ 32464 h 287"/>
              <a:gd name="T4" fmla="*/ 137291 w 165"/>
              <a:gd name="T5" fmla="*/ 345143 h 287"/>
              <a:gd name="T6" fmla="*/ 94917 w 165"/>
              <a:gd name="T7" fmla="*/ 336600 h 287"/>
              <a:gd name="T8" fmla="*/ 0 w 165"/>
              <a:gd name="T9" fmla="*/ 413488 h 287"/>
              <a:gd name="T10" fmla="*/ 94917 w 165"/>
              <a:gd name="T11" fmla="*/ 490376 h 287"/>
              <a:gd name="T12" fmla="*/ 189834 w 165"/>
              <a:gd name="T13" fmla="*/ 415196 h 287"/>
              <a:gd name="T14" fmla="*/ 189834 w 165"/>
              <a:gd name="T15" fmla="*/ 415196 h 287"/>
              <a:gd name="T16" fmla="*/ 189834 w 165"/>
              <a:gd name="T17" fmla="*/ 123021 h 287"/>
              <a:gd name="T18" fmla="*/ 279666 w 165"/>
              <a:gd name="T19" fmla="*/ 100809 h 287"/>
              <a:gd name="T20" fmla="*/ 279666 w 165"/>
              <a:gd name="T21" fmla="*/ 0 h 287"/>
              <a:gd name="T22" fmla="*/ 138986 w 165"/>
              <a:gd name="T23" fmla="*/ 32464 h 287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65" h="287">
                <a:moveTo>
                  <a:pt x="82" y="19"/>
                </a:moveTo>
                <a:cubicBezTo>
                  <a:pt x="81" y="19"/>
                  <a:pt x="81" y="19"/>
                  <a:pt x="81" y="19"/>
                </a:cubicBezTo>
                <a:cubicBezTo>
                  <a:pt x="81" y="202"/>
                  <a:pt x="81" y="202"/>
                  <a:pt x="81" y="202"/>
                </a:cubicBezTo>
                <a:cubicBezTo>
                  <a:pt x="74" y="199"/>
                  <a:pt x="65" y="197"/>
                  <a:pt x="56" y="197"/>
                </a:cubicBezTo>
                <a:cubicBezTo>
                  <a:pt x="25" y="197"/>
                  <a:pt x="0" y="217"/>
                  <a:pt x="0" y="242"/>
                </a:cubicBezTo>
                <a:cubicBezTo>
                  <a:pt x="0" y="267"/>
                  <a:pt x="25" y="287"/>
                  <a:pt x="56" y="287"/>
                </a:cubicBezTo>
                <a:cubicBezTo>
                  <a:pt x="87" y="287"/>
                  <a:pt x="112" y="267"/>
                  <a:pt x="112" y="243"/>
                </a:cubicBezTo>
                <a:cubicBezTo>
                  <a:pt x="112" y="243"/>
                  <a:pt x="112" y="243"/>
                  <a:pt x="112" y="243"/>
                </a:cubicBezTo>
                <a:cubicBezTo>
                  <a:pt x="112" y="72"/>
                  <a:pt x="112" y="72"/>
                  <a:pt x="112" y="72"/>
                </a:cubicBezTo>
                <a:cubicBezTo>
                  <a:pt x="165" y="59"/>
                  <a:pt x="165" y="59"/>
                  <a:pt x="165" y="59"/>
                </a:cubicBezTo>
                <a:cubicBezTo>
                  <a:pt x="165" y="0"/>
                  <a:pt x="165" y="0"/>
                  <a:pt x="165" y="0"/>
                </a:cubicBezTo>
                <a:lnTo>
                  <a:pt x="82" y="1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336" name="Freeform 252"/>
          <p:cNvSpPr>
            <a:spLocks noEditPoints="1"/>
          </p:cNvSpPr>
          <p:nvPr/>
        </p:nvSpPr>
        <p:spPr bwMode="auto">
          <a:xfrm>
            <a:off x="4810125" y="2741613"/>
            <a:ext cx="455613" cy="431800"/>
          </a:xfrm>
          <a:custGeom>
            <a:avLst/>
            <a:gdLst>
              <a:gd name="T0" fmla="*/ 445017 w 301"/>
              <a:gd name="T1" fmla="*/ 162119 h 285"/>
              <a:gd name="T2" fmla="*/ 207372 w 301"/>
              <a:gd name="T3" fmla="*/ 13636 h 285"/>
              <a:gd name="T4" fmla="*/ 10596 w 301"/>
              <a:gd name="T5" fmla="*/ 210604 h 285"/>
              <a:gd name="T6" fmla="*/ 96875 w 301"/>
              <a:gd name="T7" fmla="*/ 330299 h 285"/>
              <a:gd name="T8" fmla="*/ 54492 w 301"/>
              <a:gd name="T9" fmla="*/ 406056 h 285"/>
              <a:gd name="T10" fmla="*/ 184667 w 301"/>
              <a:gd name="T11" fmla="*/ 359087 h 285"/>
              <a:gd name="T12" fmla="*/ 248241 w 301"/>
              <a:gd name="T13" fmla="*/ 359087 h 285"/>
              <a:gd name="T14" fmla="*/ 445017 w 301"/>
              <a:gd name="T15" fmla="*/ 162119 h 285"/>
              <a:gd name="T16" fmla="*/ 121093 w 301"/>
              <a:gd name="T17" fmla="*/ 216664 h 285"/>
              <a:gd name="T18" fmla="*/ 90820 w 301"/>
              <a:gd name="T19" fmla="*/ 186361 h 285"/>
              <a:gd name="T20" fmla="*/ 121093 w 301"/>
              <a:gd name="T21" fmla="*/ 156059 h 285"/>
              <a:gd name="T22" fmla="*/ 151366 w 301"/>
              <a:gd name="T23" fmla="*/ 186361 h 285"/>
              <a:gd name="T24" fmla="*/ 121093 w 301"/>
              <a:gd name="T25" fmla="*/ 216664 h 285"/>
              <a:gd name="T26" fmla="*/ 228563 w 301"/>
              <a:gd name="T27" fmla="*/ 216664 h 285"/>
              <a:gd name="T28" fmla="*/ 198290 w 301"/>
              <a:gd name="T29" fmla="*/ 186361 h 285"/>
              <a:gd name="T30" fmla="*/ 228563 w 301"/>
              <a:gd name="T31" fmla="*/ 156059 h 285"/>
              <a:gd name="T32" fmla="*/ 260350 w 301"/>
              <a:gd name="T33" fmla="*/ 186361 h 285"/>
              <a:gd name="T34" fmla="*/ 228563 w 301"/>
              <a:gd name="T35" fmla="*/ 216664 h 285"/>
              <a:gd name="T36" fmla="*/ 337547 w 301"/>
              <a:gd name="T37" fmla="*/ 216664 h 285"/>
              <a:gd name="T38" fmla="*/ 307274 w 301"/>
              <a:gd name="T39" fmla="*/ 186361 h 285"/>
              <a:gd name="T40" fmla="*/ 337547 w 301"/>
              <a:gd name="T41" fmla="*/ 156059 h 285"/>
              <a:gd name="T42" fmla="*/ 367820 w 301"/>
              <a:gd name="T43" fmla="*/ 186361 h 285"/>
              <a:gd name="T44" fmla="*/ 337547 w 301"/>
              <a:gd name="T45" fmla="*/ 216664 h 285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301" h="285">
                <a:moveTo>
                  <a:pt x="294" y="107"/>
                </a:moveTo>
                <a:cubicBezTo>
                  <a:pt x="286" y="44"/>
                  <a:pt x="216" y="0"/>
                  <a:pt x="137" y="9"/>
                </a:cubicBezTo>
                <a:cubicBezTo>
                  <a:pt x="58" y="18"/>
                  <a:pt x="0" y="76"/>
                  <a:pt x="7" y="139"/>
                </a:cubicBezTo>
                <a:cubicBezTo>
                  <a:pt x="11" y="172"/>
                  <a:pt x="33" y="200"/>
                  <a:pt x="64" y="218"/>
                </a:cubicBezTo>
                <a:cubicBezTo>
                  <a:pt x="65" y="232"/>
                  <a:pt x="60" y="250"/>
                  <a:pt x="36" y="268"/>
                </a:cubicBezTo>
                <a:cubicBezTo>
                  <a:pt x="26" y="275"/>
                  <a:pt x="76" y="285"/>
                  <a:pt x="122" y="237"/>
                </a:cubicBezTo>
                <a:cubicBezTo>
                  <a:pt x="136" y="238"/>
                  <a:pt x="150" y="239"/>
                  <a:pt x="164" y="237"/>
                </a:cubicBezTo>
                <a:cubicBezTo>
                  <a:pt x="243" y="228"/>
                  <a:pt x="301" y="170"/>
                  <a:pt x="294" y="107"/>
                </a:cubicBezTo>
                <a:close/>
                <a:moveTo>
                  <a:pt x="80" y="143"/>
                </a:moveTo>
                <a:cubicBezTo>
                  <a:pt x="69" y="143"/>
                  <a:pt x="60" y="134"/>
                  <a:pt x="60" y="123"/>
                </a:cubicBezTo>
                <a:cubicBezTo>
                  <a:pt x="60" y="112"/>
                  <a:pt x="69" y="103"/>
                  <a:pt x="80" y="103"/>
                </a:cubicBezTo>
                <a:cubicBezTo>
                  <a:pt x="91" y="103"/>
                  <a:pt x="100" y="112"/>
                  <a:pt x="100" y="123"/>
                </a:cubicBezTo>
                <a:cubicBezTo>
                  <a:pt x="100" y="134"/>
                  <a:pt x="91" y="143"/>
                  <a:pt x="80" y="143"/>
                </a:cubicBezTo>
                <a:close/>
                <a:moveTo>
                  <a:pt x="151" y="143"/>
                </a:moveTo>
                <a:cubicBezTo>
                  <a:pt x="140" y="143"/>
                  <a:pt x="131" y="134"/>
                  <a:pt x="131" y="123"/>
                </a:cubicBezTo>
                <a:cubicBezTo>
                  <a:pt x="131" y="112"/>
                  <a:pt x="140" y="103"/>
                  <a:pt x="151" y="103"/>
                </a:cubicBezTo>
                <a:cubicBezTo>
                  <a:pt x="163" y="103"/>
                  <a:pt x="172" y="112"/>
                  <a:pt x="172" y="123"/>
                </a:cubicBezTo>
                <a:cubicBezTo>
                  <a:pt x="172" y="134"/>
                  <a:pt x="163" y="143"/>
                  <a:pt x="151" y="143"/>
                </a:cubicBezTo>
                <a:close/>
                <a:moveTo>
                  <a:pt x="223" y="143"/>
                </a:moveTo>
                <a:cubicBezTo>
                  <a:pt x="212" y="143"/>
                  <a:pt x="203" y="134"/>
                  <a:pt x="203" y="123"/>
                </a:cubicBezTo>
                <a:cubicBezTo>
                  <a:pt x="203" y="112"/>
                  <a:pt x="212" y="103"/>
                  <a:pt x="223" y="103"/>
                </a:cubicBezTo>
                <a:cubicBezTo>
                  <a:pt x="234" y="103"/>
                  <a:pt x="243" y="112"/>
                  <a:pt x="243" y="123"/>
                </a:cubicBezTo>
                <a:cubicBezTo>
                  <a:pt x="243" y="134"/>
                  <a:pt x="234" y="143"/>
                  <a:pt x="223" y="14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57188" y="355600"/>
            <a:ext cx="254000" cy="254000"/>
          </a:xfrm>
          <a:prstGeom prst="rect">
            <a:avLst/>
          </a:prstGeom>
          <a:solidFill>
            <a:srgbClr val="0058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339" name="文本框 4"/>
          <p:cNvSpPr txBox="1">
            <a:spLocks noChangeArrowheads="1"/>
          </p:cNvSpPr>
          <p:nvPr/>
        </p:nvSpPr>
        <p:spPr bwMode="auto">
          <a:xfrm>
            <a:off x="685800" y="282575"/>
            <a:ext cx="26574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sp>
        <p:nvSpPr>
          <p:cNvPr id="6" name="Rounded Rectangle 39"/>
          <p:cNvSpPr>
            <a:spLocks noChangeAspect="1"/>
          </p:cNvSpPr>
          <p:nvPr/>
        </p:nvSpPr>
        <p:spPr>
          <a:xfrm>
            <a:off x="1225550" y="2014538"/>
            <a:ext cx="1020763" cy="1019175"/>
          </a:xfrm>
          <a:prstGeom prst="roundRect">
            <a:avLst>
              <a:gd name="adj" fmla="val 5882"/>
            </a:avLst>
          </a:prstGeom>
          <a:solidFill>
            <a:srgbClr val="005886"/>
          </a:solidFill>
          <a:ln w="127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90" dirty="0">
              <a:latin typeface="Lato Regular"/>
            </a:endParaRPr>
          </a:p>
        </p:txBody>
      </p:sp>
      <p:pic>
        <p:nvPicPr>
          <p:cNvPr id="14341" name="Picture 67"/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9700" y="2195513"/>
            <a:ext cx="595313" cy="67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ounded Rectangle 40"/>
          <p:cNvSpPr>
            <a:spLocks noChangeAspect="1"/>
          </p:cNvSpPr>
          <p:nvPr/>
        </p:nvSpPr>
        <p:spPr>
          <a:xfrm>
            <a:off x="2427288" y="2014538"/>
            <a:ext cx="1020762" cy="1019175"/>
          </a:xfrm>
          <a:prstGeom prst="roundRect">
            <a:avLst>
              <a:gd name="adj" fmla="val 5882"/>
            </a:avLst>
          </a:prstGeom>
          <a:solidFill>
            <a:srgbClr val="FCC725"/>
          </a:solidFill>
          <a:ln w="127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90" dirty="0">
              <a:latin typeface="Lato Regular"/>
            </a:endParaRPr>
          </a:p>
        </p:txBody>
      </p:sp>
      <p:pic>
        <p:nvPicPr>
          <p:cNvPr id="14343" name="Picture 68"/>
          <p:cNvPicPr>
            <a:picLocks noChangeAspect="1"/>
          </p:cNvPicPr>
          <p:nvPr/>
        </p:nvPicPr>
        <p:blipFill>
          <a:blip r:embed="rId5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1913" y="2227263"/>
            <a:ext cx="595312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ounded Rectangle 41"/>
          <p:cNvSpPr>
            <a:spLocks noChangeAspect="1"/>
          </p:cNvSpPr>
          <p:nvPr/>
        </p:nvSpPr>
        <p:spPr>
          <a:xfrm>
            <a:off x="3608388" y="2014538"/>
            <a:ext cx="1020762" cy="1019175"/>
          </a:xfrm>
          <a:prstGeom prst="roundRect">
            <a:avLst>
              <a:gd name="adj" fmla="val 5882"/>
            </a:avLst>
          </a:prstGeom>
          <a:solidFill>
            <a:srgbClr val="005886"/>
          </a:solidFill>
          <a:ln w="127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90" dirty="0">
              <a:latin typeface="Lato Regular"/>
            </a:endParaRPr>
          </a:p>
        </p:txBody>
      </p:sp>
      <p:pic>
        <p:nvPicPr>
          <p:cNvPr id="14345" name="Picture 69"/>
          <p:cNvPicPr>
            <a:picLocks noChangeAspect="1"/>
          </p:cNvPicPr>
          <p:nvPr/>
        </p:nvPicPr>
        <p:blipFill>
          <a:blip r:embed="rId6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25" y="2235200"/>
            <a:ext cx="595313" cy="595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ounded Rectangle 43"/>
          <p:cNvSpPr>
            <a:spLocks noChangeAspect="1"/>
          </p:cNvSpPr>
          <p:nvPr/>
        </p:nvSpPr>
        <p:spPr>
          <a:xfrm>
            <a:off x="4808538" y="2014538"/>
            <a:ext cx="1020762" cy="1019175"/>
          </a:xfrm>
          <a:prstGeom prst="roundRect">
            <a:avLst>
              <a:gd name="adj" fmla="val 5882"/>
            </a:avLst>
          </a:prstGeom>
          <a:solidFill>
            <a:srgbClr val="BFEA1F"/>
          </a:solidFill>
          <a:ln w="127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90" dirty="0">
              <a:latin typeface="Lato Regular"/>
            </a:endParaRPr>
          </a:p>
        </p:txBody>
      </p:sp>
      <p:pic>
        <p:nvPicPr>
          <p:cNvPr id="14347" name="Picture 70"/>
          <p:cNvPicPr>
            <a:picLocks noChangeAspect="1"/>
          </p:cNvPicPr>
          <p:nvPr/>
        </p:nvPicPr>
        <p:blipFill>
          <a:blip r:embed="rId7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7450" y="2235200"/>
            <a:ext cx="595313" cy="595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ounded Rectangle 44"/>
          <p:cNvSpPr>
            <a:spLocks noChangeAspect="1"/>
          </p:cNvSpPr>
          <p:nvPr/>
        </p:nvSpPr>
        <p:spPr>
          <a:xfrm>
            <a:off x="1225550" y="4254500"/>
            <a:ext cx="1020763" cy="1019175"/>
          </a:xfrm>
          <a:prstGeom prst="roundRect">
            <a:avLst>
              <a:gd name="adj" fmla="val 5882"/>
            </a:avLst>
          </a:prstGeom>
          <a:solidFill>
            <a:srgbClr val="BFEA1F"/>
          </a:solidFill>
          <a:ln w="127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90" dirty="0">
              <a:latin typeface="Lato Regular"/>
            </a:endParaRPr>
          </a:p>
        </p:txBody>
      </p:sp>
      <p:sp>
        <p:nvSpPr>
          <p:cNvPr id="15" name="Rounded Rectangle 45"/>
          <p:cNvSpPr>
            <a:spLocks noChangeAspect="1"/>
          </p:cNvSpPr>
          <p:nvPr/>
        </p:nvSpPr>
        <p:spPr>
          <a:xfrm>
            <a:off x="2427288" y="4254500"/>
            <a:ext cx="1020762" cy="1019175"/>
          </a:xfrm>
          <a:prstGeom prst="roundRect">
            <a:avLst>
              <a:gd name="adj" fmla="val 5882"/>
            </a:avLst>
          </a:prstGeom>
          <a:solidFill>
            <a:srgbClr val="005886"/>
          </a:solidFill>
          <a:ln w="127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90" dirty="0">
              <a:latin typeface="Lato Regular"/>
            </a:endParaRPr>
          </a:p>
        </p:txBody>
      </p:sp>
      <p:sp>
        <p:nvSpPr>
          <p:cNvPr id="16" name="Rounded Rectangle 46"/>
          <p:cNvSpPr>
            <a:spLocks noChangeAspect="1"/>
          </p:cNvSpPr>
          <p:nvPr/>
        </p:nvSpPr>
        <p:spPr>
          <a:xfrm>
            <a:off x="3608388" y="4254500"/>
            <a:ext cx="1020762" cy="1019175"/>
          </a:xfrm>
          <a:prstGeom prst="roundRect">
            <a:avLst>
              <a:gd name="adj" fmla="val 5882"/>
            </a:avLst>
          </a:prstGeom>
          <a:solidFill>
            <a:srgbClr val="FCC725"/>
          </a:solidFill>
          <a:ln w="127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90" dirty="0">
              <a:latin typeface="Lato Regular"/>
            </a:endParaRPr>
          </a:p>
        </p:txBody>
      </p:sp>
      <p:sp>
        <p:nvSpPr>
          <p:cNvPr id="17" name="Rounded Rectangle 66"/>
          <p:cNvSpPr>
            <a:spLocks noChangeAspect="1"/>
          </p:cNvSpPr>
          <p:nvPr/>
        </p:nvSpPr>
        <p:spPr>
          <a:xfrm>
            <a:off x="4808538" y="4254500"/>
            <a:ext cx="1020762" cy="1019175"/>
          </a:xfrm>
          <a:prstGeom prst="roundRect">
            <a:avLst>
              <a:gd name="adj" fmla="val 5882"/>
            </a:avLst>
          </a:prstGeom>
          <a:solidFill>
            <a:srgbClr val="005886"/>
          </a:solidFill>
          <a:ln w="127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90" dirty="0">
              <a:latin typeface="Lato Regular"/>
            </a:endParaRPr>
          </a:p>
        </p:txBody>
      </p:sp>
      <p:pic>
        <p:nvPicPr>
          <p:cNvPr id="14352" name="Picture 74"/>
          <p:cNvPicPr>
            <a:picLocks noChangeAspect="1"/>
          </p:cNvPicPr>
          <p:nvPr/>
        </p:nvPicPr>
        <p:blipFill>
          <a:blip r:embed="rId8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3963" y="4518025"/>
            <a:ext cx="595312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Freeform 36"/>
          <p:cNvSpPr/>
          <p:nvPr/>
        </p:nvSpPr>
        <p:spPr>
          <a:xfrm>
            <a:off x="6546850" y="1995488"/>
            <a:ext cx="61913" cy="3863975"/>
          </a:xfrm>
          <a:custGeom>
            <a:avLst/>
            <a:gdLst>
              <a:gd name="connsiteX0" fmla="*/ 0 w 55460"/>
              <a:gd name="connsiteY0" fmla="*/ 0 h 1519481"/>
              <a:gd name="connsiteX1" fmla="*/ 11092 w 55460"/>
              <a:gd name="connsiteY1" fmla="*/ 632193 h 1519481"/>
              <a:gd name="connsiteX2" fmla="*/ 16638 w 55460"/>
              <a:gd name="connsiteY2" fmla="*/ 726467 h 1519481"/>
              <a:gd name="connsiteX3" fmla="*/ 55460 w 55460"/>
              <a:gd name="connsiteY3" fmla="*/ 770831 h 1519481"/>
              <a:gd name="connsiteX4" fmla="*/ 5546 w 55460"/>
              <a:gd name="connsiteY4" fmla="*/ 793014 h 1519481"/>
              <a:gd name="connsiteX5" fmla="*/ 5546 w 55460"/>
              <a:gd name="connsiteY5" fmla="*/ 793014 h 1519481"/>
              <a:gd name="connsiteX6" fmla="*/ 0 w 55460"/>
              <a:gd name="connsiteY6" fmla="*/ 1513935 h 1519481"/>
              <a:gd name="connsiteX7" fmla="*/ 0 w 55460"/>
              <a:gd name="connsiteY7" fmla="*/ 1519481 h 1519481"/>
              <a:gd name="connsiteX8" fmla="*/ 0 w 55460"/>
              <a:gd name="connsiteY8" fmla="*/ 1519481 h 1519481"/>
              <a:gd name="connsiteX9" fmla="*/ 0 w 55460"/>
              <a:gd name="connsiteY9" fmla="*/ 1519481 h 1519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5460" h="1519481">
                <a:moveTo>
                  <a:pt x="0" y="0"/>
                </a:moveTo>
                <a:lnTo>
                  <a:pt x="11092" y="632193"/>
                </a:lnTo>
                <a:lnTo>
                  <a:pt x="16638" y="726467"/>
                </a:lnTo>
                <a:lnTo>
                  <a:pt x="55460" y="770831"/>
                </a:lnTo>
                <a:lnTo>
                  <a:pt x="5546" y="793014"/>
                </a:lnTo>
                <a:lnTo>
                  <a:pt x="5546" y="793014"/>
                </a:lnTo>
                <a:cubicBezTo>
                  <a:pt x="3697" y="1033321"/>
                  <a:pt x="1849" y="1273628"/>
                  <a:pt x="0" y="1513935"/>
                </a:cubicBezTo>
                <a:lnTo>
                  <a:pt x="0" y="1519481"/>
                </a:lnTo>
                <a:lnTo>
                  <a:pt x="0" y="1519481"/>
                </a:lnTo>
                <a:lnTo>
                  <a:pt x="0" y="1519481"/>
                </a:lnTo>
              </a:path>
            </a:pathLst>
          </a:custGeom>
          <a:ln w="12700" cmpd="sng">
            <a:solidFill>
              <a:srgbClr val="ADBAC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90" dirty="0">
              <a:latin typeface="Lato Regular"/>
            </a:endParaRPr>
          </a:p>
        </p:txBody>
      </p:sp>
      <p:sp>
        <p:nvSpPr>
          <p:cNvPr id="14354" name="Freeform 188"/>
          <p:cNvSpPr>
            <a:spLocks/>
          </p:cNvSpPr>
          <p:nvPr/>
        </p:nvSpPr>
        <p:spPr bwMode="auto">
          <a:xfrm>
            <a:off x="1473200" y="4575175"/>
            <a:ext cx="525463" cy="460375"/>
          </a:xfrm>
          <a:custGeom>
            <a:avLst/>
            <a:gdLst>
              <a:gd name="T0" fmla="*/ 396160 w 288"/>
              <a:gd name="T1" fmla="*/ 0 h 252"/>
              <a:gd name="T2" fmla="*/ 262890 w 288"/>
              <a:gd name="T3" fmla="*/ 80327 h 252"/>
              <a:gd name="T4" fmla="*/ 131445 w 288"/>
              <a:gd name="T5" fmla="*/ 0 h 252"/>
              <a:gd name="T6" fmla="*/ 0 w 288"/>
              <a:gd name="T7" fmla="*/ 131445 h 252"/>
              <a:gd name="T8" fmla="*/ 65722 w 288"/>
              <a:gd name="T9" fmla="*/ 262890 h 252"/>
              <a:gd name="T10" fmla="*/ 262890 w 288"/>
              <a:gd name="T11" fmla="*/ 460057 h 252"/>
              <a:gd name="T12" fmla="*/ 460057 w 288"/>
              <a:gd name="T13" fmla="*/ 262890 h 252"/>
              <a:gd name="T14" fmla="*/ 525779 w 288"/>
              <a:gd name="T15" fmla="*/ 131445 h 252"/>
              <a:gd name="T16" fmla="*/ 396160 w 288"/>
              <a:gd name="T17" fmla="*/ 0 h 25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88" h="252">
                <a:moveTo>
                  <a:pt x="217" y="0"/>
                </a:moveTo>
                <a:cubicBezTo>
                  <a:pt x="180" y="0"/>
                  <a:pt x="144" y="44"/>
                  <a:pt x="144" y="44"/>
                </a:cubicBezTo>
                <a:cubicBezTo>
                  <a:pt x="144" y="44"/>
                  <a:pt x="108" y="0"/>
                  <a:pt x="72" y="0"/>
                </a:cubicBezTo>
                <a:cubicBezTo>
                  <a:pt x="35" y="0"/>
                  <a:pt x="0" y="18"/>
                  <a:pt x="0" y="72"/>
                </a:cubicBezTo>
                <a:cubicBezTo>
                  <a:pt x="0" y="111"/>
                  <a:pt x="36" y="144"/>
                  <a:pt x="36" y="144"/>
                </a:cubicBezTo>
                <a:cubicBezTo>
                  <a:pt x="144" y="252"/>
                  <a:pt x="144" y="252"/>
                  <a:pt x="144" y="252"/>
                </a:cubicBezTo>
                <a:cubicBezTo>
                  <a:pt x="252" y="144"/>
                  <a:pt x="252" y="144"/>
                  <a:pt x="252" y="144"/>
                </a:cubicBezTo>
                <a:cubicBezTo>
                  <a:pt x="252" y="144"/>
                  <a:pt x="288" y="111"/>
                  <a:pt x="288" y="72"/>
                </a:cubicBezTo>
                <a:cubicBezTo>
                  <a:pt x="288" y="18"/>
                  <a:pt x="253" y="0"/>
                  <a:pt x="21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55" name="Freeform 411"/>
          <p:cNvSpPr>
            <a:spLocks noEditPoints="1"/>
          </p:cNvSpPr>
          <p:nvPr/>
        </p:nvSpPr>
        <p:spPr bwMode="auto">
          <a:xfrm>
            <a:off x="2679700" y="4518025"/>
            <a:ext cx="525463" cy="530225"/>
          </a:xfrm>
          <a:custGeom>
            <a:avLst/>
            <a:gdLst>
              <a:gd name="T0" fmla="*/ 511174 w 288"/>
              <a:gd name="T1" fmla="*/ 217107 h 288"/>
              <a:gd name="T2" fmla="*/ 432672 w 288"/>
              <a:gd name="T3" fmla="*/ 202388 h 288"/>
              <a:gd name="T4" fmla="*/ 427195 w 288"/>
              <a:gd name="T5" fmla="*/ 187669 h 288"/>
              <a:gd name="T6" fmla="*/ 472836 w 288"/>
              <a:gd name="T7" fmla="*/ 121433 h 288"/>
              <a:gd name="T8" fmla="*/ 471010 w 288"/>
              <a:gd name="T9" fmla="*/ 99354 h 288"/>
              <a:gd name="T10" fmla="*/ 427195 w 288"/>
              <a:gd name="T11" fmla="*/ 55197 h 288"/>
              <a:gd name="T12" fmla="*/ 405288 w 288"/>
              <a:gd name="T13" fmla="*/ 53357 h 288"/>
              <a:gd name="T14" fmla="*/ 339566 w 288"/>
              <a:gd name="T15" fmla="*/ 99354 h 288"/>
              <a:gd name="T16" fmla="*/ 324961 w 288"/>
              <a:gd name="T17" fmla="*/ 93834 h 288"/>
              <a:gd name="T18" fmla="*/ 310356 w 288"/>
              <a:gd name="T19" fmla="*/ 14719 h 288"/>
              <a:gd name="T20" fmla="*/ 293925 w 288"/>
              <a:gd name="T21" fmla="*/ 0 h 288"/>
              <a:gd name="T22" fmla="*/ 231854 w 288"/>
              <a:gd name="T23" fmla="*/ 0 h 288"/>
              <a:gd name="T24" fmla="*/ 215423 w 288"/>
              <a:gd name="T25" fmla="*/ 14719 h 288"/>
              <a:gd name="T26" fmla="*/ 200818 w 288"/>
              <a:gd name="T27" fmla="*/ 93834 h 288"/>
              <a:gd name="T28" fmla="*/ 188039 w 288"/>
              <a:gd name="T29" fmla="*/ 99354 h 288"/>
              <a:gd name="T30" fmla="*/ 120491 w 288"/>
              <a:gd name="T31" fmla="*/ 53357 h 288"/>
              <a:gd name="T32" fmla="*/ 98584 w 288"/>
              <a:gd name="T33" fmla="*/ 55197 h 288"/>
              <a:gd name="T34" fmla="*/ 56594 w 288"/>
              <a:gd name="T35" fmla="*/ 99354 h 288"/>
              <a:gd name="T36" fmla="*/ 52943 w 288"/>
              <a:gd name="T37" fmla="*/ 121433 h 288"/>
              <a:gd name="T38" fmla="*/ 98584 w 288"/>
              <a:gd name="T39" fmla="*/ 187669 h 288"/>
              <a:gd name="T40" fmla="*/ 93107 w 288"/>
              <a:gd name="T41" fmla="*/ 202388 h 288"/>
              <a:gd name="T42" fmla="*/ 14605 w 288"/>
              <a:gd name="T43" fmla="*/ 217107 h 288"/>
              <a:gd name="T44" fmla="*/ 0 w 288"/>
              <a:gd name="T45" fmla="*/ 233666 h 288"/>
              <a:gd name="T46" fmla="*/ 0 w 288"/>
              <a:gd name="T47" fmla="*/ 296222 h 288"/>
              <a:gd name="T48" fmla="*/ 14605 w 288"/>
              <a:gd name="T49" fmla="*/ 312781 h 288"/>
              <a:gd name="T50" fmla="*/ 93107 w 288"/>
              <a:gd name="T51" fmla="*/ 327500 h 288"/>
              <a:gd name="T52" fmla="*/ 98584 w 288"/>
              <a:gd name="T53" fmla="*/ 342219 h 288"/>
              <a:gd name="T54" fmla="*/ 52943 w 288"/>
              <a:gd name="T55" fmla="*/ 408455 h 288"/>
              <a:gd name="T56" fmla="*/ 56594 w 288"/>
              <a:gd name="T57" fmla="*/ 430534 h 288"/>
              <a:gd name="T58" fmla="*/ 98584 w 288"/>
              <a:gd name="T59" fmla="*/ 474691 h 288"/>
              <a:gd name="T60" fmla="*/ 120491 w 288"/>
              <a:gd name="T61" fmla="*/ 476531 h 288"/>
              <a:gd name="T62" fmla="*/ 188039 w 288"/>
              <a:gd name="T63" fmla="*/ 430534 h 288"/>
              <a:gd name="T64" fmla="*/ 200818 w 288"/>
              <a:gd name="T65" fmla="*/ 436054 h 288"/>
              <a:gd name="T66" fmla="*/ 215423 w 288"/>
              <a:gd name="T67" fmla="*/ 515169 h 288"/>
              <a:gd name="T68" fmla="*/ 231854 w 288"/>
              <a:gd name="T69" fmla="*/ 529888 h 288"/>
              <a:gd name="T70" fmla="*/ 293925 w 288"/>
              <a:gd name="T71" fmla="*/ 529888 h 288"/>
              <a:gd name="T72" fmla="*/ 310356 w 288"/>
              <a:gd name="T73" fmla="*/ 515169 h 288"/>
              <a:gd name="T74" fmla="*/ 324961 w 288"/>
              <a:gd name="T75" fmla="*/ 436054 h 288"/>
              <a:gd name="T76" fmla="*/ 339566 w 288"/>
              <a:gd name="T77" fmla="*/ 430534 h 288"/>
              <a:gd name="T78" fmla="*/ 405288 w 288"/>
              <a:gd name="T79" fmla="*/ 476531 h 288"/>
              <a:gd name="T80" fmla="*/ 427195 w 288"/>
              <a:gd name="T81" fmla="*/ 474691 h 288"/>
              <a:gd name="T82" fmla="*/ 471010 w 288"/>
              <a:gd name="T83" fmla="*/ 430534 h 288"/>
              <a:gd name="T84" fmla="*/ 472836 w 288"/>
              <a:gd name="T85" fmla="*/ 408455 h 288"/>
              <a:gd name="T86" fmla="*/ 427195 w 288"/>
              <a:gd name="T87" fmla="*/ 342219 h 288"/>
              <a:gd name="T88" fmla="*/ 432672 w 288"/>
              <a:gd name="T89" fmla="*/ 327500 h 288"/>
              <a:gd name="T90" fmla="*/ 511174 w 288"/>
              <a:gd name="T91" fmla="*/ 312781 h 288"/>
              <a:gd name="T92" fmla="*/ 525779 w 288"/>
              <a:gd name="T93" fmla="*/ 296222 h 288"/>
              <a:gd name="T94" fmla="*/ 525779 w 288"/>
              <a:gd name="T95" fmla="*/ 233666 h 288"/>
              <a:gd name="T96" fmla="*/ 511174 w 288"/>
              <a:gd name="T97" fmla="*/ 217107 h 288"/>
              <a:gd name="T98" fmla="*/ 262890 w 288"/>
              <a:gd name="T99" fmla="*/ 360618 h 288"/>
              <a:gd name="T100" fmla="*/ 167957 w 288"/>
              <a:gd name="T101" fmla="*/ 264944 h 288"/>
              <a:gd name="T102" fmla="*/ 262890 w 288"/>
              <a:gd name="T103" fmla="*/ 169270 h 288"/>
              <a:gd name="T104" fmla="*/ 357822 w 288"/>
              <a:gd name="T105" fmla="*/ 264944 h 288"/>
              <a:gd name="T106" fmla="*/ 262890 w 288"/>
              <a:gd name="T107" fmla="*/ 360618 h 288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288" h="288">
                <a:moveTo>
                  <a:pt x="280" y="118"/>
                </a:moveTo>
                <a:cubicBezTo>
                  <a:pt x="237" y="110"/>
                  <a:pt x="237" y="110"/>
                  <a:pt x="237" y="110"/>
                </a:cubicBezTo>
                <a:cubicBezTo>
                  <a:pt x="233" y="109"/>
                  <a:pt x="232" y="106"/>
                  <a:pt x="234" y="102"/>
                </a:cubicBezTo>
                <a:cubicBezTo>
                  <a:pt x="259" y="66"/>
                  <a:pt x="259" y="66"/>
                  <a:pt x="259" y="66"/>
                </a:cubicBezTo>
                <a:cubicBezTo>
                  <a:pt x="261" y="62"/>
                  <a:pt x="261" y="57"/>
                  <a:pt x="258" y="54"/>
                </a:cubicBezTo>
                <a:cubicBezTo>
                  <a:pt x="234" y="30"/>
                  <a:pt x="234" y="30"/>
                  <a:pt x="234" y="30"/>
                </a:cubicBezTo>
                <a:cubicBezTo>
                  <a:pt x="231" y="27"/>
                  <a:pt x="226" y="27"/>
                  <a:pt x="222" y="29"/>
                </a:cubicBezTo>
                <a:cubicBezTo>
                  <a:pt x="186" y="54"/>
                  <a:pt x="186" y="54"/>
                  <a:pt x="186" y="54"/>
                </a:cubicBezTo>
                <a:cubicBezTo>
                  <a:pt x="182" y="56"/>
                  <a:pt x="179" y="55"/>
                  <a:pt x="178" y="51"/>
                </a:cubicBezTo>
                <a:cubicBezTo>
                  <a:pt x="170" y="8"/>
                  <a:pt x="170" y="8"/>
                  <a:pt x="170" y="8"/>
                </a:cubicBezTo>
                <a:cubicBezTo>
                  <a:pt x="169" y="4"/>
                  <a:pt x="165" y="0"/>
                  <a:pt x="161" y="0"/>
                </a:cubicBezTo>
                <a:cubicBezTo>
                  <a:pt x="127" y="0"/>
                  <a:pt x="127" y="0"/>
                  <a:pt x="127" y="0"/>
                </a:cubicBezTo>
                <a:cubicBezTo>
                  <a:pt x="123" y="0"/>
                  <a:pt x="119" y="4"/>
                  <a:pt x="118" y="8"/>
                </a:cubicBezTo>
                <a:cubicBezTo>
                  <a:pt x="110" y="51"/>
                  <a:pt x="110" y="51"/>
                  <a:pt x="110" y="51"/>
                </a:cubicBezTo>
                <a:cubicBezTo>
                  <a:pt x="110" y="55"/>
                  <a:pt x="106" y="56"/>
                  <a:pt x="103" y="54"/>
                </a:cubicBezTo>
                <a:cubicBezTo>
                  <a:pt x="66" y="29"/>
                  <a:pt x="66" y="29"/>
                  <a:pt x="66" y="29"/>
                </a:cubicBezTo>
                <a:cubicBezTo>
                  <a:pt x="63" y="27"/>
                  <a:pt x="57" y="27"/>
                  <a:pt x="54" y="30"/>
                </a:cubicBezTo>
                <a:cubicBezTo>
                  <a:pt x="31" y="54"/>
                  <a:pt x="31" y="54"/>
                  <a:pt x="31" y="54"/>
                </a:cubicBezTo>
                <a:cubicBezTo>
                  <a:pt x="28" y="57"/>
                  <a:pt x="27" y="62"/>
                  <a:pt x="29" y="66"/>
                </a:cubicBezTo>
                <a:cubicBezTo>
                  <a:pt x="54" y="102"/>
                  <a:pt x="54" y="102"/>
                  <a:pt x="54" y="102"/>
                </a:cubicBezTo>
                <a:cubicBezTo>
                  <a:pt x="56" y="106"/>
                  <a:pt x="55" y="109"/>
                  <a:pt x="51" y="110"/>
                </a:cubicBezTo>
                <a:cubicBezTo>
                  <a:pt x="8" y="118"/>
                  <a:pt x="8" y="118"/>
                  <a:pt x="8" y="118"/>
                </a:cubicBezTo>
                <a:cubicBezTo>
                  <a:pt x="4" y="119"/>
                  <a:pt x="0" y="123"/>
                  <a:pt x="0" y="127"/>
                </a:cubicBezTo>
                <a:cubicBezTo>
                  <a:pt x="0" y="161"/>
                  <a:pt x="0" y="161"/>
                  <a:pt x="0" y="161"/>
                </a:cubicBezTo>
                <a:cubicBezTo>
                  <a:pt x="0" y="165"/>
                  <a:pt x="4" y="169"/>
                  <a:pt x="8" y="170"/>
                </a:cubicBezTo>
                <a:cubicBezTo>
                  <a:pt x="51" y="178"/>
                  <a:pt x="51" y="178"/>
                  <a:pt x="51" y="178"/>
                </a:cubicBezTo>
                <a:cubicBezTo>
                  <a:pt x="55" y="179"/>
                  <a:pt x="56" y="182"/>
                  <a:pt x="54" y="186"/>
                </a:cubicBezTo>
                <a:cubicBezTo>
                  <a:pt x="29" y="222"/>
                  <a:pt x="29" y="222"/>
                  <a:pt x="29" y="222"/>
                </a:cubicBezTo>
                <a:cubicBezTo>
                  <a:pt x="27" y="226"/>
                  <a:pt x="28" y="231"/>
                  <a:pt x="31" y="234"/>
                </a:cubicBezTo>
                <a:cubicBezTo>
                  <a:pt x="54" y="258"/>
                  <a:pt x="54" y="258"/>
                  <a:pt x="54" y="258"/>
                </a:cubicBezTo>
                <a:cubicBezTo>
                  <a:pt x="57" y="261"/>
                  <a:pt x="63" y="261"/>
                  <a:pt x="66" y="259"/>
                </a:cubicBezTo>
                <a:cubicBezTo>
                  <a:pt x="103" y="234"/>
                  <a:pt x="103" y="234"/>
                  <a:pt x="103" y="234"/>
                </a:cubicBezTo>
                <a:cubicBezTo>
                  <a:pt x="106" y="232"/>
                  <a:pt x="110" y="233"/>
                  <a:pt x="110" y="237"/>
                </a:cubicBezTo>
                <a:cubicBezTo>
                  <a:pt x="118" y="280"/>
                  <a:pt x="118" y="280"/>
                  <a:pt x="118" y="280"/>
                </a:cubicBezTo>
                <a:cubicBezTo>
                  <a:pt x="119" y="285"/>
                  <a:pt x="123" y="288"/>
                  <a:pt x="127" y="288"/>
                </a:cubicBezTo>
                <a:cubicBezTo>
                  <a:pt x="161" y="288"/>
                  <a:pt x="161" y="288"/>
                  <a:pt x="161" y="288"/>
                </a:cubicBezTo>
                <a:cubicBezTo>
                  <a:pt x="165" y="288"/>
                  <a:pt x="169" y="285"/>
                  <a:pt x="170" y="280"/>
                </a:cubicBezTo>
                <a:cubicBezTo>
                  <a:pt x="178" y="237"/>
                  <a:pt x="178" y="237"/>
                  <a:pt x="178" y="237"/>
                </a:cubicBezTo>
                <a:cubicBezTo>
                  <a:pt x="179" y="233"/>
                  <a:pt x="182" y="232"/>
                  <a:pt x="186" y="234"/>
                </a:cubicBezTo>
                <a:cubicBezTo>
                  <a:pt x="222" y="259"/>
                  <a:pt x="222" y="259"/>
                  <a:pt x="222" y="259"/>
                </a:cubicBezTo>
                <a:cubicBezTo>
                  <a:pt x="226" y="261"/>
                  <a:pt x="231" y="261"/>
                  <a:pt x="234" y="258"/>
                </a:cubicBezTo>
                <a:cubicBezTo>
                  <a:pt x="258" y="234"/>
                  <a:pt x="258" y="234"/>
                  <a:pt x="258" y="234"/>
                </a:cubicBezTo>
                <a:cubicBezTo>
                  <a:pt x="261" y="231"/>
                  <a:pt x="261" y="226"/>
                  <a:pt x="259" y="222"/>
                </a:cubicBezTo>
                <a:cubicBezTo>
                  <a:pt x="234" y="186"/>
                  <a:pt x="234" y="186"/>
                  <a:pt x="234" y="186"/>
                </a:cubicBezTo>
                <a:cubicBezTo>
                  <a:pt x="232" y="182"/>
                  <a:pt x="233" y="179"/>
                  <a:pt x="237" y="178"/>
                </a:cubicBezTo>
                <a:cubicBezTo>
                  <a:pt x="280" y="170"/>
                  <a:pt x="280" y="170"/>
                  <a:pt x="280" y="170"/>
                </a:cubicBezTo>
                <a:cubicBezTo>
                  <a:pt x="285" y="169"/>
                  <a:pt x="288" y="165"/>
                  <a:pt x="288" y="161"/>
                </a:cubicBezTo>
                <a:cubicBezTo>
                  <a:pt x="288" y="127"/>
                  <a:pt x="288" y="127"/>
                  <a:pt x="288" y="127"/>
                </a:cubicBezTo>
                <a:cubicBezTo>
                  <a:pt x="288" y="123"/>
                  <a:pt x="285" y="119"/>
                  <a:pt x="280" y="118"/>
                </a:cubicBezTo>
                <a:close/>
                <a:moveTo>
                  <a:pt x="144" y="196"/>
                </a:moveTo>
                <a:cubicBezTo>
                  <a:pt x="115" y="196"/>
                  <a:pt x="92" y="173"/>
                  <a:pt x="92" y="144"/>
                </a:cubicBezTo>
                <a:cubicBezTo>
                  <a:pt x="92" y="115"/>
                  <a:pt x="115" y="92"/>
                  <a:pt x="144" y="92"/>
                </a:cubicBezTo>
                <a:cubicBezTo>
                  <a:pt x="173" y="92"/>
                  <a:pt x="196" y="115"/>
                  <a:pt x="196" y="144"/>
                </a:cubicBezTo>
                <a:cubicBezTo>
                  <a:pt x="196" y="173"/>
                  <a:pt x="173" y="196"/>
                  <a:pt x="144" y="19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3939526" y="4518600"/>
            <a:ext cx="328612" cy="529886"/>
            <a:chOff x="6967538" y="6365875"/>
            <a:chExt cx="127000" cy="204787"/>
          </a:xfrm>
          <a:solidFill>
            <a:schemeClr val="bg1"/>
          </a:solidFill>
        </p:grpSpPr>
        <p:sp>
          <p:nvSpPr>
            <p:cNvPr id="23" name="Freeform 626"/>
            <p:cNvSpPr>
              <a:spLocks/>
            </p:cNvSpPr>
            <p:nvPr/>
          </p:nvSpPr>
          <p:spPr bwMode="auto">
            <a:xfrm>
              <a:off x="6967538" y="6423025"/>
              <a:ext cx="127000" cy="147637"/>
            </a:xfrm>
            <a:custGeom>
              <a:avLst/>
              <a:gdLst>
                <a:gd name="T0" fmla="*/ 180 w 180"/>
                <a:gd name="T1" fmla="*/ 68 h 209"/>
                <a:gd name="T2" fmla="*/ 180 w 180"/>
                <a:gd name="T3" fmla="*/ 15 h 209"/>
                <a:gd name="T4" fmla="*/ 156 w 180"/>
                <a:gd name="T5" fmla="*/ 15 h 209"/>
                <a:gd name="T6" fmla="*/ 156 w 180"/>
                <a:gd name="T7" fmla="*/ 68 h 209"/>
                <a:gd name="T8" fmla="*/ 92 w 180"/>
                <a:gd name="T9" fmla="*/ 132 h 209"/>
                <a:gd name="T10" fmla="*/ 91 w 180"/>
                <a:gd name="T11" fmla="*/ 132 h 209"/>
                <a:gd name="T12" fmla="*/ 90 w 180"/>
                <a:gd name="T13" fmla="*/ 132 h 209"/>
                <a:gd name="T14" fmla="*/ 90 w 180"/>
                <a:gd name="T15" fmla="*/ 132 h 209"/>
                <a:gd name="T16" fmla="*/ 89 w 180"/>
                <a:gd name="T17" fmla="*/ 132 h 209"/>
                <a:gd name="T18" fmla="*/ 24 w 180"/>
                <a:gd name="T19" fmla="*/ 68 h 209"/>
                <a:gd name="T20" fmla="*/ 24 w 180"/>
                <a:gd name="T21" fmla="*/ 15 h 209"/>
                <a:gd name="T22" fmla="*/ 0 w 180"/>
                <a:gd name="T23" fmla="*/ 15 h 209"/>
                <a:gd name="T24" fmla="*/ 0 w 180"/>
                <a:gd name="T25" fmla="*/ 68 h 209"/>
                <a:gd name="T26" fmla="*/ 76 w 180"/>
                <a:gd name="T27" fmla="*/ 156 h 209"/>
                <a:gd name="T28" fmla="*/ 76 w 180"/>
                <a:gd name="T29" fmla="*/ 194 h 209"/>
                <a:gd name="T30" fmla="*/ 22 w 180"/>
                <a:gd name="T31" fmla="*/ 209 h 209"/>
                <a:gd name="T32" fmla="*/ 159 w 180"/>
                <a:gd name="T33" fmla="*/ 209 h 209"/>
                <a:gd name="T34" fmla="*/ 104 w 180"/>
                <a:gd name="T35" fmla="*/ 193 h 209"/>
                <a:gd name="T36" fmla="*/ 104 w 180"/>
                <a:gd name="T37" fmla="*/ 156 h 209"/>
                <a:gd name="T38" fmla="*/ 180 w 180"/>
                <a:gd name="T39" fmla="*/ 68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0" h="209">
                  <a:moveTo>
                    <a:pt x="180" y="68"/>
                  </a:moveTo>
                  <a:cubicBezTo>
                    <a:pt x="180" y="68"/>
                    <a:pt x="180" y="38"/>
                    <a:pt x="180" y="15"/>
                  </a:cubicBezTo>
                  <a:cubicBezTo>
                    <a:pt x="180" y="0"/>
                    <a:pt x="156" y="0"/>
                    <a:pt x="156" y="15"/>
                  </a:cubicBezTo>
                  <a:cubicBezTo>
                    <a:pt x="156" y="38"/>
                    <a:pt x="156" y="68"/>
                    <a:pt x="156" y="68"/>
                  </a:cubicBezTo>
                  <a:cubicBezTo>
                    <a:pt x="156" y="104"/>
                    <a:pt x="128" y="132"/>
                    <a:pt x="92" y="132"/>
                  </a:cubicBezTo>
                  <a:cubicBezTo>
                    <a:pt x="92" y="132"/>
                    <a:pt x="91" y="132"/>
                    <a:pt x="91" y="132"/>
                  </a:cubicBezTo>
                  <a:cubicBezTo>
                    <a:pt x="90" y="132"/>
                    <a:pt x="90" y="132"/>
                    <a:pt x="90" y="132"/>
                  </a:cubicBezTo>
                  <a:cubicBezTo>
                    <a:pt x="90" y="132"/>
                    <a:pt x="90" y="132"/>
                    <a:pt x="90" y="132"/>
                  </a:cubicBezTo>
                  <a:cubicBezTo>
                    <a:pt x="90" y="132"/>
                    <a:pt x="89" y="132"/>
                    <a:pt x="89" y="132"/>
                  </a:cubicBezTo>
                  <a:cubicBezTo>
                    <a:pt x="53" y="132"/>
                    <a:pt x="24" y="104"/>
                    <a:pt x="24" y="68"/>
                  </a:cubicBezTo>
                  <a:cubicBezTo>
                    <a:pt x="24" y="68"/>
                    <a:pt x="24" y="38"/>
                    <a:pt x="24" y="15"/>
                  </a:cubicBezTo>
                  <a:cubicBezTo>
                    <a:pt x="24" y="0"/>
                    <a:pt x="0" y="0"/>
                    <a:pt x="0" y="15"/>
                  </a:cubicBezTo>
                  <a:cubicBezTo>
                    <a:pt x="0" y="22"/>
                    <a:pt x="0" y="68"/>
                    <a:pt x="0" y="68"/>
                  </a:cubicBezTo>
                  <a:cubicBezTo>
                    <a:pt x="0" y="113"/>
                    <a:pt x="33" y="149"/>
                    <a:pt x="76" y="156"/>
                  </a:cubicBezTo>
                  <a:cubicBezTo>
                    <a:pt x="76" y="194"/>
                    <a:pt x="76" y="194"/>
                    <a:pt x="76" y="194"/>
                  </a:cubicBezTo>
                  <a:cubicBezTo>
                    <a:pt x="22" y="209"/>
                    <a:pt x="22" y="209"/>
                    <a:pt x="22" y="209"/>
                  </a:cubicBezTo>
                  <a:cubicBezTo>
                    <a:pt x="159" y="209"/>
                    <a:pt x="159" y="209"/>
                    <a:pt x="159" y="209"/>
                  </a:cubicBezTo>
                  <a:cubicBezTo>
                    <a:pt x="104" y="193"/>
                    <a:pt x="104" y="193"/>
                    <a:pt x="104" y="193"/>
                  </a:cubicBezTo>
                  <a:cubicBezTo>
                    <a:pt x="104" y="156"/>
                    <a:pt x="104" y="156"/>
                    <a:pt x="104" y="156"/>
                  </a:cubicBezTo>
                  <a:cubicBezTo>
                    <a:pt x="147" y="150"/>
                    <a:pt x="180" y="113"/>
                    <a:pt x="180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4" name="Freeform 627"/>
            <p:cNvSpPr>
              <a:spLocks/>
            </p:cNvSpPr>
            <p:nvPr/>
          </p:nvSpPr>
          <p:spPr bwMode="auto">
            <a:xfrm>
              <a:off x="7000875" y="6365875"/>
              <a:ext cx="61912" cy="134937"/>
            </a:xfrm>
            <a:custGeom>
              <a:avLst/>
              <a:gdLst>
                <a:gd name="T0" fmla="*/ 43 w 87"/>
                <a:gd name="T1" fmla="*/ 190 h 190"/>
                <a:gd name="T2" fmla="*/ 43 w 87"/>
                <a:gd name="T3" fmla="*/ 190 h 190"/>
                <a:gd name="T4" fmla="*/ 44 w 87"/>
                <a:gd name="T5" fmla="*/ 190 h 190"/>
                <a:gd name="T6" fmla="*/ 87 w 87"/>
                <a:gd name="T7" fmla="*/ 147 h 190"/>
                <a:gd name="T8" fmla="*/ 87 w 87"/>
                <a:gd name="T9" fmla="*/ 43 h 190"/>
                <a:gd name="T10" fmla="*/ 44 w 87"/>
                <a:gd name="T11" fmla="*/ 0 h 190"/>
                <a:gd name="T12" fmla="*/ 43 w 87"/>
                <a:gd name="T13" fmla="*/ 0 h 190"/>
                <a:gd name="T14" fmla="*/ 43 w 87"/>
                <a:gd name="T15" fmla="*/ 0 h 190"/>
                <a:gd name="T16" fmla="*/ 0 w 87"/>
                <a:gd name="T17" fmla="*/ 43 h 190"/>
                <a:gd name="T18" fmla="*/ 0 w 87"/>
                <a:gd name="T19" fmla="*/ 147 h 190"/>
                <a:gd name="T20" fmla="*/ 43 w 87"/>
                <a:gd name="T21" fmla="*/ 19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" h="190">
                  <a:moveTo>
                    <a:pt x="43" y="190"/>
                  </a:moveTo>
                  <a:cubicBezTo>
                    <a:pt x="43" y="190"/>
                    <a:pt x="43" y="190"/>
                    <a:pt x="43" y="190"/>
                  </a:cubicBezTo>
                  <a:cubicBezTo>
                    <a:pt x="44" y="190"/>
                    <a:pt x="44" y="190"/>
                    <a:pt x="44" y="190"/>
                  </a:cubicBezTo>
                  <a:cubicBezTo>
                    <a:pt x="68" y="190"/>
                    <a:pt x="87" y="171"/>
                    <a:pt x="87" y="147"/>
                  </a:cubicBezTo>
                  <a:cubicBezTo>
                    <a:pt x="87" y="43"/>
                    <a:pt x="87" y="43"/>
                    <a:pt x="87" y="43"/>
                  </a:cubicBezTo>
                  <a:cubicBezTo>
                    <a:pt x="87" y="19"/>
                    <a:pt x="68" y="0"/>
                    <a:pt x="44" y="0"/>
                  </a:cubicBezTo>
                  <a:cubicBezTo>
                    <a:pt x="44" y="0"/>
                    <a:pt x="44" y="0"/>
                    <a:pt x="43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19" y="0"/>
                    <a:pt x="0" y="19"/>
                    <a:pt x="0" y="43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71"/>
                    <a:pt x="19" y="190"/>
                    <a:pt x="43" y="1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  <p:sp>
        <p:nvSpPr>
          <p:cNvPr id="25" name="圆角矩形 24"/>
          <p:cNvSpPr/>
          <p:nvPr/>
        </p:nvSpPr>
        <p:spPr>
          <a:xfrm>
            <a:off x="6858000" y="3098800"/>
            <a:ext cx="4591050" cy="1476375"/>
          </a:xfrm>
          <a:prstGeom prst="roundRect">
            <a:avLst>
              <a:gd name="adj" fmla="val 9083"/>
            </a:avLst>
          </a:prstGeom>
          <a:noFill/>
          <a:ln>
            <a:solidFill>
              <a:srgbClr val="ADBA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358" name="矩形 25"/>
          <p:cNvSpPr>
            <a:spLocks noChangeArrowheads="1"/>
          </p:cNvSpPr>
          <p:nvPr/>
        </p:nvSpPr>
        <p:spPr bwMode="auto">
          <a:xfrm>
            <a:off x="7191375" y="3427413"/>
            <a:ext cx="3924300" cy="95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200">
              <a:solidFill>
                <a:srgbClr val="445469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7" name="圆角矩形 26"/>
          <p:cNvSpPr/>
          <p:nvPr/>
        </p:nvSpPr>
        <p:spPr>
          <a:xfrm>
            <a:off x="7513638" y="2865438"/>
            <a:ext cx="3279775" cy="461962"/>
          </a:xfrm>
          <a:prstGeom prst="roundRect">
            <a:avLst/>
          </a:prstGeom>
          <a:solidFill>
            <a:srgbClr val="44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360" name="文本框 27"/>
          <p:cNvSpPr txBox="1">
            <a:spLocks noChangeArrowheads="1"/>
          </p:cNvSpPr>
          <p:nvPr/>
        </p:nvSpPr>
        <p:spPr bwMode="auto">
          <a:xfrm>
            <a:off x="7745413" y="2914650"/>
            <a:ext cx="27971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altLang="zh-CN" sz="1600" b="1">
              <a:solidFill>
                <a:schemeClr val="bg1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4361" name="矩形 28"/>
          <p:cNvSpPr>
            <a:spLocks noChangeArrowheads="1"/>
          </p:cNvSpPr>
          <p:nvPr/>
        </p:nvSpPr>
        <p:spPr bwMode="auto">
          <a:xfrm>
            <a:off x="1331913" y="3390900"/>
            <a:ext cx="4479925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200">
              <a:solidFill>
                <a:srgbClr val="445469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89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3178175"/>
            <a:ext cx="12192000" cy="2235200"/>
          </a:xfrm>
          <a:prstGeom prst="rect">
            <a:avLst/>
          </a:prstGeom>
          <a:solidFill>
            <a:srgbClr val="0037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5363" name="文本框 3361"/>
          <p:cNvSpPr txBox="1">
            <a:spLocks noChangeArrowheads="1"/>
          </p:cNvSpPr>
          <p:nvPr/>
        </p:nvSpPr>
        <p:spPr bwMode="auto">
          <a:xfrm>
            <a:off x="5878513" y="3227388"/>
            <a:ext cx="2409825" cy="221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13800">
                <a:solidFill>
                  <a:schemeClr val="bg1"/>
                </a:solidFill>
                <a:latin typeface="Impact" pitchFamily="34" charset="0"/>
              </a:rPr>
              <a:t>02</a:t>
            </a:r>
            <a:endParaRPr lang="zh-CN" altLang="en-US" sz="13800">
              <a:solidFill>
                <a:schemeClr val="bg1"/>
              </a:solidFill>
              <a:latin typeface="Impact" pitchFamily="34" charset="0"/>
            </a:endParaRPr>
          </a:p>
        </p:txBody>
      </p:sp>
      <p:sp>
        <p:nvSpPr>
          <p:cNvPr id="15364" name="文本框 770"/>
          <p:cNvSpPr txBox="1">
            <a:spLocks noChangeArrowheads="1"/>
          </p:cNvSpPr>
          <p:nvPr/>
        </p:nvSpPr>
        <p:spPr bwMode="auto">
          <a:xfrm>
            <a:off x="8086725" y="3692525"/>
            <a:ext cx="374015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54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团队介绍</a:t>
            </a:r>
          </a:p>
        </p:txBody>
      </p:sp>
      <p:sp>
        <p:nvSpPr>
          <p:cNvPr id="15365" name="文本框 771"/>
          <p:cNvSpPr txBox="1">
            <a:spLocks noChangeArrowheads="1"/>
          </p:cNvSpPr>
          <p:nvPr/>
        </p:nvSpPr>
        <p:spPr bwMode="auto">
          <a:xfrm>
            <a:off x="8086725" y="4616450"/>
            <a:ext cx="287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dist" eaLnBrk="1" hangingPunct="1"/>
            <a:r>
              <a:rPr lang="en-US" altLang="zh-CN" sz="16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ABOUT   US</a:t>
            </a:r>
          </a:p>
        </p:txBody>
      </p:sp>
      <p:pic>
        <p:nvPicPr>
          <p:cNvPr id="15366" name="图片 336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913" y="1854200"/>
            <a:ext cx="4114800" cy="404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57188" y="355600"/>
            <a:ext cx="254000" cy="254000"/>
          </a:xfrm>
          <a:prstGeom prst="rect">
            <a:avLst/>
          </a:prstGeom>
          <a:solidFill>
            <a:srgbClr val="0058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6387" name="文本框 4"/>
          <p:cNvSpPr txBox="1">
            <a:spLocks noChangeArrowheads="1"/>
          </p:cNvSpPr>
          <p:nvPr/>
        </p:nvSpPr>
        <p:spPr bwMode="auto">
          <a:xfrm>
            <a:off x="685800" y="282575"/>
            <a:ext cx="26574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sp>
        <p:nvSpPr>
          <p:cNvPr id="104" name="Freeform 204"/>
          <p:cNvSpPr>
            <a:spLocks noEditPoints="1"/>
          </p:cNvSpPr>
          <p:nvPr/>
        </p:nvSpPr>
        <p:spPr bwMode="auto">
          <a:xfrm>
            <a:off x="1252538" y="2192338"/>
            <a:ext cx="682625" cy="2744787"/>
          </a:xfrm>
          <a:custGeom>
            <a:avLst/>
            <a:gdLst>
              <a:gd name="T0" fmla="*/ 280 w 287"/>
              <a:gd name="T1" fmla="*/ 271 h 1160"/>
              <a:gd name="T2" fmla="*/ 247 w 287"/>
              <a:gd name="T3" fmla="*/ 188 h 1160"/>
              <a:gd name="T4" fmla="*/ 213 w 287"/>
              <a:gd name="T5" fmla="*/ 135 h 1160"/>
              <a:gd name="T6" fmla="*/ 181 w 287"/>
              <a:gd name="T7" fmla="*/ 23 h 1160"/>
              <a:gd name="T8" fmla="*/ 82 w 287"/>
              <a:gd name="T9" fmla="*/ 57 h 1160"/>
              <a:gd name="T10" fmla="*/ 76 w 287"/>
              <a:gd name="T11" fmla="*/ 189 h 1160"/>
              <a:gd name="T12" fmla="*/ 40 w 287"/>
              <a:gd name="T13" fmla="*/ 237 h 1160"/>
              <a:gd name="T14" fmla="*/ 4 w 287"/>
              <a:gd name="T15" fmla="*/ 366 h 1160"/>
              <a:gd name="T16" fmla="*/ 7 w 287"/>
              <a:gd name="T17" fmla="*/ 412 h 1160"/>
              <a:gd name="T18" fmla="*/ 40 w 287"/>
              <a:gd name="T19" fmla="*/ 467 h 1160"/>
              <a:gd name="T20" fmla="*/ 35 w 287"/>
              <a:gd name="T21" fmla="*/ 546 h 1160"/>
              <a:gd name="T22" fmla="*/ 27 w 287"/>
              <a:gd name="T23" fmla="*/ 759 h 1160"/>
              <a:gd name="T24" fmla="*/ 47 w 287"/>
              <a:gd name="T25" fmla="*/ 843 h 1160"/>
              <a:gd name="T26" fmla="*/ 75 w 287"/>
              <a:gd name="T27" fmla="*/ 1036 h 1160"/>
              <a:gd name="T28" fmla="*/ 44 w 287"/>
              <a:gd name="T29" fmla="*/ 1127 h 1160"/>
              <a:gd name="T30" fmla="*/ 70 w 287"/>
              <a:gd name="T31" fmla="*/ 1155 h 1160"/>
              <a:gd name="T32" fmla="*/ 108 w 287"/>
              <a:gd name="T33" fmla="*/ 1107 h 1160"/>
              <a:gd name="T34" fmla="*/ 107 w 287"/>
              <a:gd name="T35" fmla="*/ 1141 h 1160"/>
              <a:gd name="T36" fmla="*/ 119 w 287"/>
              <a:gd name="T37" fmla="*/ 1132 h 1160"/>
              <a:gd name="T38" fmla="*/ 117 w 287"/>
              <a:gd name="T39" fmla="*/ 1050 h 1160"/>
              <a:gd name="T40" fmla="*/ 115 w 287"/>
              <a:gd name="T41" fmla="*/ 885 h 1160"/>
              <a:gd name="T42" fmla="*/ 167 w 287"/>
              <a:gd name="T43" fmla="*/ 851 h 1160"/>
              <a:gd name="T44" fmla="*/ 169 w 287"/>
              <a:gd name="T45" fmla="*/ 977 h 1160"/>
              <a:gd name="T46" fmla="*/ 154 w 287"/>
              <a:gd name="T47" fmla="*/ 1096 h 1160"/>
              <a:gd name="T48" fmla="*/ 148 w 287"/>
              <a:gd name="T49" fmla="*/ 1159 h 1160"/>
              <a:gd name="T50" fmla="*/ 205 w 287"/>
              <a:gd name="T51" fmla="*/ 1104 h 1160"/>
              <a:gd name="T52" fmla="*/ 202 w 287"/>
              <a:gd name="T53" fmla="*/ 1043 h 1160"/>
              <a:gd name="T54" fmla="*/ 234 w 287"/>
              <a:gd name="T55" fmla="*/ 852 h 1160"/>
              <a:gd name="T56" fmla="*/ 251 w 287"/>
              <a:gd name="T57" fmla="*/ 721 h 1160"/>
              <a:gd name="T58" fmla="*/ 265 w 287"/>
              <a:gd name="T59" fmla="*/ 535 h 1160"/>
              <a:gd name="T60" fmla="*/ 258 w 287"/>
              <a:gd name="T61" fmla="*/ 449 h 1160"/>
              <a:gd name="T62" fmla="*/ 244 w 287"/>
              <a:gd name="T63" fmla="*/ 388 h 1160"/>
              <a:gd name="T64" fmla="*/ 102 w 287"/>
              <a:gd name="T65" fmla="*/ 452 h 1160"/>
              <a:gd name="T66" fmla="*/ 114 w 287"/>
              <a:gd name="T67" fmla="*/ 452 h 1160"/>
              <a:gd name="T68" fmla="*/ 168 w 287"/>
              <a:gd name="T69" fmla="*/ 213 h 1160"/>
              <a:gd name="T70" fmla="*/ 117 w 287"/>
              <a:gd name="T71" fmla="*/ 344 h 1160"/>
              <a:gd name="T72" fmla="*/ 114 w 287"/>
              <a:gd name="T73" fmla="*/ 257 h 1160"/>
              <a:gd name="T74" fmla="*/ 102 w 287"/>
              <a:gd name="T75" fmla="*/ 205 h 1160"/>
              <a:gd name="T76" fmla="*/ 134 w 287"/>
              <a:gd name="T77" fmla="*/ 223 h 1160"/>
              <a:gd name="T78" fmla="*/ 152 w 287"/>
              <a:gd name="T79" fmla="*/ 222 h 1160"/>
              <a:gd name="T80" fmla="*/ 159 w 287"/>
              <a:gd name="T81" fmla="*/ 184 h 1160"/>
              <a:gd name="T82" fmla="*/ 189 w 287"/>
              <a:gd name="T83" fmla="*/ 176 h 1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87" h="1160">
                <a:moveTo>
                  <a:pt x="257" y="366"/>
                </a:moveTo>
                <a:cubicBezTo>
                  <a:pt x="258" y="353"/>
                  <a:pt x="279" y="285"/>
                  <a:pt x="280" y="271"/>
                </a:cubicBezTo>
                <a:cubicBezTo>
                  <a:pt x="281" y="257"/>
                  <a:pt x="287" y="214"/>
                  <a:pt x="282" y="199"/>
                </a:cubicBezTo>
                <a:cubicBezTo>
                  <a:pt x="277" y="183"/>
                  <a:pt x="247" y="188"/>
                  <a:pt x="247" y="188"/>
                </a:cubicBezTo>
                <a:cubicBezTo>
                  <a:pt x="247" y="188"/>
                  <a:pt x="240" y="172"/>
                  <a:pt x="226" y="168"/>
                </a:cubicBezTo>
                <a:cubicBezTo>
                  <a:pt x="211" y="164"/>
                  <a:pt x="229" y="145"/>
                  <a:pt x="213" y="135"/>
                </a:cubicBezTo>
                <a:cubicBezTo>
                  <a:pt x="203" y="128"/>
                  <a:pt x="206" y="92"/>
                  <a:pt x="202" y="78"/>
                </a:cubicBezTo>
                <a:cubicBezTo>
                  <a:pt x="199" y="64"/>
                  <a:pt x="190" y="35"/>
                  <a:pt x="181" y="23"/>
                </a:cubicBezTo>
                <a:cubicBezTo>
                  <a:pt x="171" y="10"/>
                  <a:pt x="152" y="17"/>
                  <a:pt x="152" y="17"/>
                </a:cubicBezTo>
                <a:cubicBezTo>
                  <a:pt x="108" y="0"/>
                  <a:pt x="86" y="37"/>
                  <a:pt x="82" y="57"/>
                </a:cubicBezTo>
                <a:cubicBezTo>
                  <a:pt x="79" y="77"/>
                  <a:pt x="89" y="114"/>
                  <a:pt x="77" y="140"/>
                </a:cubicBezTo>
                <a:cubicBezTo>
                  <a:pt x="66" y="165"/>
                  <a:pt x="91" y="174"/>
                  <a:pt x="76" y="189"/>
                </a:cubicBezTo>
                <a:cubicBezTo>
                  <a:pt x="60" y="203"/>
                  <a:pt x="74" y="208"/>
                  <a:pt x="59" y="215"/>
                </a:cubicBezTo>
                <a:cubicBezTo>
                  <a:pt x="45" y="221"/>
                  <a:pt x="40" y="224"/>
                  <a:pt x="40" y="237"/>
                </a:cubicBezTo>
                <a:cubicBezTo>
                  <a:pt x="40" y="250"/>
                  <a:pt x="28" y="284"/>
                  <a:pt x="22" y="314"/>
                </a:cubicBezTo>
                <a:cubicBezTo>
                  <a:pt x="15" y="344"/>
                  <a:pt x="8" y="355"/>
                  <a:pt x="4" y="366"/>
                </a:cubicBezTo>
                <a:cubicBezTo>
                  <a:pt x="0" y="378"/>
                  <a:pt x="2" y="382"/>
                  <a:pt x="4" y="388"/>
                </a:cubicBezTo>
                <a:cubicBezTo>
                  <a:pt x="6" y="393"/>
                  <a:pt x="7" y="394"/>
                  <a:pt x="7" y="412"/>
                </a:cubicBezTo>
                <a:cubicBezTo>
                  <a:pt x="7" y="431"/>
                  <a:pt x="38" y="434"/>
                  <a:pt x="38" y="434"/>
                </a:cubicBezTo>
                <a:cubicBezTo>
                  <a:pt x="38" y="434"/>
                  <a:pt x="40" y="451"/>
                  <a:pt x="40" y="467"/>
                </a:cubicBezTo>
                <a:cubicBezTo>
                  <a:pt x="40" y="482"/>
                  <a:pt x="30" y="526"/>
                  <a:pt x="28" y="538"/>
                </a:cubicBezTo>
                <a:cubicBezTo>
                  <a:pt x="26" y="550"/>
                  <a:pt x="35" y="546"/>
                  <a:pt x="35" y="546"/>
                </a:cubicBezTo>
                <a:cubicBezTo>
                  <a:pt x="35" y="546"/>
                  <a:pt x="35" y="559"/>
                  <a:pt x="33" y="578"/>
                </a:cubicBezTo>
                <a:cubicBezTo>
                  <a:pt x="30" y="597"/>
                  <a:pt x="27" y="724"/>
                  <a:pt x="27" y="759"/>
                </a:cubicBezTo>
                <a:cubicBezTo>
                  <a:pt x="27" y="794"/>
                  <a:pt x="23" y="842"/>
                  <a:pt x="27" y="842"/>
                </a:cubicBezTo>
                <a:cubicBezTo>
                  <a:pt x="32" y="842"/>
                  <a:pt x="47" y="843"/>
                  <a:pt x="47" y="843"/>
                </a:cubicBezTo>
                <a:cubicBezTo>
                  <a:pt x="47" y="843"/>
                  <a:pt x="45" y="866"/>
                  <a:pt x="46" y="895"/>
                </a:cubicBezTo>
                <a:cubicBezTo>
                  <a:pt x="47" y="923"/>
                  <a:pt x="70" y="1014"/>
                  <a:pt x="75" y="1036"/>
                </a:cubicBezTo>
                <a:cubicBezTo>
                  <a:pt x="79" y="1059"/>
                  <a:pt x="78" y="1079"/>
                  <a:pt x="70" y="1091"/>
                </a:cubicBezTo>
                <a:cubicBezTo>
                  <a:pt x="63" y="1103"/>
                  <a:pt x="57" y="1118"/>
                  <a:pt x="44" y="1127"/>
                </a:cubicBezTo>
                <a:cubicBezTo>
                  <a:pt x="31" y="1137"/>
                  <a:pt x="26" y="1141"/>
                  <a:pt x="28" y="1150"/>
                </a:cubicBezTo>
                <a:cubicBezTo>
                  <a:pt x="30" y="1158"/>
                  <a:pt x="46" y="1156"/>
                  <a:pt x="70" y="1155"/>
                </a:cubicBezTo>
                <a:cubicBezTo>
                  <a:pt x="94" y="1154"/>
                  <a:pt x="91" y="1139"/>
                  <a:pt x="94" y="1132"/>
                </a:cubicBezTo>
                <a:cubicBezTo>
                  <a:pt x="97" y="1125"/>
                  <a:pt x="108" y="1107"/>
                  <a:pt x="108" y="1107"/>
                </a:cubicBezTo>
                <a:cubicBezTo>
                  <a:pt x="108" y="1107"/>
                  <a:pt x="111" y="1110"/>
                  <a:pt x="111" y="1118"/>
                </a:cubicBezTo>
                <a:cubicBezTo>
                  <a:pt x="111" y="1127"/>
                  <a:pt x="107" y="1141"/>
                  <a:pt x="107" y="1141"/>
                </a:cubicBezTo>
                <a:cubicBezTo>
                  <a:pt x="117" y="1141"/>
                  <a:pt x="117" y="1141"/>
                  <a:pt x="117" y="1141"/>
                </a:cubicBezTo>
                <a:cubicBezTo>
                  <a:pt x="117" y="1141"/>
                  <a:pt x="120" y="1140"/>
                  <a:pt x="119" y="1132"/>
                </a:cubicBezTo>
                <a:cubicBezTo>
                  <a:pt x="118" y="1124"/>
                  <a:pt x="123" y="1106"/>
                  <a:pt x="127" y="1091"/>
                </a:cubicBezTo>
                <a:cubicBezTo>
                  <a:pt x="132" y="1075"/>
                  <a:pt x="123" y="1057"/>
                  <a:pt x="117" y="1050"/>
                </a:cubicBezTo>
                <a:cubicBezTo>
                  <a:pt x="112" y="1044"/>
                  <a:pt x="114" y="1009"/>
                  <a:pt x="115" y="974"/>
                </a:cubicBezTo>
                <a:cubicBezTo>
                  <a:pt x="117" y="939"/>
                  <a:pt x="119" y="901"/>
                  <a:pt x="115" y="885"/>
                </a:cubicBezTo>
                <a:cubicBezTo>
                  <a:pt x="112" y="868"/>
                  <a:pt x="107" y="846"/>
                  <a:pt x="107" y="846"/>
                </a:cubicBezTo>
                <a:cubicBezTo>
                  <a:pt x="167" y="851"/>
                  <a:pt x="167" y="851"/>
                  <a:pt x="167" y="851"/>
                </a:cubicBezTo>
                <a:cubicBezTo>
                  <a:pt x="167" y="851"/>
                  <a:pt x="169" y="863"/>
                  <a:pt x="169" y="889"/>
                </a:cubicBezTo>
                <a:cubicBezTo>
                  <a:pt x="169" y="916"/>
                  <a:pt x="169" y="934"/>
                  <a:pt x="169" y="977"/>
                </a:cubicBezTo>
                <a:cubicBezTo>
                  <a:pt x="169" y="1019"/>
                  <a:pt x="165" y="1035"/>
                  <a:pt x="160" y="1051"/>
                </a:cubicBezTo>
                <a:cubicBezTo>
                  <a:pt x="156" y="1068"/>
                  <a:pt x="159" y="1080"/>
                  <a:pt x="154" y="1096"/>
                </a:cubicBezTo>
                <a:cubicBezTo>
                  <a:pt x="149" y="1113"/>
                  <a:pt x="140" y="1125"/>
                  <a:pt x="135" y="1134"/>
                </a:cubicBezTo>
                <a:cubicBezTo>
                  <a:pt x="129" y="1143"/>
                  <a:pt x="127" y="1158"/>
                  <a:pt x="148" y="1159"/>
                </a:cubicBezTo>
                <a:cubicBezTo>
                  <a:pt x="170" y="1160"/>
                  <a:pt x="196" y="1150"/>
                  <a:pt x="196" y="1140"/>
                </a:cubicBezTo>
                <a:cubicBezTo>
                  <a:pt x="196" y="1131"/>
                  <a:pt x="198" y="1119"/>
                  <a:pt x="205" y="1104"/>
                </a:cubicBezTo>
                <a:cubicBezTo>
                  <a:pt x="213" y="1088"/>
                  <a:pt x="206" y="1075"/>
                  <a:pt x="204" y="1069"/>
                </a:cubicBezTo>
                <a:cubicBezTo>
                  <a:pt x="201" y="1062"/>
                  <a:pt x="202" y="1055"/>
                  <a:pt x="202" y="1043"/>
                </a:cubicBezTo>
                <a:cubicBezTo>
                  <a:pt x="202" y="1031"/>
                  <a:pt x="213" y="991"/>
                  <a:pt x="225" y="947"/>
                </a:cubicBezTo>
                <a:cubicBezTo>
                  <a:pt x="237" y="903"/>
                  <a:pt x="234" y="852"/>
                  <a:pt x="234" y="852"/>
                </a:cubicBezTo>
                <a:cubicBezTo>
                  <a:pt x="243" y="852"/>
                  <a:pt x="243" y="852"/>
                  <a:pt x="243" y="852"/>
                </a:cubicBezTo>
                <a:cubicBezTo>
                  <a:pt x="243" y="852"/>
                  <a:pt x="244" y="787"/>
                  <a:pt x="251" y="721"/>
                </a:cubicBezTo>
                <a:cubicBezTo>
                  <a:pt x="258" y="654"/>
                  <a:pt x="248" y="585"/>
                  <a:pt x="248" y="566"/>
                </a:cubicBezTo>
                <a:cubicBezTo>
                  <a:pt x="248" y="547"/>
                  <a:pt x="255" y="539"/>
                  <a:pt x="265" y="535"/>
                </a:cubicBezTo>
                <a:cubicBezTo>
                  <a:pt x="276" y="530"/>
                  <a:pt x="277" y="528"/>
                  <a:pt x="272" y="510"/>
                </a:cubicBezTo>
                <a:cubicBezTo>
                  <a:pt x="266" y="492"/>
                  <a:pt x="258" y="449"/>
                  <a:pt x="258" y="449"/>
                </a:cubicBezTo>
                <a:cubicBezTo>
                  <a:pt x="258" y="449"/>
                  <a:pt x="257" y="443"/>
                  <a:pt x="251" y="424"/>
                </a:cubicBezTo>
                <a:cubicBezTo>
                  <a:pt x="244" y="406"/>
                  <a:pt x="244" y="388"/>
                  <a:pt x="244" y="388"/>
                </a:cubicBezTo>
                <a:cubicBezTo>
                  <a:pt x="244" y="388"/>
                  <a:pt x="256" y="378"/>
                  <a:pt x="257" y="366"/>
                </a:cubicBezTo>
                <a:close/>
                <a:moveTo>
                  <a:pt x="102" y="452"/>
                </a:moveTo>
                <a:cubicBezTo>
                  <a:pt x="110" y="434"/>
                  <a:pt x="110" y="434"/>
                  <a:pt x="110" y="434"/>
                </a:cubicBezTo>
                <a:cubicBezTo>
                  <a:pt x="114" y="452"/>
                  <a:pt x="114" y="452"/>
                  <a:pt x="114" y="452"/>
                </a:cubicBezTo>
                <a:lnTo>
                  <a:pt x="102" y="452"/>
                </a:lnTo>
                <a:close/>
                <a:moveTo>
                  <a:pt x="168" y="213"/>
                </a:moveTo>
                <a:cubicBezTo>
                  <a:pt x="158" y="230"/>
                  <a:pt x="141" y="260"/>
                  <a:pt x="135" y="285"/>
                </a:cubicBezTo>
                <a:cubicBezTo>
                  <a:pt x="128" y="309"/>
                  <a:pt x="117" y="344"/>
                  <a:pt x="117" y="344"/>
                </a:cubicBezTo>
                <a:cubicBezTo>
                  <a:pt x="117" y="344"/>
                  <a:pt x="116" y="338"/>
                  <a:pt x="115" y="329"/>
                </a:cubicBezTo>
                <a:cubicBezTo>
                  <a:pt x="114" y="320"/>
                  <a:pt x="114" y="277"/>
                  <a:pt x="114" y="257"/>
                </a:cubicBezTo>
                <a:cubicBezTo>
                  <a:pt x="114" y="237"/>
                  <a:pt x="115" y="220"/>
                  <a:pt x="112" y="219"/>
                </a:cubicBezTo>
                <a:cubicBezTo>
                  <a:pt x="108" y="217"/>
                  <a:pt x="102" y="205"/>
                  <a:pt x="102" y="205"/>
                </a:cubicBezTo>
                <a:cubicBezTo>
                  <a:pt x="124" y="175"/>
                  <a:pt x="124" y="175"/>
                  <a:pt x="124" y="175"/>
                </a:cubicBezTo>
                <a:cubicBezTo>
                  <a:pt x="117" y="218"/>
                  <a:pt x="129" y="210"/>
                  <a:pt x="134" y="223"/>
                </a:cubicBezTo>
                <a:cubicBezTo>
                  <a:pt x="138" y="236"/>
                  <a:pt x="133" y="269"/>
                  <a:pt x="136" y="253"/>
                </a:cubicBezTo>
                <a:cubicBezTo>
                  <a:pt x="138" y="238"/>
                  <a:pt x="146" y="237"/>
                  <a:pt x="152" y="222"/>
                </a:cubicBezTo>
                <a:cubicBezTo>
                  <a:pt x="159" y="207"/>
                  <a:pt x="139" y="196"/>
                  <a:pt x="139" y="196"/>
                </a:cubicBezTo>
                <a:cubicBezTo>
                  <a:pt x="139" y="196"/>
                  <a:pt x="150" y="192"/>
                  <a:pt x="159" y="184"/>
                </a:cubicBezTo>
                <a:cubicBezTo>
                  <a:pt x="169" y="175"/>
                  <a:pt x="182" y="164"/>
                  <a:pt x="182" y="164"/>
                </a:cubicBezTo>
                <a:cubicBezTo>
                  <a:pt x="189" y="176"/>
                  <a:pt x="189" y="176"/>
                  <a:pt x="189" y="176"/>
                </a:cubicBezTo>
                <a:cubicBezTo>
                  <a:pt x="189" y="176"/>
                  <a:pt x="178" y="196"/>
                  <a:pt x="168" y="213"/>
                </a:cubicBezTo>
                <a:close/>
              </a:path>
            </a:pathLst>
          </a:custGeom>
          <a:solidFill>
            <a:srgbClr val="005898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6000"/>
              </a:prstClr>
            </a:outerShdw>
          </a:effec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kern="0">
              <a:solidFill>
                <a:srgbClr val="5C5C5C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5" name="Freeform 196"/>
          <p:cNvSpPr>
            <a:spLocks noEditPoints="1"/>
          </p:cNvSpPr>
          <p:nvPr/>
        </p:nvSpPr>
        <p:spPr bwMode="auto">
          <a:xfrm>
            <a:off x="1895475" y="2405063"/>
            <a:ext cx="931863" cy="2906712"/>
          </a:xfrm>
          <a:custGeom>
            <a:avLst/>
            <a:gdLst>
              <a:gd name="T0" fmla="*/ 379 w 386"/>
              <a:gd name="T1" fmla="*/ 464 h 1210"/>
              <a:gd name="T2" fmla="*/ 364 w 386"/>
              <a:gd name="T3" fmla="*/ 267 h 1210"/>
              <a:gd name="T4" fmla="*/ 269 w 386"/>
              <a:gd name="T5" fmla="*/ 191 h 1210"/>
              <a:gd name="T6" fmla="*/ 251 w 386"/>
              <a:gd name="T7" fmla="*/ 145 h 1210"/>
              <a:gd name="T8" fmla="*/ 266 w 386"/>
              <a:gd name="T9" fmla="*/ 116 h 1210"/>
              <a:gd name="T10" fmla="*/ 263 w 386"/>
              <a:gd name="T11" fmla="*/ 82 h 1210"/>
              <a:gd name="T12" fmla="*/ 205 w 386"/>
              <a:gd name="T13" fmla="*/ 0 h 1210"/>
              <a:gd name="T14" fmla="*/ 155 w 386"/>
              <a:gd name="T15" fmla="*/ 90 h 1210"/>
              <a:gd name="T16" fmla="*/ 174 w 386"/>
              <a:gd name="T17" fmla="*/ 126 h 1210"/>
              <a:gd name="T18" fmla="*/ 176 w 386"/>
              <a:gd name="T19" fmla="*/ 167 h 1210"/>
              <a:gd name="T20" fmla="*/ 177 w 386"/>
              <a:gd name="T21" fmla="*/ 167 h 1210"/>
              <a:gd name="T22" fmla="*/ 156 w 386"/>
              <a:gd name="T23" fmla="*/ 186 h 1210"/>
              <a:gd name="T24" fmla="*/ 99 w 386"/>
              <a:gd name="T25" fmla="*/ 207 h 1210"/>
              <a:gd name="T26" fmla="*/ 57 w 386"/>
              <a:gd name="T27" fmla="*/ 370 h 1210"/>
              <a:gd name="T28" fmla="*/ 38 w 386"/>
              <a:gd name="T29" fmla="*/ 604 h 1210"/>
              <a:gd name="T30" fmla="*/ 68 w 386"/>
              <a:gd name="T31" fmla="*/ 598 h 1210"/>
              <a:gd name="T32" fmla="*/ 68 w 386"/>
              <a:gd name="T33" fmla="*/ 607 h 1210"/>
              <a:gd name="T34" fmla="*/ 41 w 386"/>
              <a:gd name="T35" fmla="*/ 619 h 1210"/>
              <a:gd name="T36" fmla="*/ 47 w 386"/>
              <a:gd name="T37" fmla="*/ 662 h 1210"/>
              <a:gd name="T38" fmla="*/ 3 w 386"/>
              <a:gd name="T39" fmla="*/ 849 h 1210"/>
              <a:gd name="T40" fmla="*/ 99 w 386"/>
              <a:gd name="T41" fmla="*/ 898 h 1210"/>
              <a:gd name="T42" fmla="*/ 118 w 386"/>
              <a:gd name="T43" fmla="*/ 899 h 1210"/>
              <a:gd name="T44" fmla="*/ 127 w 386"/>
              <a:gd name="T45" fmla="*/ 1051 h 1210"/>
              <a:gd name="T46" fmla="*/ 118 w 386"/>
              <a:gd name="T47" fmla="*/ 1153 h 1210"/>
              <a:gd name="T48" fmla="*/ 181 w 386"/>
              <a:gd name="T49" fmla="*/ 1159 h 1210"/>
              <a:gd name="T50" fmla="*/ 194 w 386"/>
              <a:gd name="T51" fmla="*/ 1084 h 1210"/>
              <a:gd name="T52" fmla="*/ 192 w 386"/>
              <a:gd name="T53" fmla="*/ 968 h 1210"/>
              <a:gd name="T54" fmla="*/ 222 w 386"/>
              <a:gd name="T55" fmla="*/ 712 h 1210"/>
              <a:gd name="T56" fmla="*/ 252 w 386"/>
              <a:gd name="T57" fmla="*/ 767 h 1210"/>
              <a:gd name="T58" fmla="*/ 285 w 386"/>
              <a:gd name="T59" fmla="*/ 1024 h 1210"/>
              <a:gd name="T60" fmla="*/ 277 w 386"/>
              <a:gd name="T61" fmla="*/ 1067 h 1210"/>
              <a:gd name="T62" fmla="*/ 298 w 386"/>
              <a:gd name="T63" fmla="*/ 1146 h 1210"/>
              <a:gd name="T64" fmla="*/ 355 w 386"/>
              <a:gd name="T65" fmla="*/ 1205 h 1210"/>
              <a:gd name="T66" fmla="*/ 347 w 386"/>
              <a:gd name="T67" fmla="*/ 1105 h 1210"/>
              <a:gd name="T68" fmla="*/ 351 w 386"/>
              <a:gd name="T69" fmla="*/ 1046 h 1210"/>
              <a:gd name="T70" fmla="*/ 356 w 386"/>
              <a:gd name="T71" fmla="*/ 829 h 1210"/>
              <a:gd name="T72" fmla="*/ 354 w 386"/>
              <a:gd name="T73" fmla="*/ 603 h 1210"/>
              <a:gd name="T74" fmla="*/ 367 w 386"/>
              <a:gd name="T75" fmla="*/ 565 h 1210"/>
              <a:gd name="T76" fmla="*/ 109 w 386"/>
              <a:gd name="T77" fmla="*/ 669 h 1210"/>
              <a:gd name="T78" fmla="*/ 91 w 386"/>
              <a:gd name="T79" fmla="*/ 666 h 1210"/>
              <a:gd name="T80" fmla="*/ 90 w 386"/>
              <a:gd name="T81" fmla="*/ 617 h 1210"/>
              <a:gd name="T82" fmla="*/ 101 w 386"/>
              <a:gd name="T83" fmla="*/ 628 h 1210"/>
              <a:gd name="T84" fmla="*/ 108 w 386"/>
              <a:gd name="T85" fmla="*/ 649 h 1210"/>
              <a:gd name="T86" fmla="*/ 223 w 386"/>
              <a:gd name="T87" fmla="*/ 505 h 1210"/>
              <a:gd name="T88" fmla="*/ 221 w 386"/>
              <a:gd name="T89" fmla="*/ 232 h 1210"/>
              <a:gd name="T90" fmla="*/ 215 w 386"/>
              <a:gd name="T91" fmla="*/ 208 h 1210"/>
              <a:gd name="T92" fmla="*/ 205 w 386"/>
              <a:gd name="T93" fmla="*/ 231 h 1210"/>
              <a:gd name="T94" fmla="*/ 199 w 386"/>
              <a:gd name="T95" fmla="*/ 505 h 1210"/>
              <a:gd name="T96" fmla="*/ 190 w 386"/>
              <a:gd name="T97" fmla="*/ 325 h 1210"/>
              <a:gd name="T98" fmla="*/ 173 w 386"/>
              <a:gd name="T99" fmla="*/ 188 h 1210"/>
              <a:gd name="T100" fmla="*/ 182 w 386"/>
              <a:gd name="T101" fmla="*/ 176 h 1210"/>
              <a:gd name="T102" fmla="*/ 248 w 386"/>
              <a:gd name="T103" fmla="*/ 179 h 1210"/>
              <a:gd name="T104" fmla="*/ 259 w 386"/>
              <a:gd name="T105" fmla="*/ 196 h 1210"/>
              <a:gd name="T106" fmla="*/ 258 w 386"/>
              <a:gd name="T107" fmla="*/ 201 h 1210"/>
              <a:gd name="T108" fmla="*/ 260 w 386"/>
              <a:gd name="T109" fmla="*/ 256 h 1210"/>
              <a:gd name="T110" fmla="*/ 301 w 386"/>
              <a:gd name="T111" fmla="*/ 488 h 1210"/>
              <a:gd name="T112" fmla="*/ 360 w 386"/>
              <a:gd name="T113" fmla="*/ 585 h 1210"/>
              <a:gd name="T114" fmla="*/ 328 w 386"/>
              <a:gd name="T115" fmla="*/ 554 h 1210"/>
              <a:gd name="T116" fmla="*/ 360 w 386"/>
              <a:gd name="T117" fmla="*/ 585 h 1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86" h="1210">
                <a:moveTo>
                  <a:pt x="379" y="512"/>
                </a:moveTo>
                <a:cubicBezTo>
                  <a:pt x="385" y="497"/>
                  <a:pt x="386" y="471"/>
                  <a:pt x="379" y="464"/>
                </a:cubicBezTo>
                <a:cubicBezTo>
                  <a:pt x="372" y="456"/>
                  <a:pt x="383" y="413"/>
                  <a:pt x="376" y="380"/>
                </a:cubicBezTo>
                <a:cubicBezTo>
                  <a:pt x="370" y="347"/>
                  <a:pt x="365" y="295"/>
                  <a:pt x="364" y="267"/>
                </a:cubicBezTo>
                <a:cubicBezTo>
                  <a:pt x="364" y="239"/>
                  <a:pt x="362" y="219"/>
                  <a:pt x="326" y="210"/>
                </a:cubicBezTo>
                <a:cubicBezTo>
                  <a:pt x="302" y="204"/>
                  <a:pt x="282" y="197"/>
                  <a:pt x="269" y="191"/>
                </a:cubicBezTo>
                <a:cubicBezTo>
                  <a:pt x="269" y="191"/>
                  <a:pt x="255" y="179"/>
                  <a:pt x="252" y="168"/>
                </a:cubicBezTo>
                <a:cubicBezTo>
                  <a:pt x="251" y="159"/>
                  <a:pt x="251" y="150"/>
                  <a:pt x="251" y="145"/>
                </a:cubicBezTo>
                <a:cubicBezTo>
                  <a:pt x="253" y="136"/>
                  <a:pt x="253" y="129"/>
                  <a:pt x="253" y="124"/>
                </a:cubicBezTo>
                <a:cubicBezTo>
                  <a:pt x="253" y="118"/>
                  <a:pt x="264" y="126"/>
                  <a:pt x="266" y="116"/>
                </a:cubicBezTo>
                <a:cubicBezTo>
                  <a:pt x="269" y="107"/>
                  <a:pt x="271" y="85"/>
                  <a:pt x="269" y="84"/>
                </a:cubicBezTo>
                <a:cubicBezTo>
                  <a:pt x="267" y="82"/>
                  <a:pt x="265" y="82"/>
                  <a:pt x="263" y="82"/>
                </a:cubicBezTo>
                <a:cubicBezTo>
                  <a:pt x="263" y="79"/>
                  <a:pt x="265" y="59"/>
                  <a:pt x="263" y="38"/>
                </a:cubicBezTo>
                <a:cubicBezTo>
                  <a:pt x="262" y="18"/>
                  <a:pt x="242" y="2"/>
                  <a:pt x="205" y="0"/>
                </a:cubicBezTo>
                <a:cubicBezTo>
                  <a:pt x="184" y="0"/>
                  <a:pt x="160" y="16"/>
                  <a:pt x="157" y="38"/>
                </a:cubicBezTo>
                <a:cubicBezTo>
                  <a:pt x="154" y="60"/>
                  <a:pt x="155" y="90"/>
                  <a:pt x="155" y="90"/>
                </a:cubicBezTo>
                <a:cubicBezTo>
                  <a:pt x="155" y="90"/>
                  <a:pt x="148" y="105"/>
                  <a:pt x="154" y="117"/>
                </a:cubicBezTo>
                <a:cubicBezTo>
                  <a:pt x="160" y="129"/>
                  <a:pt x="174" y="126"/>
                  <a:pt x="174" y="126"/>
                </a:cubicBezTo>
                <a:cubicBezTo>
                  <a:pt x="174" y="126"/>
                  <a:pt x="177" y="145"/>
                  <a:pt x="177" y="155"/>
                </a:cubicBezTo>
                <a:cubicBezTo>
                  <a:pt x="177" y="160"/>
                  <a:pt x="177" y="164"/>
                  <a:pt x="176" y="167"/>
                </a:cubicBezTo>
                <a:cubicBezTo>
                  <a:pt x="176" y="167"/>
                  <a:pt x="176" y="167"/>
                  <a:pt x="176" y="167"/>
                </a:cubicBezTo>
                <a:cubicBezTo>
                  <a:pt x="176" y="167"/>
                  <a:pt x="177" y="167"/>
                  <a:pt x="177" y="167"/>
                </a:cubicBezTo>
                <a:cubicBezTo>
                  <a:pt x="176" y="167"/>
                  <a:pt x="176" y="167"/>
                  <a:pt x="176" y="167"/>
                </a:cubicBezTo>
                <a:cubicBezTo>
                  <a:pt x="176" y="167"/>
                  <a:pt x="164" y="182"/>
                  <a:pt x="156" y="186"/>
                </a:cubicBezTo>
                <a:cubicBezTo>
                  <a:pt x="143" y="192"/>
                  <a:pt x="123" y="200"/>
                  <a:pt x="107" y="205"/>
                </a:cubicBezTo>
                <a:cubicBezTo>
                  <a:pt x="104" y="206"/>
                  <a:pt x="102" y="206"/>
                  <a:pt x="99" y="207"/>
                </a:cubicBezTo>
                <a:cubicBezTo>
                  <a:pt x="80" y="213"/>
                  <a:pt x="65" y="218"/>
                  <a:pt x="65" y="244"/>
                </a:cubicBezTo>
                <a:cubicBezTo>
                  <a:pt x="64" y="274"/>
                  <a:pt x="61" y="331"/>
                  <a:pt x="57" y="370"/>
                </a:cubicBezTo>
                <a:cubicBezTo>
                  <a:pt x="53" y="408"/>
                  <a:pt x="41" y="490"/>
                  <a:pt x="41" y="516"/>
                </a:cubicBezTo>
                <a:cubicBezTo>
                  <a:pt x="40" y="542"/>
                  <a:pt x="37" y="598"/>
                  <a:pt x="38" y="604"/>
                </a:cubicBezTo>
                <a:cubicBezTo>
                  <a:pt x="38" y="609"/>
                  <a:pt x="42" y="609"/>
                  <a:pt x="42" y="615"/>
                </a:cubicBezTo>
                <a:cubicBezTo>
                  <a:pt x="43" y="612"/>
                  <a:pt x="48" y="598"/>
                  <a:pt x="68" y="598"/>
                </a:cubicBezTo>
                <a:cubicBezTo>
                  <a:pt x="90" y="598"/>
                  <a:pt x="90" y="614"/>
                  <a:pt x="90" y="614"/>
                </a:cubicBezTo>
                <a:cubicBezTo>
                  <a:pt x="83" y="607"/>
                  <a:pt x="83" y="607"/>
                  <a:pt x="68" y="607"/>
                </a:cubicBezTo>
                <a:cubicBezTo>
                  <a:pt x="54" y="606"/>
                  <a:pt x="43" y="614"/>
                  <a:pt x="42" y="615"/>
                </a:cubicBezTo>
                <a:cubicBezTo>
                  <a:pt x="42" y="616"/>
                  <a:pt x="42" y="618"/>
                  <a:pt x="41" y="619"/>
                </a:cubicBezTo>
                <a:cubicBezTo>
                  <a:pt x="39" y="630"/>
                  <a:pt x="39" y="639"/>
                  <a:pt x="45" y="646"/>
                </a:cubicBezTo>
                <a:cubicBezTo>
                  <a:pt x="50" y="653"/>
                  <a:pt x="47" y="662"/>
                  <a:pt x="47" y="662"/>
                </a:cubicBezTo>
                <a:cubicBezTo>
                  <a:pt x="0" y="660"/>
                  <a:pt x="0" y="660"/>
                  <a:pt x="0" y="660"/>
                </a:cubicBezTo>
                <a:cubicBezTo>
                  <a:pt x="3" y="849"/>
                  <a:pt x="3" y="849"/>
                  <a:pt x="3" y="849"/>
                </a:cubicBezTo>
                <a:cubicBezTo>
                  <a:pt x="78" y="907"/>
                  <a:pt x="78" y="907"/>
                  <a:pt x="78" y="907"/>
                </a:cubicBezTo>
                <a:cubicBezTo>
                  <a:pt x="78" y="907"/>
                  <a:pt x="89" y="899"/>
                  <a:pt x="99" y="898"/>
                </a:cubicBezTo>
                <a:cubicBezTo>
                  <a:pt x="100" y="898"/>
                  <a:pt x="101" y="898"/>
                  <a:pt x="101" y="898"/>
                </a:cubicBezTo>
                <a:cubicBezTo>
                  <a:pt x="112" y="898"/>
                  <a:pt x="118" y="899"/>
                  <a:pt x="118" y="899"/>
                </a:cubicBezTo>
                <a:cubicBezTo>
                  <a:pt x="118" y="899"/>
                  <a:pt x="115" y="955"/>
                  <a:pt x="115" y="977"/>
                </a:cubicBezTo>
                <a:cubicBezTo>
                  <a:pt x="115" y="1000"/>
                  <a:pt x="117" y="1035"/>
                  <a:pt x="127" y="1051"/>
                </a:cubicBezTo>
                <a:cubicBezTo>
                  <a:pt x="136" y="1067"/>
                  <a:pt x="138" y="1073"/>
                  <a:pt x="138" y="1087"/>
                </a:cubicBezTo>
                <a:cubicBezTo>
                  <a:pt x="138" y="1101"/>
                  <a:pt x="117" y="1140"/>
                  <a:pt x="118" y="1153"/>
                </a:cubicBezTo>
                <a:cubicBezTo>
                  <a:pt x="118" y="1166"/>
                  <a:pt x="121" y="1186"/>
                  <a:pt x="143" y="1186"/>
                </a:cubicBezTo>
                <a:cubicBezTo>
                  <a:pt x="165" y="1185"/>
                  <a:pt x="181" y="1176"/>
                  <a:pt x="181" y="1159"/>
                </a:cubicBezTo>
                <a:cubicBezTo>
                  <a:pt x="181" y="1141"/>
                  <a:pt x="178" y="1130"/>
                  <a:pt x="185" y="1124"/>
                </a:cubicBezTo>
                <a:cubicBezTo>
                  <a:pt x="193" y="1117"/>
                  <a:pt x="181" y="1101"/>
                  <a:pt x="194" y="1084"/>
                </a:cubicBezTo>
                <a:cubicBezTo>
                  <a:pt x="206" y="1067"/>
                  <a:pt x="193" y="1066"/>
                  <a:pt x="196" y="1050"/>
                </a:cubicBezTo>
                <a:cubicBezTo>
                  <a:pt x="199" y="1034"/>
                  <a:pt x="193" y="987"/>
                  <a:pt x="192" y="968"/>
                </a:cubicBezTo>
                <a:cubicBezTo>
                  <a:pt x="191" y="949"/>
                  <a:pt x="194" y="926"/>
                  <a:pt x="204" y="846"/>
                </a:cubicBezTo>
                <a:cubicBezTo>
                  <a:pt x="213" y="765"/>
                  <a:pt x="219" y="729"/>
                  <a:pt x="222" y="712"/>
                </a:cubicBezTo>
                <a:cubicBezTo>
                  <a:pt x="225" y="694"/>
                  <a:pt x="229" y="672"/>
                  <a:pt x="229" y="672"/>
                </a:cubicBezTo>
                <a:cubicBezTo>
                  <a:pt x="229" y="672"/>
                  <a:pt x="242" y="748"/>
                  <a:pt x="252" y="767"/>
                </a:cubicBezTo>
                <a:cubicBezTo>
                  <a:pt x="262" y="785"/>
                  <a:pt x="274" y="879"/>
                  <a:pt x="277" y="907"/>
                </a:cubicBezTo>
                <a:cubicBezTo>
                  <a:pt x="280" y="934"/>
                  <a:pt x="278" y="1015"/>
                  <a:pt x="285" y="1024"/>
                </a:cubicBezTo>
                <a:cubicBezTo>
                  <a:pt x="291" y="1032"/>
                  <a:pt x="294" y="1044"/>
                  <a:pt x="294" y="1044"/>
                </a:cubicBezTo>
                <a:cubicBezTo>
                  <a:pt x="294" y="1044"/>
                  <a:pt x="277" y="1054"/>
                  <a:pt x="277" y="1067"/>
                </a:cubicBezTo>
                <a:cubicBezTo>
                  <a:pt x="277" y="1081"/>
                  <a:pt x="290" y="1092"/>
                  <a:pt x="289" y="1110"/>
                </a:cubicBezTo>
                <a:cubicBezTo>
                  <a:pt x="289" y="1128"/>
                  <a:pt x="291" y="1143"/>
                  <a:pt x="298" y="1146"/>
                </a:cubicBezTo>
                <a:cubicBezTo>
                  <a:pt x="305" y="1150"/>
                  <a:pt x="304" y="1180"/>
                  <a:pt x="313" y="1191"/>
                </a:cubicBezTo>
                <a:cubicBezTo>
                  <a:pt x="322" y="1201"/>
                  <a:pt x="337" y="1210"/>
                  <a:pt x="355" y="1205"/>
                </a:cubicBezTo>
                <a:cubicBezTo>
                  <a:pt x="373" y="1199"/>
                  <a:pt x="373" y="1175"/>
                  <a:pt x="364" y="1152"/>
                </a:cubicBezTo>
                <a:cubicBezTo>
                  <a:pt x="355" y="1129"/>
                  <a:pt x="344" y="1114"/>
                  <a:pt x="347" y="1105"/>
                </a:cubicBezTo>
                <a:cubicBezTo>
                  <a:pt x="351" y="1096"/>
                  <a:pt x="354" y="1082"/>
                  <a:pt x="345" y="1073"/>
                </a:cubicBezTo>
                <a:cubicBezTo>
                  <a:pt x="336" y="1064"/>
                  <a:pt x="345" y="1054"/>
                  <a:pt x="351" y="1046"/>
                </a:cubicBezTo>
                <a:cubicBezTo>
                  <a:pt x="357" y="1038"/>
                  <a:pt x="356" y="1002"/>
                  <a:pt x="356" y="982"/>
                </a:cubicBezTo>
                <a:cubicBezTo>
                  <a:pt x="357" y="962"/>
                  <a:pt x="354" y="864"/>
                  <a:pt x="356" y="829"/>
                </a:cubicBezTo>
                <a:cubicBezTo>
                  <a:pt x="357" y="793"/>
                  <a:pt x="360" y="685"/>
                  <a:pt x="355" y="655"/>
                </a:cubicBezTo>
                <a:cubicBezTo>
                  <a:pt x="350" y="625"/>
                  <a:pt x="354" y="603"/>
                  <a:pt x="354" y="603"/>
                </a:cubicBezTo>
                <a:cubicBezTo>
                  <a:pt x="354" y="603"/>
                  <a:pt x="366" y="609"/>
                  <a:pt x="366" y="597"/>
                </a:cubicBezTo>
                <a:cubicBezTo>
                  <a:pt x="366" y="586"/>
                  <a:pt x="362" y="584"/>
                  <a:pt x="367" y="565"/>
                </a:cubicBezTo>
                <a:cubicBezTo>
                  <a:pt x="372" y="545"/>
                  <a:pt x="373" y="527"/>
                  <a:pt x="379" y="512"/>
                </a:cubicBezTo>
                <a:close/>
                <a:moveTo>
                  <a:pt x="109" y="669"/>
                </a:moveTo>
                <a:cubicBezTo>
                  <a:pt x="99" y="668"/>
                  <a:pt x="99" y="668"/>
                  <a:pt x="99" y="668"/>
                </a:cubicBezTo>
                <a:cubicBezTo>
                  <a:pt x="91" y="666"/>
                  <a:pt x="91" y="666"/>
                  <a:pt x="91" y="666"/>
                </a:cubicBezTo>
                <a:cubicBezTo>
                  <a:pt x="91" y="666"/>
                  <a:pt x="93" y="653"/>
                  <a:pt x="90" y="644"/>
                </a:cubicBezTo>
                <a:cubicBezTo>
                  <a:pt x="87" y="635"/>
                  <a:pt x="88" y="627"/>
                  <a:pt x="90" y="617"/>
                </a:cubicBezTo>
                <a:cubicBezTo>
                  <a:pt x="90" y="617"/>
                  <a:pt x="93" y="627"/>
                  <a:pt x="99" y="628"/>
                </a:cubicBezTo>
                <a:cubicBezTo>
                  <a:pt x="100" y="628"/>
                  <a:pt x="100" y="628"/>
                  <a:pt x="101" y="628"/>
                </a:cubicBezTo>
                <a:cubicBezTo>
                  <a:pt x="108" y="628"/>
                  <a:pt x="111" y="629"/>
                  <a:pt x="111" y="629"/>
                </a:cubicBezTo>
                <a:cubicBezTo>
                  <a:pt x="111" y="629"/>
                  <a:pt x="108" y="640"/>
                  <a:pt x="108" y="649"/>
                </a:cubicBezTo>
                <a:cubicBezTo>
                  <a:pt x="108" y="659"/>
                  <a:pt x="109" y="669"/>
                  <a:pt x="109" y="669"/>
                </a:cubicBezTo>
                <a:close/>
                <a:moveTo>
                  <a:pt x="223" y="505"/>
                </a:moveTo>
                <a:cubicBezTo>
                  <a:pt x="225" y="464"/>
                  <a:pt x="224" y="347"/>
                  <a:pt x="223" y="322"/>
                </a:cubicBezTo>
                <a:cubicBezTo>
                  <a:pt x="223" y="296"/>
                  <a:pt x="218" y="239"/>
                  <a:pt x="221" y="232"/>
                </a:cubicBezTo>
                <a:cubicBezTo>
                  <a:pt x="224" y="224"/>
                  <a:pt x="232" y="218"/>
                  <a:pt x="241" y="223"/>
                </a:cubicBezTo>
                <a:cubicBezTo>
                  <a:pt x="241" y="223"/>
                  <a:pt x="231" y="208"/>
                  <a:pt x="215" y="208"/>
                </a:cubicBezTo>
                <a:cubicBezTo>
                  <a:pt x="199" y="208"/>
                  <a:pt x="188" y="223"/>
                  <a:pt x="188" y="223"/>
                </a:cubicBezTo>
                <a:cubicBezTo>
                  <a:pt x="188" y="223"/>
                  <a:pt x="206" y="219"/>
                  <a:pt x="205" y="231"/>
                </a:cubicBezTo>
                <a:cubicBezTo>
                  <a:pt x="205" y="243"/>
                  <a:pt x="199" y="305"/>
                  <a:pt x="199" y="346"/>
                </a:cubicBezTo>
                <a:cubicBezTo>
                  <a:pt x="199" y="383"/>
                  <a:pt x="196" y="472"/>
                  <a:pt x="199" y="505"/>
                </a:cubicBezTo>
                <a:cubicBezTo>
                  <a:pt x="187" y="504"/>
                  <a:pt x="183" y="503"/>
                  <a:pt x="183" y="503"/>
                </a:cubicBezTo>
                <a:cubicBezTo>
                  <a:pt x="183" y="503"/>
                  <a:pt x="194" y="386"/>
                  <a:pt x="190" y="325"/>
                </a:cubicBezTo>
                <a:cubicBezTo>
                  <a:pt x="186" y="279"/>
                  <a:pt x="178" y="220"/>
                  <a:pt x="173" y="188"/>
                </a:cubicBezTo>
                <a:cubicBezTo>
                  <a:pt x="173" y="188"/>
                  <a:pt x="173" y="188"/>
                  <a:pt x="173" y="188"/>
                </a:cubicBezTo>
                <a:cubicBezTo>
                  <a:pt x="173" y="188"/>
                  <a:pt x="178" y="170"/>
                  <a:pt x="182" y="176"/>
                </a:cubicBezTo>
                <a:cubicBezTo>
                  <a:pt x="182" y="176"/>
                  <a:pt x="182" y="176"/>
                  <a:pt x="182" y="176"/>
                </a:cubicBezTo>
                <a:cubicBezTo>
                  <a:pt x="190" y="189"/>
                  <a:pt x="203" y="204"/>
                  <a:pt x="212" y="204"/>
                </a:cubicBezTo>
                <a:cubicBezTo>
                  <a:pt x="222" y="204"/>
                  <a:pt x="238" y="193"/>
                  <a:pt x="248" y="179"/>
                </a:cubicBezTo>
                <a:cubicBezTo>
                  <a:pt x="248" y="179"/>
                  <a:pt x="248" y="179"/>
                  <a:pt x="248" y="179"/>
                </a:cubicBezTo>
                <a:cubicBezTo>
                  <a:pt x="248" y="179"/>
                  <a:pt x="258" y="182"/>
                  <a:pt x="259" y="196"/>
                </a:cubicBezTo>
                <a:cubicBezTo>
                  <a:pt x="259" y="197"/>
                  <a:pt x="258" y="199"/>
                  <a:pt x="258" y="201"/>
                </a:cubicBezTo>
                <a:cubicBezTo>
                  <a:pt x="258" y="201"/>
                  <a:pt x="258" y="201"/>
                  <a:pt x="258" y="201"/>
                </a:cubicBezTo>
                <a:cubicBezTo>
                  <a:pt x="258" y="201"/>
                  <a:pt x="258" y="201"/>
                  <a:pt x="258" y="201"/>
                </a:cubicBezTo>
                <a:cubicBezTo>
                  <a:pt x="258" y="213"/>
                  <a:pt x="258" y="230"/>
                  <a:pt x="260" y="256"/>
                </a:cubicBezTo>
                <a:cubicBezTo>
                  <a:pt x="263" y="335"/>
                  <a:pt x="277" y="429"/>
                  <a:pt x="284" y="450"/>
                </a:cubicBezTo>
                <a:cubicBezTo>
                  <a:pt x="292" y="472"/>
                  <a:pt x="301" y="488"/>
                  <a:pt x="301" y="488"/>
                </a:cubicBezTo>
                <a:cubicBezTo>
                  <a:pt x="301" y="488"/>
                  <a:pt x="251" y="504"/>
                  <a:pt x="223" y="505"/>
                </a:cubicBezTo>
                <a:close/>
                <a:moveTo>
                  <a:pt x="360" y="585"/>
                </a:moveTo>
                <a:cubicBezTo>
                  <a:pt x="358" y="573"/>
                  <a:pt x="361" y="568"/>
                  <a:pt x="352" y="561"/>
                </a:cubicBezTo>
                <a:cubicBezTo>
                  <a:pt x="343" y="554"/>
                  <a:pt x="328" y="554"/>
                  <a:pt x="328" y="554"/>
                </a:cubicBezTo>
                <a:cubicBezTo>
                  <a:pt x="328" y="554"/>
                  <a:pt x="350" y="545"/>
                  <a:pt x="360" y="557"/>
                </a:cubicBezTo>
                <a:cubicBezTo>
                  <a:pt x="369" y="570"/>
                  <a:pt x="360" y="585"/>
                  <a:pt x="360" y="585"/>
                </a:cubicBezTo>
                <a:close/>
              </a:path>
            </a:pathLst>
          </a:custGeom>
          <a:solidFill>
            <a:srgbClr val="F8D35E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6000"/>
              </a:prstClr>
            </a:outerShdw>
          </a:effec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kern="0">
              <a:solidFill>
                <a:srgbClr val="5C5C5C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6" name="Freeform 200"/>
          <p:cNvSpPr>
            <a:spLocks noEditPoints="1"/>
          </p:cNvSpPr>
          <p:nvPr/>
        </p:nvSpPr>
        <p:spPr bwMode="auto">
          <a:xfrm>
            <a:off x="4589463" y="2192338"/>
            <a:ext cx="889000" cy="2811462"/>
          </a:xfrm>
          <a:custGeom>
            <a:avLst/>
            <a:gdLst>
              <a:gd name="T0" fmla="*/ 412 w 463"/>
              <a:gd name="T1" fmla="*/ 379 h 1470"/>
              <a:gd name="T2" fmla="*/ 323 w 463"/>
              <a:gd name="T3" fmla="*/ 262 h 1470"/>
              <a:gd name="T4" fmla="*/ 285 w 463"/>
              <a:gd name="T5" fmla="*/ 285 h 1470"/>
              <a:gd name="T6" fmla="*/ 267 w 463"/>
              <a:gd name="T7" fmla="*/ 261 h 1470"/>
              <a:gd name="T8" fmla="*/ 184 w 463"/>
              <a:gd name="T9" fmla="*/ 204 h 1470"/>
              <a:gd name="T10" fmla="*/ 217 w 463"/>
              <a:gd name="T11" fmla="*/ 229 h 1470"/>
              <a:gd name="T12" fmla="*/ 275 w 463"/>
              <a:gd name="T13" fmla="*/ 231 h 1470"/>
              <a:gd name="T14" fmla="*/ 275 w 463"/>
              <a:gd name="T15" fmla="*/ 231 h 1470"/>
              <a:gd name="T16" fmla="*/ 280 w 463"/>
              <a:gd name="T17" fmla="*/ 213 h 1470"/>
              <a:gd name="T18" fmla="*/ 313 w 463"/>
              <a:gd name="T19" fmla="*/ 121 h 1470"/>
              <a:gd name="T20" fmla="*/ 312 w 463"/>
              <a:gd name="T21" fmla="*/ 65 h 1470"/>
              <a:gd name="T22" fmla="*/ 194 w 463"/>
              <a:gd name="T23" fmla="*/ 42 h 1470"/>
              <a:gd name="T24" fmla="*/ 186 w 463"/>
              <a:gd name="T25" fmla="*/ 51 h 1470"/>
              <a:gd name="T26" fmla="*/ 175 w 463"/>
              <a:gd name="T27" fmla="*/ 119 h 1470"/>
              <a:gd name="T28" fmla="*/ 178 w 463"/>
              <a:gd name="T29" fmla="*/ 165 h 1470"/>
              <a:gd name="T30" fmla="*/ 181 w 463"/>
              <a:gd name="T31" fmla="*/ 201 h 1470"/>
              <a:gd name="T32" fmla="*/ 175 w 463"/>
              <a:gd name="T33" fmla="*/ 217 h 1470"/>
              <a:gd name="T34" fmla="*/ 79 w 463"/>
              <a:gd name="T35" fmla="*/ 333 h 1470"/>
              <a:gd name="T36" fmla="*/ 104 w 463"/>
              <a:gd name="T37" fmla="*/ 477 h 1470"/>
              <a:gd name="T38" fmla="*/ 99 w 463"/>
              <a:gd name="T39" fmla="*/ 610 h 1470"/>
              <a:gd name="T40" fmla="*/ 85 w 463"/>
              <a:gd name="T41" fmla="*/ 763 h 1470"/>
              <a:gd name="T42" fmla="*/ 69 w 463"/>
              <a:gd name="T43" fmla="*/ 975 h 1470"/>
              <a:gd name="T44" fmla="*/ 8 w 463"/>
              <a:gd name="T45" fmla="*/ 1383 h 1470"/>
              <a:gd name="T46" fmla="*/ 11 w 463"/>
              <a:gd name="T47" fmla="*/ 1423 h 1470"/>
              <a:gd name="T48" fmla="*/ 108 w 463"/>
              <a:gd name="T49" fmla="*/ 1468 h 1470"/>
              <a:gd name="T50" fmla="*/ 96 w 463"/>
              <a:gd name="T51" fmla="*/ 1398 h 1470"/>
              <a:gd name="T52" fmla="*/ 153 w 463"/>
              <a:gd name="T53" fmla="*/ 1231 h 1470"/>
              <a:gd name="T54" fmla="*/ 220 w 463"/>
              <a:gd name="T55" fmla="*/ 1100 h 1470"/>
              <a:gd name="T56" fmla="*/ 215 w 463"/>
              <a:gd name="T57" fmla="*/ 1363 h 1470"/>
              <a:gd name="T58" fmla="*/ 242 w 463"/>
              <a:gd name="T59" fmla="*/ 1391 h 1470"/>
              <a:gd name="T60" fmla="*/ 297 w 463"/>
              <a:gd name="T61" fmla="*/ 1388 h 1470"/>
              <a:gd name="T62" fmla="*/ 429 w 463"/>
              <a:gd name="T63" fmla="*/ 1397 h 1470"/>
              <a:gd name="T64" fmla="*/ 342 w 463"/>
              <a:gd name="T65" fmla="*/ 1344 h 1470"/>
              <a:gd name="T66" fmla="*/ 316 w 463"/>
              <a:gd name="T67" fmla="*/ 1300 h 1470"/>
              <a:gd name="T68" fmla="*/ 337 w 463"/>
              <a:gd name="T69" fmla="*/ 1080 h 1470"/>
              <a:gd name="T70" fmla="*/ 376 w 463"/>
              <a:gd name="T71" fmla="*/ 792 h 1470"/>
              <a:gd name="T72" fmla="*/ 388 w 463"/>
              <a:gd name="T73" fmla="*/ 747 h 1470"/>
              <a:gd name="T74" fmla="*/ 359 w 463"/>
              <a:gd name="T75" fmla="*/ 534 h 1470"/>
              <a:gd name="T76" fmla="*/ 385 w 463"/>
              <a:gd name="T77" fmla="*/ 500 h 1470"/>
              <a:gd name="T78" fmla="*/ 454 w 463"/>
              <a:gd name="T79" fmla="*/ 422 h 1470"/>
              <a:gd name="T80" fmla="*/ 330 w 463"/>
              <a:gd name="T81" fmla="*/ 437 h 1470"/>
              <a:gd name="T82" fmla="*/ 327 w 463"/>
              <a:gd name="T83" fmla="*/ 411 h 1470"/>
              <a:gd name="T84" fmla="*/ 311 w 463"/>
              <a:gd name="T85" fmla="*/ 458 h 1470"/>
              <a:gd name="T86" fmla="*/ 353 w 463"/>
              <a:gd name="T87" fmla="*/ 483 h 1470"/>
              <a:gd name="T88" fmla="*/ 350 w 463"/>
              <a:gd name="T89" fmla="*/ 540 h 1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463" h="1470">
                <a:moveTo>
                  <a:pt x="454" y="422"/>
                </a:moveTo>
                <a:cubicBezTo>
                  <a:pt x="448" y="394"/>
                  <a:pt x="430" y="395"/>
                  <a:pt x="412" y="379"/>
                </a:cubicBezTo>
                <a:cubicBezTo>
                  <a:pt x="395" y="363"/>
                  <a:pt x="381" y="350"/>
                  <a:pt x="379" y="321"/>
                </a:cubicBezTo>
                <a:cubicBezTo>
                  <a:pt x="376" y="291"/>
                  <a:pt x="344" y="267"/>
                  <a:pt x="323" y="262"/>
                </a:cubicBezTo>
                <a:cubicBezTo>
                  <a:pt x="304" y="258"/>
                  <a:pt x="286" y="248"/>
                  <a:pt x="281" y="246"/>
                </a:cubicBezTo>
                <a:cubicBezTo>
                  <a:pt x="280" y="254"/>
                  <a:pt x="283" y="272"/>
                  <a:pt x="285" y="285"/>
                </a:cubicBezTo>
                <a:cubicBezTo>
                  <a:pt x="284" y="286"/>
                  <a:pt x="282" y="284"/>
                  <a:pt x="281" y="281"/>
                </a:cubicBezTo>
                <a:cubicBezTo>
                  <a:pt x="274" y="266"/>
                  <a:pt x="272" y="258"/>
                  <a:pt x="267" y="261"/>
                </a:cubicBezTo>
                <a:cubicBezTo>
                  <a:pt x="263" y="263"/>
                  <a:pt x="260" y="273"/>
                  <a:pt x="257" y="282"/>
                </a:cubicBezTo>
                <a:cubicBezTo>
                  <a:pt x="241" y="262"/>
                  <a:pt x="203" y="221"/>
                  <a:pt x="184" y="204"/>
                </a:cubicBezTo>
                <a:cubicBezTo>
                  <a:pt x="185" y="202"/>
                  <a:pt x="187" y="200"/>
                  <a:pt x="189" y="199"/>
                </a:cubicBezTo>
                <a:cubicBezTo>
                  <a:pt x="194" y="208"/>
                  <a:pt x="205" y="223"/>
                  <a:pt x="217" y="229"/>
                </a:cubicBezTo>
                <a:cubicBezTo>
                  <a:pt x="232" y="237"/>
                  <a:pt x="266" y="257"/>
                  <a:pt x="266" y="257"/>
                </a:cubicBezTo>
                <a:cubicBezTo>
                  <a:pt x="266" y="257"/>
                  <a:pt x="273" y="241"/>
                  <a:pt x="275" y="231"/>
                </a:cubicBezTo>
                <a:cubicBezTo>
                  <a:pt x="275" y="230"/>
                  <a:pt x="275" y="230"/>
                  <a:pt x="275" y="230"/>
                </a:cubicBezTo>
                <a:cubicBezTo>
                  <a:pt x="275" y="231"/>
                  <a:pt x="275" y="231"/>
                  <a:pt x="275" y="231"/>
                </a:cubicBezTo>
                <a:cubicBezTo>
                  <a:pt x="275" y="230"/>
                  <a:pt x="275" y="228"/>
                  <a:pt x="275" y="227"/>
                </a:cubicBezTo>
                <a:cubicBezTo>
                  <a:pt x="275" y="220"/>
                  <a:pt x="273" y="215"/>
                  <a:pt x="280" y="213"/>
                </a:cubicBezTo>
                <a:cubicBezTo>
                  <a:pt x="288" y="211"/>
                  <a:pt x="299" y="185"/>
                  <a:pt x="302" y="169"/>
                </a:cubicBezTo>
                <a:cubicBezTo>
                  <a:pt x="306" y="153"/>
                  <a:pt x="306" y="139"/>
                  <a:pt x="313" y="121"/>
                </a:cubicBezTo>
                <a:cubicBezTo>
                  <a:pt x="321" y="104"/>
                  <a:pt x="320" y="87"/>
                  <a:pt x="312" y="65"/>
                </a:cubicBezTo>
                <a:cubicBezTo>
                  <a:pt x="312" y="65"/>
                  <a:pt x="312" y="65"/>
                  <a:pt x="312" y="65"/>
                </a:cubicBezTo>
                <a:cubicBezTo>
                  <a:pt x="300" y="14"/>
                  <a:pt x="277" y="28"/>
                  <a:pt x="277" y="28"/>
                </a:cubicBezTo>
                <a:cubicBezTo>
                  <a:pt x="246" y="0"/>
                  <a:pt x="210" y="26"/>
                  <a:pt x="194" y="42"/>
                </a:cubicBezTo>
                <a:cubicBezTo>
                  <a:pt x="194" y="42"/>
                  <a:pt x="194" y="42"/>
                  <a:pt x="193" y="42"/>
                </a:cubicBezTo>
                <a:cubicBezTo>
                  <a:pt x="190" y="44"/>
                  <a:pt x="188" y="47"/>
                  <a:pt x="186" y="51"/>
                </a:cubicBezTo>
                <a:cubicBezTo>
                  <a:pt x="186" y="51"/>
                  <a:pt x="186" y="51"/>
                  <a:pt x="186" y="51"/>
                </a:cubicBezTo>
                <a:cubicBezTo>
                  <a:pt x="171" y="73"/>
                  <a:pt x="175" y="119"/>
                  <a:pt x="175" y="119"/>
                </a:cubicBezTo>
                <a:cubicBezTo>
                  <a:pt x="175" y="119"/>
                  <a:pt x="173" y="120"/>
                  <a:pt x="171" y="131"/>
                </a:cubicBezTo>
                <a:cubicBezTo>
                  <a:pt x="170" y="142"/>
                  <a:pt x="175" y="159"/>
                  <a:pt x="178" y="165"/>
                </a:cubicBezTo>
                <a:cubicBezTo>
                  <a:pt x="180" y="171"/>
                  <a:pt x="185" y="172"/>
                  <a:pt x="186" y="177"/>
                </a:cubicBezTo>
                <a:cubicBezTo>
                  <a:pt x="186" y="177"/>
                  <a:pt x="184" y="189"/>
                  <a:pt x="181" y="201"/>
                </a:cubicBezTo>
                <a:cubicBezTo>
                  <a:pt x="181" y="201"/>
                  <a:pt x="181" y="201"/>
                  <a:pt x="180" y="201"/>
                </a:cubicBezTo>
                <a:cubicBezTo>
                  <a:pt x="179" y="203"/>
                  <a:pt x="181" y="206"/>
                  <a:pt x="175" y="217"/>
                </a:cubicBezTo>
                <a:cubicBezTo>
                  <a:pt x="166" y="231"/>
                  <a:pt x="153" y="236"/>
                  <a:pt x="121" y="253"/>
                </a:cubicBezTo>
                <a:cubicBezTo>
                  <a:pt x="90" y="269"/>
                  <a:pt x="82" y="302"/>
                  <a:pt x="79" y="333"/>
                </a:cubicBezTo>
                <a:cubicBezTo>
                  <a:pt x="76" y="365"/>
                  <a:pt x="71" y="389"/>
                  <a:pt x="76" y="396"/>
                </a:cubicBezTo>
                <a:cubicBezTo>
                  <a:pt x="81" y="403"/>
                  <a:pt x="93" y="443"/>
                  <a:pt x="104" y="477"/>
                </a:cubicBezTo>
                <a:cubicBezTo>
                  <a:pt x="116" y="510"/>
                  <a:pt x="111" y="549"/>
                  <a:pt x="109" y="564"/>
                </a:cubicBezTo>
                <a:cubicBezTo>
                  <a:pt x="107" y="578"/>
                  <a:pt x="98" y="591"/>
                  <a:pt x="99" y="610"/>
                </a:cubicBezTo>
                <a:cubicBezTo>
                  <a:pt x="100" y="629"/>
                  <a:pt x="98" y="648"/>
                  <a:pt x="95" y="677"/>
                </a:cubicBezTo>
                <a:cubicBezTo>
                  <a:pt x="93" y="705"/>
                  <a:pt x="76" y="759"/>
                  <a:pt x="85" y="763"/>
                </a:cubicBezTo>
                <a:cubicBezTo>
                  <a:pt x="93" y="768"/>
                  <a:pt x="96" y="767"/>
                  <a:pt x="96" y="780"/>
                </a:cubicBezTo>
                <a:cubicBezTo>
                  <a:pt x="96" y="793"/>
                  <a:pt x="90" y="876"/>
                  <a:pt x="69" y="975"/>
                </a:cubicBezTo>
                <a:cubicBezTo>
                  <a:pt x="48" y="1075"/>
                  <a:pt x="16" y="1296"/>
                  <a:pt x="9" y="1338"/>
                </a:cubicBezTo>
                <a:cubicBezTo>
                  <a:pt x="2" y="1379"/>
                  <a:pt x="8" y="1383"/>
                  <a:pt x="8" y="1383"/>
                </a:cubicBezTo>
                <a:cubicBezTo>
                  <a:pt x="8" y="1383"/>
                  <a:pt x="8" y="1386"/>
                  <a:pt x="4" y="1398"/>
                </a:cubicBezTo>
                <a:cubicBezTo>
                  <a:pt x="0" y="1410"/>
                  <a:pt x="4" y="1418"/>
                  <a:pt x="11" y="1423"/>
                </a:cubicBezTo>
                <a:cubicBezTo>
                  <a:pt x="18" y="1428"/>
                  <a:pt x="19" y="1438"/>
                  <a:pt x="34" y="1449"/>
                </a:cubicBezTo>
                <a:cubicBezTo>
                  <a:pt x="48" y="1460"/>
                  <a:pt x="90" y="1470"/>
                  <a:pt x="108" y="1468"/>
                </a:cubicBezTo>
                <a:cubicBezTo>
                  <a:pt x="126" y="1466"/>
                  <a:pt x="121" y="1460"/>
                  <a:pt x="120" y="1442"/>
                </a:cubicBezTo>
                <a:cubicBezTo>
                  <a:pt x="119" y="1424"/>
                  <a:pt x="96" y="1398"/>
                  <a:pt x="96" y="1398"/>
                </a:cubicBezTo>
                <a:cubicBezTo>
                  <a:pt x="96" y="1398"/>
                  <a:pt x="95" y="1393"/>
                  <a:pt x="101" y="1390"/>
                </a:cubicBezTo>
                <a:cubicBezTo>
                  <a:pt x="107" y="1386"/>
                  <a:pt x="132" y="1306"/>
                  <a:pt x="153" y="1231"/>
                </a:cubicBezTo>
                <a:cubicBezTo>
                  <a:pt x="175" y="1157"/>
                  <a:pt x="214" y="1022"/>
                  <a:pt x="214" y="1022"/>
                </a:cubicBezTo>
                <a:cubicBezTo>
                  <a:pt x="214" y="1022"/>
                  <a:pt x="217" y="1061"/>
                  <a:pt x="220" y="1100"/>
                </a:cubicBezTo>
                <a:cubicBezTo>
                  <a:pt x="222" y="1139"/>
                  <a:pt x="224" y="1267"/>
                  <a:pt x="220" y="1300"/>
                </a:cubicBezTo>
                <a:cubicBezTo>
                  <a:pt x="215" y="1333"/>
                  <a:pt x="215" y="1363"/>
                  <a:pt x="215" y="1363"/>
                </a:cubicBezTo>
                <a:cubicBezTo>
                  <a:pt x="215" y="1363"/>
                  <a:pt x="215" y="1367"/>
                  <a:pt x="215" y="1378"/>
                </a:cubicBezTo>
                <a:cubicBezTo>
                  <a:pt x="215" y="1389"/>
                  <a:pt x="223" y="1389"/>
                  <a:pt x="242" y="1391"/>
                </a:cubicBezTo>
                <a:cubicBezTo>
                  <a:pt x="261" y="1393"/>
                  <a:pt x="287" y="1392"/>
                  <a:pt x="287" y="1392"/>
                </a:cubicBezTo>
                <a:cubicBezTo>
                  <a:pt x="287" y="1392"/>
                  <a:pt x="286" y="1383"/>
                  <a:pt x="297" y="1388"/>
                </a:cubicBezTo>
                <a:cubicBezTo>
                  <a:pt x="307" y="1392"/>
                  <a:pt x="329" y="1403"/>
                  <a:pt x="349" y="1403"/>
                </a:cubicBezTo>
                <a:cubicBezTo>
                  <a:pt x="369" y="1403"/>
                  <a:pt x="429" y="1412"/>
                  <a:pt x="429" y="1397"/>
                </a:cubicBezTo>
                <a:cubicBezTo>
                  <a:pt x="429" y="1382"/>
                  <a:pt x="406" y="1376"/>
                  <a:pt x="385" y="1376"/>
                </a:cubicBezTo>
                <a:cubicBezTo>
                  <a:pt x="365" y="1376"/>
                  <a:pt x="342" y="1344"/>
                  <a:pt x="342" y="1344"/>
                </a:cubicBezTo>
                <a:cubicBezTo>
                  <a:pt x="342" y="1344"/>
                  <a:pt x="342" y="1344"/>
                  <a:pt x="348" y="1340"/>
                </a:cubicBezTo>
                <a:cubicBezTo>
                  <a:pt x="353" y="1337"/>
                  <a:pt x="320" y="1312"/>
                  <a:pt x="316" y="1300"/>
                </a:cubicBezTo>
                <a:cubicBezTo>
                  <a:pt x="311" y="1288"/>
                  <a:pt x="312" y="1286"/>
                  <a:pt x="316" y="1257"/>
                </a:cubicBezTo>
                <a:cubicBezTo>
                  <a:pt x="319" y="1229"/>
                  <a:pt x="327" y="1136"/>
                  <a:pt x="337" y="1080"/>
                </a:cubicBezTo>
                <a:cubicBezTo>
                  <a:pt x="346" y="1023"/>
                  <a:pt x="358" y="968"/>
                  <a:pt x="365" y="920"/>
                </a:cubicBezTo>
                <a:cubicBezTo>
                  <a:pt x="372" y="871"/>
                  <a:pt x="376" y="792"/>
                  <a:pt x="376" y="792"/>
                </a:cubicBezTo>
                <a:cubicBezTo>
                  <a:pt x="376" y="792"/>
                  <a:pt x="380" y="791"/>
                  <a:pt x="387" y="785"/>
                </a:cubicBezTo>
                <a:cubicBezTo>
                  <a:pt x="394" y="779"/>
                  <a:pt x="392" y="764"/>
                  <a:pt x="388" y="747"/>
                </a:cubicBezTo>
                <a:cubicBezTo>
                  <a:pt x="385" y="729"/>
                  <a:pt x="380" y="656"/>
                  <a:pt x="377" y="621"/>
                </a:cubicBezTo>
                <a:cubicBezTo>
                  <a:pt x="373" y="586"/>
                  <a:pt x="359" y="534"/>
                  <a:pt x="359" y="534"/>
                </a:cubicBezTo>
                <a:cubicBezTo>
                  <a:pt x="359" y="534"/>
                  <a:pt x="370" y="529"/>
                  <a:pt x="377" y="522"/>
                </a:cubicBezTo>
                <a:cubicBezTo>
                  <a:pt x="384" y="516"/>
                  <a:pt x="385" y="500"/>
                  <a:pt x="385" y="500"/>
                </a:cubicBezTo>
                <a:cubicBezTo>
                  <a:pt x="385" y="500"/>
                  <a:pt x="428" y="504"/>
                  <a:pt x="446" y="496"/>
                </a:cubicBezTo>
                <a:cubicBezTo>
                  <a:pt x="463" y="489"/>
                  <a:pt x="460" y="450"/>
                  <a:pt x="454" y="422"/>
                </a:cubicBezTo>
                <a:close/>
                <a:moveTo>
                  <a:pt x="311" y="458"/>
                </a:moveTo>
                <a:cubicBezTo>
                  <a:pt x="311" y="458"/>
                  <a:pt x="330" y="452"/>
                  <a:pt x="330" y="437"/>
                </a:cubicBezTo>
                <a:cubicBezTo>
                  <a:pt x="330" y="421"/>
                  <a:pt x="315" y="411"/>
                  <a:pt x="308" y="410"/>
                </a:cubicBezTo>
                <a:cubicBezTo>
                  <a:pt x="301" y="410"/>
                  <a:pt x="313" y="399"/>
                  <a:pt x="327" y="411"/>
                </a:cubicBezTo>
                <a:cubicBezTo>
                  <a:pt x="342" y="423"/>
                  <a:pt x="353" y="475"/>
                  <a:pt x="353" y="475"/>
                </a:cubicBezTo>
                <a:cubicBezTo>
                  <a:pt x="353" y="475"/>
                  <a:pt x="323" y="463"/>
                  <a:pt x="311" y="458"/>
                </a:cubicBezTo>
                <a:close/>
                <a:moveTo>
                  <a:pt x="350" y="540"/>
                </a:moveTo>
                <a:cubicBezTo>
                  <a:pt x="350" y="540"/>
                  <a:pt x="352" y="500"/>
                  <a:pt x="353" y="483"/>
                </a:cubicBezTo>
                <a:cubicBezTo>
                  <a:pt x="362" y="531"/>
                  <a:pt x="362" y="531"/>
                  <a:pt x="362" y="531"/>
                </a:cubicBezTo>
                <a:lnTo>
                  <a:pt x="350" y="540"/>
                </a:lnTo>
                <a:close/>
              </a:path>
            </a:pathLst>
          </a:custGeom>
          <a:solidFill>
            <a:srgbClr val="005898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6000"/>
              </a:prstClr>
            </a:outerShdw>
          </a:effec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kern="0">
              <a:solidFill>
                <a:srgbClr val="5C5C5C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7" name="Freeform 208"/>
          <p:cNvSpPr>
            <a:spLocks noEditPoints="1"/>
          </p:cNvSpPr>
          <p:nvPr/>
        </p:nvSpPr>
        <p:spPr bwMode="auto">
          <a:xfrm>
            <a:off x="3906838" y="2405063"/>
            <a:ext cx="793750" cy="2946400"/>
          </a:xfrm>
          <a:custGeom>
            <a:avLst/>
            <a:gdLst>
              <a:gd name="T0" fmla="*/ 221 w 224"/>
              <a:gd name="T1" fmla="*/ 237 h 906"/>
              <a:gd name="T2" fmla="*/ 178 w 224"/>
              <a:gd name="T3" fmla="*/ 151 h 906"/>
              <a:gd name="T4" fmla="*/ 161 w 224"/>
              <a:gd name="T5" fmla="*/ 98 h 906"/>
              <a:gd name="T6" fmla="*/ 148 w 224"/>
              <a:gd name="T7" fmla="*/ 36 h 906"/>
              <a:gd name="T8" fmla="*/ 107 w 224"/>
              <a:gd name="T9" fmla="*/ 0 h 906"/>
              <a:gd name="T10" fmla="*/ 63 w 224"/>
              <a:gd name="T11" fmla="*/ 101 h 906"/>
              <a:gd name="T12" fmla="*/ 48 w 224"/>
              <a:gd name="T13" fmla="*/ 145 h 906"/>
              <a:gd name="T14" fmla="*/ 7 w 224"/>
              <a:gd name="T15" fmla="*/ 204 h 906"/>
              <a:gd name="T16" fmla="*/ 2 w 224"/>
              <a:gd name="T17" fmla="*/ 302 h 906"/>
              <a:gd name="T18" fmla="*/ 28 w 224"/>
              <a:gd name="T19" fmla="*/ 360 h 906"/>
              <a:gd name="T20" fmla="*/ 31 w 224"/>
              <a:gd name="T21" fmla="*/ 411 h 906"/>
              <a:gd name="T22" fmla="*/ 35 w 224"/>
              <a:gd name="T23" fmla="*/ 565 h 906"/>
              <a:gd name="T24" fmla="*/ 54 w 224"/>
              <a:gd name="T25" fmla="*/ 607 h 906"/>
              <a:gd name="T26" fmla="*/ 81 w 224"/>
              <a:gd name="T27" fmla="*/ 790 h 906"/>
              <a:gd name="T28" fmla="*/ 89 w 224"/>
              <a:gd name="T29" fmla="*/ 869 h 906"/>
              <a:gd name="T30" fmla="*/ 112 w 224"/>
              <a:gd name="T31" fmla="*/ 906 h 906"/>
              <a:gd name="T32" fmla="*/ 122 w 224"/>
              <a:gd name="T33" fmla="*/ 847 h 906"/>
              <a:gd name="T34" fmla="*/ 157 w 224"/>
              <a:gd name="T35" fmla="*/ 853 h 906"/>
              <a:gd name="T36" fmla="*/ 124 w 224"/>
              <a:gd name="T37" fmla="*/ 764 h 906"/>
              <a:gd name="T38" fmla="*/ 156 w 224"/>
              <a:gd name="T39" fmla="*/ 611 h 906"/>
              <a:gd name="T40" fmla="*/ 166 w 224"/>
              <a:gd name="T41" fmla="*/ 582 h 906"/>
              <a:gd name="T42" fmla="*/ 190 w 224"/>
              <a:gd name="T43" fmla="*/ 474 h 906"/>
              <a:gd name="T44" fmla="*/ 206 w 224"/>
              <a:gd name="T45" fmla="*/ 414 h 906"/>
              <a:gd name="T46" fmla="*/ 192 w 224"/>
              <a:gd name="T47" fmla="*/ 313 h 906"/>
              <a:gd name="T48" fmla="*/ 73 w 224"/>
              <a:gd name="T49" fmla="*/ 279 h 906"/>
              <a:gd name="T50" fmla="*/ 63 w 224"/>
              <a:gd name="T51" fmla="*/ 289 h 906"/>
              <a:gd name="T52" fmla="*/ 73 w 224"/>
              <a:gd name="T53" fmla="*/ 269 h 906"/>
              <a:gd name="T54" fmla="*/ 110 w 224"/>
              <a:gd name="T55" fmla="*/ 621 h 906"/>
              <a:gd name="T56" fmla="*/ 107 w 224"/>
              <a:gd name="T57" fmla="*/ 646 h 906"/>
              <a:gd name="T58" fmla="*/ 104 w 224"/>
              <a:gd name="T59" fmla="*/ 612 h 906"/>
              <a:gd name="T60" fmla="*/ 110 w 224"/>
              <a:gd name="T61" fmla="*/ 580 h 906"/>
              <a:gd name="T62" fmla="*/ 116 w 224"/>
              <a:gd name="T63" fmla="*/ 225 h 906"/>
              <a:gd name="T64" fmla="*/ 91 w 224"/>
              <a:gd name="T65" fmla="*/ 130 h 906"/>
              <a:gd name="T66" fmla="*/ 115 w 224"/>
              <a:gd name="T67" fmla="*/ 200 h 906"/>
              <a:gd name="T68" fmla="*/ 128 w 224"/>
              <a:gd name="T69" fmla="*/ 156 h 906"/>
              <a:gd name="T70" fmla="*/ 143 w 224"/>
              <a:gd name="T71" fmla="*/ 147 h 906"/>
              <a:gd name="T72" fmla="*/ 116 w 224"/>
              <a:gd name="T73" fmla="*/ 225 h 906"/>
              <a:gd name="T74" fmla="*/ 138 w 224"/>
              <a:gd name="T75" fmla="*/ 333 h 906"/>
              <a:gd name="T76" fmla="*/ 149 w 224"/>
              <a:gd name="T77" fmla="*/ 315 h 9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24" h="906">
                <a:moveTo>
                  <a:pt x="215" y="296"/>
                </a:moveTo>
                <a:cubicBezTo>
                  <a:pt x="222" y="281"/>
                  <a:pt x="224" y="258"/>
                  <a:pt x="221" y="237"/>
                </a:cubicBezTo>
                <a:cubicBezTo>
                  <a:pt x="219" y="217"/>
                  <a:pt x="217" y="187"/>
                  <a:pt x="211" y="170"/>
                </a:cubicBezTo>
                <a:cubicBezTo>
                  <a:pt x="204" y="152"/>
                  <a:pt x="178" y="151"/>
                  <a:pt x="178" y="151"/>
                </a:cubicBezTo>
                <a:cubicBezTo>
                  <a:pt x="178" y="151"/>
                  <a:pt x="180" y="142"/>
                  <a:pt x="172" y="133"/>
                </a:cubicBezTo>
                <a:cubicBezTo>
                  <a:pt x="164" y="124"/>
                  <a:pt x="163" y="113"/>
                  <a:pt x="161" y="98"/>
                </a:cubicBezTo>
                <a:cubicBezTo>
                  <a:pt x="159" y="82"/>
                  <a:pt x="155" y="72"/>
                  <a:pt x="155" y="62"/>
                </a:cubicBezTo>
                <a:cubicBezTo>
                  <a:pt x="155" y="52"/>
                  <a:pt x="152" y="53"/>
                  <a:pt x="148" y="36"/>
                </a:cubicBezTo>
                <a:cubicBezTo>
                  <a:pt x="144" y="19"/>
                  <a:pt x="127" y="0"/>
                  <a:pt x="107" y="0"/>
                </a:cubicBezTo>
                <a:cubicBezTo>
                  <a:pt x="107" y="0"/>
                  <a:pt x="107" y="0"/>
                  <a:pt x="107" y="0"/>
                </a:cubicBezTo>
                <a:cubicBezTo>
                  <a:pt x="75" y="0"/>
                  <a:pt x="67" y="48"/>
                  <a:pt x="64" y="64"/>
                </a:cubicBezTo>
                <a:cubicBezTo>
                  <a:pt x="62" y="79"/>
                  <a:pt x="58" y="89"/>
                  <a:pt x="63" y="101"/>
                </a:cubicBezTo>
                <a:cubicBezTo>
                  <a:pt x="68" y="113"/>
                  <a:pt x="62" y="116"/>
                  <a:pt x="50" y="125"/>
                </a:cubicBezTo>
                <a:cubicBezTo>
                  <a:pt x="39" y="135"/>
                  <a:pt x="48" y="145"/>
                  <a:pt x="48" y="145"/>
                </a:cubicBezTo>
                <a:cubicBezTo>
                  <a:pt x="48" y="145"/>
                  <a:pt x="37" y="152"/>
                  <a:pt x="28" y="154"/>
                </a:cubicBezTo>
                <a:cubicBezTo>
                  <a:pt x="19" y="155"/>
                  <a:pt x="9" y="186"/>
                  <a:pt x="7" y="204"/>
                </a:cubicBezTo>
                <a:cubicBezTo>
                  <a:pt x="5" y="221"/>
                  <a:pt x="4" y="220"/>
                  <a:pt x="2" y="233"/>
                </a:cubicBezTo>
                <a:cubicBezTo>
                  <a:pt x="0" y="247"/>
                  <a:pt x="1" y="279"/>
                  <a:pt x="2" y="302"/>
                </a:cubicBezTo>
                <a:cubicBezTo>
                  <a:pt x="4" y="324"/>
                  <a:pt x="31" y="326"/>
                  <a:pt x="31" y="326"/>
                </a:cubicBezTo>
                <a:cubicBezTo>
                  <a:pt x="31" y="326"/>
                  <a:pt x="31" y="348"/>
                  <a:pt x="28" y="360"/>
                </a:cubicBezTo>
                <a:cubicBezTo>
                  <a:pt x="24" y="373"/>
                  <a:pt x="7" y="405"/>
                  <a:pt x="12" y="407"/>
                </a:cubicBezTo>
                <a:cubicBezTo>
                  <a:pt x="16" y="409"/>
                  <a:pt x="31" y="411"/>
                  <a:pt x="31" y="411"/>
                </a:cubicBezTo>
                <a:cubicBezTo>
                  <a:pt x="31" y="411"/>
                  <a:pt x="28" y="447"/>
                  <a:pt x="30" y="465"/>
                </a:cubicBezTo>
                <a:cubicBezTo>
                  <a:pt x="31" y="483"/>
                  <a:pt x="35" y="544"/>
                  <a:pt x="35" y="565"/>
                </a:cubicBezTo>
                <a:cubicBezTo>
                  <a:pt x="35" y="586"/>
                  <a:pt x="50" y="579"/>
                  <a:pt x="50" y="579"/>
                </a:cubicBezTo>
                <a:cubicBezTo>
                  <a:pt x="50" y="579"/>
                  <a:pt x="52" y="592"/>
                  <a:pt x="54" y="607"/>
                </a:cubicBezTo>
                <a:cubicBezTo>
                  <a:pt x="56" y="622"/>
                  <a:pt x="54" y="641"/>
                  <a:pt x="52" y="663"/>
                </a:cubicBezTo>
                <a:cubicBezTo>
                  <a:pt x="51" y="685"/>
                  <a:pt x="75" y="770"/>
                  <a:pt x="81" y="790"/>
                </a:cubicBezTo>
                <a:cubicBezTo>
                  <a:pt x="88" y="809"/>
                  <a:pt x="92" y="819"/>
                  <a:pt x="88" y="831"/>
                </a:cubicBezTo>
                <a:cubicBezTo>
                  <a:pt x="85" y="844"/>
                  <a:pt x="90" y="848"/>
                  <a:pt x="89" y="869"/>
                </a:cubicBezTo>
                <a:cubicBezTo>
                  <a:pt x="89" y="888"/>
                  <a:pt x="96" y="902"/>
                  <a:pt x="107" y="905"/>
                </a:cubicBezTo>
                <a:cubicBezTo>
                  <a:pt x="109" y="906"/>
                  <a:pt x="111" y="906"/>
                  <a:pt x="112" y="906"/>
                </a:cubicBezTo>
                <a:cubicBezTo>
                  <a:pt x="126" y="906"/>
                  <a:pt x="129" y="872"/>
                  <a:pt x="126" y="865"/>
                </a:cubicBezTo>
                <a:cubicBezTo>
                  <a:pt x="123" y="857"/>
                  <a:pt x="122" y="847"/>
                  <a:pt x="122" y="847"/>
                </a:cubicBezTo>
                <a:cubicBezTo>
                  <a:pt x="122" y="847"/>
                  <a:pt x="127" y="853"/>
                  <a:pt x="134" y="855"/>
                </a:cubicBezTo>
                <a:cubicBezTo>
                  <a:pt x="140" y="857"/>
                  <a:pt x="150" y="857"/>
                  <a:pt x="157" y="853"/>
                </a:cubicBezTo>
                <a:cubicBezTo>
                  <a:pt x="164" y="848"/>
                  <a:pt x="151" y="828"/>
                  <a:pt x="141" y="818"/>
                </a:cubicBezTo>
                <a:cubicBezTo>
                  <a:pt x="132" y="808"/>
                  <a:pt x="124" y="784"/>
                  <a:pt x="124" y="764"/>
                </a:cubicBezTo>
                <a:cubicBezTo>
                  <a:pt x="124" y="745"/>
                  <a:pt x="141" y="698"/>
                  <a:pt x="149" y="670"/>
                </a:cubicBezTo>
                <a:cubicBezTo>
                  <a:pt x="158" y="643"/>
                  <a:pt x="153" y="617"/>
                  <a:pt x="156" y="611"/>
                </a:cubicBezTo>
                <a:cubicBezTo>
                  <a:pt x="158" y="605"/>
                  <a:pt x="158" y="582"/>
                  <a:pt x="158" y="582"/>
                </a:cubicBezTo>
                <a:cubicBezTo>
                  <a:pt x="158" y="582"/>
                  <a:pt x="160" y="582"/>
                  <a:pt x="166" y="582"/>
                </a:cubicBezTo>
                <a:cubicBezTo>
                  <a:pt x="172" y="582"/>
                  <a:pt x="172" y="585"/>
                  <a:pt x="172" y="570"/>
                </a:cubicBezTo>
                <a:cubicBezTo>
                  <a:pt x="172" y="555"/>
                  <a:pt x="184" y="497"/>
                  <a:pt x="190" y="474"/>
                </a:cubicBezTo>
                <a:cubicBezTo>
                  <a:pt x="195" y="452"/>
                  <a:pt x="195" y="416"/>
                  <a:pt x="195" y="416"/>
                </a:cubicBezTo>
                <a:cubicBezTo>
                  <a:pt x="195" y="416"/>
                  <a:pt x="199" y="416"/>
                  <a:pt x="206" y="414"/>
                </a:cubicBezTo>
                <a:cubicBezTo>
                  <a:pt x="214" y="413"/>
                  <a:pt x="208" y="399"/>
                  <a:pt x="199" y="371"/>
                </a:cubicBezTo>
                <a:cubicBezTo>
                  <a:pt x="189" y="344"/>
                  <a:pt x="192" y="313"/>
                  <a:pt x="192" y="313"/>
                </a:cubicBezTo>
                <a:cubicBezTo>
                  <a:pt x="192" y="313"/>
                  <a:pt x="208" y="311"/>
                  <a:pt x="215" y="296"/>
                </a:cubicBezTo>
                <a:close/>
                <a:moveTo>
                  <a:pt x="73" y="279"/>
                </a:moveTo>
                <a:cubicBezTo>
                  <a:pt x="73" y="286"/>
                  <a:pt x="71" y="292"/>
                  <a:pt x="71" y="292"/>
                </a:cubicBezTo>
                <a:cubicBezTo>
                  <a:pt x="71" y="292"/>
                  <a:pt x="67" y="292"/>
                  <a:pt x="63" y="289"/>
                </a:cubicBezTo>
                <a:cubicBezTo>
                  <a:pt x="65" y="285"/>
                  <a:pt x="65" y="271"/>
                  <a:pt x="65" y="271"/>
                </a:cubicBezTo>
                <a:cubicBezTo>
                  <a:pt x="73" y="269"/>
                  <a:pt x="73" y="269"/>
                  <a:pt x="73" y="269"/>
                </a:cubicBezTo>
                <a:cubicBezTo>
                  <a:pt x="73" y="269"/>
                  <a:pt x="73" y="272"/>
                  <a:pt x="73" y="279"/>
                </a:cubicBezTo>
                <a:close/>
                <a:moveTo>
                  <a:pt x="110" y="621"/>
                </a:moveTo>
                <a:cubicBezTo>
                  <a:pt x="109" y="625"/>
                  <a:pt x="108" y="631"/>
                  <a:pt x="107" y="637"/>
                </a:cubicBezTo>
                <a:cubicBezTo>
                  <a:pt x="107" y="642"/>
                  <a:pt x="107" y="646"/>
                  <a:pt x="107" y="646"/>
                </a:cubicBezTo>
                <a:cubicBezTo>
                  <a:pt x="107" y="646"/>
                  <a:pt x="106" y="638"/>
                  <a:pt x="106" y="632"/>
                </a:cubicBezTo>
                <a:cubicBezTo>
                  <a:pt x="106" y="626"/>
                  <a:pt x="102" y="620"/>
                  <a:pt x="104" y="612"/>
                </a:cubicBezTo>
                <a:cubicBezTo>
                  <a:pt x="105" y="608"/>
                  <a:pt x="106" y="602"/>
                  <a:pt x="107" y="596"/>
                </a:cubicBezTo>
                <a:cubicBezTo>
                  <a:pt x="109" y="588"/>
                  <a:pt x="110" y="580"/>
                  <a:pt x="110" y="580"/>
                </a:cubicBezTo>
                <a:cubicBezTo>
                  <a:pt x="110" y="601"/>
                  <a:pt x="112" y="615"/>
                  <a:pt x="110" y="621"/>
                </a:cubicBezTo>
                <a:close/>
                <a:moveTo>
                  <a:pt x="116" y="225"/>
                </a:moveTo>
                <a:cubicBezTo>
                  <a:pt x="115" y="231"/>
                  <a:pt x="108" y="214"/>
                  <a:pt x="103" y="195"/>
                </a:cubicBezTo>
                <a:cubicBezTo>
                  <a:pt x="99" y="176"/>
                  <a:pt x="91" y="148"/>
                  <a:pt x="91" y="130"/>
                </a:cubicBezTo>
                <a:cubicBezTo>
                  <a:pt x="91" y="130"/>
                  <a:pt x="105" y="142"/>
                  <a:pt x="105" y="151"/>
                </a:cubicBezTo>
                <a:cubicBezTo>
                  <a:pt x="105" y="161"/>
                  <a:pt x="112" y="191"/>
                  <a:pt x="115" y="200"/>
                </a:cubicBezTo>
                <a:cubicBezTo>
                  <a:pt x="117" y="209"/>
                  <a:pt x="119" y="189"/>
                  <a:pt x="124" y="180"/>
                </a:cubicBezTo>
                <a:cubicBezTo>
                  <a:pt x="129" y="171"/>
                  <a:pt x="131" y="163"/>
                  <a:pt x="128" y="156"/>
                </a:cubicBezTo>
                <a:cubicBezTo>
                  <a:pt x="125" y="149"/>
                  <a:pt x="136" y="146"/>
                  <a:pt x="143" y="128"/>
                </a:cubicBezTo>
                <a:cubicBezTo>
                  <a:pt x="144" y="135"/>
                  <a:pt x="144" y="140"/>
                  <a:pt x="143" y="147"/>
                </a:cubicBezTo>
                <a:cubicBezTo>
                  <a:pt x="143" y="153"/>
                  <a:pt x="132" y="186"/>
                  <a:pt x="129" y="192"/>
                </a:cubicBezTo>
                <a:cubicBezTo>
                  <a:pt x="125" y="199"/>
                  <a:pt x="117" y="219"/>
                  <a:pt x="116" y="225"/>
                </a:cubicBezTo>
                <a:close/>
                <a:moveTo>
                  <a:pt x="149" y="333"/>
                </a:moveTo>
                <a:cubicBezTo>
                  <a:pt x="149" y="333"/>
                  <a:pt x="138" y="338"/>
                  <a:pt x="138" y="333"/>
                </a:cubicBezTo>
                <a:cubicBezTo>
                  <a:pt x="139" y="329"/>
                  <a:pt x="141" y="315"/>
                  <a:pt x="141" y="315"/>
                </a:cubicBezTo>
                <a:cubicBezTo>
                  <a:pt x="149" y="315"/>
                  <a:pt x="149" y="315"/>
                  <a:pt x="149" y="315"/>
                </a:cubicBezTo>
                <a:lnTo>
                  <a:pt x="149" y="333"/>
                </a:lnTo>
                <a:close/>
              </a:path>
            </a:pathLst>
          </a:custGeom>
          <a:solidFill>
            <a:srgbClr val="BFEA1F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6000"/>
              </a:prstClr>
            </a:outerShdw>
          </a:effec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kern="0">
              <a:solidFill>
                <a:srgbClr val="5C5C5C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8" name="Freeform 192"/>
          <p:cNvSpPr>
            <a:spLocks noEditPoints="1"/>
          </p:cNvSpPr>
          <p:nvPr/>
        </p:nvSpPr>
        <p:spPr bwMode="auto">
          <a:xfrm>
            <a:off x="2808288" y="2471738"/>
            <a:ext cx="1309687" cy="3090862"/>
          </a:xfrm>
          <a:custGeom>
            <a:avLst/>
            <a:gdLst>
              <a:gd name="T0" fmla="*/ 625 w 693"/>
              <a:gd name="T1" fmla="*/ 1522 h 1641"/>
              <a:gd name="T2" fmla="*/ 520 w 693"/>
              <a:gd name="T3" fmla="*/ 985 h 1641"/>
              <a:gd name="T4" fmla="*/ 498 w 693"/>
              <a:gd name="T5" fmla="*/ 789 h 1641"/>
              <a:gd name="T6" fmla="*/ 532 w 693"/>
              <a:gd name="T7" fmla="*/ 760 h 1641"/>
              <a:gd name="T8" fmla="*/ 571 w 693"/>
              <a:gd name="T9" fmla="*/ 506 h 1641"/>
              <a:gd name="T10" fmla="*/ 505 w 693"/>
              <a:gd name="T11" fmla="*/ 282 h 1641"/>
              <a:gd name="T12" fmla="*/ 394 w 693"/>
              <a:gd name="T13" fmla="*/ 243 h 1641"/>
              <a:gd name="T14" fmla="*/ 344 w 693"/>
              <a:gd name="T15" fmla="*/ 214 h 1641"/>
              <a:gd name="T16" fmla="*/ 341 w 693"/>
              <a:gd name="T17" fmla="*/ 204 h 1641"/>
              <a:gd name="T18" fmla="*/ 354 w 693"/>
              <a:gd name="T19" fmla="*/ 65 h 1641"/>
              <a:gd name="T20" fmla="*/ 313 w 693"/>
              <a:gd name="T21" fmla="*/ 0 h 1641"/>
              <a:gd name="T22" fmla="*/ 228 w 693"/>
              <a:gd name="T23" fmla="*/ 24 h 1641"/>
              <a:gd name="T24" fmla="*/ 214 w 693"/>
              <a:gd name="T25" fmla="*/ 121 h 1641"/>
              <a:gd name="T26" fmla="*/ 240 w 693"/>
              <a:gd name="T27" fmla="*/ 200 h 1641"/>
              <a:gd name="T28" fmla="*/ 240 w 693"/>
              <a:gd name="T29" fmla="*/ 215 h 1641"/>
              <a:gd name="T30" fmla="*/ 147 w 693"/>
              <a:gd name="T31" fmla="*/ 272 h 1641"/>
              <a:gd name="T32" fmla="*/ 22 w 693"/>
              <a:gd name="T33" fmla="*/ 531 h 1641"/>
              <a:gd name="T34" fmla="*/ 113 w 693"/>
              <a:gd name="T35" fmla="*/ 777 h 1641"/>
              <a:gd name="T36" fmla="*/ 143 w 693"/>
              <a:gd name="T37" fmla="*/ 802 h 1641"/>
              <a:gd name="T38" fmla="*/ 220 w 693"/>
              <a:gd name="T39" fmla="*/ 1183 h 1641"/>
              <a:gd name="T40" fmla="*/ 267 w 693"/>
              <a:gd name="T41" fmla="*/ 1470 h 1641"/>
              <a:gd name="T42" fmla="*/ 231 w 693"/>
              <a:gd name="T43" fmla="*/ 1602 h 1641"/>
              <a:gd name="T44" fmla="*/ 343 w 693"/>
              <a:gd name="T45" fmla="*/ 1595 h 1641"/>
              <a:gd name="T46" fmla="*/ 351 w 693"/>
              <a:gd name="T47" fmla="*/ 1504 h 1641"/>
              <a:gd name="T48" fmla="*/ 342 w 693"/>
              <a:gd name="T49" fmla="*/ 1327 h 1641"/>
              <a:gd name="T50" fmla="*/ 334 w 693"/>
              <a:gd name="T51" fmla="*/ 1168 h 1641"/>
              <a:gd name="T52" fmla="*/ 372 w 693"/>
              <a:gd name="T53" fmla="*/ 991 h 1641"/>
              <a:gd name="T54" fmla="*/ 495 w 693"/>
              <a:gd name="T55" fmla="*/ 1455 h 1641"/>
              <a:gd name="T56" fmla="*/ 553 w 693"/>
              <a:gd name="T57" fmla="*/ 1595 h 1641"/>
              <a:gd name="T58" fmla="*/ 693 w 693"/>
              <a:gd name="T59" fmla="*/ 1628 h 1641"/>
              <a:gd name="T60" fmla="*/ 115 w 693"/>
              <a:gd name="T61" fmla="*/ 608 h 1641"/>
              <a:gd name="T62" fmla="*/ 125 w 693"/>
              <a:gd name="T63" fmla="*/ 524 h 1641"/>
              <a:gd name="T64" fmla="*/ 395 w 693"/>
              <a:gd name="T65" fmla="*/ 690 h 1641"/>
              <a:gd name="T66" fmla="*/ 314 w 693"/>
              <a:gd name="T67" fmla="*/ 307 h 1641"/>
              <a:gd name="T68" fmla="*/ 280 w 693"/>
              <a:gd name="T69" fmla="*/ 291 h 1641"/>
              <a:gd name="T70" fmla="*/ 295 w 693"/>
              <a:gd name="T71" fmla="*/ 485 h 1641"/>
              <a:gd name="T72" fmla="*/ 274 w 693"/>
              <a:gd name="T73" fmla="*/ 687 h 1641"/>
              <a:gd name="T74" fmla="*/ 235 w 693"/>
              <a:gd name="T75" fmla="*/ 542 h 1641"/>
              <a:gd name="T76" fmla="*/ 248 w 693"/>
              <a:gd name="T77" fmla="*/ 225 h 1641"/>
              <a:gd name="T78" fmla="*/ 334 w 693"/>
              <a:gd name="T79" fmla="*/ 227 h 1641"/>
              <a:gd name="T80" fmla="*/ 381 w 693"/>
              <a:gd name="T81" fmla="*/ 413 h 1641"/>
              <a:gd name="T82" fmla="*/ 411 w 693"/>
              <a:gd name="T83" fmla="*/ 689 h 1641"/>
              <a:gd name="T84" fmla="*/ 473 w 693"/>
              <a:gd name="T85" fmla="*/ 485 h 1641"/>
              <a:gd name="T86" fmla="*/ 501 w 693"/>
              <a:gd name="T87" fmla="*/ 576 h 16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93" h="1641">
                <a:moveTo>
                  <a:pt x="669" y="1590"/>
                </a:moveTo>
                <a:cubicBezTo>
                  <a:pt x="650" y="1579"/>
                  <a:pt x="636" y="1550"/>
                  <a:pt x="629" y="1542"/>
                </a:cubicBezTo>
                <a:cubicBezTo>
                  <a:pt x="622" y="1535"/>
                  <a:pt x="631" y="1537"/>
                  <a:pt x="625" y="1522"/>
                </a:cubicBezTo>
                <a:cubicBezTo>
                  <a:pt x="619" y="1507"/>
                  <a:pt x="600" y="1419"/>
                  <a:pt x="597" y="1391"/>
                </a:cubicBezTo>
                <a:cubicBezTo>
                  <a:pt x="593" y="1362"/>
                  <a:pt x="595" y="1265"/>
                  <a:pt x="582" y="1219"/>
                </a:cubicBezTo>
                <a:cubicBezTo>
                  <a:pt x="568" y="1173"/>
                  <a:pt x="526" y="1025"/>
                  <a:pt x="520" y="985"/>
                </a:cubicBezTo>
                <a:cubicBezTo>
                  <a:pt x="514" y="944"/>
                  <a:pt x="505" y="903"/>
                  <a:pt x="505" y="881"/>
                </a:cubicBezTo>
                <a:cubicBezTo>
                  <a:pt x="505" y="858"/>
                  <a:pt x="503" y="843"/>
                  <a:pt x="496" y="827"/>
                </a:cubicBezTo>
                <a:cubicBezTo>
                  <a:pt x="490" y="811"/>
                  <a:pt x="498" y="789"/>
                  <a:pt x="498" y="789"/>
                </a:cubicBezTo>
                <a:cubicBezTo>
                  <a:pt x="498" y="789"/>
                  <a:pt x="514" y="801"/>
                  <a:pt x="524" y="810"/>
                </a:cubicBezTo>
                <a:cubicBezTo>
                  <a:pt x="534" y="819"/>
                  <a:pt x="534" y="805"/>
                  <a:pt x="529" y="785"/>
                </a:cubicBezTo>
                <a:cubicBezTo>
                  <a:pt x="524" y="765"/>
                  <a:pt x="527" y="754"/>
                  <a:pt x="532" y="760"/>
                </a:cubicBezTo>
                <a:cubicBezTo>
                  <a:pt x="537" y="767"/>
                  <a:pt x="541" y="728"/>
                  <a:pt x="553" y="705"/>
                </a:cubicBezTo>
                <a:cubicBezTo>
                  <a:pt x="566" y="681"/>
                  <a:pt x="593" y="633"/>
                  <a:pt x="587" y="606"/>
                </a:cubicBezTo>
                <a:cubicBezTo>
                  <a:pt x="581" y="578"/>
                  <a:pt x="578" y="530"/>
                  <a:pt x="571" y="506"/>
                </a:cubicBezTo>
                <a:cubicBezTo>
                  <a:pt x="563" y="483"/>
                  <a:pt x="556" y="441"/>
                  <a:pt x="547" y="415"/>
                </a:cubicBezTo>
                <a:cubicBezTo>
                  <a:pt x="538" y="389"/>
                  <a:pt x="540" y="376"/>
                  <a:pt x="529" y="350"/>
                </a:cubicBezTo>
                <a:cubicBezTo>
                  <a:pt x="517" y="324"/>
                  <a:pt x="505" y="295"/>
                  <a:pt x="505" y="282"/>
                </a:cubicBezTo>
                <a:cubicBezTo>
                  <a:pt x="505" y="275"/>
                  <a:pt x="502" y="269"/>
                  <a:pt x="491" y="265"/>
                </a:cubicBezTo>
                <a:cubicBezTo>
                  <a:pt x="483" y="261"/>
                  <a:pt x="469" y="258"/>
                  <a:pt x="449" y="255"/>
                </a:cubicBezTo>
                <a:cubicBezTo>
                  <a:pt x="428" y="252"/>
                  <a:pt x="409" y="248"/>
                  <a:pt x="394" y="243"/>
                </a:cubicBezTo>
                <a:cubicBezTo>
                  <a:pt x="393" y="243"/>
                  <a:pt x="392" y="242"/>
                  <a:pt x="391" y="242"/>
                </a:cubicBezTo>
                <a:cubicBezTo>
                  <a:pt x="391" y="242"/>
                  <a:pt x="390" y="242"/>
                  <a:pt x="390" y="242"/>
                </a:cubicBezTo>
                <a:cubicBezTo>
                  <a:pt x="370" y="235"/>
                  <a:pt x="344" y="214"/>
                  <a:pt x="344" y="214"/>
                </a:cubicBezTo>
                <a:cubicBezTo>
                  <a:pt x="336" y="225"/>
                  <a:pt x="336" y="225"/>
                  <a:pt x="336" y="225"/>
                </a:cubicBezTo>
                <a:cubicBezTo>
                  <a:pt x="339" y="221"/>
                  <a:pt x="341" y="218"/>
                  <a:pt x="344" y="214"/>
                </a:cubicBezTo>
                <a:cubicBezTo>
                  <a:pt x="341" y="211"/>
                  <a:pt x="336" y="204"/>
                  <a:pt x="341" y="204"/>
                </a:cubicBezTo>
                <a:cubicBezTo>
                  <a:pt x="352" y="203"/>
                  <a:pt x="354" y="159"/>
                  <a:pt x="360" y="146"/>
                </a:cubicBezTo>
                <a:cubicBezTo>
                  <a:pt x="366" y="133"/>
                  <a:pt x="364" y="124"/>
                  <a:pt x="360" y="112"/>
                </a:cubicBezTo>
                <a:cubicBezTo>
                  <a:pt x="356" y="101"/>
                  <a:pt x="364" y="84"/>
                  <a:pt x="354" y="65"/>
                </a:cubicBezTo>
                <a:cubicBezTo>
                  <a:pt x="344" y="47"/>
                  <a:pt x="358" y="24"/>
                  <a:pt x="344" y="22"/>
                </a:cubicBezTo>
                <a:cubicBezTo>
                  <a:pt x="330" y="20"/>
                  <a:pt x="335" y="3"/>
                  <a:pt x="322" y="3"/>
                </a:cubicBezTo>
                <a:cubicBezTo>
                  <a:pt x="318" y="3"/>
                  <a:pt x="315" y="2"/>
                  <a:pt x="313" y="0"/>
                </a:cubicBezTo>
                <a:cubicBezTo>
                  <a:pt x="302" y="21"/>
                  <a:pt x="285" y="14"/>
                  <a:pt x="285" y="14"/>
                </a:cubicBezTo>
                <a:cubicBezTo>
                  <a:pt x="259" y="8"/>
                  <a:pt x="242" y="14"/>
                  <a:pt x="230" y="23"/>
                </a:cubicBezTo>
                <a:cubicBezTo>
                  <a:pt x="230" y="23"/>
                  <a:pt x="229" y="24"/>
                  <a:pt x="228" y="24"/>
                </a:cubicBezTo>
                <a:cubicBezTo>
                  <a:pt x="213" y="38"/>
                  <a:pt x="208" y="57"/>
                  <a:pt x="208" y="58"/>
                </a:cubicBezTo>
                <a:cubicBezTo>
                  <a:pt x="207" y="65"/>
                  <a:pt x="206" y="72"/>
                  <a:pt x="206" y="77"/>
                </a:cubicBezTo>
                <a:cubicBezTo>
                  <a:pt x="208" y="95"/>
                  <a:pt x="213" y="113"/>
                  <a:pt x="214" y="121"/>
                </a:cubicBezTo>
                <a:cubicBezTo>
                  <a:pt x="215" y="128"/>
                  <a:pt x="219" y="158"/>
                  <a:pt x="225" y="158"/>
                </a:cubicBezTo>
                <a:cubicBezTo>
                  <a:pt x="231" y="158"/>
                  <a:pt x="233" y="159"/>
                  <a:pt x="233" y="159"/>
                </a:cubicBezTo>
                <a:cubicBezTo>
                  <a:pt x="233" y="159"/>
                  <a:pt x="240" y="182"/>
                  <a:pt x="240" y="200"/>
                </a:cubicBezTo>
                <a:cubicBezTo>
                  <a:pt x="240" y="208"/>
                  <a:pt x="240" y="212"/>
                  <a:pt x="240" y="215"/>
                </a:cubicBezTo>
                <a:cubicBezTo>
                  <a:pt x="240" y="215"/>
                  <a:pt x="240" y="215"/>
                  <a:pt x="240" y="215"/>
                </a:cubicBezTo>
                <a:cubicBezTo>
                  <a:pt x="240" y="215"/>
                  <a:pt x="240" y="215"/>
                  <a:pt x="240" y="215"/>
                </a:cubicBezTo>
                <a:cubicBezTo>
                  <a:pt x="240" y="215"/>
                  <a:pt x="240" y="215"/>
                  <a:pt x="240" y="215"/>
                </a:cubicBezTo>
                <a:cubicBezTo>
                  <a:pt x="240" y="215"/>
                  <a:pt x="224" y="238"/>
                  <a:pt x="206" y="246"/>
                </a:cubicBezTo>
                <a:cubicBezTo>
                  <a:pt x="188" y="255"/>
                  <a:pt x="162" y="268"/>
                  <a:pt x="147" y="272"/>
                </a:cubicBezTo>
                <a:cubicBezTo>
                  <a:pt x="136" y="275"/>
                  <a:pt x="124" y="279"/>
                  <a:pt x="115" y="285"/>
                </a:cubicBezTo>
                <a:cubicBezTo>
                  <a:pt x="103" y="293"/>
                  <a:pt x="93" y="305"/>
                  <a:pt x="89" y="326"/>
                </a:cubicBezTo>
                <a:cubicBezTo>
                  <a:pt x="82" y="365"/>
                  <a:pt x="42" y="495"/>
                  <a:pt x="22" y="531"/>
                </a:cubicBezTo>
                <a:cubicBezTo>
                  <a:pt x="3" y="567"/>
                  <a:pt x="0" y="616"/>
                  <a:pt x="20" y="646"/>
                </a:cubicBezTo>
                <a:cubicBezTo>
                  <a:pt x="39" y="676"/>
                  <a:pt x="86" y="750"/>
                  <a:pt x="93" y="760"/>
                </a:cubicBezTo>
                <a:cubicBezTo>
                  <a:pt x="100" y="770"/>
                  <a:pt x="102" y="778"/>
                  <a:pt x="113" y="777"/>
                </a:cubicBezTo>
                <a:cubicBezTo>
                  <a:pt x="113" y="777"/>
                  <a:pt x="114" y="776"/>
                  <a:pt x="115" y="776"/>
                </a:cubicBezTo>
                <a:cubicBezTo>
                  <a:pt x="124" y="776"/>
                  <a:pt x="130" y="777"/>
                  <a:pt x="130" y="777"/>
                </a:cubicBezTo>
                <a:cubicBezTo>
                  <a:pt x="130" y="777"/>
                  <a:pt x="135" y="796"/>
                  <a:pt x="143" y="802"/>
                </a:cubicBezTo>
                <a:cubicBezTo>
                  <a:pt x="151" y="808"/>
                  <a:pt x="161" y="828"/>
                  <a:pt x="163" y="821"/>
                </a:cubicBezTo>
                <a:cubicBezTo>
                  <a:pt x="166" y="814"/>
                  <a:pt x="173" y="872"/>
                  <a:pt x="180" y="903"/>
                </a:cubicBezTo>
                <a:cubicBezTo>
                  <a:pt x="187" y="934"/>
                  <a:pt x="220" y="1152"/>
                  <a:pt x="220" y="1183"/>
                </a:cubicBezTo>
                <a:cubicBezTo>
                  <a:pt x="220" y="1214"/>
                  <a:pt x="232" y="1246"/>
                  <a:pt x="231" y="1268"/>
                </a:cubicBezTo>
                <a:cubicBezTo>
                  <a:pt x="230" y="1291"/>
                  <a:pt x="235" y="1349"/>
                  <a:pt x="236" y="1381"/>
                </a:cubicBezTo>
                <a:cubicBezTo>
                  <a:pt x="237" y="1413"/>
                  <a:pt x="267" y="1447"/>
                  <a:pt x="267" y="1470"/>
                </a:cubicBezTo>
                <a:cubicBezTo>
                  <a:pt x="267" y="1494"/>
                  <a:pt x="260" y="1505"/>
                  <a:pt x="263" y="1519"/>
                </a:cubicBezTo>
                <a:cubicBezTo>
                  <a:pt x="267" y="1532"/>
                  <a:pt x="266" y="1542"/>
                  <a:pt x="251" y="1558"/>
                </a:cubicBezTo>
                <a:cubicBezTo>
                  <a:pt x="236" y="1574"/>
                  <a:pt x="230" y="1589"/>
                  <a:pt x="231" y="1602"/>
                </a:cubicBezTo>
                <a:cubicBezTo>
                  <a:pt x="232" y="1614"/>
                  <a:pt x="236" y="1619"/>
                  <a:pt x="266" y="1620"/>
                </a:cubicBezTo>
                <a:cubicBezTo>
                  <a:pt x="296" y="1621"/>
                  <a:pt x="324" y="1613"/>
                  <a:pt x="324" y="1605"/>
                </a:cubicBezTo>
                <a:cubicBezTo>
                  <a:pt x="324" y="1598"/>
                  <a:pt x="334" y="1595"/>
                  <a:pt x="343" y="1595"/>
                </a:cubicBezTo>
                <a:cubicBezTo>
                  <a:pt x="351" y="1595"/>
                  <a:pt x="350" y="1587"/>
                  <a:pt x="346" y="1569"/>
                </a:cubicBezTo>
                <a:cubicBezTo>
                  <a:pt x="343" y="1552"/>
                  <a:pt x="330" y="1528"/>
                  <a:pt x="338" y="1531"/>
                </a:cubicBezTo>
                <a:cubicBezTo>
                  <a:pt x="345" y="1533"/>
                  <a:pt x="351" y="1528"/>
                  <a:pt x="351" y="1504"/>
                </a:cubicBezTo>
                <a:cubicBezTo>
                  <a:pt x="351" y="1479"/>
                  <a:pt x="355" y="1471"/>
                  <a:pt x="344" y="1457"/>
                </a:cubicBezTo>
                <a:cubicBezTo>
                  <a:pt x="333" y="1442"/>
                  <a:pt x="335" y="1415"/>
                  <a:pt x="338" y="1392"/>
                </a:cubicBezTo>
                <a:cubicBezTo>
                  <a:pt x="340" y="1370"/>
                  <a:pt x="348" y="1354"/>
                  <a:pt x="342" y="1327"/>
                </a:cubicBezTo>
                <a:cubicBezTo>
                  <a:pt x="335" y="1299"/>
                  <a:pt x="334" y="1266"/>
                  <a:pt x="338" y="1252"/>
                </a:cubicBezTo>
                <a:cubicBezTo>
                  <a:pt x="342" y="1239"/>
                  <a:pt x="339" y="1222"/>
                  <a:pt x="329" y="1211"/>
                </a:cubicBezTo>
                <a:cubicBezTo>
                  <a:pt x="319" y="1200"/>
                  <a:pt x="334" y="1180"/>
                  <a:pt x="334" y="1168"/>
                </a:cubicBezTo>
                <a:cubicBezTo>
                  <a:pt x="334" y="1156"/>
                  <a:pt x="330" y="1104"/>
                  <a:pt x="337" y="1052"/>
                </a:cubicBezTo>
                <a:cubicBezTo>
                  <a:pt x="343" y="999"/>
                  <a:pt x="344" y="960"/>
                  <a:pt x="345" y="946"/>
                </a:cubicBezTo>
                <a:cubicBezTo>
                  <a:pt x="346" y="933"/>
                  <a:pt x="354" y="939"/>
                  <a:pt x="372" y="991"/>
                </a:cubicBezTo>
                <a:cubicBezTo>
                  <a:pt x="391" y="1043"/>
                  <a:pt x="438" y="1205"/>
                  <a:pt x="447" y="1241"/>
                </a:cubicBezTo>
                <a:cubicBezTo>
                  <a:pt x="454" y="1272"/>
                  <a:pt x="480" y="1385"/>
                  <a:pt x="491" y="1436"/>
                </a:cubicBezTo>
                <a:cubicBezTo>
                  <a:pt x="493" y="1444"/>
                  <a:pt x="494" y="1451"/>
                  <a:pt x="495" y="1455"/>
                </a:cubicBezTo>
                <a:cubicBezTo>
                  <a:pt x="501" y="1486"/>
                  <a:pt x="509" y="1548"/>
                  <a:pt x="517" y="1548"/>
                </a:cubicBezTo>
                <a:cubicBezTo>
                  <a:pt x="526" y="1548"/>
                  <a:pt x="524" y="1554"/>
                  <a:pt x="525" y="1572"/>
                </a:cubicBezTo>
                <a:cubicBezTo>
                  <a:pt x="526" y="1589"/>
                  <a:pt x="543" y="1592"/>
                  <a:pt x="553" y="1595"/>
                </a:cubicBezTo>
                <a:cubicBezTo>
                  <a:pt x="563" y="1599"/>
                  <a:pt x="566" y="1589"/>
                  <a:pt x="566" y="1589"/>
                </a:cubicBezTo>
                <a:cubicBezTo>
                  <a:pt x="566" y="1589"/>
                  <a:pt x="582" y="1623"/>
                  <a:pt x="610" y="1626"/>
                </a:cubicBezTo>
                <a:cubicBezTo>
                  <a:pt x="639" y="1630"/>
                  <a:pt x="693" y="1641"/>
                  <a:pt x="693" y="1628"/>
                </a:cubicBezTo>
                <a:cubicBezTo>
                  <a:pt x="693" y="1614"/>
                  <a:pt x="687" y="1602"/>
                  <a:pt x="669" y="1590"/>
                </a:cubicBezTo>
                <a:close/>
                <a:moveTo>
                  <a:pt x="128" y="644"/>
                </a:moveTo>
                <a:cubicBezTo>
                  <a:pt x="128" y="632"/>
                  <a:pt x="122" y="619"/>
                  <a:pt x="115" y="608"/>
                </a:cubicBezTo>
                <a:cubicBezTo>
                  <a:pt x="105" y="594"/>
                  <a:pt x="95" y="582"/>
                  <a:pt x="99" y="575"/>
                </a:cubicBezTo>
                <a:cubicBezTo>
                  <a:pt x="105" y="563"/>
                  <a:pt x="110" y="563"/>
                  <a:pt x="115" y="554"/>
                </a:cubicBezTo>
                <a:cubicBezTo>
                  <a:pt x="118" y="549"/>
                  <a:pt x="121" y="541"/>
                  <a:pt x="125" y="524"/>
                </a:cubicBezTo>
                <a:cubicBezTo>
                  <a:pt x="124" y="559"/>
                  <a:pt x="136" y="611"/>
                  <a:pt x="128" y="644"/>
                </a:cubicBezTo>
                <a:close/>
                <a:moveTo>
                  <a:pt x="411" y="689"/>
                </a:moveTo>
                <a:cubicBezTo>
                  <a:pt x="407" y="690"/>
                  <a:pt x="402" y="690"/>
                  <a:pt x="395" y="690"/>
                </a:cubicBezTo>
                <a:cubicBezTo>
                  <a:pt x="395" y="685"/>
                  <a:pt x="395" y="680"/>
                  <a:pt x="393" y="674"/>
                </a:cubicBezTo>
                <a:cubicBezTo>
                  <a:pt x="389" y="655"/>
                  <a:pt x="367" y="523"/>
                  <a:pt x="351" y="448"/>
                </a:cubicBezTo>
                <a:cubicBezTo>
                  <a:pt x="335" y="373"/>
                  <a:pt x="318" y="317"/>
                  <a:pt x="314" y="307"/>
                </a:cubicBezTo>
                <a:cubicBezTo>
                  <a:pt x="310" y="297"/>
                  <a:pt x="323" y="293"/>
                  <a:pt x="323" y="293"/>
                </a:cubicBezTo>
                <a:cubicBezTo>
                  <a:pt x="299" y="269"/>
                  <a:pt x="299" y="269"/>
                  <a:pt x="299" y="269"/>
                </a:cubicBezTo>
                <a:cubicBezTo>
                  <a:pt x="288" y="274"/>
                  <a:pt x="280" y="291"/>
                  <a:pt x="280" y="291"/>
                </a:cubicBezTo>
                <a:cubicBezTo>
                  <a:pt x="280" y="291"/>
                  <a:pt x="292" y="299"/>
                  <a:pt x="294" y="307"/>
                </a:cubicBezTo>
                <a:cubicBezTo>
                  <a:pt x="296" y="315"/>
                  <a:pt x="292" y="325"/>
                  <a:pt x="286" y="343"/>
                </a:cubicBezTo>
                <a:cubicBezTo>
                  <a:pt x="281" y="362"/>
                  <a:pt x="288" y="443"/>
                  <a:pt x="295" y="485"/>
                </a:cubicBezTo>
                <a:cubicBezTo>
                  <a:pt x="302" y="527"/>
                  <a:pt x="315" y="621"/>
                  <a:pt x="323" y="669"/>
                </a:cubicBezTo>
                <a:cubicBezTo>
                  <a:pt x="324" y="677"/>
                  <a:pt x="326" y="683"/>
                  <a:pt x="327" y="689"/>
                </a:cubicBezTo>
                <a:cubicBezTo>
                  <a:pt x="308" y="688"/>
                  <a:pt x="289" y="687"/>
                  <a:pt x="274" y="687"/>
                </a:cubicBezTo>
                <a:cubicBezTo>
                  <a:pt x="232" y="687"/>
                  <a:pt x="191" y="692"/>
                  <a:pt x="191" y="692"/>
                </a:cubicBezTo>
                <a:cubicBezTo>
                  <a:pt x="191" y="692"/>
                  <a:pt x="199" y="672"/>
                  <a:pt x="212" y="643"/>
                </a:cubicBezTo>
                <a:cubicBezTo>
                  <a:pt x="224" y="615"/>
                  <a:pt x="226" y="589"/>
                  <a:pt x="235" y="542"/>
                </a:cubicBezTo>
                <a:cubicBezTo>
                  <a:pt x="245" y="495"/>
                  <a:pt x="237" y="463"/>
                  <a:pt x="237" y="406"/>
                </a:cubicBezTo>
                <a:cubicBezTo>
                  <a:pt x="237" y="361"/>
                  <a:pt x="234" y="300"/>
                  <a:pt x="231" y="263"/>
                </a:cubicBezTo>
                <a:cubicBezTo>
                  <a:pt x="231" y="257"/>
                  <a:pt x="231" y="235"/>
                  <a:pt x="248" y="225"/>
                </a:cubicBezTo>
                <a:cubicBezTo>
                  <a:pt x="257" y="236"/>
                  <a:pt x="268" y="248"/>
                  <a:pt x="281" y="257"/>
                </a:cubicBezTo>
                <a:cubicBezTo>
                  <a:pt x="304" y="273"/>
                  <a:pt x="306" y="261"/>
                  <a:pt x="320" y="244"/>
                </a:cubicBezTo>
                <a:cubicBezTo>
                  <a:pt x="326" y="237"/>
                  <a:pt x="330" y="232"/>
                  <a:pt x="334" y="227"/>
                </a:cubicBezTo>
                <a:cubicBezTo>
                  <a:pt x="334" y="227"/>
                  <a:pt x="334" y="227"/>
                  <a:pt x="334" y="227"/>
                </a:cubicBezTo>
                <a:cubicBezTo>
                  <a:pt x="353" y="218"/>
                  <a:pt x="370" y="255"/>
                  <a:pt x="370" y="255"/>
                </a:cubicBezTo>
                <a:cubicBezTo>
                  <a:pt x="382" y="288"/>
                  <a:pt x="381" y="349"/>
                  <a:pt x="381" y="413"/>
                </a:cubicBezTo>
                <a:cubicBezTo>
                  <a:pt x="381" y="478"/>
                  <a:pt x="393" y="542"/>
                  <a:pt x="406" y="589"/>
                </a:cubicBezTo>
                <a:cubicBezTo>
                  <a:pt x="418" y="636"/>
                  <a:pt x="437" y="678"/>
                  <a:pt x="437" y="678"/>
                </a:cubicBezTo>
                <a:cubicBezTo>
                  <a:pt x="437" y="678"/>
                  <a:pt x="426" y="684"/>
                  <a:pt x="411" y="689"/>
                </a:cubicBezTo>
                <a:close/>
                <a:moveTo>
                  <a:pt x="491" y="631"/>
                </a:moveTo>
                <a:cubicBezTo>
                  <a:pt x="489" y="627"/>
                  <a:pt x="490" y="600"/>
                  <a:pt x="484" y="579"/>
                </a:cubicBezTo>
                <a:cubicBezTo>
                  <a:pt x="477" y="556"/>
                  <a:pt x="474" y="524"/>
                  <a:pt x="473" y="485"/>
                </a:cubicBezTo>
                <a:cubicBezTo>
                  <a:pt x="473" y="485"/>
                  <a:pt x="482" y="518"/>
                  <a:pt x="491" y="538"/>
                </a:cubicBezTo>
                <a:cubicBezTo>
                  <a:pt x="495" y="547"/>
                  <a:pt x="498" y="553"/>
                  <a:pt x="501" y="553"/>
                </a:cubicBezTo>
                <a:cubicBezTo>
                  <a:pt x="511" y="556"/>
                  <a:pt x="512" y="570"/>
                  <a:pt x="501" y="576"/>
                </a:cubicBezTo>
                <a:cubicBezTo>
                  <a:pt x="490" y="582"/>
                  <a:pt x="498" y="624"/>
                  <a:pt x="493" y="630"/>
                </a:cubicBezTo>
                <a:cubicBezTo>
                  <a:pt x="492" y="631"/>
                  <a:pt x="491" y="631"/>
                  <a:pt x="491" y="631"/>
                </a:cubicBezTo>
                <a:close/>
              </a:path>
            </a:pathLst>
          </a:custGeom>
          <a:solidFill>
            <a:srgbClr val="003760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6000"/>
              </a:prstClr>
            </a:outerShdw>
          </a:effec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kern="0">
              <a:solidFill>
                <a:srgbClr val="5C5C5C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393" name="矩形 201"/>
          <p:cNvSpPr>
            <a:spLocks noChangeArrowheads="1"/>
          </p:cNvSpPr>
          <p:nvPr/>
        </p:nvSpPr>
        <p:spPr bwMode="auto">
          <a:xfrm>
            <a:off x="6299200" y="4038600"/>
            <a:ext cx="4735513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>
              <a:solidFill>
                <a:srgbClr val="000000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6394" name="矩形 202"/>
          <p:cNvSpPr>
            <a:spLocks noChangeArrowheads="1"/>
          </p:cNvSpPr>
          <p:nvPr/>
        </p:nvSpPr>
        <p:spPr bwMode="auto">
          <a:xfrm>
            <a:off x="6299200" y="2965450"/>
            <a:ext cx="4649788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>
              <a:solidFill>
                <a:srgbClr val="000000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57188" y="355600"/>
            <a:ext cx="254000" cy="254000"/>
          </a:xfrm>
          <a:prstGeom prst="rect">
            <a:avLst/>
          </a:prstGeom>
          <a:solidFill>
            <a:srgbClr val="0058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7411" name="文本框 4"/>
          <p:cNvSpPr txBox="1">
            <a:spLocks noChangeArrowheads="1"/>
          </p:cNvSpPr>
          <p:nvPr/>
        </p:nvSpPr>
        <p:spPr bwMode="auto">
          <a:xfrm>
            <a:off x="685800" y="282575"/>
            <a:ext cx="26574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sp>
        <p:nvSpPr>
          <p:cNvPr id="6" name="Freeform 5"/>
          <p:cNvSpPr>
            <a:spLocks noEditPoints="1"/>
          </p:cNvSpPr>
          <p:nvPr/>
        </p:nvSpPr>
        <p:spPr bwMode="auto">
          <a:xfrm>
            <a:off x="4379913" y="4922838"/>
            <a:ext cx="1855787" cy="1944687"/>
          </a:xfrm>
          <a:custGeom>
            <a:avLst/>
            <a:gdLst>
              <a:gd name="T0" fmla="*/ 717 w 829"/>
              <a:gd name="T1" fmla="*/ 568 h 869"/>
              <a:gd name="T2" fmla="*/ 634 w 829"/>
              <a:gd name="T3" fmla="*/ 869 h 869"/>
              <a:gd name="T4" fmla="*/ 634 w 829"/>
              <a:gd name="T5" fmla="*/ 758 h 869"/>
              <a:gd name="T6" fmla="*/ 593 w 829"/>
              <a:gd name="T7" fmla="*/ 81 h 869"/>
              <a:gd name="T8" fmla="*/ 593 w 829"/>
              <a:gd name="T9" fmla="*/ 390 h 869"/>
              <a:gd name="T10" fmla="*/ 593 w 829"/>
              <a:gd name="T11" fmla="*/ 203 h 869"/>
              <a:gd name="T12" fmla="*/ 593 w 829"/>
              <a:gd name="T13" fmla="*/ 81 h 869"/>
              <a:gd name="T14" fmla="*/ 634 w 829"/>
              <a:gd name="T15" fmla="*/ 758 h 869"/>
              <a:gd name="T16" fmla="*/ 634 w 829"/>
              <a:gd name="T17" fmla="*/ 869 h 869"/>
              <a:gd name="T18" fmla="*/ 568 w 829"/>
              <a:gd name="T19" fmla="*/ 125 h 869"/>
              <a:gd name="T20" fmla="*/ 568 w 829"/>
              <a:gd name="T21" fmla="*/ 770 h 869"/>
              <a:gd name="T22" fmla="*/ 593 w 829"/>
              <a:gd name="T23" fmla="*/ 288 h 869"/>
              <a:gd name="T24" fmla="*/ 568 w 829"/>
              <a:gd name="T25" fmla="*/ 173 h 869"/>
              <a:gd name="T26" fmla="*/ 568 w 829"/>
              <a:gd name="T27" fmla="*/ 663 h 869"/>
              <a:gd name="T28" fmla="*/ 568 w 829"/>
              <a:gd name="T29" fmla="*/ 433 h 869"/>
              <a:gd name="T30" fmla="*/ 527 w 829"/>
              <a:gd name="T31" fmla="*/ 24 h 869"/>
              <a:gd name="T32" fmla="*/ 527 w 829"/>
              <a:gd name="T33" fmla="*/ 24 h 869"/>
              <a:gd name="T34" fmla="*/ 547 w 829"/>
              <a:gd name="T35" fmla="*/ 819 h 869"/>
              <a:gd name="T36" fmla="*/ 568 w 829"/>
              <a:gd name="T37" fmla="*/ 869 h 869"/>
              <a:gd name="T38" fmla="*/ 534 w 829"/>
              <a:gd name="T39" fmla="*/ 132 h 869"/>
              <a:gd name="T40" fmla="*/ 527 w 829"/>
              <a:gd name="T41" fmla="*/ 394 h 869"/>
              <a:gd name="T42" fmla="*/ 568 w 829"/>
              <a:gd name="T43" fmla="*/ 173 h 869"/>
              <a:gd name="T44" fmla="*/ 527 w 829"/>
              <a:gd name="T45" fmla="*/ 633 h 869"/>
              <a:gd name="T46" fmla="*/ 414 w 829"/>
              <a:gd name="T47" fmla="*/ 0 h 869"/>
              <a:gd name="T48" fmla="*/ 413 w 829"/>
              <a:gd name="T49" fmla="*/ 0 h 869"/>
              <a:gd name="T50" fmla="*/ 432 w 829"/>
              <a:gd name="T51" fmla="*/ 821 h 869"/>
              <a:gd name="T52" fmla="*/ 527 w 829"/>
              <a:gd name="T53" fmla="*/ 798 h 869"/>
              <a:gd name="T54" fmla="*/ 527 w 829"/>
              <a:gd name="T55" fmla="*/ 105 h 869"/>
              <a:gd name="T56" fmla="*/ 527 w 829"/>
              <a:gd name="T57" fmla="*/ 286 h 869"/>
              <a:gd name="T58" fmla="*/ 527 w 829"/>
              <a:gd name="T59" fmla="*/ 323 h 869"/>
              <a:gd name="T60" fmla="*/ 507 w 829"/>
              <a:gd name="T61" fmla="*/ 559 h 869"/>
              <a:gd name="T62" fmla="*/ 388 w 829"/>
              <a:gd name="T63" fmla="*/ 1 h 869"/>
              <a:gd name="T64" fmla="*/ 388 w 829"/>
              <a:gd name="T65" fmla="*/ 1 h 869"/>
              <a:gd name="T66" fmla="*/ 413 w 829"/>
              <a:gd name="T67" fmla="*/ 777 h 869"/>
              <a:gd name="T68" fmla="*/ 413 w 829"/>
              <a:gd name="T69" fmla="*/ 841 h 869"/>
              <a:gd name="T70" fmla="*/ 413 w 829"/>
              <a:gd name="T71" fmla="*/ 159 h 869"/>
              <a:gd name="T72" fmla="*/ 413 w 829"/>
              <a:gd name="T73" fmla="*/ 558 h 869"/>
              <a:gd name="T74" fmla="*/ 388 w 829"/>
              <a:gd name="T75" fmla="*/ 556 h 869"/>
              <a:gd name="T76" fmla="*/ 388 w 829"/>
              <a:gd name="T77" fmla="*/ 1 h 869"/>
              <a:gd name="T78" fmla="*/ 388 w 829"/>
              <a:gd name="T79" fmla="*/ 869 h 869"/>
              <a:gd name="T80" fmla="*/ 299 w 829"/>
              <a:gd name="T81" fmla="*/ 798 h 869"/>
              <a:gd name="T82" fmla="*/ 388 w 829"/>
              <a:gd name="T83" fmla="*/ 69 h 869"/>
              <a:gd name="T84" fmla="*/ 388 w 829"/>
              <a:gd name="T85" fmla="*/ 154 h 869"/>
              <a:gd name="T86" fmla="*/ 318 w 829"/>
              <a:gd name="T87" fmla="*/ 559 h 869"/>
              <a:gd name="T88" fmla="*/ 192 w 829"/>
              <a:gd name="T89" fmla="*/ 178 h 869"/>
              <a:gd name="T90" fmla="*/ 266 w 829"/>
              <a:gd name="T91" fmla="*/ 167 h 869"/>
              <a:gd name="T92" fmla="*/ 260 w 829"/>
              <a:gd name="T93" fmla="*/ 297 h 869"/>
              <a:gd name="T94" fmla="*/ 299 w 829"/>
              <a:gd name="T95" fmla="*/ 508 h 869"/>
              <a:gd name="T96" fmla="*/ 192 w 829"/>
              <a:gd name="T97" fmla="*/ 178 h 869"/>
              <a:gd name="T98" fmla="*/ 211 w 829"/>
              <a:gd name="T99" fmla="*/ 811 h 869"/>
              <a:gd name="T100" fmla="*/ 299 w 829"/>
              <a:gd name="T101" fmla="*/ 798 h 869"/>
              <a:gd name="T102" fmla="*/ 45 w 829"/>
              <a:gd name="T103" fmla="*/ 869 h 869"/>
              <a:gd name="T104" fmla="*/ 157 w 829"/>
              <a:gd name="T105" fmla="*/ 393 h 869"/>
              <a:gd name="T106" fmla="*/ 158 w 829"/>
              <a:gd name="T107" fmla="*/ 719 h 869"/>
              <a:gd name="T108" fmla="*/ 192 w 829"/>
              <a:gd name="T109" fmla="*/ 832 h 8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829" h="869">
                <a:moveTo>
                  <a:pt x="634" y="173"/>
                </a:moveTo>
                <a:cubicBezTo>
                  <a:pt x="638" y="190"/>
                  <a:pt x="641" y="208"/>
                  <a:pt x="644" y="226"/>
                </a:cubicBezTo>
                <a:cubicBezTo>
                  <a:pt x="651" y="284"/>
                  <a:pt x="718" y="320"/>
                  <a:pt x="671" y="393"/>
                </a:cubicBezTo>
                <a:cubicBezTo>
                  <a:pt x="629" y="458"/>
                  <a:pt x="780" y="432"/>
                  <a:pt x="717" y="568"/>
                </a:cubicBezTo>
                <a:cubicBezTo>
                  <a:pt x="690" y="626"/>
                  <a:pt x="829" y="602"/>
                  <a:pt x="776" y="710"/>
                </a:cubicBezTo>
                <a:cubicBezTo>
                  <a:pt x="795" y="730"/>
                  <a:pt x="807" y="755"/>
                  <a:pt x="806" y="791"/>
                </a:cubicBezTo>
                <a:cubicBezTo>
                  <a:pt x="805" y="816"/>
                  <a:pt x="795" y="843"/>
                  <a:pt x="779" y="869"/>
                </a:cubicBezTo>
                <a:cubicBezTo>
                  <a:pt x="634" y="869"/>
                  <a:pt x="634" y="869"/>
                  <a:pt x="634" y="869"/>
                </a:cubicBezTo>
                <a:cubicBezTo>
                  <a:pt x="634" y="832"/>
                  <a:pt x="634" y="832"/>
                  <a:pt x="634" y="832"/>
                </a:cubicBezTo>
                <a:cubicBezTo>
                  <a:pt x="645" y="832"/>
                  <a:pt x="653" y="822"/>
                  <a:pt x="653" y="811"/>
                </a:cubicBezTo>
                <a:cubicBezTo>
                  <a:pt x="653" y="800"/>
                  <a:pt x="645" y="791"/>
                  <a:pt x="634" y="791"/>
                </a:cubicBezTo>
                <a:cubicBezTo>
                  <a:pt x="634" y="758"/>
                  <a:pt x="634" y="758"/>
                  <a:pt x="634" y="758"/>
                </a:cubicBezTo>
                <a:cubicBezTo>
                  <a:pt x="665" y="749"/>
                  <a:pt x="683" y="736"/>
                  <a:pt x="679" y="721"/>
                </a:cubicBezTo>
                <a:cubicBezTo>
                  <a:pt x="663" y="704"/>
                  <a:pt x="649" y="696"/>
                  <a:pt x="634" y="689"/>
                </a:cubicBezTo>
                <a:lnTo>
                  <a:pt x="634" y="173"/>
                </a:lnTo>
                <a:close/>
                <a:moveTo>
                  <a:pt x="593" y="81"/>
                </a:moveTo>
                <a:cubicBezTo>
                  <a:pt x="612" y="107"/>
                  <a:pt x="625" y="138"/>
                  <a:pt x="634" y="173"/>
                </a:cubicBezTo>
                <a:cubicBezTo>
                  <a:pt x="634" y="689"/>
                  <a:pt x="634" y="689"/>
                  <a:pt x="634" y="689"/>
                </a:cubicBezTo>
                <a:cubicBezTo>
                  <a:pt x="621" y="684"/>
                  <a:pt x="608" y="680"/>
                  <a:pt x="593" y="674"/>
                </a:cubicBezTo>
                <a:cubicBezTo>
                  <a:pt x="593" y="390"/>
                  <a:pt x="593" y="390"/>
                  <a:pt x="593" y="390"/>
                </a:cubicBezTo>
                <a:cubicBezTo>
                  <a:pt x="599" y="392"/>
                  <a:pt x="605" y="396"/>
                  <a:pt x="610" y="401"/>
                </a:cubicBezTo>
                <a:cubicBezTo>
                  <a:pt x="621" y="377"/>
                  <a:pt x="625" y="345"/>
                  <a:pt x="620" y="318"/>
                </a:cubicBezTo>
                <a:cubicBezTo>
                  <a:pt x="615" y="295"/>
                  <a:pt x="604" y="285"/>
                  <a:pt x="593" y="288"/>
                </a:cubicBezTo>
                <a:cubicBezTo>
                  <a:pt x="593" y="203"/>
                  <a:pt x="593" y="203"/>
                  <a:pt x="593" y="203"/>
                </a:cubicBezTo>
                <a:cubicBezTo>
                  <a:pt x="593" y="204"/>
                  <a:pt x="593" y="205"/>
                  <a:pt x="594" y="206"/>
                </a:cubicBezTo>
                <a:cubicBezTo>
                  <a:pt x="599" y="213"/>
                  <a:pt x="605" y="221"/>
                  <a:pt x="610" y="229"/>
                </a:cubicBezTo>
                <a:cubicBezTo>
                  <a:pt x="606" y="207"/>
                  <a:pt x="601" y="188"/>
                  <a:pt x="593" y="170"/>
                </a:cubicBezTo>
                <a:cubicBezTo>
                  <a:pt x="593" y="81"/>
                  <a:pt x="593" y="81"/>
                  <a:pt x="593" y="81"/>
                </a:cubicBezTo>
                <a:close/>
                <a:moveTo>
                  <a:pt x="634" y="869"/>
                </a:moveTo>
                <a:cubicBezTo>
                  <a:pt x="593" y="869"/>
                  <a:pt x="593" y="869"/>
                  <a:pt x="593" y="869"/>
                </a:cubicBezTo>
                <a:cubicBezTo>
                  <a:pt x="593" y="767"/>
                  <a:pt x="593" y="767"/>
                  <a:pt x="593" y="767"/>
                </a:cubicBezTo>
                <a:cubicBezTo>
                  <a:pt x="608" y="764"/>
                  <a:pt x="622" y="761"/>
                  <a:pt x="634" y="758"/>
                </a:cubicBezTo>
                <a:cubicBezTo>
                  <a:pt x="634" y="791"/>
                  <a:pt x="634" y="791"/>
                  <a:pt x="634" y="791"/>
                </a:cubicBezTo>
                <a:cubicBezTo>
                  <a:pt x="623" y="791"/>
                  <a:pt x="615" y="800"/>
                  <a:pt x="615" y="811"/>
                </a:cubicBezTo>
                <a:cubicBezTo>
                  <a:pt x="615" y="822"/>
                  <a:pt x="623" y="832"/>
                  <a:pt x="634" y="832"/>
                </a:cubicBezTo>
                <a:lnTo>
                  <a:pt x="634" y="869"/>
                </a:lnTo>
                <a:close/>
                <a:moveTo>
                  <a:pt x="568" y="53"/>
                </a:moveTo>
                <a:cubicBezTo>
                  <a:pt x="577" y="62"/>
                  <a:pt x="586" y="71"/>
                  <a:pt x="593" y="81"/>
                </a:cubicBezTo>
                <a:cubicBezTo>
                  <a:pt x="593" y="170"/>
                  <a:pt x="593" y="170"/>
                  <a:pt x="593" y="170"/>
                </a:cubicBezTo>
                <a:cubicBezTo>
                  <a:pt x="586" y="153"/>
                  <a:pt x="578" y="138"/>
                  <a:pt x="568" y="125"/>
                </a:cubicBezTo>
                <a:cubicBezTo>
                  <a:pt x="568" y="53"/>
                  <a:pt x="568" y="53"/>
                  <a:pt x="568" y="53"/>
                </a:cubicBezTo>
                <a:close/>
                <a:moveTo>
                  <a:pt x="593" y="869"/>
                </a:moveTo>
                <a:cubicBezTo>
                  <a:pt x="568" y="869"/>
                  <a:pt x="568" y="869"/>
                  <a:pt x="568" y="869"/>
                </a:cubicBezTo>
                <a:cubicBezTo>
                  <a:pt x="568" y="770"/>
                  <a:pt x="568" y="770"/>
                  <a:pt x="568" y="770"/>
                </a:cubicBezTo>
                <a:cubicBezTo>
                  <a:pt x="577" y="769"/>
                  <a:pt x="585" y="768"/>
                  <a:pt x="593" y="767"/>
                </a:cubicBezTo>
                <a:cubicBezTo>
                  <a:pt x="593" y="869"/>
                  <a:pt x="593" y="869"/>
                  <a:pt x="593" y="869"/>
                </a:cubicBezTo>
                <a:close/>
                <a:moveTo>
                  <a:pt x="593" y="203"/>
                </a:moveTo>
                <a:cubicBezTo>
                  <a:pt x="593" y="288"/>
                  <a:pt x="593" y="288"/>
                  <a:pt x="593" y="288"/>
                </a:cubicBezTo>
                <a:cubicBezTo>
                  <a:pt x="587" y="290"/>
                  <a:pt x="581" y="296"/>
                  <a:pt x="577" y="307"/>
                </a:cubicBezTo>
                <a:cubicBezTo>
                  <a:pt x="574" y="317"/>
                  <a:pt x="571" y="326"/>
                  <a:pt x="569" y="330"/>
                </a:cubicBezTo>
                <a:cubicBezTo>
                  <a:pt x="569" y="331"/>
                  <a:pt x="569" y="332"/>
                  <a:pt x="568" y="333"/>
                </a:cubicBezTo>
                <a:cubicBezTo>
                  <a:pt x="568" y="173"/>
                  <a:pt x="568" y="173"/>
                  <a:pt x="568" y="173"/>
                </a:cubicBezTo>
                <a:cubicBezTo>
                  <a:pt x="579" y="179"/>
                  <a:pt x="589" y="187"/>
                  <a:pt x="593" y="203"/>
                </a:cubicBezTo>
                <a:close/>
                <a:moveTo>
                  <a:pt x="593" y="390"/>
                </a:moveTo>
                <a:cubicBezTo>
                  <a:pt x="593" y="674"/>
                  <a:pt x="593" y="674"/>
                  <a:pt x="593" y="674"/>
                </a:cubicBezTo>
                <a:cubicBezTo>
                  <a:pt x="585" y="671"/>
                  <a:pt x="577" y="668"/>
                  <a:pt x="568" y="663"/>
                </a:cubicBezTo>
                <a:cubicBezTo>
                  <a:pt x="568" y="444"/>
                  <a:pt x="568" y="444"/>
                  <a:pt x="568" y="444"/>
                </a:cubicBezTo>
                <a:cubicBezTo>
                  <a:pt x="570" y="441"/>
                  <a:pt x="571" y="438"/>
                  <a:pt x="572" y="435"/>
                </a:cubicBezTo>
                <a:cubicBezTo>
                  <a:pt x="573" y="434"/>
                  <a:pt x="573" y="433"/>
                  <a:pt x="573" y="433"/>
                </a:cubicBezTo>
                <a:cubicBezTo>
                  <a:pt x="571" y="433"/>
                  <a:pt x="570" y="433"/>
                  <a:pt x="568" y="433"/>
                </a:cubicBezTo>
                <a:cubicBezTo>
                  <a:pt x="568" y="381"/>
                  <a:pt x="568" y="381"/>
                  <a:pt x="568" y="381"/>
                </a:cubicBezTo>
                <a:cubicBezTo>
                  <a:pt x="571" y="385"/>
                  <a:pt x="575" y="387"/>
                  <a:pt x="581" y="387"/>
                </a:cubicBezTo>
                <a:cubicBezTo>
                  <a:pt x="585" y="388"/>
                  <a:pt x="589" y="389"/>
                  <a:pt x="593" y="390"/>
                </a:cubicBezTo>
                <a:close/>
                <a:moveTo>
                  <a:pt x="527" y="24"/>
                </a:moveTo>
                <a:cubicBezTo>
                  <a:pt x="543" y="32"/>
                  <a:pt x="556" y="42"/>
                  <a:pt x="568" y="53"/>
                </a:cubicBezTo>
                <a:cubicBezTo>
                  <a:pt x="568" y="125"/>
                  <a:pt x="568" y="125"/>
                  <a:pt x="568" y="125"/>
                </a:cubicBezTo>
                <a:cubicBezTo>
                  <a:pt x="556" y="108"/>
                  <a:pt x="542" y="93"/>
                  <a:pt x="527" y="82"/>
                </a:cubicBezTo>
                <a:cubicBezTo>
                  <a:pt x="527" y="24"/>
                  <a:pt x="527" y="24"/>
                  <a:pt x="527" y="24"/>
                </a:cubicBezTo>
                <a:close/>
                <a:moveTo>
                  <a:pt x="568" y="869"/>
                </a:moveTo>
                <a:cubicBezTo>
                  <a:pt x="527" y="869"/>
                  <a:pt x="527" y="869"/>
                  <a:pt x="527" y="869"/>
                </a:cubicBezTo>
                <a:cubicBezTo>
                  <a:pt x="527" y="839"/>
                  <a:pt x="527" y="839"/>
                  <a:pt x="527" y="839"/>
                </a:cubicBezTo>
                <a:cubicBezTo>
                  <a:pt x="538" y="839"/>
                  <a:pt x="547" y="830"/>
                  <a:pt x="547" y="819"/>
                </a:cubicBezTo>
                <a:cubicBezTo>
                  <a:pt x="547" y="808"/>
                  <a:pt x="538" y="798"/>
                  <a:pt x="527" y="798"/>
                </a:cubicBezTo>
                <a:cubicBezTo>
                  <a:pt x="527" y="774"/>
                  <a:pt x="527" y="774"/>
                  <a:pt x="527" y="774"/>
                </a:cubicBezTo>
                <a:cubicBezTo>
                  <a:pt x="541" y="773"/>
                  <a:pt x="555" y="772"/>
                  <a:pt x="568" y="770"/>
                </a:cubicBezTo>
                <a:cubicBezTo>
                  <a:pt x="568" y="869"/>
                  <a:pt x="568" y="869"/>
                  <a:pt x="568" y="869"/>
                </a:cubicBezTo>
                <a:close/>
                <a:moveTo>
                  <a:pt x="568" y="173"/>
                </a:moveTo>
                <a:cubicBezTo>
                  <a:pt x="565" y="171"/>
                  <a:pt x="562" y="170"/>
                  <a:pt x="559" y="168"/>
                </a:cubicBezTo>
                <a:cubicBezTo>
                  <a:pt x="552" y="162"/>
                  <a:pt x="545" y="157"/>
                  <a:pt x="539" y="152"/>
                </a:cubicBezTo>
                <a:cubicBezTo>
                  <a:pt x="535" y="147"/>
                  <a:pt x="534" y="140"/>
                  <a:pt x="534" y="132"/>
                </a:cubicBezTo>
                <a:cubicBezTo>
                  <a:pt x="534" y="122"/>
                  <a:pt x="531" y="113"/>
                  <a:pt x="527" y="105"/>
                </a:cubicBezTo>
                <a:cubicBezTo>
                  <a:pt x="527" y="286"/>
                  <a:pt x="527" y="286"/>
                  <a:pt x="527" y="286"/>
                </a:cubicBezTo>
                <a:cubicBezTo>
                  <a:pt x="533" y="291"/>
                  <a:pt x="535" y="301"/>
                  <a:pt x="527" y="323"/>
                </a:cubicBezTo>
                <a:cubicBezTo>
                  <a:pt x="527" y="394"/>
                  <a:pt x="527" y="394"/>
                  <a:pt x="527" y="394"/>
                </a:cubicBezTo>
                <a:cubicBezTo>
                  <a:pt x="536" y="416"/>
                  <a:pt x="553" y="431"/>
                  <a:pt x="568" y="433"/>
                </a:cubicBezTo>
                <a:cubicBezTo>
                  <a:pt x="568" y="381"/>
                  <a:pt x="568" y="381"/>
                  <a:pt x="568" y="381"/>
                </a:cubicBezTo>
                <a:cubicBezTo>
                  <a:pt x="561" y="371"/>
                  <a:pt x="563" y="353"/>
                  <a:pt x="568" y="333"/>
                </a:cubicBezTo>
                <a:cubicBezTo>
                  <a:pt x="568" y="173"/>
                  <a:pt x="568" y="173"/>
                  <a:pt x="568" y="173"/>
                </a:cubicBezTo>
                <a:close/>
                <a:moveTo>
                  <a:pt x="568" y="444"/>
                </a:moveTo>
                <a:cubicBezTo>
                  <a:pt x="568" y="663"/>
                  <a:pt x="568" y="663"/>
                  <a:pt x="568" y="663"/>
                </a:cubicBezTo>
                <a:cubicBezTo>
                  <a:pt x="565" y="661"/>
                  <a:pt x="561" y="659"/>
                  <a:pt x="557" y="656"/>
                </a:cubicBezTo>
                <a:cubicBezTo>
                  <a:pt x="544" y="648"/>
                  <a:pt x="534" y="641"/>
                  <a:pt x="527" y="633"/>
                </a:cubicBezTo>
                <a:cubicBezTo>
                  <a:pt x="527" y="506"/>
                  <a:pt x="527" y="506"/>
                  <a:pt x="527" y="506"/>
                </a:cubicBezTo>
                <a:cubicBezTo>
                  <a:pt x="544" y="489"/>
                  <a:pt x="557" y="468"/>
                  <a:pt x="568" y="444"/>
                </a:cubicBezTo>
                <a:close/>
                <a:moveTo>
                  <a:pt x="413" y="0"/>
                </a:moveTo>
                <a:cubicBezTo>
                  <a:pt x="414" y="0"/>
                  <a:pt x="414" y="0"/>
                  <a:pt x="414" y="0"/>
                </a:cubicBezTo>
                <a:cubicBezTo>
                  <a:pt x="459" y="0"/>
                  <a:pt x="497" y="9"/>
                  <a:pt x="527" y="24"/>
                </a:cubicBezTo>
                <a:cubicBezTo>
                  <a:pt x="527" y="82"/>
                  <a:pt x="527" y="82"/>
                  <a:pt x="527" y="82"/>
                </a:cubicBezTo>
                <a:cubicBezTo>
                  <a:pt x="493" y="55"/>
                  <a:pt x="453" y="42"/>
                  <a:pt x="413" y="42"/>
                </a:cubicBezTo>
                <a:cubicBezTo>
                  <a:pt x="413" y="0"/>
                  <a:pt x="413" y="0"/>
                  <a:pt x="413" y="0"/>
                </a:cubicBezTo>
                <a:close/>
                <a:moveTo>
                  <a:pt x="527" y="869"/>
                </a:moveTo>
                <a:cubicBezTo>
                  <a:pt x="413" y="869"/>
                  <a:pt x="413" y="869"/>
                  <a:pt x="413" y="869"/>
                </a:cubicBezTo>
                <a:cubicBezTo>
                  <a:pt x="413" y="841"/>
                  <a:pt x="413" y="841"/>
                  <a:pt x="413" y="841"/>
                </a:cubicBezTo>
                <a:cubicBezTo>
                  <a:pt x="424" y="841"/>
                  <a:pt x="432" y="832"/>
                  <a:pt x="432" y="821"/>
                </a:cubicBezTo>
                <a:cubicBezTo>
                  <a:pt x="432" y="810"/>
                  <a:pt x="424" y="800"/>
                  <a:pt x="413" y="800"/>
                </a:cubicBezTo>
                <a:cubicBezTo>
                  <a:pt x="413" y="777"/>
                  <a:pt x="413" y="777"/>
                  <a:pt x="413" y="777"/>
                </a:cubicBezTo>
                <a:cubicBezTo>
                  <a:pt x="452" y="778"/>
                  <a:pt x="491" y="777"/>
                  <a:pt x="527" y="774"/>
                </a:cubicBezTo>
                <a:cubicBezTo>
                  <a:pt x="527" y="798"/>
                  <a:pt x="527" y="798"/>
                  <a:pt x="527" y="798"/>
                </a:cubicBezTo>
                <a:cubicBezTo>
                  <a:pt x="517" y="798"/>
                  <a:pt x="508" y="808"/>
                  <a:pt x="508" y="819"/>
                </a:cubicBezTo>
                <a:cubicBezTo>
                  <a:pt x="508" y="830"/>
                  <a:pt x="517" y="839"/>
                  <a:pt x="527" y="839"/>
                </a:cubicBezTo>
                <a:cubicBezTo>
                  <a:pt x="527" y="869"/>
                  <a:pt x="527" y="869"/>
                  <a:pt x="527" y="869"/>
                </a:cubicBezTo>
                <a:close/>
                <a:moveTo>
                  <a:pt x="527" y="105"/>
                </a:moveTo>
                <a:cubicBezTo>
                  <a:pt x="511" y="73"/>
                  <a:pt x="465" y="55"/>
                  <a:pt x="413" y="63"/>
                </a:cubicBezTo>
                <a:cubicBezTo>
                  <a:pt x="413" y="159"/>
                  <a:pt x="413" y="159"/>
                  <a:pt x="413" y="159"/>
                </a:cubicBezTo>
                <a:cubicBezTo>
                  <a:pt x="451" y="171"/>
                  <a:pt x="476" y="198"/>
                  <a:pt x="470" y="223"/>
                </a:cubicBezTo>
                <a:cubicBezTo>
                  <a:pt x="449" y="308"/>
                  <a:pt x="509" y="273"/>
                  <a:pt x="527" y="286"/>
                </a:cubicBezTo>
                <a:cubicBezTo>
                  <a:pt x="527" y="105"/>
                  <a:pt x="527" y="105"/>
                  <a:pt x="527" y="105"/>
                </a:cubicBezTo>
                <a:close/>
                <a:moveTo>
                  <a:pt x="527" y="323"/>
                </a:moveTo>
                <a:cubicBezTo>
                  <a:pt x="527" y="394"/>
                  <a:pt x="527" y="394"/>
                  <a:pt x="527" y="394"/>
                </a:cubicBezTo>
                <a:cubicBezTo>
                  <a:pt x="519" y="376"/>
                  <a:pt x="517" y="351"/>
                  <a:pt x="527" y="323"/>
                </a:cubicBezTo>
                <a:cubicBezTo>
                  <a:pt x="527" y="323"/>
                  <a:pt x="527" y="323"/>
                  <a:pt x="527" y="323"/>
                </a:cubicBezTo>
                <a:close/>
                <a:moveTo>
                  <a:pt x="527" y="506"/>
                </a:moveTo>
                <a:cubicBezTo>
                  <a:pt x="527" y="633"/>
                  <a:pt x="527" y="633"/>
                  <a:pt x="527" y="633"/>
                </a:cubicBezTo>
                <a:cubicBezTo>
                  <a:pt x="504" y="610"/>
                  <a:pt x="506" y="588"/>
                  <a:pt x="507" y="559"/>
                </a:cubicBezTo>
                <a:cubicBezTo>
                  <a:pt x="480" y="576"/>
                  <a:pt x="448" y="587"/>
                  <a:pt x="413" y="587"/>
                </a:cubicBezTo>
                <a:cubicBezTo>
                  <a:pt x="413" y="558"/>
                  <a:pt x="413" y="558"/>
                  <a:pt x="413" y="558"/>
                </a:cubicBezTo>
                <a:cubicBezTo>
                  <a:pt x="459" y="558"/>
                  <a:pt x="498" y="538"/>
                  <a:pt x="527" y="506"/>
                </a:cubicBezTo>
                <a:close/>
                <a:moveTo>
                  <a:pt x="388" y="1"/>
                </a:moveTo>
                <a:cubicBezTo>
                  <a:pt x="396" y="0"/>
                  <a:pt x="404" y="0"/>
                  <a:pt x="413" y="0"/>
                </a:cubicBezTo>
                <a:cubicBezTo>
                  <a:pt x="413" y="42"/>
                  <a:pt x="413" y="42"/>
                  <a:pt x="413" y="42"/>
                </a:cubicBezTo>
                <a:cubicBezTo>
                  <a:pt x="405" y="42"/>
                  <a:pt x="396" y="42"/>
                  <a:pt x="388" y="43"/>
                </a:cubicBezTo>
                <a:cubicBezTo>
                  <a:pt x="388" y="1"/>
                  <a:pt x="388" y="1"/>
                  <a:pt x="388" y="1"/>
                </a:cubicBezTo>
                <a:close/>
                <a:moveTo>
                  <a:pt x="413" y="869"/>
                </a:moveTo>
                <a:cubicBezTo>
                  <a:pt x="388" y="869"/>
                  <a:pt x="388" y="869"/>
                  <a:pt x="388" y="869"/>
                </a:cubicBezTo>
                <a:cubicBezTo>
                  <a:pt x="388" y="777"/>
                  <a:pt x="388" y="777"/>
                  <a:pt x="388" y="777"/>
                </a:cubicBezTo>
                <a:cubicBezTo>
                  <a:pt x="396" y="777"/>
                  <a:pt x="405" y="777"/>
                  <a:pt x="413" y="777"/>
                </a:cubicBezTo>
                <a:cubicBezTo>
                  <a:pt x="413" y="800"/>
                  <a:pt x="413" y="800"/>
                  <a:pt x="413" y="800"/>
                </a:cubicBezTo>
                <a:cubicBezTo>
                  <a:pt x="413" y="800"/>
                  <a:pt x="413" y="800"/>
                  <a:pt x="413" y="800"/>
                </a:cubicBezTo>
                <a:cubicBezTo>
                  <a:pt x="402" y="800"/>
                  <a:pt x="394" y="810"/>
                  <a:pt x="394" y="821"/>
                </a:cubicBezTo>
                <a:cubicBezTo>
                  <a:pt x="394" y="832"/>
                  <a:pt x="402" y="841"/>
                  <a:pt x="413" y="841"/>
                </a:cubicBezTo>
                <a:cubicBezTo>
                  <a:pt x="413" y="841"/>
                  <a:pt x="413" y="841"/>
                  <a:pt x="413" y="841"/>
                </a:cubicBezTo>
                <a:cubicBezTo>
                  <a:pt x="413" y="869"/>
                  <a:pt x="413" y="869"/>
                  <a:pt x="413" y="869"/>
                </a:cubicBezTo>
                <a:close/>
                <a:moveTo>
                  <a:pt x="413" y="63"/>
                </a:moveTo>
                <a:cubicBezTo>
                  <a:pt x="413" y="159"/>
                  <a:pt x="413" y="159"/>
                  <a:pt x="413" y="159"/>
                </a:cubicBezTo>
                <a:cubicBezTo>
                  <a:pt x="405" y="157"/>
                  <a:pt x="397" y="155"/>
                  <a:pt x="388" y="154"/>
                </a:cubicBezTo>
                <a:cubicBezTo>
                  <a:pt x="388" y="69"/>
                  <a:pt x="388" y="69"/>
                  <a:pt x="388" y="69"/>
                </a:cubicBezTo>
                <a:cubicBezTo>
                  <a:pt x="396" y="66"/>
                  <a:pt x="405" y="65"/>
                  <a:pt x="413" y="63"/>
                </a:cubicBezTo>
                <a:close/>
                <a:moveTo>
                  <a:pt x="413" y="558"/>
                </a:moveTo>
                <a:cubicBezTo>
                  <a:pt x="413" y="587"/>
                  <a:pt x="413" y="587"/>
                  <a:pt x="413" y="587"/>
                </a:cubicBezTo>
                <a:cubicBezTo>
                  <a:pt x="412" y="587"/>
                  <a:pt x="412" y="587"/>
                  <a:pt x="412" y="587"/>
                </a:cubicBezTo>
                <a:cubicBezTo>
                  <a:pt x="404" y="587"/>
                  <a:pt x="396" y="586"/>
                  <a:pt x="388" y="585"/>
                </a:cubicBezTo>
                <a:cubicBezTo>
                  <a:pt x="388" y="556"/>
                  <a:pt x="388" y="556"/>
                  <a:pt x="388" y="556"/>
                </a:cubicBezTo>
                <a:cubicBezTo>
                  <a:pt x="396" y="558"/>
                  <a:pt x="404" y="558"/>
                  <a:pt x="412" y="558"/>
                </a:cubicBezTo>
                <a:lnTo>
                  <a:pt x="413" y="558"/>
                </a:lnTo>
                <a:close/>
                <a:moveTo>
                  <a:pt x="299" y="25"/>
                </a:moveTo>
                <a:cubicBezTo>
                  <a:pt x="324" y="12"/>
                  <a:pt x="353" y="4"/>
                  <a:pt x="388" y="1"/>
                </a:cubicBezTo>
                <a:cubicBezTo>
                  <a:pt x="388" y="43"/>
                  <a:pt x="388" y="43"/>
                  <a:pt x="388" y="43"/>
                </a:cubicBezTo>
                <a:cubicBezTo>
                  <a:pt x="356" y="47"/>
                  <a:pt x="326" y="60"/>
                  <a:pt x="299" y="80"/>
                </a:cubicBezTo>
                <a:cubicBezTo>
                  <a:pt x="299" y="25"/>
                  <a:pt x="299" y="25"/>
                  <a:pt x="299" y="25"/>
                </a:cubicBezTo>
                <a:close/>
                <a:moveTo>
                  <a:pt x="388" y="869"/>
                </a:moveTo>
                <a:cubicBezTo>
                  <a:pt x="299" y="869"/>
                  <a:pt x="299" y="869"/>
                  <a:pt x="299" y="869"/>
                </a:cubicBezTo>
                <a:cubicBezTo>
                  <a:pt x="299" y="839"/>
                  <a:pt x="299" y="839"/>
                  <a:pt x="299" y="839"/>
                </a:cubicBezTo>
                <a:cubicBezTo>
                  <a:pt x="310" y="839"/>
                  <a:pt x="318" y="830"/>
                  <a:pt x="318" y="819"/>
                </a:cubicBezTo>
                <a:cubicBezTo>
                  <a:pt x="318" y="808"/>
                  <a:pt x="310" y="798"/>
                  <a:pt x="299" y="798"/>
                </a:cubicBezTo>
                <a:cubicBezTo>
                  <a:pt x="299" y="770"/>
                  <a:pt x="299" y="770"/>
                  <a:pt x="299" y="770"/>
                </a:cubicBezTo>
                <a:cubicBezTo>
                  <a:pt x="327" y="773"/>
                  <a:pt x="357" y="776"/>
                  <a:pt x="388" y="777"/>
                </a:cubicBezTo>
                <a:cubicBezTo>
                  <a:pt x="388" y="869"/>
                  <a:pt x="388" y="869"/>
                  <a:pt x="388" y="869"/>
                </a:cubicBezTo>
                <a:close/>
                <a:moveTo>
                  <a:pt x="388" y="69"/>
                </a:moveTo>
                <a:cubicBezTo>
                  <a:pt x="358" y="78"/>
                  <a:pt x="327" y="96"/>
                  <a:pt x="299" y="125"/>
                </a:cubicBezTo>
                <a:cubicBezTo>
                  <a:pt x="299" y="179"/>
                  <a:pt x="299" y="179"/>
                  <a:pt x="299" y="179"/>
                </a:cubicBezTo>
                <a:cubicBezTo>
                  <a:pt x="303" y="174"/>
                  <a:pt x="308" y="169"/>
                  <a:pt x="313" y="165"/>
                </a:cubicBezTo>
                <a:cubicBezTo>
                  <a:pt x="339" y="154"/>
                  <a:pt x="365" y="152"/>
                  <a:pt x="388" y="154"/>
                </a:cubicBezTo>
                <a:cubicBezTo>
                  <a:pt x="388" y="69"/>
                  <a:pt x="388" y="69"/>
                  <a:pt x="388" y="69"/>
                </a:cubicBezTo>
                <a:close/>
                <a:moveTo>
                  <a:pt x="388" y="556"/>
                </a:moveTo>
                <a:cubicBezTo>
                  <a:pt x="388" y="585"/>
                  <a:pt x="388" y="585"/>
                  <a:pt x="388" y="585"/>
                </a:cubicBezTo>
                <a:cubicBezTo>
                  <a:pt x="362" y="581"/>
                  <a:pt x="339" y="572"/>
                  <a:pt x="318" y="559"/>
                </a:cubicBezTo>
                <a:cubicBezTo>
                  <a:pt x="319" y="587"/>
                  <a:pt x="320" y="611"/>
                  <a:pt x="299" y="633"/>
                </a:cubicBezTo>
                <a:cubicBezTo>
                  <a:pt x="299" y="508"/>
                  <a:pt x="299" y="508"/>
                  <a:pt x="299" y="508"/>
                </a:cubicBezTo>
                <a:cubicBezTo>
                  <a:pt x="323" y="533"/>
                  <a:pt x="353" y="551"/>
                  <a:pt x="388" y="556"/>
                </a:cubicBezTo>
                <a:close/>
                <a:moveTo>
                  <a:pt x="192" y="178"/>
                </a:moveTo>
                <a:cubicBezTo>
                  <a:pt x="208" y="110"/>
                  <a:pt x="241" y="55"/>
                  <a:pt x="299" y="25"/>
                </a:cubicBezTo>
                <a:cubicBezTo>
                  <a:pt x="299" y="80"/>
                  <a:pt x="299" y="80"/>
                  <a:pt x="299" y="80"/>
                </a:cubicBezTo>
                <a:cubicBezTo>
                  <a:pt x="258" y="111"/>
                  <a:pt x="227" y="161"/>
                  <a:pt x="214" y="229"/>
                </a:cubicBezTo>
                <a:cubicBezTo>
                  <a:pt x="230" y="205"/>
                  <a:pt x="247" y="184"/>
                  <a:pt x="266" y="167"/>
                </a:cubicBezTo>
                <a:cubicBezTo>
                  <a:pt x="276" y="151"/>
                  <a:pt x="287" y="137"/>
                  <a:pt x="299" y="125"/>
                </a:cubicBezTo>
                <a:cubicBezTo>
                  <a:pt x="299" y="179"/>
                  <a:pt x="299" y="179"/>
                  <a:pt x="299" y="179"/>
                </a:cubicBezTo>
                <a:cubicBezTo>
                  <a:pt x="276" y="204"/>
                  <a:pt x="261" y="238"/>
                  <a:pt x="259" y="283"/>
                </a:cubicBezTo>
                <a:cubicBezTo>
                  <a:pt x="259" y="287"/>
                  <a:pt x="259" y="292"/>
                  <a:pt x="260" y="297"/>
                </a:cubicBezTo>
                <a:cubicBezTo>
                  <a:pt x="263" y="349"/>
                  <a:pt x="260" y="334"/>
                  <a:pt x="248" y="307"/>
                </a:cubicBezTo>
                <a:cubicBezTo>
                  <a:pt x="232" y="274"/>
                  <a:pt x="214" y="281"/>
                  <a:pt x="206" y="317"/>
                </a:cubicBezTo>
                <a:cubicBezTo>
                  <a:pt x="195" y="365"/>
                  <a:pt x="214" y="428"/>
                  <a:pt x="252" y="435"/>
                </a:cubicBezTo>
                <a:cubicBezTo>
                  <a:pt x="264" y="463"/>
                  <a:pt x="280" y="488"/>
                  <a:pt x="299" y="508"/>
                </a:cubicBezTo>
                <a:cubicBezTo>
                  <a:pt x="299" y="633"/>
                  <a:pt x="299" y="633"/>
                  <a:pt x="299" y="633"/>
                </a:cubicBezTo>
                <a:cubicBezTo>
                  <a:pt x="292" y="641"/>
                  <a:pt x="281" y="649"/>
                  <a:pt x="268" y="656"/>
                </a:cubicBezTo>
                <a:cubicBezTo>
                  <a:pt x="232" y="675"/>
                  <a:pt x="212" y="679"/>
                  <a:pt x="192" y="690"/>
                </a:cubicBezTo>
                <a:cubicBezTo>
                  <a:pt x="192" y="178"/>
                  <a:pt x="192" y="178"/>
                  <a:pt x="192" y="178"/>
                </a:cubicBezTo>
                <a:close/>
                <a:moveTo>
                  <a:pt x="299" y="869"/>
                </a:moveTo>
                <a:cubicBezTo>
                  <a:pt x="192" y="869"/>
                  <a:pt x="192" y="869"/>
                  <a:pt x="192" y="869"/>
                </a:cubicBezTo>
                <a:cubicBezTo>
                  <a:pt x="192" y="832"/>
                  <a:pt x="192" y="832"/>
                  <a:pt x="192" y="832"/>
                </a:cubicBezTo>
                <a:cubicBezTo>
                  <a:pt x="203" y="832"/>
                  <a:pt x="211" y="822"/>
                  <a:pt x="211" y="811"/>
                </a:cubicBezTo>
                <a:cubicBezTo>
                  <a:pt x="211" y="800"/>
                  <a:pt x="203" y="791"/>
                  <a:pt x="192" y="791"/>
                </a:cubicBezTo>
                <a:cubicBezTo>
                  <a:pt x="192" y="750"/>
                  <a:pt x="192" y="750"/>
                  <a:pt x="192" y="750"/>
                </a:cubicBezTo>
                <a:cubicBezTo>
                  <a:pt x="218" y="759"/>
                  <a:pt x="255" y="766"/>
                  <a:pt x="299" y="770"/>
                </a:cubicBezTo>
                <a:cubicBezTo>
                  <a:pt x="299" y="798"/>
                  <a:pt x="299" y="798"/>
                  <a:pt x="299" y="798"/>
                </a:cubicBezTo>
                <a:cubicBezTo>
                  <a:pt x="288" y="798"/>
                  <a:pt x="280" y="808"/>
                  <a:pt x="280" y="819"/>
                </a:cubicBezTo>
                <a:cubicBezTo>
                  <a:pt x="280" y="830"/>
                  <a:pt x="288" y="839"/>
                  <a:pt x="299" y="839"/>
                </a:cubicBezTo>
                <a:lnTo>
                  <a:pt x="299" y="869"/>
                </a:lnTo>
                <a:close/>
                <a:moveTo>
                  <a:pt x="45" y="869"/>
                </a:moveTo>
                <a:cubicBezTo>
                  <a:pt x="30" y="843"/>
                  <a:pt x="20" y="816"/>
                  <a:pt x="19" y="791"/>
                </a:cubicBezTo>
                <a:cubicBezTo>
                  <a:pt x="18" y="754"/>
                  <a:pt x="30" y="728"/>
                  <a:pt x="50" y="708"/>
                </a:cubicBezTo>
                <a:cubicBezTo>
                  <a:pt x="0" y="602"/>
                  <a:pt x="137" y="626"/>
                  <a:pt x="111" y="568"/>
                </a:cubicBezTo>
                <a:cubicBezTo>
                  <a:pt x="48" y="432"/>
                  <a:pt x="198" y="458"/>
                  <a:pt x="157" y="393"/>
                </a:cubicBezTo>
                <a:cubicBezTo>
                  <a:pt x="109" y="320"/>
                  <a:pt x="176" y="284"/>
                  <a:pt x="184" y="226"/>
                </a:cubicBezTo>
                <a:cubicBezTo>
                  <a:pt x="186" y="209"/>
                  <a:pt x="188" y="193"/>
                  <a:pt x="192" y="178"/>
                </a:cubicBezTo>
                <a:cubicBezTo>
                  <a:pt x="192" y="690"/>
                  <a:pt x="192" y="690"/>
                  <a:pt x="192" y="690"/>
                </a:cubicBezTo>
                <a:cubicBezTo>
                  <a:pt x="182" y="696"/>
                  <a:pt x="171" y="705"/>
                  <a:pt x="158" y="719"/>
                </a:cubicBezTo>
                <a:cubicBezTo>
                  <a:pt x="155" y="731"/>
                  <a:pt x="168" y="741"/>
                  <a:pt x="192" y="750"/>
                </a:cubicBezTo>
                <a:cubicBezTo>
                  <a:pt x="192" y="791"/>
                  <a:pt x="192" y="791"/>
                  <a:pt x="192" y="791"/>
                </a:cubicBezTo>
                <a:cubicBezTo>
                  <a:pt x="181" y="791"/>
                  <a:pt x="173" y="800"/>
                  <a:pt x="173" y="811"/>
                </a:cubicBezTo>
                <a:cubicBezTo>
                  <a:pt x="173" y="822"/>
                  <a:pt x="181" y="832"/>
                  <a:pt x="192" y="832"/>
                </a:cubicBezTo>
                <a:cubicBezTo>
                  <a:pt x="192" y="869"/>
                  <a:pt x="192" y="869"/>
                  <a:pt x="192" y="869"/>
                </a:cubicBezTo>
                <a:lnTo>
                  <a:pt x="45" y="869"/>
                </a:lnTo>
                <a:close/>
              </a:path>
            </a:pathLst>
          </a:custGeom>
          <a:solidFill>
            <a:srgbClr val="BFEA1F"/>
          </a:solidFill>
          <a:ln>
            <a:noFill/>
          </a:ln>
          <a:extLst/>
        </p:spPr>
        <p:txBody>
          <a:bodyPr lIns="121682" tIns="60841" rIns="121682" bIns="60841"/>
          <a:lstStyle/>
          <a:p>
            <a:pPr defTabSz="121761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90" kern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Freeform 6"/>
          <p:cNvSpPr>
            <a:spLocks noEditPoints="1"/>
          </p:cNvSpPr>
          <p:nvPr/>
        </p:nvSpPr>
        <p:spPr bwMode="auto">
          <a:xfrm>
            <a:off x="4922838" y="5568950"/>
            <a:ext cx="760412" cy="222250"/>
          </a:xfrm>
          <a:custGeom>
            <a:avLst/>
            <a:gdLst>
              <a:gd name="T0" fmla="*/ 251 w 340"/>
              <a:gd name="T1" fmla="*/ 10 h 99"/>
              <a:gd name="T2" fmla="*/ 333 w 340"/>
              <a:gd name="T3" fmla="*/ 9 h 99"/>
              <a:gd name="T4" fmla="*/ 292 w 340"/>
              <a:gd name="T5" fmla="*/ 83 h 99"/>
              <a:gd name="T6" fmla="*/ 251 w 340"/>
              <a:gd name="T7" fmla="*/ 98 h 99"/>
              <a:gd name="T8" fmla="*/ 251 w 340"/>
              <a:gd name="T9" fmla="*/ 86 h 99"/>
              <a:gd name="T10" fmla="*/ 276 w 340"/>
              <a:gd name="T11" fmla="*/ 78 h 99"/>
              <a:gd name="T12" fmla="*/ 298 w 340"/>
              <a:gd name="T13" fmla="*/ 27 h 99"/>
              <a:gd name="T14" fmla="*/ 251 w 340"/>
              <a:gd name="T15" fmla="*/ 24 h 99"/>
              <a:gd name="T16" fmla="*/ 251 w 340"/>
              <a:gd name="T17" fmla="*/ 10 h 99"/>
              <a:gd name="T18" fmla="*/ 90 w 340"/>
              <a:gd name="T19" fmla="*/ 10 h 99"/>
              <a:gd name="T20" fmla="*/ 93 w 340"/>
              <a:gd name="T21" fmla="*/ 11 h 99"/>
              <a:gd name="T22" fmla="*/ 146 w 340"/>
              <a:gd name="T23" fmla="*/ 28 h 99"/>
              <a:gd name="T24" fmla="*/ 191 w 340"/>
              <a:gd name="T25" fmla="*/ 29 h 99"/>
              <a:gd name="T26" fmla="*/ 248 w 340"/>
              <a:gd name="T27" fmla="*/ 11 h 99"/>
              <a:gd name="T28" fmla="*/ 251 w 340"/>
              <a:gd name="T29" fmla="*/ 10 h 99"/>
              <a:gd name="T30" fmla="*/ 251 w 340"/>
              <a:gd name="T31" fmla="*/ 24 h 99"/>
              <a:gd name="T32" fmla="*/ 229 w 340"/>
              <a:gd name="T33" fmla="*/ 29 h 99"/>
              <a:gd name="T34" fmla="*/ 208 w 340"/>
              <a:gd name="T35" fmla="*/ 67 h 99"/>
              <a:gd name="T36" fmla="*/ 251 w 340"/>
              <a:gd name="T37" fmla="*/ 86 h 99"/>
              <a:gd name="T38" fmla="*/ 251 w 340"/>
              <a:gd name="T39" fmla="*/ 98 h 99"/>
              <a:gd name="T40" fmla="*/ 210 w 340"/>
              <a:gd name="T41" fmla="*/ 88 h 99"/>
              <a:gd name="T42" fmla="*/ 182 w 340"/>
              <a:gd name="T43" fmla="*/ 56 h 99"/>
              <a:gd name="T44" fmla="*/ 159 w 340"/>
              <a:gd name="T45" fmla="*/ 56 h 99"/>
              <a:gd name="T46" fmla="*/ 131 w 340"/>
              <a:gd name="T47" fmla="*/ 88 h 99"/>
              <a:gd name="T48" fmla="*/ 90 w 340"/>
              <a:gd name="T49" fmla="*/ 98 h 99"/>
              <a:gd name="T50" fmla="*/ 90 w 340"/>
              <a:gd name="T51" fmla="*/ 86 h 99"/>
              <a:gd name="T52" fmla="*/ 133 w 340"/>
              <a:gd name="T53" fmla="*/ 67 h 99"/>
              <a:gd name="T54" fmla="*/ 112 w 340"/>
              <a:gd name="T55" fmla="*/ 29 h 99"/>
              <a:gd name="T56" fmla="*/ 90 w 340"/>
              <a:gd name="T57" fmla="*/ 24 h 99"/>
              <a:gd name="T58" fmla="*/ 90 w 340"/>
              <a:gd name="T59" fmla="*/ 10 h 99"/>
              <a:gd name="T60" fmla="*/ 8 w 340"/>
              <a:gd name="T61" fmla="*/ 9 h 99"/>
              <a:gd name="T62" fmla="*/ 90 w 340"/>
              <a:gd name="T63" fmla="*/ 10 h 99"/>
              <a:gd name="T64" fmla="*/ 90 w 340"/>
              <a:gd name="T65" fmla="*/ 24 h 99"/>
              <a:gd name="T66" fmla="*/ 43 w 340"/>
              <a:gd name="T67" fmla="*/ 27 h 99"/>
              <a:gd name="T68" fmla="*/ 65 w 340"/>
              <a:gd name="T69" fmla="*/ 78 h 99"/>
              <a:gd name="T70" fmla="*/ 90 w 340"/>
              <a:gd name="T71" fmla="*/ 86 h 99"/>
              <a:gd name="T72" fmla="*/ 90 w 340"/>
              <a:gd name="T73" fmla="*/ 98 h 99"/>
              <a:gd name="T74" fmla="*/ 48 w 340"/>
              <a:gd name="T75" fmla="*/ 83 h 99"/>
              <a:gd name="T76" fmla="*/ 8 w 340"/>
              <a:gd name="T77" fmla="*/ 9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340" h="99">
                <a:moveTo>
                  <a:pt x="251" y="10"/>
                </a:moveTo>
                <a:cubicBezTo>
                  <a:pt x="278" y="4"/>
                  <a:pt x="318" y="0"/>
                  <a:pt x="333" y="9"/>
                </a:cubicBezTo>
                <a:cubicBezTo>
                  <a:pt x="340" y="14"/>
                  <a:pt x="328" y="57"/>
                  <a:pt x="292" y="83"/>
                </a:cubicBezTo>
                <a:cubicBezTo>
                  <a:pt x="279" y="92"/>
                  <a:pt x="265" y="97"/>
                  <a:pt x="251" y="98"/>
                </a:cubicBezTo>
                <a:cubicBezTo>
                  <a:pt x="251" y="86"/>
                  <a:pt x="251" y="86"/>
                  <a:pt x="251" y="86"/>
                </a:cubicBezTo>
                <a:cubicBezTo>
                  <a:pt x="259" y="85"/>
                  <a:pt x="267" y="83"/>
                  <a:pt x="276" y="78"/>
                </a:cubicBezTo>
                <a:cubicBezTo>
                  <a:pt x="300" y="63"/>
                  <a:pt x="306" y="33"/>
                  <a:pt x="298" y="27"/>
                </a:cubicBezTo>
                <a:cubicBezTo>
                  <a:pt x="291" y="22"/>
                  <a:pt x="272" y="21"/>
                  <a:pt x="251" y="24"/>
                </a:cubicBezTo>
                <a:lnTo>
                  <a:pt x="251" y="10"/>
                </a:lnTo>
                <a:close/>
                <a:moveTo>
                  <a:pt x="90" y="10"/>
                </a:moveTo>
                <a:cubicBezTo>
                  <a:pt x="91" y="10"/>
                  <a:pt x="92" y="10"/>
                  <a:pt x="93" y="11"/>
                </a:cubicBezTo>
                <a:cubicBezTo>
                  <a:pt x="112" y="15"/>
                  <a:pt x="129" y="23"/>
                  <a:pt x="146" y="28"/>
                </a:cubicBezTo>
                <a:cubicBezTo>
                  <a:pt x="161" y="32"/>
                  <a:pt x="176" y="33"/>
                  <a:pt x="191" y="29"/>
                </a:cubicBezTo>
                <a:cubicBezTo>
                  <a:pt x="209" y="25"/>
                  <a:pt x="227" y="16"/>
                  <a:pt x="248" y="11"/>
                </a:cubicBezTo>
                <a:cubicBezTo>
                  <a:pt x="249" y="10"/>
                  <a:pt x="250" y="10"/>
                  <a:pt x="251" y="10"/>
                </a:cubicBezTo>
                <a:cubicBezTo>
                  <a:pt x="251" y="24"/>
                  <a:pt x="251" y="24"/>
                  <a:pt x="251" y="24"/>
                </a:cubicBezTo>
                <a:cubicBezTo>
                  <a:pt x="244" y="25"/>
                  <a:pt x="236" y="27"/>
                  <a:pt x="229" y="29"/>
                </a:cubicBezTo>
                <a:cubicBezTo>
                  <a:pt x="201" y="37"/>
                  <a:pt x="193" y="51"/>
                  <a:pt x="208" y="67"/>
                </a:cubicBezTo>
                <a:cubicBezTo>
                  <a:pt x="218" y="78"/>
                  <a:pt x="234" y="86"/>
                  <a:pt x="251" y="86"/>
                </a:cubicBezTo>
                <a:cubicBezTo>
                  <a:pt x="251" y="98"/>
                  <a:pt x="251" y="98"/>
                  <a:pt x="251" y="98"/>
                </a:cubicBezTo>
                <a:cubicBezTo>
                  <a:pt x="236" y="99"/>
                  <a:pt x="222" y="95"/>
                  <a:pt x="210" y="88"/>
                </a:cubicBezTo>
                <a:cubicBezTo>
                  <a:pt x="197" y="80"/>
                  <a:pt x="189" y="65"/>
                  <a:pt x="182" y="56"/>
                </a:cubicBezTo>
                <a:cubicBezTo>
                  <a:pt x="175" y="46"/>
                  <a:pt x="166" y="46"/>
                  <a:pt x="159" y="56"/>
                </a:cubicBezTo>
                <a:cubicBezTo>
                  <a:pt x="152" y="65"/>
                  <a:pt x="144" y="80"/>
                  <a:pt x="131" y="88"/>
                </a:cubicBezTo>
                <a:cubicBezTo>
                  <a:pt x="119" y="95"/>
                  <a:pt x="105" y="99"/>
                  <a:pt x="90" y="98"/>
                </a:cubicBezTo>
                <a:cubicBezTo>
                  <a:pt x="90" y="86"/>
                  <a:pt x="90" y="86"/>
                  <a:pt x="90" y="86"/>
                </a:cubicBezTo>
                <a:cubicBezTo>
                  <a:pt x="107" y="86"/>
                  <a:pt x="123" y="78"/>
                  <a:pt x="133" y="67"/>
                </a:cubicBezTo>
                <a:cubicBezTo>
                  <a:pt x="148" y="51"/>
                  <a:pt x="140" y="37"/>
                  <a:pt x="112" y="29"/>
                </a:cubicBezTo>
                <a:cubicBezTo>
                  <a:pt x="104" y="27"/>
                  <a:pt x="97" y="25"/>
                  <a:pt x="90" y="24"/>
                </a:cubicBezTo>
                <a:lnTo>
                  <a:pt x="90" y="10"/>
                </a:lnTo>
                <a:close/>
                <a:moveTo>
                  <a:pt x="8" y="9"/>
                </a:moveTo>
                <a:cubicBezTo>
                  <a:pt x="22" y="0"/>
                  <a:pt x="63" y="4"/>
                  <a:pt x="90" y="10"/>
                </a:cubicBezTo>
                <a:cubicBezTo>
                  <a:pt x="90" y="24"/>
                  <a:pt x="90" y="24"/>
                  <a:pt x="90" y="24"/>
                </a:cubicBezTo>
                <a:cubicBezTo>
                  <a:pt x="69" y="21"/>
                  <a:pt x="50" y="22"/>
                  <a:pt x="43" y="27"/>
                </a:cubicBezTo>
                <a:cubicBezTo>
                  <a:pt x="35" y="33"/>
                  <a:pt x="41" y="63"/>
                  <a:pt x="65" y="78"/>
                </a:cubicBezTo>
                <a:cubicBezTo>
                  <a:pt x="73" y="83"/>
                  <a:pt x="82" y="85"/>
                  <a:pt x="90" y="86"/>
                </a:cubicBezTo>
                <a:cubicBezTo>
                  <a:pt x="90" y="98"/>
                  <a:pt x="90" y="98"/>
                  <a:pt x="90" y="98"/>
                </a:cubicBezTo>
                <a:cubicBezTo>
                  <a:pt x="76" y="97"/>
                  <a:pt x="61" y="92"/>
                  <a:pt x="48" y="83"/>
                </a:cubicBezTo>
                <a:cubicBezTo>
                  <a:pt x="12" y="57"/>
                  <a:pt x="0" y="14"/>
                  <a:pt x="8" y="9"/>
                </a:cubicBezTo>
                <a:close/>
              </a:path>
            </a:pathLst>
          </a:custGeom>
          <a:solidFill>
            <a:srgbClr val="BFEA1F"/>
          </a:solidFill>
          <a:ln>
            <a:noFill/>
          </a:ln>
          <a:extLst/>
        </p:spPr>
        <p:txBody>
          <a:bodyPr lIns="121682" tIns="60841" rIns="121682" bIns="60841"/>
          <a:lstStyle/>
          <a:p>
            <a:pPr defTabSz="121761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90" kern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 rot="20497795">
            <a:off x="3795713" y="1846263"/>
            <a:ext cx="2266950" cy="2265362"/>
          </a:xfrm>
          <a:custGeom>
            <a:avLst/>
            <a:gdLst>
              <a:gd name="T0" fmla="*/ 743 w 841"/>
              <a:gd name="T1" fmla="*/ 112 h 841"/>
              <a:gd name="T2" fmla="*/ 241 w 841"/>
              <a:gd name="T3" fmla="*/ 12 h 841"/>
              <a:gd name="T4" fmla="*/ 112 w 841"/>
              <a:gd name="T5" fmla="*/ 98 h 841"/>
              <a:gd name="T6" fmla="*/ 12 w 841"/>
              <a:gd name="T7" fmla="*/ 600 h 841"/>
              <a:gd name="T8" fmla="*/ 98 w 841"/>
              <a:gd name="T9" fmla="*/ 729 h 841"/>
              <a:gd name="T10" fmla="*/ 600 w 841"/>
              <a:gd name="T11" fmla="*/ 829 h 841"/>
              <a:gd name="T12" fmla="*/ 729 w 841"/>
              <a:gd name="T13" fmla="*/ 743 h 841"/>
              <a:gd name="T14" fmla="*/ 829 w 841"/>
              <a:gd name="T15" fmla="*/ 241 h 841"/>
              <a:gd name="T16" fmla="*/ 743 w 841"/>
              <a:gd name="T17" fmla="*/ 112 h 8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41" h="841">
                <a:moveTo>
                  <a:pt x="743" y="112"/>
                </a:moveTo>
                <a:cubicBezTo>
                  <a:pt x="241" y="12"/>
                  <a:pt x="241" y="12"/>
                  <a:pt x="241" y="12"/>
                </a:cubicBezTo>
                <a:cubicBezTo>
                  <a:pt x="182" y="0"/>
                  <a:pt x="124" y="39"/>
                  <a:pt x="112" y="98"/>
                </a:cubicBezTo>
                <a:cubicBezTo>
                  <a:pt x="12" y="600"/>
                  <a:pt x="12" y="600"/>
                  <a:pt x="12" y="600"/>
                </a:cubicBezTo>
                <a:cubicBezTo>
                  <a:pt x="0" y="659"/>
                  <a:pt x="39" y="717"/>
                  <a:pt x="98" y="729"/>
                </a:cubicBezTo>
                <a:cubicBezTo>
                  <a:pt x="469" y="803"/>
                  <a:pt x="174" y="744"/>
                  <a:pt x="600" y="829"/>
                </a:cubicBezTo>
                <a:cubicBezTo>
                  <a:pt x="659" y="841"/>
                  <a:pt x="717" y="802"/>
                  <a:pt x="729" y="743"/>
                </a:cubicBezTo>
                <a:cubicBezTo>
                  <a:pt x="829" y="241"/>
                  <a:pt x="829" y="241"/>
                  <a:pt x="829" y="241"/>
                </a:cubicBezTo>
                <a:cubicBezTo>
                  <a:pt x="841" y="182"/>
                  <a:pt x="802" y="124"/>
                  <a:pt x="743" y="112"/>
                </a:cubicBezTo>
                <a:close/>
              </a:path>
            </a:pathLst>
          </a:custGeom>
          <a:solidFill>
            <a:srgbClr val="BFEA1F"/>
          </a:solidFill>
          <a:ln>
            <a:noFill/>
          </a:ln>
          <a:extLst/>
        </p:spPr>
        <p:txBody>
          <a:bodyPr lIns="121682" tIns="60841" rIns="121682" bIns="60841"/>
          <a:lstStyle/>
          <a:p>
            <a:pPr defTabSz="121761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90" kern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 rot="20497795">
            <a:off x="5257800" y="3868738"/>
            <a:ext cx="608013" cy="827087"/>
          </a:xfrm>
          <a:custGeom>
            <a:avLst/>
            <a:gdLst>
              <a:gd name="T0" fmla="*/ 53 w 161"/>
              <a:gd name="T1" fmla="*/ 0 h 253"/>
              <a:gd name="T2" fmla="*/ 0 w 161"/>
              <a:gd name="T3" fmla="*/ 253 h 253"/>
              <a:gd name="T4" fmla="*/ 161 w 161"/>
              <a:gd name="T5" fmla="*/ 0 h 253"/>
              <a:gd name="T6" fmla="*/ 53 w 161"/>
              <a:gd name="T7" fmla="*/ 0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253">
                <a:moveTo>
                  <a:pt x="53" y="0"/>
                </a:moveTo>
                <a:cubicBezTo>
                  <a:pt x="55" y="82"/>
                  <a:pt x="39" y="175"/>
                  <a:pt x="0" y="253"/>
                </a:cubicBezTo>
                <a:cubicBezTo>
                  <a:pt x="81" y="166"/>
                  <a:pt x="132" y="90"/>
                  <a:pt x="161" y="0"/>
                </a:cubicBezTo>
                <a:lnTo>
                  <a:pt x="53" y="0"/>
                </a:lnTo>
                <a:close/>
              </a:path>
            </a:pathLst>
          </a:custGeom>
          <a:solidFill>
            <a:srgbClr val="BFEA1F"/>
          </a:solidFill>
          <a:ln>
            <a:noFill/>
          </a:ln>
          <a:extLst/>
        </p:spPr>
        <p:txBody>
          <a:bodyPr lIns="121682" tIns="60841" rIns="121682" bIns="60841"/>
          <a:lstStyle/>
          <a:p>
            <a:pPr defTabSz="121761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90" kern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Oval 9"/>
          <p:cNvSpPr>
            <a:spLocks noChangeArrowheads="1"/>
          </p:cNvSpPr>
          <p:nvPr/>
        </p:nvSpPr>
        <p:spPr bwMode="auto">
          <a:xfrm rot="1154425" flipH="1">
            <a:off x="6126163" y="1951038"/>
            <a:ext cx="2135187" cy="2133600"/>
          </a:xfrm>
          <a:prstGeom prst="ellipse">
            <a:avLst/>
          </a:prstGeom>
          <a:solidFill>
            <a:srgbClr val="003760"/>
          </a:solidFill>
          <a:ln>
            <a:noFill/>
          </a:ln>
          <a:extLst/>
        </p:spPr>
        <p:txBody>
          <a:bodyPr lIns="121682" tIns="60841" rIns="121682" bIns="60841"/>
          <a:lstStyle/>
          <a:p>
            <a:pPr defTabSz="121761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90" kern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rot="1154425" flipH="1">
            <a:off x="6554788" y="3979863"/>
            <a:ext cx="534987" cy="766762"/>
          </a:xfrm>
          <a:custGeom>
            <a:avLst/>
            <a:gdLst>
              <a:gd name="T0" fmla="*/ 53 w 161"/>
              <a:gd name="T1" fmla="*/ 0 h 252"/>
              <a:gd name="T2" fmla="*/ 0 w 161"/>
              <a:gd name="T3" fmla="*/ 252 h 252"/>
              <a:gd name="T4" fmla="*/ 161 w 161"/>
              <a:gd name="T5" fmla="*/ 0 h 252"/>
              <a:gd name="T6" fmla="*/ 53 w 161"/>
              <a:gd name="T7" fmla="*/ 0 h 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252">
                <a:moveTo>
                  <a:pt x="53" y="0"/>
                </a:moveTo>
                <a:cubicBezTo>
                  <a:pt x="55" y="82"/>
                  <a:pt x="38" y="174"/>
                  <a:pt x="0" y="252"/>
                </a:cubicBezTo>
                <a:cubicBezTo>
                  <a:pt x="81" y="165"/>
                  <a:pt x="132" y="90"/>
                  <a:pt x="161" y="0"/>
                </a:cubicBezTo>
                <a:lnTo>
                  <a:pt x="53" y="0"/>
                </a:lnTo>
                <a:close/>
              </a:path>
            </a:pathLst>
          </a:custGeom>
          <a:solidFill>
            <a:srgbClr val="003760"/>
          </a:solidFill>
          <a:ln>
            <a:noFill/>
          </a:ln>
          <a:extLst/>
        </p:spPr>
        <p:txBody>
          <a:bodyPr lIns="121682" tIns="60841" rIns="121682" bIns="60841"/>
          <a:lstStyle/>
          <a:p>
            <a:pPr defTabSz="121761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90" kern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5876925" y="4848225"/>
            <a:ext cx="1774825" cy="2019300"/>
          </a:xfrm>
          <a:custGeom>
            <a:avLst/>
            <a:gdLst>
              <a:gd name="T0" fmla="*/ 550 w 793"/>
              <a:gd name="T1" fmla="*/ 630 h 902"/>
              <a:gd name="T2" fmla="*/ 511 w 793"/>
              <a:gd name="T3" fmla="*/ 596 h 902"/>
              <a:gd name="T4" fmla="*/ 567 w 793"/>
              <a:gd name="T5" fmla="*/ 656 h 902"/>
              <a:gd name="T6" fmla="*/ 790 w 793"/>
              <a:gd name="T7" fmla="*/ 824 h 902"/>
              <a:gd name="T8" fmla="*/ 763 w 793"/>
              <a:gd name="T9" fmla="*/ 902 h 902"/>
              <a:gd name="T10" fmla="*/ 30 w 793"/>
              <a:gd name="T11" fmla="*/ 902 h 902"/>
              <a:gd name="T12" fmla="*/ 3 w 793"/>
              <a:gd name="T13" fmla="*/ 824 h 902"/>
              <a:gd name="T14" fmla="*/ 226 w 793"/>
              <a:gd name="T15" fmla="*/ 656 h 902"/>
              <a:gd name="T16" fmla="*/ 283 w 793"/>
              <a:gd name="T17" fmla="*/ 591 h 902"/>
              <a:gd name="T18" fmla="*/ 238 w 793"/>
              <a:gd name="T19" fmla="*/ 627 h 902"/>
              <a:gd name="T20" fmla="*/ 140 w 793"/>
              <a:gd name="T21" fmla="*/ 357 h 902"/>
              <a:gd name="T22" fmla="*/ 503 w 793"/>
              <a:gd name="T23" fmla="*/ 95 h 902"/>
              <a:gd name="T24" fmla="*/ 550 w 793"/>
              <a:gd name="T25" fmla="*/ 630 h 9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3" h="902">
                <a:moveTo>
                  <a:pt x="550" y="630"/>
                </a:moveTo>
                <a:cubicBezTo>
                  <a:pt x="537" y="617"/>
                  <a:pt x="524" y="606"/>
                  <a:pt x="511" y="596"/>
                </a:cubicBezTo>
                <a:cubicBezTo>
                  <a:pt x="518" y="622"/>
                  <a:pt x="534" y="643"/>
                  <a:pt x="567" y="656"/>
                </a:cubicBezTo>
                <a:cubicBezTo>
                  <a:pt x="661" y="696"/>
                  <a:pt x="793" y="706"/>
                  <a:pt x="790" y="824"/>
                </a:cubicBezTo>
                <a:cubicBezTo>
                  <a:pt x="789" y="849"/>
                  <a:pt x="779" y="876"/>
                  <a:pt x="763" y="902"/>
                </a:cubicBezTo>
                <a:cubicBezTo>
                  <a:pt x="30" y="902"/>
                  <a:pt x="30" y="902"/>
                  <a:pt x="30" y="902"/>
                </a:cubicBezTo>
                <a:cubicBezTo>
                  <a:pt x="14" y="876"/>
                  <a:pt x="4" y="849"/>
                  <a:pt x="3" y="824"/>
                </a:cubicBezTo>
                <a:cubicBezTo>
                  <a:pt x="0" y="706"/>
                  <a:pt x="132" y="696"/>
                  <a:pt x="226" y="656"/>
                </a:cubicBezTo>
                <a:cubicBezTo>
                  <a:pt x="261" y="642"/>
                  <a:pt x="277" y="619"/>
                  <a:pt x="283" y="591"/>
                </a:cubicBezTo>
                <a:cubicBezTo>
                  <a:pt x="268" y="601"/>
                  <a:pt x="253" y="613"/>
                  <a:pt x="238" y="627"/>
                </a:cubicBezTo>
                <a:cubicBezTo>
                  <a:pt x="177" y="550"/>
                  <a:pt x="141" y="487"/>
                  <a:pt x="140" y="357"/>
                </a:cubicBezTo>
                <a:cubicBezTo>
                  <a:pt x="137" y="74"/>
                  <a:pt x="400" y="0"/>
                  <a:pt x="503" y="95"/>
                </a:cubicBezTo>
                <a:cubicBezTo>
                  <a:pt x="736" y="95"/>
                  <a:pt x="676" y="514"/>
                  <a:pt x="550" y="630"/>
                </a:cubicBezTo>
                <a:close/>
              </a:path>
            </a:pathLst>
          </a:custGeom>
          <a:solidFill>
            <a:srgbClr val="003760"/>
          </a:solidFill>
          <a:ln>
            <a:noFill/>
          </a:ln>
          <a:extLst/>
        </p:spPr>
        <p:txBody>
          <a:bodyPr lIns="121682" tIns="60841" rIns="121682" bIns="60841"/>
          <a:lstStyle/>
          <a:p>
            <a:pPr defTabSz="121761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90" kern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>
            <a:off x="6362700" y="5410200"/>
            <a:ext cx="815975" cy="765175"/>
          </a:xfrm>
          <a:custGeom>
            <a:avLst/>
            <a:gdLst>
              <a:gd name="T0" fmla="*/ 364 w 364"/>
              <a:gd name="T1" fmla="*/ 204 h 341"/>
              <a:gd name="T2" fmla="*/ 340 w 364"/>
              <a:gd name="T3" fmla="*/ 217 h 341"/>
              <a:gd name="T4" fmla="*/ 180 w 364"/>
              <a:gd name="T5" fmla="*/ 341 h 341"/>
              <a:gd name="T6" fmla="*/ 20 w 364"/>
              <a:gd name="T7" fmla="*/ 217 h 341"/>
              <a:gd name="T8" fmla="*/ 0 w 364"/>
              <a:gd name="T9" fmla="*/ 208 h 341"/>
              <a:gd name="T10" fmla="*/ 226 w 364"/>
              <a:gd name="T11" fmla="*/ 0 h 341"/>
              <a:gd name="T12" fmla="*/ 57 w 364"/>
              <a:gd name="T13" fmla="*/ 194 h 341"/>
              <a:gd name="T14" fmla="*/ 300 w 364"/>
              <a:gd name="T15" fmla="*/ 42 h 341"/>
              <a:gd name="T16" fmla="*/ 364 w 364"/>
              <a:gd name="T17" fmla="*/ 204 h 3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64" h="341">
                <a:moveTo>
                  <a:pt x="364" y="204"/>
                </a:moveTo>
                <a:cubicBezTo>
                  <a:pt x="357" y="211"/>
                  <a:pt x="349" y="216"/>
                  <a:pt x="340" y="217"/>
                </a:cubicBezTo>
                <a:cubicBezTo>
                  <a:pt x="310" y="288"/>
                  <a:pt x="255" y="341"/>
                  <a:pt x="180" y="341"/>
                </a:cubicBezTo>
                <a:cubicBezTo>
                  <a:pt x="104" y="341"/>
                  <a:pt x="49" y="288"/>
                  <a:pt x="20" y="217"/>
                </a:cubicBezTo>
                <a:cubicBezTo>
                  <a:pt x="12" y="216"/>
                  <a:pt x="6" y="213"/>
                  <a:pt x="0" y="208"/>
                </a:cubicBezTo>
                <a:cubicBezTo>
                  <a:pt x="56" y="174"/>
                  <a:pt x="105" y="108"/>
                  <a:pt x="226" y="0"/>
                </a:cubicBezTo>
                <a:cubicBezTo>
                  <a:pt x="208" y="32"/>
                  <a:pt x="174" y="90"/>
                  <a:pt x="57" y="194"/>
                </a:cubicBezTo>
                <a:cubicBezTo>
                  <a:pt x="120" y="204"/>
                  <a:pt x="237" y="125"/>
                  <a:pt x="300" y="42"/>
                </a:cubicBezTo>
                <a:cubicBezTo>
                  <a:pt x="315" y="101"/>
                  <a:pt x="336" y="166"/>
                  <a:pt x="364" y="2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pPr defTabSz="121761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90" kern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Freeform 13"/>
          <p:cNvSpPr>
            <a:spLocks/>
          </p:cNvSpPr>
          <p:nvPr/>
        </p:nvSpPr>
        <p:spPr bwMode="auto">
          <a:xfrm>
            <a:off x="6108700" y="6180138"/>
            <a:ext cx="1323975" cy="679450"/>
          </a:xfrm>
          <a:custGeom>
            <a:avLst/>
            <a:gdLst>
              <a:gd name="T0" fmla="*/ 0 w 591"/>
              <a:gd name="T1" fmla="*/ 135 h 304"/>
              <a:gd name="T2" fmla="*/ 142 w 591"/>
              <a:gd name="T3" fmla="*/ 85 h 304"/>
              <a:gd name="T4" fmla="*/ 206 w 591"/>
              <a:gd name="T5" fmla="*/ 0 h 304"/>
              <a:gd name="T6" fmla="*/ 293 w 591"/>
              <a:gd name="T7" fmla="*/ 23 h 304"/>
              <a:gd name="T8" fmla="*/ 378 w 591"/>
              <a:gd name="T9" fmla="*/ 0 h 304"/>
              <a:gd name="T10" fmla="*/ 437 w 591"/>
              <a:gd name="T11" fmla="*/ 85 h 304"/>
              <a:gd name="T12" fmla="*/ 591 w 591"/>
              <a:gd name="T13" fmla="*/ 138 h 304"/>
              <a:gd name="T14" fmla="*/ 0 w 591"/>
              <a:gd name="T15" fmla="*/ 135 h 3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91" h="304">
                <a:moveTo>
                  <a:pt x="0" y="135"/>
                </a:moveTo>
                <a:cubicBezTo>
                  <a:pt x="39" y="116"/>
                  <a:pt x="93" y="103"/>
                  <a:pt x="142" y="85"/>
                </a:cubicBezTo>
                <a:cubicBezTo>
                  <a:pt x="176" y="72"/>
                  <a:pt x="196" y="39"/>
                  <a:pt x="206" y="0"/>
                </a:cubicBezTo>
                <a:cubicBezTo>
                  <a:pt x="232" y="15"/>
                  <a:pt x="260" y="23"/>
                  <a:pt x="293" y="23"/>
                </a:cubicBezTo>
                <a:cubicBezTo>
                  <a:pt x="324" y="23"/>
                  <a:pt x="353" y="15"/>
                  <a:pt x="378" y="0"/>
                </a:cubicBezTo>
                <a:cubicBezTo>
                  <a:pt x="388" y="38"/>
                  <a:pt x="406" y="71"/>
                  <a:pt x="437" y="85"/>
                </a:cubicBezTo>
                <a:cubicBezTo>
                  <a:pt x="480" y="103"/>
                  <a:pt x="544" y="116"/>
                  <a:pt x="591" y="138"/>
                </a:cubicBezTo>
                <a:cubicBezTo>
                  <a:pt x="415" y="304"/>
                  <a:pt x="142" y="297"/>
                  <a:pt x="0" y="13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pPr defTabSz="121761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90" kern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Freeform 16"/>
          <p:cNvSpPr>
            <a:spLocks noEditPoints="1"/>
          </p:cNvSpPr>
          <p:nvPr/>
        </p:nvSpPr>
        <p:spPr bwMode="auto">
          <a:xfrm>
            <a:off x="2978150" y="4822825"/>
            <a:ext cx="1773238" cy="2044700"/>
          </a:xfrm>
          <a:custGeom>
            <a:avLst/>
            <a:gdLst>
              <a:gd name="T0" fmla="*/ 396 w 792"/>
              <a:gd name="T1" fmla="*/ 85 h 914"/>
              <a:gd name="T2" fmla="*/ 395 w 792"/>
              <a:gd name="T3" fmla="*/ 10 h 914"/>
              <a:gd name="T4" fmla="*/ 547 w 792"/>
              <a:gd name="T5" fmla="*/ 166 h 914"/>
              <a:gd name="T6" fmla="*/ 615 w 792"/>
              <a:gd name="T7" fmla="*/ 329 h 914"/>
              <a:gd name="T8" fmla="*/ 626 w 792"/>
              <a:gd name="T9" fmla="*/ 424 h 914"/>
              <a:gd name="T10" fmla="*/ 573 w 792"/>
              <a:gd name="T11" fmla="*/ 499 h 914"/>
              <a:gd name="T12" fmla="*/ 567 w 792"/>
              <a:gd name="T13" fmla="*/ 668 h 914"/>
              <a:gd name="T14" fmla="*/ 763 w 792"/>
              <a:gd name="T15" fmla="*/ 914 h 914"/>
              <a:gd name="T16" fmla="*/ 395 w 792"/>
              <a:gd name="T17" fmla="*/ 847 h 914"/>
              <a:gd name="T18" fmla="*/ 453 w 792"/>
              <a:gd name="T19" fmla="*/ 775 h 914"/>
              <a:gd name="T20" fmla="*/ 574 w 792"/>
              <a:gd name="T21" fmla="*/ 699 h 914"/>
              <a:gd name="T22" fmla="*/ 399 w 792"/>
              <a:gd name="T23" fmla="*/ 820 h 914"/>
              <a:gd name="T24" fmla="*/ 395 w 792"/>
              <a:gd name="T25" fmla="*/ 786 h 914"/>
              <a:gd name="T26" fmla="*/ 518 w 792"/>
              <a:gd name="T27" fmla="*/ 665 h 914"/>
              <a:gd name="T28" fmla="*/ 396 w 792"/>
              <a:gd name="T29" fmla="*/ 629 h 914"/>
              <a:gd name="T30" fmla="*/ 395 w 792"/>
              <a:gd name="T31" fmla="*/ 604 h 914"/>
              <a:gd name="T32" fmla="*/ 556 w 792"/>
              <a:gd name="T33" fmla="*/ 480 h 914"/>
              <a:gd name="T34" fmla="*/ 595 w 792"/>
              <a:gd name="T35" fmla="*/ 343 h 914"/>
              <a:gd name="T36" fmla="*/ 531 w 792"/>
              <a:gd name="T37" fmla="*/ 440 h 914"/>
              <a:gd name="T38" fmla="*/ 550 w 792"/>
              <a:gd name="T39" fmla="*/ 336 h 914"/>
              <a:gd name="T40" fmla="*/ 529 w 792"/>
              <a:gd name="T41" fmla="*/ 238 h 914"/>
              <a:gd name="T42" fmla="*/ 475 w 792"/>
              <a:gd name="T43" fmla="*/ 217 h 914"/>
              <a:gd name="T44" fmla="*/ 395 w 792"/>
              <a:gd name="T45" fmla="*/ 82 h 914"/>
              <a:gd name="T46" fmla="*/ 3 w 792"/>
              <a:gd name="T47" fmla="*/ 836 h 914"/>
              <a:gd name="T48" fmla="*/ 285 w 792"/>
              <a:gd name="T49" fmla="*/ 588 h 914"/>
              <a:gd name="T50" fmla="*/ 188 w 792"/>
              <a:gd name="T51" fmla="*/ 475 h 914"/>
              <a:gd name="T52" fmla="*/ 165 w 792"/>
              <a:gd name="T53" fmla="*/ 367 h 914"/>
              <a:gd name="T54" fmla="*/ 176 w 792"/>
              <a:gd name="T55" fmla="*/ 318 h 914"/>
              <a:gd name="T56" fmla="*/ 246 w 792"/>
              <a:gd name="T57" fmla="*/ 69 h 914"/>
              <a:gd name="T58" fmla="*/ 263 w 792"/>
              <a:gd name="T59" fmla="*/ 53 h 914"/>
              <a:gd name="T60" fmla="*/ 395 w 792"/>
              <a:gd name="T61" fmla="*/ 243 h 914"/>
              <a:gd name="T62" fmla="*/ 264 w 792"/>
              <a:gd name="T63" fmla="*/ 238 h 914"/>
              <a:gd name="T64" fmla="*/ 244 w 792"/>
              <a:gd name="T65" fmla="*/ 342 h 914"/>
              <a:gd name="T66" fmla="*/ 236 w 792"/>
              <a:gd name="T67" fmla="*/ 420 h 914"/>
              <a:gd name="T68" fmla="*/ 195 w 792"/>
              <a:gd name="T69" fmla="*/ 344 h 914"/>
              <a:gd name="T70" fmla="*/ 395 w 792"/>
              <a:gd name="T71" fmla="*/ 604 h 914"/>
              <a:gd name="T72" fmla="*/ 311 w 792"/>
              <a:gd name="T73" fmla="*/ 606 h 914"/>
              <a:gd name="T74" fmla="*/ 395 w 792"/>
              <a:gd name="T75" fmla="*/ 786 h 914"/>
              <a:gd name="T76" fmla="*/ 268 w 792"/>
              <a:gd name="T77" fmla="*/ 674 h 914"/>
              <a:gd name="T78" fmla="*/ 215 w 792"/>
              <a:gd name="T79" fmla="*/ 696 h 914"/>
              <a:gd name="T80" fmla="*/ 340 w 792"/>
              <a:gd name="T81" fmla="*/ 783 h 914"/>
              <a:gd name="T82" fmla="*/ 395 w 792"/>
              <a:gd name="T83" fmla="*/ 914 h 914"/>
              <a:gd name="T84" fmla="*/ 395 w 792"/>
              <a:gd name="T85" fmla="*/ 50 h 914"/>
              <a:gd name="T86" fmla="*/ 360 w 792"/>
              <a:gd name="T87" fmla="*/ 17 h 9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792" h="914">
                <a:moveTo>
                  <a:pt x="395" y="82"/>
                </a:moveTo>
                <a:cubicBezTo>
                  <a:pt x="395" y="83"/>
                  <a:pt x="395" y="84"/>
                  <a:pt x="396" y="85"/>
                </a:cubicBezTo>
                <a:cubicBezTo>
                  <a:pt x="402" y="73"/>
                  <a:pt x="401" y="61"/>
                  <a:pt x="395" y="50"/>
                </a:cubicBezTo>
                <a:cubicBezTo>
                  <a:pt x="395" y="10"/>
                  <a:pt x="395" y="10"/>
                  <a:pt x="395" y="10"/>
                </a:cubicBezTo>
                <a:cubicBezTo>
                  <a:pt x="483" y="0"/>
                  <a:pt x="549" y="69"/>
                  <a:pt x="521" y="140"/>
                </a:cubicBezTo>
                <a:cubicBezTo>
                  <a:pt x="531" y="148"/>
                  <a:pt x="540" y="157"/>
                  <a:pt x="547" y="166"/>
                </a:cubicBezTo>
                <a:cubicBezTo>
                  <a:pt x="582" y="207"/>
                  <a:pt x="608" y="265"/>
                  <a:pt x="615" y="329"/>
                </a:cubicBezTo>
                <a:cubicBezTo>
                  <a:pt x="615" y="329"/>
                  <a:pt x="615" y="329"/>
                  <a:pt x="615" y="329"/>
                </a:cubicBezTo>
                <a:cubicBezTo>
                  <a:pt x="621" y="340"/>
                  <a:pt x="625" y="353"/>
                  <a:pt x="627" y="367"/>
                </a:cubicBezTo>
                <a:cubicBezTo>
                  <a:pt x="630" y="385"/>
                  <a:pt x="630" y="406"/>
                  <a:pt x="626" y="424"/>
                </a:cubicBezTo>
                <a:cubicBezTo>
                  <a:pt x="622" y="444"/>
                  <a:pt x="615" y="462"/>
                  <a:pt x="604" y="475"/>
                </a:cubicBezTo>
                <a:cubicBezTo>
                  <a:pt x="596" y="486"/>
                  <a:pt x="585" y="495"/>
                  <a:pt x="573" y="499"/>
                </a:cubicBezTo>
                <a:cubicBezTo>
                  <a:pt x="557" y="535"/>
                  <a:pt x="535" y="566"/>
                  <a:pt x="507" y="588"/>
                </a:cubicBezTo>
                <a:cubicBezTo>
                  <a:pt x="511" y="623"/>
                  <a:pt x="525" y="651"/>
                  <a:pt x="567" y="668"/>
                </a:cubicBezTo>
                <a:cubicBezTo>
                  <a:pt x="661" y="708"/>
                  <a:pt x="792" y="718"/>
                  <a:pt x="790" y="836"/>
                </a:cubicBezTo>
                <a:cubicBezTo>
                  <a:pt x="789" y="861"/>
                  <a:pt x="779" y="888"/>
                  <a:pt x="763" y="914"/>
                </a:cubicBezTo>
                <a:cubicBezTo>
                  <a:pt x="395" y="914"/>
                  <a:pt x="395" y="914"/>
                  <a:pt x="395" y="914"/>
                </a:cubicBezTo>
                <a:cubicBezTo>
                  <a:pt x="395" y="847"/>
                  <a:pt x="395" y="847"/>
                  <a:pt x="395" y="847"/>
                </a:cubicBezTo>
                <a:cubicBezTo>
                  <a:pt x="396" y="851"/>
                  <a:pt x="397" y="856"/>
                  <a:pt x="397" y="860"/>
                </a:cubicBezTo>
                <a:cubicBezTo>
                  <a:pt x="401" y="837"/>
                  <a:pt x="430" y="790"/>
                  <a:pt x="453" y="775"/>
                </a:cubicBezTo>
                <a:cubicBezTo>
                  <a:pt x="479" y="790"/>
                  <a:pt x="489" y="819"/>
                  <a:pt x="504" y="838"/>
                </a:cubicBezTo>
                <a:cubicBezTo>
                  <a:pt x="531" y="811"/>
                  <a:pt x="557" y="741"/>
                  <a:pt x="574" y="699"/>
                </a:cubicBezTo>
                <a:cubicBezTo>
                  <a:pt x="558" y="695"/>
                  <a:pt x="544" y="687"/>
                  <a:pt x="532" y="677"/>
                </a:cubicBezTo>
                <a:cubicBezTo>
                  <a:pt x="485" y="727"/>
                  <a:pt x="439" y="766"/>
                  <a:pt x="399" y="820"/>
                </a:cubicBezTo>
                <a:cubicBezTo>
                  <a:pt x="398" y="818"/>
                  <a:pt x="396" y="817"/>
                  <a:pt x="395" y="816"/>
                </a:cubicBezTo>
                <a:cubicBezTo>
                  <a:pt x="395" y="786"/>
                  <a:pt x="395" y="786"/>
                  <a:pt x="395" y="786"/>
                </a:cubicBezTo>
                <a:cubicBezTo>
                  <a:pt x="396" y="787"/>
                  <a:pt x="397" y="788"/>
                  <a:pt x="399" y="789"/>
                </a:cubicBezTo>
                <a:cubicBezTo>
                  <a:pt x="433" y="752"/>
                  <a:pt x="467" y="728"/>
                  <a:pt x="518" y="665"/>
                </a:cubicBezTo>
                <a:cubicBezTo>
                  <a:pt x="501" y="648"/>
                  <a:pt x="490" y="626"/>
                  <a:pt x="484" y="605"/>
                </a:cubicBezTo>
                <a:cubicBezTo>
                  <a:pt x="458" y="620"/>
                  <a:pt x="429" y="629"/>
                  <a:pt x="396" y="629"/>
                </a:cubicBezTo>
                <a:cubicBezTo>
                  <a:pt x="395" y="629"/>
                  <a:pt x="395" y="629"/>
                  <a:pt x="395" y="629"/>
                </a:cubicBezTo>
                <a:cubicBezTo>
                  <a:pt x="395" y="604"/>
                  <a:pt x="395" y="604"/>
                  <a:pt x="395" y="604"/>
                </a:cubicBezTo>
                <a:cubicBezTo>
                  <a:pt x="395" y="604"/>
                  <a:pt x="396" y="604"/>
                  <a:pt x="396" y="604"/>
                </a:cubicBezTo>
                <a:cubicBezTo>
                  <a:pt x="471" y="604"/>
                  <a:pt x="526" y="551"/>
                  <a:pt x="556" y="480"/>
                </a:cubicBezTo>
                <a:cubicBezTo>
                  <a:pt x="600" y="472"/>
                  <a:pt x="618" y="391"/>
                  <a:pt x="597" y="344"/>
                </a:cubicBezTo>
                <a:cubicBezTo>
                  <a:pt x="596" y="343"/>
                  <a:pt x="596" y="343"/>
                  <a:pt x="595" y="343"/>
                </a:cubicBezTo>
                <a:cubicBezTo>
                  <a:pt x="566" y="324"/>
                  <a:pt x="557" y="411"/>
                  <a:pt x="557" y="420"/>
                </a:cubicBezTo>
                <a:cubicBezTo>
                  <a:pt x="556" y="451"/>
                  <a:pt x="523" y="461"/>
                  <a:pt x="531" y="440"/>
                </a:cubicBezTo>
                <a:cubicBezTo>
                  <a:pt x="538" y="418"/>
                  <a:pt x="548" y="385"/>
                  <a:pt x="549" y="342"/>
                </a:cubicBezTo>
                <a:cubicBezTo>
                  <a:pt x="549" y="340"/>
                  <a:pt x="550" y="338"/>
                  <a:pt x="550" y="336"/>
                </a:cubicBezTo>
                <a:cubicBezTo>
                  <a:pt x="550" y="304"/>
                  <a:pt x="543" y="271"/>
                  <a:pt x="530" y="239"/>
                </a:cubicBezTo>
                <a:cubicBezTo>
                  <a:pt x="530" y="239"/>
                  <a:pt x="530" y="239"/>
                  <a:pt x="529" y="238"/>
                </a:cubicBezTo>
                <a:cubicBezTo>
                  <a:pt x="516" y="219"/>
                  <a:pt x="507" y="209"/>
                  <a:pt x="476" y="217"/>
                </a:cubicBezTo>
                <a:cubicBezTo>
                  <a:pt x="475" y="217"/>
                  <a:pt x="475" y="217"/>
                  <a:pt x="475" y="217"/>
                </a:cubicBezTo>
                <a:cubicBezTo>
                  <a:pt x="445" y="231"/>
                  <a:pt x="419" y="239"/>
                  <a:pt x="395" y="243"/>
                </a:cubicBezTo>
                <a:lnTo>
                  <a:pt x="395" y="82"/>
                </a:lnTo>
                <a:close/>
                <a:moveTo>
                  <a:pt x="29" y="914"/>
                </a:moveTo>
                <a:cubicBezTo>
                  <a:pt x="14" y="888"/>
                  <a:pt x="3" y="861"/>
                  <a:pt x="3" y="836"/>
                </a:cubicBezTo>
                <a:cubicBezTo>
                  <a:pt x="0" y="718"/>
                  <a:pt x="132" y="708"/>
                  <a:pt x="226" y="668"/>
                </a:cubicBezTo>
                <a:cubicBezTo>
                  <a:pt x="267" y="651"/>
                  <a:pt x="282" y="623"/>
                  <a:pt x="285" y="588"/>
                </a:cubicBezTo>
                <a:cubicBezTo>
                  <a:pt x="257" y="566"/>
                  <a:pt x="235" y="535"/>
                  <a:pt x="219" y="499"/>
                </a:cubicBezTo>
                <a:cubicBezTo>
                  <a:pt x="207" y="495"/>
                  <a:pt x="197" y="486"/>
                  <a:pt x="188" y="475"/>
                </a:cubicBezTo>
                <a:cubicBezTo>
                  <a:pt x="178" y="462"/>
                  <a:pt x="170" y="444"/>
                  <a:pt x="166" y="424"/>
                </a:cubicBezTo>
                <a:cubicBezTo>
                  <a:pt x="163" y="406"/>
                  <a:pt x="162" y="385"/>
                  <a:pt x="165" y="367"/>
                </a:cubicBezTo>
                <a:cubicBezTo>
                  <a:pt x="167" y="354"/>
                  <a:pt x="171" y="341"/>
                  <a:pt x="176" y="330"/>
                </a:cubicBezTo>
                <a:cubicBezTo>
                  <a:pt x="176" y="327"/>
                  <a:pt x="176" y="323"/>
                  <a:pt x="176" y="318"/>
                </a:cubicBezTo>
                <a:cubicBezTo>
                  <a:pt x="180" y="263"/>
                  <a:pt x="205" y="208"/>
                  <a:pt x="240" y="168"/>
                </a:cubicBezTo>
                <a:cubicBezTo>
                  <a:pt x="230" y="138"/>
                  <a:pt x="232" y="103"/>
                  <a:pt x="246" y="69"/>
                </a:cubicBezTo>
                <a:cubicBezTo>
                  <a:pt x="258" y="99"/>
                  <a:pt x="267" y="119"/>
                  <a:pt x="296" y="118"/>
                </a:cubicBezTo>
                <a:cubicBezTo>
                  <a:pt x="297" y="88"/>
                  <a:pt x="289" y="71"/>
                  <a:pt x="263" y="53"/>
                </a:cubicBezTo>
                <a:cubicBezTo>
                  <a:pt x="265" y="24"/>
                  <a:pt x="364" y="0"/>
                  <a:pt x="395" y="82"/>
                </a:cubicBezTo>
                <a:cubicBezTo>
                  <a:pt x="395" y="243"/>
                  <a:pt x="395" y="243"/>
                  <a:pt x="395" y="243"/>
                </a:cubicBezTo>
                <a:cubicBezTo>
                  <a:pt x="344" y="252"/>
                  <a:pt x="305" y="242"/>
                  <a:pt x="278" y="221"/>
                </a:cubicBezTo>
                <a:cubicBezTo>
                  <a:pt x="273" y="226"/>
                  <a:pt x="268" y="231"/>
                  <a:pt x="264" y="238"/>
                </a:cubicBezTo>
                <a:cubicBezTo>
                  <a:pt x="250" y="270"/>
                  <a:pt x="242" y="306"/>
                  <a:pt x="243" y="339"/>
                </a:cubicBezTo>
                <a:cubicBezTo>
                  <a:pt x="243" y="340"/>
                  <a:pt x="244" y="341"/>
                  <a:pt x="244" y="342"/>
                </a:cubicBezTo>
                <a:cubicBezTo>
                  <a:pt x="245" y="385"/>
                  <a:pt x="255" y="418"/>
                  <a:pt x="262" y="440"/>
                </a:cubicBezTo>
                <a:cubicBezTo>
                  <a:pt x="270" y="461"/>
                  <a:pt x="237" y="451"/>
                  <a:pt x="236" y="420"/>
                </a:cubicBezTo>
                <a:cubicBezTo>
                  <a:pt x="236" y="411"/>
                  <a:pt x="227" y="324"/>
                  <a:pt x="198" y="343"/>
                </a:cubicBezTo>
                <a:cubicBezTo>
                  <a:pt x="197" y="343"/>
                  <a:pt x="196" y="344"/>
                  <a:pt x="195" y="344"/>
                </a:cubicBezTo>
                <a:cubicBezTo>
                  <a:pt x="174" y="392"/>
                  <a:pt x="192" y="473"/>
                  <a:pt x="236" y="480"/>
                </a:cubicBezTo>
                <a:cubicBezTo>
                  <a:pt x="266" y="550"/>
                  <a:pt x="320" y="603"/>
                  <a:pt x="395" y="604"/>
                </a:cubicBezTo>
                <a:cubicBezTo>
                  <a:pt x="395" y="629"/>
                  <a:pt x="395" y="629"/>
                  <a:pt x="395" y="629"/>
                </a:cubicBezTo>
                <a:cubicBezTo>
                  <a:pt x="364" y="629"/>
                  <a:pt x="336" y="621"/>
                  <a:pt x="311" y="606"/>
                </a:cubicBezTo>
                <a:cubicBezTo>
                  <a:pt x="305" y="624"/>
                  <a:pt x="294" y="641"/>
                  <a:pt x="280" y="657"/>
                </a:cubicBezTo>
                <a:cubicBezTo>
                  <a:pt x="328" y="725"/>
                  <a:pt x="365" y="766"/>
                  <a:pt x="395" y="786"/>
                </a:cubicBezTo>
                <a:cubicBezTo>
                  <a:pt x="395" y="816"/>
                  <a:pt x="395" y="816"/>
                  <a:pt x="395" y="816"/>
                </a:cubicBezTo>
                <a:cubicBezTo>
                  <a:pt x="357" y="783"/>
                  <a:pt x="300" y="719"/>
                  <a:pt x="268" y="674"/>
                </a:cubicBezTo>
                <a:cubicBezTo>
                  <a:pt x="267" y="673"/>
                  <a:pt x="267" y="671"/>
                  <a:pt x="266" y="669"/>
                </a:cubicBezTo>
                <a:cubicBezTo>
                  <a:pt x="251" y="682"/>
                  <a:pt x="233" y="692"/>
                  <a:pt x="215" y="696"/>
                </a:cubicBezTo>
                <a:cubicBezTo>
                  <a:pt x="229" y="754"/>
                  <a:pt x="274" y="818"/>
                  <a:pt x="291" y="839"/>
                </a:cubicBezTo>
                <a:cubicBezTo>
                  <a:pt x="307" y="818"/>
                  <a:pt x="315" y="795"/>
                  <a:pt x="340" y="783"/>
                </a:cubicBezTo>
                <a:cubicBezTo>
                  <a:pt x="351" y="794"/>
                  <a:pt x="385" y="818"/>
                  <a:pt x="395" y="847"/>
                </a:cubicBezTo>
                <a:cubicBezTo>
                  <a:pt x="395" y="914"/>
                  <a:pt x="395" y="914"/>
                  <a:pt x="395" y="914"/>
                </a:cubicBezTo>
                <a:cubicBezTo>
                  <a:pt x="29" y="914"/>
                  <a:pt x="29" y="914"/>
                  <a:pt x="29" y="914"/>
                </a:cubicBezTo>
                <a:close/>
                <a:moveTo>
                  <a:pt x="395" y="50"/>
                </a:moveTo>
                <a:cubicBezTo>
                  <a:pt x="395" y="10"/>
                  <a:pt x="395" y="10"/>
                  <a:pt x="395" y="10"/>
                </a:cubicBezTo>
                <a:cubicBezTo>
                  <a:pt x="384" y="11"/>
                  <a:pt x="372" y="13"/>
                  <a:pt x="360" y="17"/>
                </a:cubicBezTo>
                <a:cubicBezTo>
                  <a:pt x="375" y="25"/>
                  <a:pt x="388" y="37"/>
                  <a:pt x="395" y="50"/>
                </a:cubicBezTo>
                <a:close/>
              </a:path>
            </a:pathLst>
          </a:custGeom>
          <a:solidFill>
            <a:srgbClr val="005898"/>
          </a:solidFill>
          <a:ln>
            <a:noFill/>
          </a:ln>
        </p:spPr>
        <p:txBody>
          <a:bodyPr lIns="121682" tIns="60841" rIns="121682" bIns="60841"/>
          <a:lstStyle/>
          <a:p>
            <a:pPr defTabSz="121761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90" kern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Freeform 17"/>
          <p:cNvSpPr>
            <a:spLocks noEditPoints="1"/>
          </p:cNvSpPr>
          <p:nvPr/>
        </p:nvSpPr>
        <p:spPr bwMode="auto">
          <a:xfrm>
            <a:off x="7413625" y="4814888"/>
            <a:ext cx="1770063" cy="2052637"/>
          </a:xfrm>
          <a:custGeom>
            <a:avLst/>
            <a:gdLst>
              <a:gd name="T0" fmla="*/ 710 w 791"/>
              <a:gd name="T1" fmla="*/ 420 h 917"/>
              <a:gd name="T2" fmla="*/ 689 w 791"/>
              <a:gd name="T3" fmla="*/ 503 h 917"/>
              <a:gd name="T4" fmla="*/ 607 w 791"/>
              <a:gd name="T5" fmla="*/ 596 h 917"/>
              <a:gd name="T6" fmla="*/ 567 w 791"/>
              <a:gd name="T7" fmla="*/ 671 h 917"/>
              <a:gd name="T8" fmla="*/ 709 w 791"/>
              <a:gd name="T9" fmla="*/ 723 h 917"/>
              <a:gd name="T10" fmla="*/ 790 w 791"/>
              <a:gd name="T11" fmla="*/ 839 h 917"/>
              <a:gd name="T12" fmla="*/ 753 w 791"/>
              <a:gd name="T13" fmla="*/ 917 h 917"/>
              <a:gd name="T14" fmla="*/ 740 w 791"/>
              <a:gd name="T15" fmla="*/ 917 h 917"/>
              <a:gd name="T16" fmla="*/ 398 w 791"/>
              <a:gd name="T17" fmla="*/ 917 h 917"/>
              <a:gd name="T18" fmla="*/ 399 w 791"/>
              <a:gd name="T19" fmla="*/ 906 h 917"/>
              <a:gd name="T20" fmla="*/ 697 w 791"/>
              <a:gd name="T21" fmla="*/ 755 h 917"/>
              <a:gd name="T22" fmla="*/ 692 w 791"/>
              <a:gd name="T23" fmla="*/ 743 h 917"/>
              <a:gd name="T24" fmla="*/ 610 w 791"/>
              <a:gd name="T25" fmla="*/ 842 h 917"/>
              <a:gd name="T26" fmla="*/ 398 w 791"/>
              <a:gd name="T27" fmla="*/ 896 h 917"/>
              <a:gd name="T28" fmla="*/ 555 w 791"/>
              <a:gd name="T29" fmla="*/ 842 h 917"/>
              <a:gd name="T30" fmla="*/ 541 w 791"/>
              <a:gd name="T31" fmla="*/ 694 h 917"/>
              <a:gd name="T32" fmla="*/ 398 w 791"/>
              <a:gd name="T33" fmla="*/ 632 h 917"/>
              <a:gd name="T34" fmla="*/ 556 w 791"/>
              <a:gd name="T35" fmla="*/ 483 h 917"/>
              <a:gd name="T36" fmla="*/ 561 w 791"/>
              <a:gd name="T37" fmla="*/ 356 h 917"/>
              <a:gd name="T38" fmla="*/ 547 w 791"/>
              <a:gd name="T39" fmla="*/ 297 h 917"/>
              <a:gd name="T40" fmla="*/ 445 w 791"/>
              <a:gd name="T41" fmla="*/ 203 h 917"/>
              <a:gd name="T42" fmla="*/ 398 w 791"/>
              <a:gd name="T43" fmla="*/ 262 h 917"/>
              <a:gd name="T44" fmla="*/ 186 w 791"/>
              <a:gd name="T45" fmla="*/ 596 h 917"/>
              <a:gd name="T46" fmla="*/ 104 w 791"/>
              <a:gd name="T47" fmla="*/ 503 h 917"/>
              <a:gd name="T48" fmla="*/ 83 w 791"/>
              <a:gd name="T49" fmla="*/ 420 h 917"/>
              <a:gd name="T50" fmla="*/ 398 w 791"/>
              <a:gd name="T51" fmla="*/ 80 h 917"/>
              <a:gd name="T52" fmla="*/ 341 w 791"/>
              <a:gd name="T53" fmla="*/ 268 h 917"/>
              <a:gd name="T54" fmla="*/ 315 w 791"/>
              <a:gd name="T55" fmla="*/ 275 h 917"/>
              <a:gd name="T56" fmla="*/ 244 w 791"/>
              <a:gd name="T57" fmla="*/ 345 h 917"/>
              <a:gd name="T58" fmla="*/ 210 w 791"/>
              <a:gd name="T59" fmla="*/ 326 h 917"/>
              <a:gd name="T60" fmla="*/ 396 w 791"/>
              <a:gd name="T61" fmla="*/ 607 h 917"/>
              <a:gd name="T62" fmla="*/ 398 w 791"/>
              <a:gd name="T63" fmla="*/ 632 h 917"/>
              <a:gd name="T64" fmla="*/ 310 w 791"/>
              <a:gd name="T65" fmla="*/ 609 h 917"/>
              <a:gd name="T66" fmla="*/ 125 w 791"/>
              <a:gd name="T67" fmla="*/ 734 h 917"/>
              <a:gd name="T68" fmla="*/ 398 w 791"/>
              <a:gd name="T69" fmla="*/ 876 h 917"/>
              <a:gd name="T70" fmla="*/ 187 w 791"/>
              <a:gd name="T71" fmla="*/ 842 h 917"/>
              <a:gd name="T72" fmla="*/ 105 w 791"/>
              <a:gd name="T73" fmla="*/ 743 h 917"/>
              <a:gd name="T74" fmla="*/ 101 w 791"/>
              <a:gd name="T75" fmla="*/ 755 h 917"/>
              <a:gd name="T76" fmla="*/ 398 w 791"/>
              <a:gd name="T77" fmla="*/ 906 h 917"/>
              <a:gd name="T78" fmla="*/ 69 w 791"/>
              <a:gd name="T79" fmla="*/ 917 h 917"/>
              <a:gd name="T80" fmla="*/ 49 w 791"/>
              <a:gd name="T81" fmla="*/ 917 h 917"/>
              <a:gd name="T82" fmla="*/ 29 w 791"/>
              <a:gd name="T83" fmla="*/ 917 h 917"/>
              <a:gd name="T84" fmla="*/ 226 w 791"/>
              <a:gd name="T85" fmla="*/ 671 h 917"/>
              <a:gd name="T86" fmla="*/ 186 w 791"/>
              <a:gd name="T87" fmla="*/ 596 h 9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791" h="917">
                <a:moveTo>
                  <a:pt x="398" y="80"/>
                </a:moveTo>
                <a:cubicBezTo>
                  <a:pt x="680" y="0"/>
                  <a:pt x="604" y="490"/>
                  <a:pt x="710" y="420"/>
                </a:cubicBezTo>
                <a:cubicBezTo>
                  <a:pt x="716" y="450"/>
                  <a:pt x="668" y="484"/>
                  <a:pt x="625" y="491"/>
                </a:cubicBezTo>
                <a:cubicBezTo>
                  <a:pt x="639" y="503"/>
                  <a:pt x="652" y="509"/>
                  <a:pt x="689" y="503"/>
                </a:cubicBezTo>
                <a:cubicBezTo>
                  <a:pt x="654" y="565"/>
                  <a:pt x="603" y="568"/>
                  <a:pt x="573" y="568"/>
                </a:cubicBezTo>
                <a:cubicBezTo>
                  <a:pt x="575" y="578"/>
                  <a:pt x="583" y="591"/>
                  <a:pt x="607" y="596"/>
                </a:cubicBezTo>
                <a:cubicBezTo>
                  <a:pt x="589" y="616"/>
                  <a:pt x="560" y="631"/>
                  <a:pt x="526" y="642"/>
                </a:cubicBezTo>
                <a:cubicBezTo>
                  <a:pt x="536" y="654"/>
                  <a:pt x="549" y="664"/>
                  <a:pt x="567" y="671"/>
                </a:cubicBezTo>
                <a:cubicBezTo>
                  <a:pt x="612" y="690"/>
                  <a:pt x="666" y="702"/>
                  <a:pt x="709" y="723"/>
                </a:cubicBezTo>
                <a:cubicBezTo>
                  <a:pt x="709" y="723"/>
                  <a:pt x="709" y="723"/>
                  <a:pt x="709" y="723"/>
                </a:cubicBezTo>
                <a:cubicBezTo>
                  <a:pt x="709" y="723"/>
                  <a:pt x="709" y="723"/>
                  <a:pt x="709" y="723"/>
                </a:cubicBezTo>
                <a:cubicBezTo>
                  <a:pt x="756" y="745"/>
                  <a:pt x="791" y="778"/>
                  <a:pt x="790" y="839"/>
                </a:cubicBezTo>
                <a:cubicBezTo>
                  <a:pt x="789" y="864"/>
                  <a:pt x="779" y="891"/>
                  <a:pt x="763" y="917"/>
                </a:cubicBezTo>
                <a:cubicBezTo>
                  <a:pt x="753" y="917"/>
                  <a:pt x="753" y="917"/>
                  <a:pt x="753" y="917"/>
                </a:cubicBezTo>
                <a:cubicBezTo>
                  <a:pt x="744" y="917"/>
                  <a:pt x="744" y="917"/>
                  <a:pt x="744" y="917"/>
                </a:cubicBezTo>
                <a:cubicBezTo>
                  <a:pt x="740" y="917"/>
                  <a:pt x="740" y="917"/>
                  <a:pt x="740" y="917"/>
                </a:cubicBezTo>
                <a:cubicBezTo>
                  <a:pt x="729" y="917"/>
                  <a:pt x="729" y="917"/>
                  <a:pt x="729" y="917"/>
                </a:cubicBezTo>
                <a:cubicBezTo>
                  <a:pt x="398" y="917"/>
                  <a:pt x="398" y="917"/>
                  <a:pt x="398" y="917"/>
                </a:cubicBezTo>
                <a:cubicBezTo>
                  <a:pt x="398" y="906"/>
                  <a:pt x="398" y="906"/>
                  <a:pt x="398" y="906"/>
                </a:cubicBezTo>
                <a:cubicBezTo>
                  <a:pt x="399" y="906"/>
                  <a:pt x="399" y="906"/>
                  <a:pt x="399" y="906"/>
                </a:cubicBezTo>
                <a:cubicBezTo>
                  <a:pt x="503" y="906"/>
                  <a:pt x="570" y="882"/>
                  <a:pt x="616" y="850"/>
                </a:cubicBezTo>
                <a:cubicBezTo>
                  <a:pt x="658" y="821"/>
                  <a:pt x="680" y="785"/>
                  <a:pt x="697" y="755"/>
                </a:cubicBezTo>
                <a:cubicBezTo>
                  <a:pt x="700" y="746"/>
                  <a:pt x="700" y="746"/>
                  <a:pt x="700" y="746"/>
                </a:cubicBezTo>
                <a:cubicBezTo>
                  <a:pt x="697" y="745"/>
                  <a:pt x="695" y="744"/>
                  <a:pt x="692" y="743"/>
                </a:cubicBezTo>
                <a:cubicBezTo>
                  <a:pt x="692" y="744"/>
                  <a:pt x="692" y="744"/>
                  <a:pt x="692" y="744"/>
                </a:cubicBezTo>
                <a:cubicBezTo>
                  <a:pt x="676" y="774"/>
                  <a:pt x="654" y="812"/>
                  <a:pt x="610" y="842"/>
                </a:cubicBezTo>
                <a:cubicBezTo>
                  <a:pt x="567" y="873"/>
                  <a:pt x="501" y="896"/>
                  <a:pt x="399" y="896"/>
                </a:cubicBezTo>
                <a:cubicBezTo>
                  <a:pt x="398" y="896"/>
                  <a:pt x="398" y="896"/>
                  <a:pt x="398" y="896"/>
                </a:cubicBezTo>
                <a:cubicBezTo>
                  <a:pt x="398" y="876"/>
                  <a:pt x="398" y="876"/>
                  <a:pt x="398" y="876"/>
                </a:cubicBezTo>
                <a:cubicBezTo>
                  <a:pt x="452" y="876"/>
                  <a:pt x="505" y="864"/>
                  <a:pt x="555" y="842"/>
                </a:cubicBezTo>
                <a:cubicBezTo>
                  <a:pt x="624" y="810"/>
                  <a:pt x="659" y="765"/>
                  <a:pt x="667" y="736"/>
                </a:cubicBezTo>
                <a:cubicBezTo>
                  <a:pt x="629" y="723"/>
                  <a:pt x="584" y="712"/>
                  <a:pt x="541" y="694"/>
                </a:cubicBezTo>
                <a:cubicBezTo>
                  <a:pt x="510" y="680"/>
                  <a:pt x="492" y="647"/>
                  <a:pt x="482" y="609"/>
                </a:cubicBezTo>
                <a:cubicBezTo>
                  <a:pt x="457" y="624"/>
                  <a:pt x="429" y="632"/>
                  <a:pt x="398" y="632"/>
                </a:cubicBezTo>
                <a:cubicBezTo>
                  <a:pt x="398" y="607"/>
                  <a:pt x="398" y="607"/>
                  <a:pt x="398" y="607"/>
                </a:cubicBezTo>
                <a:cubicBezTo>
                  <a:pt x="472" y="606"/>
                  <a:pt x="527" y="553"/>
                  <a:pt x="556" y="483"/>
                </a:cubicBezTo>
                <a:cubicBezTo>
                  <a:pt x="608" y="474"/>
                  <a:pt x="623" y="365"/>
                  <a:pt x="583" y="326"/>
                </a:cubicBezTo>
                <a:cubicBezTo>
                  <a:pt x="573" y="327"/>
                  <a:pt x="566" y="341"/>
                  <a:pt x="561" y="356"/>
                </a:cubicBezTo>
                <a:cubicBezTo>
                  <a:pt x="552" y="383"/>
                  <a:pt x="548" y="397"/>
                  <a:pt x="550" y="345"/>
                </a:cubicBezTo>
                <a:cubicBezTo>
                  <a:pt x="551" y="329"/>
                  <a:pt x="549" y="313"/>
                  <a:pt x="547" y="297"/>
                </a:cubicBezTo>
                <a:cubicBezTo>
                  <a:pt x="532" y="292"/>
                  <a:pt x="512" y="284"/>
                  <a:pt x="487" y="276"/>
                </a:cubicBezTo>
                <a:cubicBezTo>
                  <a:pt x="486" y="257"/>
                  <a:pt x="479" y="235"/>
                  <a:pt x="445" y="203"/>
                </a:cubicBezTo>
                <a:cubicBezTo>
                  <a:pt x="448" y="215"/>
                  <a:pt x="459" y="238"/>
                  <a:pt x="461" y="269"/>
                </a:cubicBezTo>
                <a:cubicBezTo>
                  <a:pt x="440" y="265"/>
                  <a:pt x="419" y="262"/>
                  <a:pt x="398" y="262"/>
                </a:cubicBezTo>
                <a:lnTo>
                  <a:pt x="398" y="80"/>
                </a:lnTo>
                <a:close/>
                <a:moveTo>
                  <a:pt x="186" y="596"/>
                </a:moveTo>
                <a:cubicBezTo>
                  <a:pt x="209" y="591"/>
                  <a:pt x="218" y="578"/>
                  <a:pt x="220" y="568"/>
                </a:cubicBezTo>
                <a:cubicBezTo>
                  <a:pt x="190" y="568"/>
                  <a:pt x="139" y="565"/>
                  <a:pt x="104" y="503"/>
                </a:cubicBezTo>
                <a:cubicBezTo>
                  <a:pt x="140" y="509"/>
                  <a:pt x="154" y="503"/>
                  <a:pt x="168" y="491"/>
                </a:cubicBezTo>
                <a:cubicBezTo>
                  <a:pt x="125" y="484"/>
                  <a:pt x="77" y="450"/>
                  <a:pt x="83" y="420"/>
                </a:cubicBezTo>
                <a:cubicBezTo>
                  <a:pt x="189" y="490"/>
                  <a:pt x="119" y="22"/>
                  <a:pt x="396" y="80"/>
                </a:cubicBezTo>
                <a:cubicBezTo>
                  <a:pt x="397" y="80"/>
                  <a:pt x="397" y="80"/>
                  <a:pt x="398" y="80"/>
                </a:cubicBezTo>
                <a:cubicBezTo>
                  <a:pt x="398" y="262"/>
                  <a:pt x="398" y="262"/>
                  <a:pt x="398" y="262"/>
                </a:cubicBezTo>
                <a:cubicBezTo>
                  <a:pt x="379" y="262"/>
                  <a:pt x="360" y="264"/>
                  <a:pt x="341" y="268"/>
                </a:cubicBezTo>
                <a:cubicBezTo>
                  <a:pt x="343" y="238"/>
                  <a:pt x="353" y="215"/>
                  <a:pt x="357" y="203"/>
                </a:cubicBezTo>
                <a:cubicBezTo>
                  <a:pt x="324" y="234"/>
                  <a:pt x="316" y="256"/>
                  <a:pt x="315" y="275"/>
                </a:cubicBezTo>
                <a:cubicBezTo>
                  <a:pt x="285" y="283"/>
                  <a:pt x="263" y="294"/>
                  <a:pt x="247" y="299"/>
                </a:cubicBezTo>
                <a:cubicBezTo>
                  <a:pt x="244" y="314"/>
                  <a:pt x="243" y="330"/>
                  <a:pt x="244" y="345"/>
                </a:cubicBezTo>
                <a:cubicBezTo>
                  <a:pt x="246" y="397"/>
                  <a:pt x="241" y="383"/>
                  <a:pt x="232" y="356"/>
                </a:cubicBezTo>
                <a:cubicBezTo>
                  <a:pt x="227" y="341"/>
                  <a:pt x="220" y="327"/>
                  <a:pt x="210" y="326"/>
                </a:cubicBezTo>
                <a:cubicBezTo>
                  <a:pt x="170" y="365"/>
                  <a:pt x="185" y="474"/>
                  <a:pt x="236" y="483"/>
                </a:cubicBezTo>
                <a:cubicBezTo>
                  <a:pt x="266" y="554"/>
                  <a:pt x="321" y="607"/>
                  <a:pt x="396" y="607"/>
                </a:cubicBezTo>
                <a:cubicBezTo>
                  <a:pt x="397" y="607"/>
                  <a:pt x="397" y="607"/>
                  <a:pt x="398" y="607"/>
                </a:cubicBezTo>
                <a:cubicBezTo>
                  <a:pt x="398" y="632"/>
                  <a:pt x="398" y="632"/>
                  <a:pt x="398" y="632"/>
                </a:cubicBezTo>
                <a:cubicBezTo>
                  <a:pt x="396" y="632"/>
                  <a:pt x="396" y="632"/>
                  <a:pt x="396" y="632"/>
                </a:cubicBezTo>
                <a:cubicBezTo>
                  <a:pt x="364" y="632"/>
                  <a:pt x="336" y="624"/>
                  <a:pt x="310" y="609"/>
                </a:cubicBezTo>
                <a:cubicBezTo>
                  <a:pt x="300" y="648"/>
                  <a:pt x="280" y="681"/>
                  <a:pt x="246" y="694"/>
                </a:cubicBezTo>
                <a:cubicBezTo>
                  <a:pt x="205" y="709"/>
                  <a:pt x="162" y="720"/>
                  <a:pt x="125" y="734"/>
                </a:cubicBezTo>
                <a:cubicBezTo>
                  <a:pt x="132" y="761"/>
                  <a:pt x="164" y="805"/>
                  <a:pt x="229" y="837"/>
                </a:cubicBezTo>
                <a:cubicBezTo>
                  <a:pt x="282" y="864"/>
                  <a:pt x="340" y="877"/>
                  <a:pt x="398" y="876"/>
                </a:cubicBezTo>
                <a:cubicBezTo>
                  <a:pt x="398" y="896"/>
                  <a:pt x="398" y="896"/>
                  <a:pt x="398" y="896"/>
                </a:cubicBezTo>
                <a:cubicBezTo>
                  <a:pt x="296" y="896"/>
                  <a:pt x="230" y="873"/>
                  <a:pt x="187" y="842"/>
                </a:cubicBezTo>
                <a:cubicBezTo>
                  <a:pt x="144" y="812"/>
                  <a:pt x="121" y="774"/>
                  <a:pt x="106" y="744"/>
                </a:cubicBezTo>
                <a:cubicBezTo>
                  <a:pt x="105" y="743"/>
                  <a:pt x="105" y="743"/>
                  <a:pt x="105" y="743"/>
                </a:cubicBezTo>
                <a:cubicBezTo>
                  <a:pt x="102" y="744"/>
                  <a:pt x="99" y="746"/>
                  <a:pt x="96" y="747"/>
                </a:cubicBezTo>
                <a:cubicBezTo>
                  <a:pt x="101" y="755"/>
                  <a:pt x="101" y="755"/>
                  <a:pt x="101" y="755"/>
                </a:cubicBezTo>
                <a:cubicBezTo>
                  <a:pt x="117" y="785"/>
                  <a:pt x="140" y="821"/>
                  <a:pt x="182" y="850"/>
                </a:cubicBezTo>
                <a:cubicBezTo>
                  <a:pt x="227" y="882"/>
                  <a:pt x="294" y="905"/>
                  <a:pt x="398" y="906"/>
                </a:cubicBezTo>
                <a:cubicBezTo>
                  <a:pt x="398" y="917"/>
                  <a:pt x="398" y="917"/>
                  <a:pt x="398" y="917"/>
                </a:cubicBezTo>
                <a:cubicBezTo>
                  <a:pt x="69" y="917"/>
                  <a:pt x="69" y="917"/>
                  <a:pt x="69" y="917"/>
                </a:cubicBezTo>
                <a:cubicBezTo>
                  <a:pt x="57" y="917"/>
                  <a:pt x="57" y="917"/>
                  <a:pt x="57" y="917"/>
                </a:cubicBezTo>
                <a:cubicBezTo>
                  <a:pt x="49" y="917"/>
                  <a:pt x="49" y="917"/>
                  <a:pt x="49" y="917"/>
                </a:cubicBezTo>
                <a:cubicBezTo>
                  <a:pt x="39" y="917"/>
                  <a:pt x="39" y="917"/>
                  <a:pt x="39" y="917"/>
                </a:cubicBezTo>
                <a:cubicBezTo>
                  <a:pt x="29" y="917"/>
                  <a:pt x="29" y="917"/>
                  <a:pt x="29" y="917"/>
                </a:cubicBezTo>
                <a:cubicBezTo>
                  <a:pt x="14" y="891"/>
                  <a:pt x="4" y="864"/>
                  <a:pt x="3" y="839"/>
                </a:cubicBezTo>
                <a:cubicBezTo>
                  <a:pt x="0" y="721"/>
                  <a:pt x="132" y="711"/>
                  <a:pt x="226" y="671"/>
                </a:cubicBezTo>
                <a:cubicBezTo>
                  <a:pt x="244" y="664"/>
                  <a:pt x="257" y="654"/>
                  <a:pt x="267" y="642"/>
                </a:cubicBezTo>
                <a:cubicBezTo>
                  <a:pt x="233" y="631"/>
                  <a:pt x="204" y="616"/>
                  <a:pt x="186" y="596"/>
                </a:cubicBezTo>
                <a:close/>
              </a:path>
            </a:pathLst>
          </a:custGeom>
          <a:solidFill>
            <a:srgbClr val="FEC925"/>
          </a:solidFill>
          <a:ln>
            <a:noFill/>
          </a:ln>
        </p:spPr>
        <p:txBody>
          <a:bodyPr lIns="121682" tIns="60841" rIns="121682" bIns="60841"/>
          <a:lstStyle/>
          <a:p>
            <a:pPr defTabSz="121761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90" kern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Freeform 18"/>
          <p:cNvSpPr>
            <a:spLocks/>
          </p:cNvSpPr>
          <p:nvPr/>
        </p:nvSpPr>
        <p:spPr bwMode="auto">
          <a:xfrm rot="1855117">
            <a:off x="8166100" y="2319338"/>
            <a:ext cx="2301875" cy="2298700"/>
          </a:xfrm>
          <a:custGeom>
            <a:avLst/>
            <a:gdLst>
              <a:gd name="T0" fmla="*/ 98 w 841"/>
              <a:gd name="T1" fmla="*/ 112 h 841"/>
              <a:gd name="T2" fmla="*/ 600 w 841"/>
              <a:gd name="T3" fmla="*/ 12 h 841"/>
              <a:gd name="T4" fmla="*/ 729 w 841"/>
              <a:gd name="T5" fmla="*/ 98 h 841"/>
              <a:gd name="T6" fmla="*/ 829 w 841"/>
              <a:gd name="T7" fmla="*/ 600 h 841"/>
              <a:gd name="T8" fmla="*/ 743 w 841"/>
              <a:gd name="T9" fmla="*/ 729 h 841"/>
              <a:gd name="T10" fmla="*/ 241 w 841"/>
              <a:gd name="T11" fmla="*/ 829 h 841"/>
              <a:gd name="T12" fmla="*/ 112 w 841"/>
              <a:gd name="T13" fmla="*/ 743 h 841"/>
              <a:gd name="T14" fmla="*/ 12 w 841"/>
              <a:gd name="T15" fmla="*/ 241 h 841"/>
              <a:gd name="T16" fmla="*/ 98 w 841"/>
              <a:gd name="T17" fmla="*/ 112 h 8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41" h="841">
                <a:moveTo>
                  <a:pt x="98" y="112"/>
                </a:moveTo>
                <a:cubicBezTo>
                  <a:pt x="600" y="12"/>
                  <a:pt x="600" y="12"/>
                  <a:pt x="600" y="12"/>
                </a:cubicBezTo>
                <a:cubicBezTo>
                  <a:pt x="659" y="0"/>
                  <a:pt x="717" y="39"/>
                  <a:pt x="729" y="98"/>
                </a:cubicBezTo>
                <a:cubicBezTo>
                  <a:pt x="829" y="600"/>
                  <a:pt x="829" y="600"/>
                  <a:pt x="829" y="600"/>
                </a:cubicBezTo>
                <a:cubicBezTo>
                  <a:pt x="841" y="659"/>
                  <a:pt x="802" y="717"/>
                  <a:pt x="743" y="729"/>
                </a:cubicBezTo>
                <a:cubicBezTo>
                  <a:pt x="372" y="803"/>
                  <a:pt x="667" y="744"/>
                  <a:pt x="241" y="829"/>
                </a:cubicBezTo>
                <a:cubicBezTo>
                  <a:pt x="182" y="841"/>
                  <a:pt x="124" y="802"/>
                  <a:pt x="112" y="743"/>
                </a:cubicBezTo>
                <a:cubicBezTo>
                  <a:pt x="12" y="241"/>
                  <a:pt x="12" y="241"/>
                  <a:pt x="12" y="241"/>
                </a:cubicBezTo>
                <a:cubicBezTo>
                  <a:pt x="0" y="182"/>
                  <a:pt x="39" y="124"/>
                  <a:pt x="98" y="112"/>
                </a:cubicBezTo>
                <a:close/>
              </a:path>
            </a:pathLst>
          </a:custGeom>
          <a:solidFill>
            <a:srgbClr val="FEC925"/>
          </a:solidFill>
          <a:ln>
            <a:noFill/>
          </a:ln>
          <a:extLst/>
        </p:spPr>
        <p:txBody>
          <a:bodyPr lIns="121682" tIns="60841" rIns="121682" bIns="60841"/>
          <a:lstStyle/>
          <a:p>
            <a:pPr defTabSz="121761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90" kern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Freeform 19"/>
          <p:cNvSpPr>
            <a:spLocks/>
          </p:cNvSpPr>
          <p:nvPr/>
        </p:nvSpPr>
        <p:spPr bwMode="auto">
          <a:xfrm rot="1855117">
            <a:off x="8207375" y="4175125"/>
            <a:ext cx="438150" cy="688975"/>
          </a:xfrm>
          <a:custGeom>
            <a:avLst/>
            <a:gdLst>
              <a:gd name="T0" fmla="*/ 108 w 161"/>
              <a:gd name="T1" fmla="*/ 0 h 252"/>
              <a:gd name="T2" fmla="*/ 161 w 161"/>
              <a:gd name="T3" fmla="*/ 252 h 252"/>
              <a:gd name="T4" fmla="*/ 0 w 161"/>
              <a:gd name="T5" fmla="*/ 0 h 252"/>
              <a:gd name="T6" fmla="*/ 108 w 161"/>
              <a:gd name="T7" fmla="*/ 0 h 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252">
                <a:moveTo>
                  <a:pt x="108" y="0"/>
                </a:moveTo>
                <a:cubicBezTo>
                  <a:pt x="106" y="82"/>
                  <a:pt x="123" y="175"/>
                  <a:pt x="161" y="252"/>
                </a:cubicBezTo>
                <a:cubicBezTo>
                  <a:pt x="80" y="165"/>
                  <a:pt x="29" y="90"/>
                  <a:pt x="0" y="0"/>
                </a:cubicBezTo>
                <a:lnTo>
                  <a:pt x="108" y="0"/>
                </a:lnTo>
                <a:close/>
              </a:path>
            </a:pathLst>
          </a:custGeom>
          <a:solidFill>
            <a:srgbClr val="FEC925"/>
          </a:solidFill>
          <a:ln>
            <a:noFill/>
          </a:ln>
          <a:extLst/>
        </p:spPr>
        <p:txBody>
          <a:bodyPr lIns="121682" tIns="60841" rIns="121682" bIns="60841"/>
          <a:lstStyle/>
          <a:p>
            <a:pPr defTabSz="121761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90" kern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 Placeholder 3"/>
          <p:cNvSpPr txBox="1">
            <a:spLocks/>
          </p:cNvSpPr>
          <p:nvPr/>
        </p:nvSpPr>
        <p:spPr>
          <a:xfrm>
            <a:off x="9228138" y="2563813"/>
            <a:ext cx="455612" cy="492125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6792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3194" kern="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</a:p>
        </p:txBody>
      </p:sp>
      <p:cxnSp>
        <p:nvCxnSpPr>
          <p:cNvPr id="17426" name="object 42"/>
          <p:cNvCxnSpPr>
            <a:cxnSpLocks noChangeShapeType="1"/>
          </p:cNvCxnSpPr>
          <p:nvPr/>
        </p:nvCxnSpPr>
        <p:spPr bwMode="auto">
          <a:xfrm>
            <a:off x="9078913" y="3055938"/>
            <a:ext cx="754062" cy="0"/>
          </a:xfrm>
          <a:prstGeom prst="line">
            <a:avLst/>
          </a:prstGeom>
          <a:noFill/>
          <a:ln w="25400" algn="ctr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1" name="Text Placeholder 3"/>
          <p:cNvSpPr txBox="1">
            <a:spLocks/>
          </p:cNvSpPr>
          <p:nvPr/>
        </p:nvSpPr>
        <p:spPr>
          <a:xfrm>
            <a:off x="6965950" y="2117725"/>
            <a:ext cx="455613" cy="490538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6792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3194" kern="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</a:p>
        </p:txBody>
      </p:sp>
      <p:cxnSp>
        <p:nvCxnSpPr>
          <p:cNvPr id="17428" name="object43"/>
          <p:cNvCxnSpPr>
            <a:cxnSpLocks noChangeShapeType="1"/>
          </p:cNvCxnSpPr>
          <p:nvPr/>
        </p:nvCxnSpPr>
        <p:spPr bwMode="auto">
          <a:xfrm>
            <a:off x="6824663" y="2611438"/>
            <a:ext cx="754062" cy="0"/>
          </a:xfrm>
          <a:prstGeom prst="line">
            <a:avLst/>
          </a:prstGeom>
          <a:noFill/>
          <a:ln w="25400" algn="ctr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3" name="Text Placeholder 3"/>
          <p:cNvSpPr txBox="1">
            <a:spLocks/>
          </p:cNvSpPr>
          <p:nvPr/>
        </p:nvSpPr>
        <p:spPr>
          <a:xfrm>
            <a:off x="4732338" y="2139950"/>
            <a:ext cx="455612" cy="492125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6792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3194" kern="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</a:p>
        </p:txBody>
      </p:sp>
      <p:cxnSp>
        <p:nvCxnSpPr>
          <p:cNvPr id="17430" name="object 44"/>
          <p:cNvCxnSpPr>
            <a:cxnSpLocks noChangeShapeType="1"/>
          </p:cNvCxnSpPr>
          <p:nvPr/>
        </p:nvCxnSpPr>
        <p:spPr bwMode="auto">
          <a:xfrm>
            <a:off x="4583113" y="2628900"/>
            <a:ext cx="754062" cy="0"/>
          </a:xfrm>
          <a:prstGeom prst="line">
            <a:avLst/>
          </a:prstGeom>
          <a:noFill/>
          <a:ln w="25400" algn="ctr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" name="Oval 14"/>
          <p:cNvSpPr>
            <a:spLocks noChangeArrowheads="1"/>
          </p:cNvSpPr>
          <p:nvPr/>
        </p:nvSpPr>
        <p:spPr bwMode="auto">
          <a:xfrm rot="19377220">
            <a:off x="1643063" y="2339975"/>
            <a:ext cx="2146300" cy="2144713"/>
          </a:xfrm>
          <a:prstGeom prst="ellipse">
            <a:avLst/>
          </a:prstGeom>
          <a:solidFill>
            <a:srgbClr val="005898"/>
          </a:solidFill>
          <a:ln>
            <a:noFill/>
          </a:ln>
          <a:extLst/>
        </p:spPr>
        <p:txBody>
          <a:bodyPr lIns="121682" tIns="60841" rIns="121682" bIns="60841"/>
          <a:lstStyle/>
          <a:p>
            <a:pPr defTabSz="121761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90" kern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Freeform 15"/>
          <p:cNvSpPr>
            <a:spLocks/>
          </p:cNvSpPr>
          <p:nvPr/>
        </p:nvSpPr>
        <p:spPr bwMode="auto">
          <a:xfrm rot="19377220">
            <a:off x="3529013" y="3860800"/>
            <a:ext cx="430212" cy="677863"/>
          </a:xfrm>
          <a:custGeom>
            <a:avLst/>
            <a:gdLst>
              <a:gd name="T0" fmla="*/ 53 w 161"/>
              <a:gd name="T1" fmla="*/ 0 h 253"/>
              <a:gd name="T2" fmla="*/ 0 w 161"/>
              <a:gd name="T3" fmla="*/ 253 h 253"/>
              <a:gd name="T4" fmla="*/ 161 w 161"/>
              <a:gd name="T5" fmla="*/ 0 h 253"/>
              <a:gd name="T6" fmla="*/ 53 w 161"/>
              <a:gd name="T7" fmla="*/ 0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253">
                <a:moveTo>
                  <a:pt x="53" y="0"/>
                </a:moveTo>
                <a:cubicBezTo>
                  <a:pt x="55" y="82"/>
                  <a:pt x="39" y="175"/>
                  <a:pt x="0" y="253"/>
                </a:cubicBezTo>
                <a:cubicBezTo>
                  <a:pt x="81" y="165"/>
                  <a:pt x="132" y="90"/>
                  <a:pt x="161" y="0"/>
                </a:cubicBezTo>
                <a:lnTo>
                  <a:pt x="53" y="0"/>
                </a:lnTo>
                <a:close/>
              </a:path>
            </a:pathLst>
          </a:custGeom>
          <a:solidFill>
            <a:srgbClr val="005898"/>
          </a:solidFill>
          <a:ln>
            <a:noFill/>
          </a:ln>
          <a:extLst/>
        </p:spPr>
        <p:txBody>
          <a:bodyPr lIns="121682" tIns="60841" rIns="121682" bIns="60841"/>
          <a:lstStyle/>
          <a:p>
            <a:pPr defTabSz="121761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90" kern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 Placeholder 3"/>
          <p:cNvSpPr txBox="1">
            <a:spLocks/>
          </p:cNvSpPr>
          <p:nvPr/>
        </p:nvSpPr>
        <p:spPr>
          <a:xfrm>
            <a:off x="2325688" y="2505075"/>
            <a:ext cx="454025" cy="492125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6792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3194" kern="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</a:p>
        </p:txBody>
      </p:sp>
      <p:cxnSp>
        <p:nvCxnSpPr>
          <p:cNvPr id="17434" name="object 45"/>
          <p:cNvCxnSpPr>
            <a:cxnSpLocks noChangeShapeType="1"/>
          </p:cNvCxnSpPr>
          <p:nvPr/>
        </p:nvCxnSpPr>
        <p:spPr bwMode="auto">
          <a:xfrm>
            <a:off x="2174875" y="2982913"/>
            <a:ext cx="755650" cy="0"/>
          </a:xfrm>
          <a:prstGeom prst="line">
            <a:avLst/>
          </a:prstGeom>
          <a:noFill/>
          <a:ln w="25400" algn="ctr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9" name="Oval 51"/>
          <p:cNvSpPr>
            <a:spLocks noChangeAspect="1"/>
          </p:cNvSpPr>
          <p:nvPr/>
        </p:nvSpPr>
        <p:spPr>
          <a:xfrm>
            <a:off x="1443038" y="2252663"/>
            <a:ext cx="857250" cy="857250"/>
          </a:xfrm>
          <a:prstGeom prst="ellipse">
            <a:avLst/>
          </a:prstGeom>
          <a:solidFill>
            <a:srgbClr val="005898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defTabSz="121761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90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Freeform 101"/>
          <p:cNvSpPr>
            <a:spLocks noChangeAspect="1" noEditPoints="1"/>
          </p:cNvSpPr>
          <p:nvPr/>
        </p:nvSpPr>
        <p:spPr bwMode="auto">
          <a:xfrm>
            <a:off x="1624013" y="2517775"/>
            <a:ext cx="495300" cy="327025"/>
          </a:xfrm>
          <a:custGeom>
            <a:avLst/>
            <a:gdLst/>
            <a:ahLst/>
            <a:cxnLst>
              <a:cxn ang="0">
                <a:pos x="77" y="43"/>
              </a:cxn>
              <a:cxn ang="0">
                <a:pos x="77" y="47"/>
              </a:cxn>
              <a:cxn ang="0">
                <a:pos x="70" y="51"/>
              </a:cxn>
              <a:cxn ang="0">
                <a:pos x="6" y="51"/>
              </a:cxn>
              <a:cxn ang="0">
                <a:pos x="0" y="47"/>
              </a:cxn>
              <a:cxn ang="0">
                <a:pos x="0" y="43"/>
              </a:cxn>
              <a:cxn ang="0">
                <a:pos x="6" y="43"/>
              </a:cxn>
              <a:cxn ang="0">
                <a:pos x="70" y="43"/>
              </a:cxn>
              <a:cxn ang="0">
                <a:pos x="77" y="43"/>
              </a:cxn>
              <a:cxn ang="0">
                <a:pos x="10" y="34"/>
              </a:cxn>
              <a:cxn ang="0">
                <a:pos x="10" y="6"/>
              </a:cxn>
              <a:cxn ang="0">
                <a:pos x="16" y="0"/>
              </a:cxn>
              <a:cxn ang="0">
                <a:pos x="60" y="0"/>
              </a:cxn>
              <a:cxn ang="0">
                <a:pos x="67" y="6"/>
              </a:cxn>
              <a:cxn ang="0">
                <a:pos x="67" y="34"/>
              </a:cxn>
              <a:cxn ang="0">
                <a:pos x="60" y="41"/>
              </a:cxn>
              <a:cxn ang="0">
                <a:pos x="16" y="41"/>
              </a:cxn>
              <a:cxn ang="0">
                <a:pos x="10" y="34"/>
              </a:cxn>
              <a:cxn ang="0">
                <a:pos x="15" y="34"/>
              </a:cxn>
              <a:cxn ang="0">
                <a:pos x="16" y="36"/>
              </a:cxn>
              <a:cxn ang="0">
                <a:pos x="60" y="36"/>
              </a:cxn>
              <a:cxn ang="0">
                <a:pos x="61" y="34"/>
              </a:cxn>
              <a:cxn ang="0">
                <a:pos x="61" y="6"/>
              </a:cxn>
              <a:cxn ang="0">
                <a:pos x="60" y="5"/>
              </a:cxn>
              <a:cxn ang="0">
                <a:pos x="16" y="5"/>
              </a:cxn>
              <a:cxn ang="0">
                <a:pos x="15" y="6"/>
              </a:cxn>
              <a:cxn ang="0">
                <a:pos x="15" y="34"/>
              </a:cxn>
              <a:cxn ang="0">
                <a:pos x="42" y="47"/>
              </a:cxn>
              <a:cxn ang="0">
                <a:pos x="42" y="46"/>
              </a:cxn>
              <a:cxn ang="0">
                <a:pos x="35" y="46"/>
              </a:cxn>
              <a:cxn ang="0">
                <a:pos x="34" y="47"/>
              </a:cxn>
              <a:cxn ang="0">
                <a:pos x="35" y="47"/>
              </a:cxn>
              <a:cxn ang="0">
                <a:pos x="42" y="47"/>
              </a:cxn>
              <a:cxn ang="0">
                <a:pos x="42" y="47"/>
              </a:cxn>
            </a:cxnLst>
            <a:rect l="0" t="0" r="r" b="b"/>
            <a:pathLst>
              <a:path w="77" h="51">
                <a:moveTo>
                  <a:pt x="77" y="43"/>
                </a:moveTo>
                <a:cubicBezTo>
                  <a:pt x="77" y="47"/>
                  <a:pt x="77" y="47"/>
                  <a:pt x="77" y="47"/>
                </a:cubicBezTo>
                <a:cubicBezTo>
                  <a:pt x="77" y="49"/>
                  <a:pt x="74" y="51"/>
                  <a:pt x="70" y="51"/>
                </a:cubicBezTo>
                <a:cubicBezTo>
                  <a:pt x="6" y="51"/>
                  <a:pt x="6" y="51"/>
                  <a:pt x="6" y="51"/>
                </a:cubicBezTo>
                <a:cubicBezTo>
                  <a:pt x="3" y="51"/>
                  <a:pt x="0" y="49"/>
                  <a:pt x="0" y="47"/>
                </a:cubicBezTo>
                <a:cubicBezTo>
                  <a:pt x="0" y="43"/>
                  <a:pt x="0" y="43"/>
                  <a:pt x="0" y="43"/>
                </a:cubicBezTo>
                <a:cubicBezTo>
                  <a:pt x="6" y="43"/>
                  <a:pt x="6" y="43"/>
                  <a:pt x="6" y="43"/>
                </a:cubicBezTo>
                <a:cubicBezTo>
                  <a:pt x="70" y="43"/>
                  <a:pt x="70" y="43"/>
                  <a:pt x="70" y="43"/>
                </a:cubicBezTo>
                <a:lnTo>
                  <a:pt x="77" y="43"/>
                </a:lnTo>
                <a:close/>
                <a:moveTo>
                  <a:pt x="10" y="34"/>
                </a:moveTo>
                <a:cubicBezTo>
                  <a:pt x="10" y="6"/>
                  <a:pt x="10" y="6"/>
                  <a:pt x="10" y="6"/>
                </a:cubicBezTo>
                <a:cubicBezTo>
                  <a:pt x="10" y="2"/>
                  <a:pt x="13" y="0"/>
                  <a:pt x="16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64" y="0"/>
                  <a:pt x="67" y="2"/>
                  <a:pt x="67" y="6"/>
                </a:cubicBezTo>
                <a:cubicBezTo>
                  <a:pt x="67" y="34"/>
                  <a:pt x="67" y="34"/>
                  <a:pt x="67" y="34"/>
                </a:cubicBezTo>
                <a:cubicBezTo>
                  <a:pt x="67" y="38"/>
                  <a:pt x="64" y="41"/>
                  <a:pt x="60" y="41"/>
                </a:cubicBezTo>
                <a:cubicBezTo>
                  <a:pt x="16" y="41"/>
                  <a:pt x="16" y="41"/>
                  <a:pt x="16" y="41"/>
                </a:cubicBezTo>
                <a:cubicBezTo>
                  <a:pt x="13" y="41"/>
                  <a:pt x="10" y="38"/>
                  <a:pt x="10" y="34"/>
                </a:cubicBezTo>
                <a:close/>
                <a:moveTo>
                  <a:pt x="15" y="34"/>
                </a:moveTo>
                <a:cubicBezTo>
                  <a:pt x="15" y="35"/>
                  <a:pt x="16" y="36"/>
                  <a:pt x="16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1" y="36"/>
                  <a:pt x="61" y="35"/>
                  <a:pt x="61" y="34"/>
                </a:cubicBezTo>
                <a:cubicBezTo>
                  <a:pt x="61" y="6"/>
                  <a:pt x="61" y="6"/>
                  <a:pt x="61" y="6"/>
                </a:cubicBezTo>
                <a:cubicBezTo>
                  <a:pt x="61" y="5"/>
                  <a:pt x="61" y="5"/>
                  <a:pt x="60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5"/>
                  <a:pt x="15" y="6"/>
                </a:cubicBezTo>
                <a:lnTo>
                  <a:pt x="15" y="34"/>
                </a:lnTo>
                <a:close/>
                <a:moveTo>
                  <a:pt x="42" y="47"/>
                </a:moveTo>
                <a:cubicBezTo>
                  <a:pt x="42" y="46"/>
                  <a:pt x="42" y="46"/>
                  <a:pt x="42" y="46"/>
                </a:cubicBezTo>
                <a:cubicBezTo>
                  <a:pt x="35" y="46"/>
                  <a:pt x="35" y="46"/>
                  <a:pt x="35" y="46"/>
                </a:cubicBezTo>
                <a:cubicBezTo>
                  <a:pt x="35" y="46"/>
                  <a:pt x="34" y="46"/>
                  <a:pt x="34" y="47"/>
                </a:cubicBezTo>
                <a:cubicBezTo>
                  <a:pt x="34" y="47"/>
                  <a:pt x="35" y="47"/>
                  <a:pt x="35" y="47"/>
                </a:cubicBezTo>
                <a:cubicBezTo>
                  <a:pt x="42" y="47"/>
                  <a:pt x="42" y="47"/>
                  <a:pt x="42" y="47"/>
                </a:cubicBezTo>
                <a:cubicBezTo>
                  <a:pt x="42" y="47"/>
                  <a:pt x="42" y="47"/>
                  <a:pt x="42" y="47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lIns="121682" tIns="60841" rIns="121682" bIns="60841"/>
          <a:lstStyle/>
          <a:p>
            <a:pPr defTabSz="121761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90" kern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Oval 53"/>
          <p:cNvSpPr>
            <a:spLocks noChangeAspect="1"/>
          </p:cNvSpPr>
          <p:nvPr/>
        </p:nvSpPr>
        <p:spPr>
          <a:xfrm>
            <a:off x="4284663" y="1395413"/>
            <a:ext cx="858837" cy="857250"/>
          </a:xfrm>
          <a:prstGeom prst="ellipse">
            <a:avLst/>
          </a:prstGeom>
          <a:solidFill>
            <a:srgbClr val="BFEA1F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defTabSz="121761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90" ker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Freeform 157"/>
          <p:cNvSpPr>
            <a:spLocks noChangeAspect="1" noEditPoints="1"/>
          </p:cNvSpPr>
          <p:nvPr/>
        </p:nvSpPr>
        <p:spPr bwMode="auto">
          <a:xfrm>
            <a:off x="4532313" y="1600200"/>
            <a:ext cx="363537" cy="447675"/>
          </a:xfrm>
          <a:custGeom>
            <a:avLst/>
            <a:gdLst/>
            <a:ahLst/>
            <a:cxnLst>
              <a:cxn ang="0">
                <a:pos x="41" y="44"/>
              </a:cxn>
              <a:cxn ang="0">
                <a:pos x="35" y="50"/>
              </a:cxn>
              <a:cxn ang="0">
                <a:pos x="5" y="50"/>
              </a:cxn>
              <a:cxn ang="0">
                <a:pos x="0" y="44"/>
              </a:cxn>
              <a:cxn ang="0">
                <a:pos x="0" y="5"/>
              </a:cxn>
              <a:cxn ang="0">
                <a:pos x="5" y="0"/>
              </a:cxn>
              <a:cxn ang="0">
                <a:pos x="35" y="0"/>
              </a:cxn>
              <a:cxn ang="0">
                <a:pos x="41" y="5"/>
              </a:cxn>
              <a:cxn ang="0">
                <a:pos x="41" y="44"/>
              </a:cxn>
              <a:cxn ang="0">
                <a:pos x="36" y="5"/>
              </a:cxn>
              <a:cxn ang="0">
                <a:pos x="35" y="4"/>
              </a:cxn>
              <a:cxn ang="0">
                <a:pos x="5" y="4"/>
              </a:cxn>
              <a:cxn ang="0">
                <a:pos x="4" y="5"/>
              </a:cxn>
              <a:cxn ang="0">
                <a:pos x="4" y="40"/>
              </a:cxn>
              <a:cxn ang="0">
                <a:pos x="5" y="41"/>
              </a:cxn>
              <a:cxn ang="0">
                <a:pos x="35" y="41"/>
              </a:cxn>
              <a:cxn ang="0">
                <a:pos x="36" y="40"/>
              </a:cxn>
              <a:cxn ang="0">
                <a:pos x="36" y="5"/>
              </a:cxn>
              <a:cxn ang="0">
                <a:pos x="20" y="43"/>
              </a:cxn>
              <a:cxn ang="0">
                <a:pos x="18" y="45"/>
              </a:cxn>
              <a:cxn ang="0">
                <a:pos x="20" y="48"/>
              </a:cxn>
              <a:cxn ang="0">
                <a:pos x="23" y="45"/>
              </a:cxn>
              <a:cxn ang="0">
                <a:pos x="20" y="43"/>
              </a:cxn>
            </a:cxnLst>
            <a:rect l="0" t="0" r="r" b="b"/>
            <a:pathLst>
              <a:path w="41" h="50">
                <a:moveTo>
                  <a:pt x="41" y="44"/>
                </a:moveTo>
                <a:cubicBezTo>
                  <a:pt x="41" y="47"/>
                  <a:pt x="38" y="50"/>
                  <a:pt x="35" y="50"/>
                </a:cubicBezTo>
                <a:cubicBezTo>
                  <a:pt x="5" y="50"/>
                  <a:pt x="5" y="50"/>
                  <a:pt x="5" y="50"/>
                </a:cubicBezTo>
                <a:cubicBezTo>
                  <a:pt x="2" y="50"/>
                  <a:pt x="0" y="47"/>
                  <a:pt x="0" y="44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2" y="0"/>
                  <a:pt x="5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8" y="0"/>
                  <a:pt x="41" y="2"/>
                  <a:pt x="41" y="5"/>
                </a:cubicBezTo>
                <a:lnTo>
                  <a:pt x="41" y="44"/>
                </a:lnTo>
                <a:close/>
                <a:moveTo>
                  <a:pt x="36" y="5"/>
                </a:moveTo>
                <a:cubicBezTo>
                  <a:pt x="36" y="5"/>
                  <a:pt x="36" y="4"/>
                  <a:pt x="35" y="4"/>
                </a:cubicBezTo>
                <a:cubicBezTo>
                  <a:pt x="5" y="4"/>
                  <a:pt x="5" y="4"/>
                  <a:pt x="5" y="4"/>
                </a:cubicBezTo>
                <a:cubicBezTo>
                  <a:pt x="5" y="4"/>
                  <a:pt x="4" y="5"/>
                  <a:pt x="4" y="5"/>
                </a:cubicBezTo>
                <a:cubicBezTo>
                  <a:pt x="4" y="40"/>
                  <a:pt x="4" y="40"/>
                  <a:pt x="4" y="40"/>
                </a:cubicBezTo>
                <a:cubicBezTo>
                  <a:pt x="4" y="40"/>
                  <a:pt x="5" y="41"/>
                  <a:pt x="5" y="41"/>
                </a:cubicBezTo>
                <a:cubicBezTo>
                  <a:pt x="35" y="41"/>
                  <a:pt x="35" y="41"/>
                  <a:pt x="35" y="41"/>
                </a:cubicBezTo>
                <a:cubicBezTo>
                  <a:pt x="36" y="41"/>
                  <a:pt x="36" y="40"/>
                  <a:pt x="36" y="40"/>
                </a:cubicBezTo>
                <a:lnTo>
                  <a:pt x="36" y="5"/>
                </a:lnTo>
                <a:close/>
                <a:moveTo>
                  <a:pt x="20" y="43"/>
                </a:moveTo>
                <a:cubicBezTo>
                  <a:pt x="19" y="43"/>
                  <a:pt x="18" y="44"/>
                  <a:pt x="18" y="45"/>
                </a:cubicBezTo>
                <a:cubicBezTo>
                  <a:pt x="18" y="46"/>
                  <a:pt x="19" y="48"/>
                  <a:pt x="20" y="48"/>
                </a:cubicBezTo>
                <a:cubicBezTo>
                  <a:pt x="22" y="48"/>
                  <a:pt x="23" y="46"/>
                  <a:pt x="23" y="45"/>
                </a:cubicBezTo>
                <a:cubicBezTo>
                  <a:pt x="23" y="44"/>
                  <a:pt x="22" y="43"/>
                  <a:pt x="20" y="43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lIns="121682" tIns="60841" rIns="121682" bIns="60841"/>
          <a:lstStyle/>
          <a:p>
            <a:pPr defTabSz="121761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90" kern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Oval 54"/>
          <p:cNvSpPr>
            <a:spLocks noChangeAspect="1"/>
          </p:cNvSpPr>
          <p:nvPr/>
        </p:nvSpPr>
        <p:spPr>
          <a:xfrm>
            <a:off x="6719888" y="1395413"/>
            <a:ext cx="858837" cy="857250"/>
          </a:xfrm>
          <a:prstGeom prst="ellipse">
            <a:avLst/>
          </a:prstGeom>
          <a:solidFill>
            <a:srgbClr val="003760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defTabSz="121761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90" ker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Freeform 217"/>
          <p:cNvSpPr>
            <a:spLocks noChangeAspect="1" noEditPoints="1"/>
          </p:cNvSpPr>
          <p:nvPr/>
        </p:nvSpPr>
        <p:spPr bwMode="auto">
          <a:xfrm>
            <a:off x="6932613" y="1662113"/>
            <a:ext cx="433387" cy="325437"/>
          </a:xfrm>
          <a:custGeom>
            <a:avLst/>
            <a:gdLst/>
            <a:ahLst/>
            <a:cxnLst>
              <a:cxn ang="0">
                <a:pos x="78" y="58"/>
              </a:cxn>
              <a:cxn ang="0">
                <a:pos x="0" y="58"/>
              </a:cxn>
              <a:cxn ang="0">
                <a:pos x="0" y="0"/>
              </a:cxn>
              <a:cxn ang="0">
                <a:pos x="5" y="0"/>
              </a:cxn>
              <a:cxn ang="0">
                <a:pos x="5" y="53"/>
              </a:cxn>
              <a:cxn ang="0">
                <a:pos x="78" y="53"/>
              </a:cxn>
              <a:cxn ang="0">
                <a:pos x="78" y="58"/>
              </a:cxn>
              <a:cxn ang="0">
                <a:pos x="73" y="22"/>
              </a:cxn>
              <a:cxn ang="0">
                <a:pos x="71" y="23"/>
              </a:cxn>
              <a:cxn ang="0">
                <a:pos x="66" y="18"/>
              </a:cxn>
              <a:cxn ang="0">
                <a:pos x="42" y="42"/>
              </a:cxn>
              <a:cxn ang="0">
                <a:pos x="40" y="42"/>
              </a:cxn>
              <a:cxn ang="0">
                <a:pos x="31" y="34"/>
              </a:cxn>
              <a:cxn ang="0">
                <a:pos x="16" y="49"/>
              </a:cxn>
              <a:cxn ang="0">
                <a:pos x="8" y="42"/>
              </a:cxn>
              <a:cxn ang="0">
                <a:pos x="30" y="20"/>
              </a:cxn>
              <a:cxn ang="0">
                <a:pos x="32" y="20"/>
              </a:cxn>
              <a:cxn ang="0">
                <a:pos x="41" y="29"/>
              </a:cxn>
              <a:cxn ang="0">
                <a:pos x="59" y="11"/>
              </a:cxn>
              <a:cxn ang="0">
                <a:pos x="54" y="6"/>
              </a:cxn>
              <a:cxn ang="0">
                <a:pos x="55" y="4"/>
              </a:cxn>
              <a:cxn ang="0">
                <a:pos x="71" y="4"/>
              </a:cxn>
              <a:cxn ang="0">
                <a:pos x="73" y="6"/>
              </a:cxn>
              <a:cxn ang="0">
                <a:pos x="73" y="22"/>
              </a:cxn>
            </a:cxnLst>
            <a:rect l="0" t="0" r="r" b="b"/>
            <a:pathLst>
              <a:path w="78" h="58">
                <a:moveTo>
                  <a:pt x="78" y="58"/>
                </a:moveTo>
                <a:cubicBezTo>
                  <a:pt x="0" y="58"/>
                  <a:pt x="0" y="58"/>
                  <a:pt x="0" y="58"/>
                </a:cubicBezTo>
                <a:cubicBezTo>
                  <a:pt x="0" y="0"/>
                  <a:pt x="0" y="0"/>
                  <a:pt x="0" y="0"/>
                </a:cubicBezTo>
                <a:cubicBezTo>
                  <a:pt x="5" y="0"/>
                  <a:pt x="5" y="0"/>
                  <a:pt x="5" y="0"/>
                </a:cubicBezTo>
                <a:cubicBezTo>
                  <a:pt x="5" y="53"/>
                  <a:pt x="5" y="53"/>
                  <a:pt x="5" y="53"/>
                </a:cubicBezTo>
                <a:cubicBezTo>
                  <a:pt x="78" y="53"/>
                  <a:pt x="78" y="53"/>
                  <a:pt x="78" y="53"/>
                </a:cubicBezTo>
                <a:lnTo>
                  <a:pt x="78" y="58"/>
                </a:lnTo>
                <a:close/>
                <a:moveTo>
                  <a:pt x="73" y="22"/>
                </a:moveTo>
                <a:cubicBezTo>
                  <a:pt x="73" y="23"/>
                  <a:pt x="71" y="24"/>
                  <a:pt x="71" y="23"/>
                </a:cubicBezTo>
                <a:cubicBezTo>
                  <a:pt x="66" y="18"/>
                  <a:pt x="66" y="18"/>
                  <a:pt x="66" y="18"/>
                </a:cubicBezTo>
                <a:cubicBezTo>
                  <a:pt x="42" y="42"/>
                  <a:pt x="42" y="42"/>
                  <a:pt x="42" y="42"/>
                </a:cubicBezTo>
                <a:cubicBezTo>
                  <a:pt x="41" y="43"/>
                  <a:pt x="41" y="43"/>
                  <a:pt x="40" y="42"/>
                </a:cubicBezTo>
                <a:cubicBezTo>
                  <a:pt x="31" y="34"/>
                  <a:pt x="31" y="34"/>
                  <a:pt x="31" y="34"/>
                </a:cubicBezTo>
                <a:cubicBezTo>
                  <a:pt x="16" y="49"/>
                  <a:pt x="16" y="49"/>
                  <a:pt x="16" y="49"/>
                </a:cubicBezTo>
                <a:cubicBezTo>
                  <a:pt x="8" y="42"/>
                  <a:pt x="8" y="42"/>
                  <a:pt x="8" y="42"/>
                </a:cubicBezTo>
                <a:cubicBezTo>
                  <a:pt x="30" y="20"/>
                  <a:pt x="30" y="20"/>
                  <a:pt x="30" y="20"/>
                </a:cubicBezTo>
                <a:cubicBezTo>
                  <a:pt x="31" y="19"/>
                  <a:pt x="32" y="19"/>
                  <a:pt x="32" y="20"/>
                </a:cubicBezTo>
                <a:cubicBezTo>
                  <a:pt x="41" y="29"/>
                  <a:pt x="41" y="29"/>
                  <a:pt x="41" y="29"/>
                </a:cubicBezTo>
                <a:cubicBezTo>
                  <a:pt x="59" y="11"/>
                  <a:pt x="59" y="11"/>
                  <a:pt x="59" y="11"/>
                </a:cubicBezTo>
                <a:cubicBezTo>
                  <a:pt x="54" y="6"/>
                  <a:pt x="54" y="6"/>
                  <a:pt x="54" y="6"/>
                </a:cubicBezTo>
                <a:cubicBezTo>
                  <a:pt x="53" y="6"/>
                  <a:pt x="54" y="4"/>
                  <a:pt x="55" y="4"/>
                </a:cubicBezTo>
                <a:cubicBezTo>
                  <a:pt x="71" y="4"/>
                  <a:pt x="71" y="4"/>
                  <a:pt x="71" y="4"/>
                </a:cubicBezTo>
                <a:cubicBezTo>
                  <a:pt x="72" y="4"/>
                  <a:pt x="73" y="5"/>
                  <a:pt x="73" y="6"/>
                </a:cubicBezTo>
                <a:lnTo>
                  <a:pt x="73" y="22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lIns="121682" tIns="60841" rIns="121682" bIns="60841"/>
          <a:lstStyle/>
          <a:p>
            <a:pPr defTabSz="121761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90" kern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Oval 55"/>
          <p:cNvSpPr>
            <a:spLocks noChangeAspect="1"/>
          </p:cNvSpPr>
          <p:nvPr/>
        </p:nvSpPr>
        <p:spPr>
          <a:xfrm>
            <a:off x="9912350" y="2252663"/>
            <a:ext cx="858838" cy="857250"/>
          </a:xfrm>
          <a:prstGeom prst="ellipse">
            <a:avLst/>
          </a:prstGeom>
          <a:solidFill>
            <a:srgbClr val="FEC925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defTabSz="121761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90" ker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Freeform 52"/>
          <p:cNvSpPr>
            <a:spLocks noEditPoints="1"/>
          </p:cNvSpPr>
          <p:nvPr/>
        </p:nvSpPr>
        <p:spPr bwMode="auto">
          <a:xfrm>
            <a:off x="10152063" y="2478088"/>
            <a:ext cx="379412" cy="406400"/>
          </a:xfrm>
          <a:custGeom>
            <a:avLst/>
            <a:gdLst/>
            <a:ahLst/>
            <a:cxnLst>
              <a:cxn ang="0">
                <a:pos x="67" y="67"/>
              </a:cxn>
              <a:cxn ang="0">
                <a:pos x="61" y="72"/>
              </a:cxn>
              <a:cxn ang="0">
                <a:pos x="5" y="72"/>
              </a:cxn>
              <a:cxn ang="0">
                <a:pos x="0" y="67"/>
              </a:cxn>
              <a:cxn ang="0">
                <a:pos x="0" y="16"/>
              </a:cxn>
              <a:cxn ang="0">
                <a:pos x="5" y="11"/>
              </a:cxn>
              <a:cxn ang="0">
                <a:pos x="10" y="11"/>
              </a:cxn>
              <a:cxn ang="0">
                <a:pos x="10" y="7"/>
              </a:cxn>
              <a:cxn ang="0">
                <a:pos x="16" y="0"/>
              </a:cxn>
              <a:cxn ang="0">
                <a:pos x="19" y="0"/>
              </a:cxn>
              <a:cxn ang="0">
                <a:pos x="25" y="7"/>
              </a:cxn>
              <a:cxn ang="0">
                <a:pos x="25" y="11"/>
              </a:cxn>
              <a:cxn ang="0">
                <a:pos x="41" y="11"/>
              </a:cxn>
              <a:cxn ang="0">
                <a:pos x="41" y="7"/>
              </a:cxn>
              <a:cxn ang="0">
                <a:pos x="47" y="0"/>
              </a:cxn>
              <a:cxn ang="0">
                <a:pos x="50" y="0"/>
              </a:cxn>
              <a:cxn ang="0">
                <a:pos x="56" y="7"/>
              </a:cxn>
              <a:cxn ang="0">
                <a:pos x="56" y="11"/>
              </a:cxn>
              <a:cxn ang="0">
                <a:pos x="61" y="11"/>
              </a:cxn>
              <a:cxn ang="0">
                <a:pos x="67" y="16"/>
              </a:cxn>
              <a:cxn ang="0">
                <a:pos x="67" y="67"/>
              </a:cxn>
              <a:cxn ang="0">
                <a:pos x="61" y="67"/>
              </a:cxn>
              <a:cxn ang="0">
                <a:pos x="61" y="26"/>
              </a:cxn>
              <a:cxn ang="0">
                <a:pos x="5" y="26"/>
              </a:cxn>
              <a:cxn ang="0">
                <a:pos x="5" y="67"/>
              </a:cxn>
              <a:cxn ang="0">
                <a:pos x="61" y="67"/>
              </a:cxn>
              <a:cxn ang="0">
                <a:pos x="20" y="7"/>
              </a:cxn>
              <a:cxn ang="0">
                <a:pos x="19" y="5"/>
              </a:cxn>
              <a:cxn ang="0">
                <a:pos x="16" y="5"/>
              </a:cxn>
              <a:cxn ang="0">
                <a:pos x="15" y="7"/>
              </a:cxn>
              <a:cxn ang="0">
                <a:pos x="15" y="18"/>
              </a:cxn>
              <a:cxn ang="0">
                <a:pos x="16" y="20"/>
              </a:cxn>
              <a:cxn ang="0">
                <a:pos x="19" y="20"/>
              </a:cxn>
              <a:cxn ang="0">
                <a:pos x="20" y="18"/>
              </a:cxn>
              <a:cxn ang="0">
                <a:pos x="20" y="7"/>
              </a:cxn>
              <a:cxn ang="0">
                <a:pos x="51" y="7"/>
              </a:cxn>
              <a:cxn ang="0">
                <a:pos x="50" y="5"/>
              </a:cxn>
              <a:cxn ang="0">
                <a:pos x="47" y="5"/>
              </a:cxn>
              <a:cxn ang="0">
                <a:pos x="46" y="7"/>
              </a:cxn>
              <a:cxn ang="0">
                <a:pos x="46" y="18"/>
              </a:cxn>
              <a:cxn ang="0">
                <a:pos x="47" y="20"/>
              </a:cxn>
              <a:cxn ang="0">
                <a:pos x="50" y="20"/>
              </a:cxn>
              <a:cxn ang="0">
                <a:pos x="51" y="18"/>
              </a:cxn>
              <a:cxn ang="0">
                <a:pos x="51" y="7"/>
              </a:cxn>
            </a:cxnLst>
            <a:rect l="0" t="0" r="r" b="b"/>
            <a:pathLst>
              <a:path w="67" h="72">
                <a:moveTo>
                  <a:pt x="67" y="67"/>
                </a:moveTo>
                <a:cubicBezTo>
                  <a:pt x="67" y="70"/>
                  <a:pt x="64" y="72"/>
                  <a:pt x="61" y="72"/>
                </a:cubicBezTo>
                <a:cubicBezTo>
                  <a:pt x="5" y="72"/>
                  <a:pt x="5" y="72"/>
                  <a:pt x="5" y="72"/>
                </a:cubicBezTo>
                <a:cubicBezTo>
                  <a:pt x="2" y="72"/>
                  <a:pt x="0" y="70"/>
                  <a:pt x="0" y="67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3"/>
                  <a:pt x="2" y="11"/>
                  <a:pt x="5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10" y="7"/>
                  <a:pt x="10" y="7"/>
                </a:cubicBezTo>
                <a:cubicBezTo>
                  <a:pt x="10" y="3"/>
                  <a:pt x="13" y="0"/>
                  <a:pt x="16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23" y="0"/>
                  <a:pt x="25" y="3"/>
                  <a:pt x="25" y="7"/>
                </a:cubicBezTo>
                <a:cubicBezTo>
                  <a:pt x="25" y="11"/>
                  <a:pt x="25" y="11"/>
                  <a:pt x="25" y="11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7"/>
                  <a:pt x="41" y="7"/>
                  <a:pt x="41" y="7"/>
                </a:cubicBezTo>
                <a:cubicBezTo>
                  <a:pt x="41" y="3"/>
                  <a:pt x="44" y="0"/>
                  <a:pt x="47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3" y="0"/>
                  <a:pt x="56" y="3"/>
                  <a:pt x="56" y="7"/>
                </a:cubicBezTo>
                <a:cubicBezTo>
                  <a:pt x="56" y="11"/>
                  <a:pt x="56" y="11"/>
                  <a:pt x="56" y="11"/>
                </a:cubicBezTo>
                <a:cubicBezTo>
                  <a:pt x="61" y="11"/>
                  <a:pt x="61" y="11"/>
                  <a:pt x="61" y="11"/>
                </a:cubicBezTo>
                <a:cubicBezTo>
                  <a:pt x="64" y="11"/>
                  <a:pt x="67" y="13"/>
                  <a:pt x="67" y="16"/>
                </a:cubicBezTo>
                <a:lnTo>
                  <a:pt x="67" y="67"/>
                </a:lnTo>
                <a:close/>
                <a:moveTo>
                  <a:pt x="61" y="67"/>
                </a:moveTo>
                <a:cubicBezTo>
                  <a:pt x="61" y="26"/>
                  <a:pt x="61" y="26"/>
                  <a:pt x="61" y="26"/>
                </a:cubicBezTo>
                <a:cubicBezTo>
                  <a:pt x="5" y="26"/>
                  <a:pt x="5" y="26"/>
                  <a:pt x="5" y="26"/>
                </a:cubicBezTo>
                <a:cubicBezTo>
                  <a:pt x="5" y="67"/>
                  <a:pt x="5" y="67"/>
                  <a:pt x="5" y="67"/>
                </a:cubicBezTo>
                <a:lnTo>
                  <a:pt x="61" y="67"/>
                </a:lnTo>
                <a:close/>
                <a:moveTo>
                  <a:pt x="20" y="7"/>
                </a:moveTo>
                <a:cubicBezTo>
                  <a:pt x="20" y="6"/>
                  <a:pt x="20" y="5"/>
                  <a:pt x="19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6"/>
                  <a:pt x="15" y="7"/>
                </a:cubicBezTo>
                <a:cubicBezTo>
                  <a:pt x="15" y="18"/>
                  <a:pt x="15" y="18"/>
                  <a:pt x="15" y="18"/>
                </a:cubicBezTo>
                <a:cubicBezTo>
                  <a:pt x="15" y="19"/>
                  <a:pt x="16" y="20"/>
                  <a:pt x="16" y="20"/>
                </a:cubicBezTo>
                <a:cubicBezTo>
                  <a:pt x="19" y="20"/>
                  <a:pt x="19" y="20"/>
                  <a:pt x="19" y="20"/>
                </a:cubicBezTo>
                <a:cubicBezTo>
                  <a:pt x="20" y="20"/>
                  <a:pt x="20" y="19"/>
                  <a:pt x="20" y="18"/>
                </a:cubicBezTo>
                <a:lnTo>
                  <a:pt x="20" y="7"/>
                </a:lnTo>
                <a:close/>
                <a:moveTo>
                  <a:pt x="51" y="7"/>
                </a:moveTo>
                <a:cubicBezTo>
                  <a:pt x="51" y="6"/>
                  <a:pt x="51" y="5"/>
                  <a:pt x="50" y="5"/>
                </a:cubicBezTo>
                <a:cubicBezTo>
                  <a:pt x="47" y="5"/>
                  <a:pt x="47" y="5"/>
                  <a:pt x="47" y="5"/>
                </a:cubicBezTo>
                <a:cubicBezTo>
                  <a:pt x="47" y="5"/>
                  <a:pt x="46" y="6"/>
                  <a:pt x="46" y="7"/>
                </a:cubicBezTo>
                <a:cubicBezTo>
                  <a:pt x="46" y="18"/>
                  <a:pt x="46" y="18"/>
                  <a:pt x="46" y="18"/>
                </a:cubicBezTo>
                <a:cubicBezTo>
                  <a:pt x="46" y="19"/>
                  <a:pt x="47" y="20"/>
                  <a:pt x="47" y="20"/>
                </a:cubicBezTo>
                <a:cubicBezTo>
                  <a:pt x="50" y="20"/>
                  <a:pt x="50" y="20"/>
                  <a:pt x="50" y="20"/>
                </a:cubicBezTo>
                <a:cubicBezTo>
                  <a:pt x="51" y="20"/>
                  <a:pt x="51" y="19"/>
                  <a:pt x="51" y="18"/>
                </a:cubicBezTo>
                <a:lnTo>
                  <a:pt x="51" y="7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lIns="121682" tIns="60841" rIns="121682" bIns="60841"/>
          <a:lstStyle/>
          <a:p>
            <a:pPr defTabSz="121761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90" kern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443" name="TextBox 13"/>
          <p:cNvSpPr txBox="1">
            <a:spLocks noChangeArrowheads="1"/>
          </p:cNvSpPr>
          <p:nvPr/>
        </p:nvSpPr>
        <p:spPr bwMode="auto">
          <a:xfrm>
            <a:off x="1828800" y="3205163"/>
            <a:ext cx="153828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chemeClr val="bg1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7444" name="TextBox 13"/>
          <p:cNvSpPr txBox="1">
            <a:spLocks noChangeArrowheads="1"/>
          </p:cNvSpPr>
          <p:nvPr/>
        </p:nvSpPr>
        <p:spPr bwMode="auto">
          <a:xfrm>
            <a:off x="4165600" y="2828925"/>
            <a:ext cx="1539875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chemeClr val="bg1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7445" name="TextBox 13"/>
          <p:cNvSpPr txBox="1">
            <a:spLocks noChangeArrowheads="1"/>
          </p:cNvSpPr>
          <p:nvPr/>
        </p:nvSpPr>
        <p:spPr bwMode="auto">
          <a:xfrm>
            <a:off x="6402388" y="2828925"/>
            <a:ext cx="1538287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chemeClr val="bg1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7446" name="TextBox 13"/>
          <p:cNvSpPr txBox="1">
            <a:spLocks noChangeArrowheads="1"/>
          </p:cNvSpPr>
          <p:nvPr/>
        </p:nvSpPr>
        <p:spPr bwMode="auto">
          <a:xfrm>
            <a:off x="8575675" y="3324225"/>
            <a:ext cx="1538288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chemeClr val="bg1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57188" y="355600"/>
            <a:ext cx="254000" cy="254000"/>
          </a:xfrm>
          <a:prstGeom prst="rect">
            <a:avLst/>
          </a:prstGeom>
          <a:solidFill>
            <a:srgbClr val="0058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435" name="文本框 4"/>
          <p:cNvSpPr txBox="1">
            <a:spLocks noChangeArrowheads="1"/>
          </p:cNvSpPr>
          <p:nvPr/>
        </p:nvSpPr>
        <p:spPr bwMode="auto">
          <a:xfrm>
            <a:off x="685800" y="282575"/>
            <a:ext cx="26574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sp>
        <p:nvSpPr>
          <p:cNvPr id="6" name="Freeform 1"/>
          <p:cNvSpPr>
            <a:spLocks noChangeArrowheads="1"/>
          </p:cNvSpPr>
          <p:nvPr/>
        </p:nvSpPr>
        <p:spPr bwMode="auto">
          <a:xfrm rot="900000">
            <a:off x="1444625" y="2403475"/>
            <a:ext cx="1541463" cy="1703388"/>
          </a:xfrm>
          <a:custGeom>
            <a:avLst/>
            <a:gdLst>
              <a:gd name="T0" fmla="*/ 1472 w 2478"/>
              <a:gd name="T1" fmla="*/ 0 h 2738"/>
              <a:gd name="T2" fmla="*/ 1472 w 2478"/>
              <a:gd name="T3" fmla="*/ 0 h 2738"/>
              <a:gd name="T4" fmla="*/ 1453 w 2478"/>
              <a:gd name="T5" fmla="*/ 0 h 2738"/>
              <a:gd name="T6" fmla="*/ 1342 w 2478"/>
              <a:gd name="T7" fmla="*/ 75 h 2738"/>
              <a:gd name="T8" fmla="*/ 1342 w 2478"/>
              <a:gd name="T9" fmla="*/ 112 h 2738"/>
              <a:gd name="T10" fmla="*/ 1379 w 2478"/>
              <a:gd name="T11" fmla="*/ 186 h 2738"/>
              <a:gd name="T12" fmla="*/ 1360 w 2478"/>
              <a:gd name="T13" fmla="*/ 205 h 2738"/>
              <a:gd name="T14" fmla="*/ 615 w 2478"/>
              <a:gd name="T15" fmla="*/ 1192 h 2738"/>
              <a:gd name="T16" fmla="*/ 615 w 2478"/>
              <a:gd name="T17" fmla="*/ 1229 h 2738"/>
              <a:gd name="T18" fmla="*/ 578 w 2478"/>
              <a:gd name="T19" fmla="*/ 1210 h 2738"/>
              <a:gd name="T20" fmla="*/ 559 w 2478"/>
              <a:gd name="T21" fmla="*/ 1229 h 2738"/>
              <a:gd name="T22" fmla="*/ 19 w 2478"/>
              <a:gd name="T23" fmla="*/ 1527 h 2738"/>
              <a:gd name="T24" fmla="*/ 0 w 2478"/>
              <a:gd name="T25" fmla="*/ 1583 h 2738"/>
              <a:gd name="T26" fmla="*/ 354 w 2478"/>
              <a:gd name="T27" fmla="*/ 2216 h 2738"/>
              <a:gd name="T28" fmla="*/ 392 w 2478"/>
              <a:gd name="T29" fmla="*/ 2235 h 2738"/>
              <a:gd name="T30" fmla="*/ 410 w 2478"/>
              <a:gd name="T31" fmla="*/ 2235 h 2738"/>
              <a:gd name="T32" fmla="*/ 541 w 2478"/>
              <a:gd name="T33" fmla="*/ 2160 h 2738"/>
              <a:gd name="T34" fmla="*/ 839 w 2478"/>
              <a:gd name="T35" fmla="*/ 2718 h 2738"/>
              <a:gd name="T36" fmla="*/ 876 w 2478"/>
              <a:gd name="T37" fmla="*/ 2737 h 2738"/>
              <a:gd name="T38" fmla="*/ 895 w 2478"/>
              <a:gd name="T39" fmla="*/ 2737 h 2738"/>
              <a:gd name="T40" fmla="*/ 1118 w 2478"/>
              <a:gd name="T41" fmla="*/ 2606 h 2738"/>
              <a:gd name="T42" fmla="*/ 1137 w 2478"/>
              <a:gd name="T43" fmla="*/ 2551 h 2738"/>
              <a:gd name="T44" fmla="*/ 988 w 2478"/>
              <a:gd name="T45" fmla="*/ 2290 h 2738"/>
              <a:gd name="T46" fmla="*/ 1062 w 2478"/>
              <a:gd name="T47" fmla="*/ 2197 h 2738"/>
              <a:gd name="T48" fmla="*/ 1062 w 2478"/>
              <a:gd name="T49" fmla="*/ 2141 h 2738"/>
              <a:gd name="T50" fmla="*/ 895 w 2478"/>
              <a:gd name="T51" fmla="*/ 1974 h 2738"/>
              <a:gd name="T52" fmla="*/ 950 w 2478"/>
              <a:gd name="T53" fmla="*/ 1937 h 2738"/>
              <a:gd name="T54" fmla="*/ 969 w 2478"/>
              <a:gd name="T55" fmla="*/ 1881 h 2738"/>
              <a:gd name="T56" fmla="*/ 1006 w 2478"/>
              <a:gd name="T57" fmla="*/ 1899 h 2738"/>
              <a:gd name="T58" fmla="*/ 1025 w 2478"/>
              <a:gd name="T59" fmla="*/ 1899 h 2738"/>
              <a:gd name="T60" fmla="*/ 2236 w 2478"/>
              <a:gd name="T61" fmla="*/ 1788 h 2738"/>
              <a:gd name="T62" fmla="*/ 2254 w 2478"/>
              <a:gd name="T63" fmla="*/ 1788 h 2738"/>
              <a:gd name="T64" fmla="*/ 2272 w 2478"/>
              <a:gd name="T65" fmla="*/ 1788 h 2738"/>
              <a:gd name="T66" fmla="*/ 2310 w 2478"/>
              <a:gd name="T67" fmla="*/ 1843 h 2738"/>
              <a:gd name="T68" fmla="*/ 2328 w 2478"/>
              <a:gd name="T69" fmla="*/ 1862 h 2738"/>
              <a:gd name="T70" fmla="*/ 2347 w 2478"/>
              <a:gd name="T71" fmla="*/ 1862 h 2738"/>
              <a:gd name="T72" fmla="*/ 2459 w 2478"/>
              <a:gd name="T73" fmla="*/ 1806 h 2738"/>
              <a:gd name="T74" fmla="*/ 2477 w 2478"/>
              <a:gd name="T75" fmla="*/ 1750 h 2738"/>
              <a:gd name="T76" fmla="*/ 1509 w 2478"/>
              <a:gd name="T77" fmla="*/ 19 h 2738"/>
              <a:gd name="T78" fmla="*/ 1472 w 2478"/>
              <a:gd name="T79" fmla="*/ 0 h 27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478" h="2738">
                <a:moveTo>
                  <a:pt x="1472" y="0"/>
                </a:moveTo>
                <a:lnTo>
                  <a:pt x="1472" y="0"/>
                </a:lnTo>
                <a:lnTo>
                  <a:pt x="1453" y="0"/>
                </a:lnTo>
                <a:cubicBezTo>
                  <a:pt x="1342" y="75"/>
                  <a:pt x="1342" y="75"/>
                  <a:pt x="1342" y="75"/>
                </a:cubicBezTo>
                <a:cubicBezTo>
                  <a:pt x="1323" y="75"/>
                  <a:pt x="1323" y="93"/>
                  <a:pt x="1342" y="112"/>
                </a:cubicBezTo>
                <a:cubicBezTo>
                  <a:pt x="1379" y="186"/>
                  <a:pt x="1379" y="186"/>
                  <a:pt x="1379" y="186"/>
                </a:cubicBezTo>
                <a:cubicBezTo>
                  <a:pt x="1360" y="186"/>
                  <a:pt x="1360" y="186"/>
                  <a:pt x="1360" y="205"/>
                </a:cubicBezTo>
                <a:cubicBezTo>
                  <a:pt x="615" y="1192"/>
                  <a:pt x="615" y="1192"/>
                  <a:pt x="615" y="1192"/>
                </a:cubicBezTo>
                <a:cubicBezTo>
                  <a:pt x="597" y="1192"/>
                  <a:pt x="597" y="1210"/>
                  <a:pt x="615" y="1229"/>
                </a:cubicBezTo>
                <a:cubicBezTo>
                  <a:pt x="597" y="1229"/>
                  <a:pt x="597" y="1210"/>
                  <a:pt x="578" y="1210"/>
                </a:cubicBezTo>
                <a:cubicBezTo>
                  <a:pt x="578" y="1210"/>
                  <a:pt x="559" y="1210"/>
                  <a:pt x="559" y="1229"/>
                </a:cubicBezTo>
                <a:cubicBezTo>
                  <a:pt x="19" y="1527"/>
                  <a:pt x="19" y="1527"/>
                  <a:pt x="19" y="1527"/>
                </a:cubicBezTo>
                <a:cubicBezTo>
                  <a:pt x="0" y="1527"/>
                  <a:pt x="0" y="1564"/>
                  <a:pt x="0" y="1583"/>
                </a:cubicBezTo>
                <a:cubicBezTo>
                  <a:pt x="354" y="2216"/>
                  <a:pt x="354" y="2216"/>
                  <a:pt x="354" y="2216"/>
                </a:cubicBezTo>
                <a:cubicBezTo>
                  <a:pt x="373" y="2235"/>
                  <a:pt x="373" y="2235"/>
                  <a:pt x="392" y="2235"/>
                </a:cubicBezTo>
                <a:lnTo>
                  <a:pt x="410" y="2235"/>
                </a:lnTo>
                <a:cubicBezTo>
                  <a:pt x="541" y="2160"/>
                  <a:pt x="541" y="2160"/>
                  <a:pt x="541" y="2160"/>
                </a:cubicBezTo>
                <a:cubicBezTo>
                  <a:pt x="839" y="2718"/>
                  <a:pt x="839" y="2718"/>
                  <a:pt x="839" y="2718"/>
                </a:cubicBezTo>
                <a:cubicBezTo>
                  <a:pt x="857" y="2737"/>
                  <a:pt x="857" y="2737"/>
                  <a:pt x="876" y="2737"/>
                </a:cubicBezTo>
                <a:lnTo>
                  <a:pt x="895" y="2737"/>
                </a:lnTo>
                <a:cubicBezTo>
                  <a:pt x="1118" y="2606"/>
                  <a:pt x="1118" y="2606"/>
                  <a:pt x="1118" y="2606"/>
                </a:cubicBezTo>
                <a:cubicBezTo>
                  <a:pt x="1137" y="2588"/>
                  <a:pt x="1137" y="2570"/>
                  <a:pt x="1137" y="2551"/>
                </a:cubicBezTo>
                <a:cubicBezTo>
                  <a:pt x="988" y="2290"/>
                  <a:pt x="988" y="2290"/>
                  <a:pt x="988" y="2290"/>
                </a:cubicBezTo>
                <a:cubicBezTo>
                  <a:pt x="1062" y="2197"/>
                  <a:pt x="1062" y="2197"/>
                  <a:pt x="1062" y="2197"/>
                </a:cubicBezTo>
                <a:cubicBezTo>
                  <a:pt x="1081" y="2179"/>
                  <a:pt x="1081" y="2160"/>
                  <a:pt x="1062" y="2141"/>
                </a:cubicBezTo>
                <a:cubicBezTo>
                  <a:pt x="895" y="1974"/>
                  <a:pt x="895" y="1974"/>
                  <a:pt x="895" y="1974"/>
                </a:cubicBezTo>
                <a:cubicBezTo>
                  <a:pt x="950" y="1937"/>
                  <a:pt x="950" y="1937"/>
                  <a:pt x="950" y="1937"/>
                </a:cubicBezTo>
                <a:cubicBezTo>
                  <a:pt x="969" y="1918"/>
                  <a:pt x="969" y="1899"/>
                  <a:pt x="969" y="1881"/>
                </a:cubicBezTo>
                <a:cubicBezTo>
                  <a:pt x="969" y="1899"/>
                  <a:pt x="988" y="1899"/>
                  <a:pt x="1006" y="1899"/>
                </a:cubicBezTo>
                <a:cubicBezTo>
                  <a:pt x="1006" y="1899"/>
                  <a:pt x="1006" y="1899"/>
                  <a:pt x="1025" y="1899"/>
                </a:cubicBezTo>
                <a:cubicBezTo>
                  <a:pt x="2236" y="1788"/>
                  <a:pt x="2236" y="1788"/>
                  <a:pt x="2236" y="1788"/>
                </a:cubicBezTo>
                <a:lnTo>
                  <a:pt x="2254" y="1788"/>
                </a:lnTo>
                <a:lnTo>
                  <a:pt x="2272" y="1788"/>
                </a:lnTo>
                <a:cubicBezTo>
                  <a:pt x="2310" y="1843"/>
                  <a:pt x="2310" y="1843"/>
                  <a:pt x="2310" y="1843"/>
                </a:cubicBezTo>
                <a:cubicBezTo>
                  <a:pt x="2310" y="1862"/>
                  <a:pt x="2328" y="1862"/>
                  <a:pt x="2328" y="1862"/>
                </a:cubicBezTo>
                <a:cubicBezTo>
                  <a:pt x="2347" y="1862"/>
                  <a:pt x="2347" y="1862"/>
                  <a:pt x="2347" y="1862"/>
                </a:cubicBezTo>
                <a:cubicBezTo>
                  <a:pt x="2459" y="1806"/>
                  <a:pt x="2459" y="1806"/>
                  <a:pt x="2459" y="1806"/>
                </a:cubicBezTo>
                <a:cubicBezTo>
                  <a:pt x="2477" y="1788"/>
                  <a:pt x="2477" y="1769"/>
                  <a:pt x="2477" y="1750"/>
                </a:cubicBezTo>
                <a:cubicBezTo>
                  <a:pt x="1509" y="19"/>
                  <a:pt x="1509" y="19"/>
                  <a:pt x="1509" y="19"/>
                </a:cubicBezTo>
                <a:cubicBezTo>
                  <a:pt x="1491" y="19"/>
                  <a:pt x="1491" y="0"/>
                  <a:pt x="1472" y="0"/>
                </a:cubicBezTo>
              </a:path>
            </a:pathLst>
          </a:custGeom>
          <a:solidFill>
            <a:srgbClr val="E6E9EB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Freeform 3"/>
          <p:cNvSpPr>
            <a:spLocks noChangeArrowheads="1"/>
          </p:cNvSpPr>
          <p:nvPr/>
        </p:nvSpPr>
        <p:spPr bwMode="auto">
          <a:xfrm rot="900000">
            <a:off x="3017838" y="2255838"/>
            <a:ext cx="404812" cy="603250"/>
          </a:xfrm>
          <a:custGeom>
            <a:avLst/>
            <a:gdLst>
              <a:gd name="T0" fmla="*/ 595 w 652"/>
              <a:gd name="T1" fmla="*/ 0 h 970"/>
              <a:gd name="T2" fmla="*/ 595 w 652"/>
              <a:gd name="T3" fmla="*/ 0 h 970"/>
              <a:gd name="T4" fmla="*/ 0 w 652"/>
              <a:gd name="T5" fmla="*/ 932 h 970"/>
              <a:gd name="T6" fmla="*/ 56 w 652"/>
              <a:gd name="T7" fmla="*/ 969 h 970"/>
              <a:gd name="T8" fmla="*/ 651 w 652"/>
              <a:gd name="T9" fmla="*/ 38 h 970"/>
              <a:gd name="T10" fmla="*/ 595 w 652"/>
              <a:gd name="T11" fmla="*/ 0 h 9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52" h="970">
                <a:moveTo>
                  <a:pt x="595" y="0"/>
                </a:moveTo>
                <a:lnTo>
                  <a:pt x="595" y="0"/>
                </a:lnTo>
                <a:cubicBezTo>
                  <a:pt x="0" y="932"/>
                  <a:pt x="0" y="932"/>
                  <a:pt x="0" y="932"/>
                </a:cubicBezTo>
                <a:cubicBezTo>
                  <a:pt x="56" y="969"/>
                  <a:pt x="56" y="969"/>
                  <a:pt x="56" y="969"/>
                </a:cubicBezTo>
                <a:cubicBezTo>
                  <a:pt x="651" y="38"/>
                  <a:pt x="651" y="38"/>
                  <a:pt x="651" y="38"/>
                </a:cubicBezTo>
                <a:cubicBezTo>
                  <a:pt x="632" y="19"/>
                  <a:pt x="614" y="19"/>
                  <a:pt x="595" y="0"/>
                </a:cubicBezTo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Freeform 4"/>
          <p:cNvSpPr>
            <a:spLocks noChangeArrowheads="1"/>
          </p:cNvSpPr>
          <p:nvPr/>
        </p:nvSpPr>
        <p:spPr bwMode="auto">
          <a:xfrm rot="900000">
            <a:off x="3092450" y="2605088"/>
            <a:ext cx="555625" cy="428625"/>
          </a:xfrm>
          <a:custGeom>
            <a:avLst/>
            <a:gdLst>
              <a:gd name="T0" fmla="*/ 875 w 895"/>
              <a:gd name="T1" fmla="*/ 0 h 690"/>
              <a:gd name="T2" fmla="*/ 875 w 895"/>
              <a:gd name="T3" fmla="*/ 0 h 690"/>
              <a:gd name="T4" fmla="*/ 0 w 895"/>
              <a:gd name="T5" fmla="*/ 633 h 690"/>
              <a:gd name="T6" fmla="*/ 37 w 895"/>
              <a:gd name="T7" fmla="*/ 689 h 690"/>
              <a:gd name="T8" fmla="*/ 894 w 895"/>
              <a:gd name="T9" fmla="*/ 37 h 690"/>
              <a:gd name="T10" fmla="*/ 875 w 895"/>
              <a:gd name="T11" fmla="*/ 0 h 6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95" h="690">
                <a:moveTo>
                  <a:pt x="875" y="0"/>
                </a:moveTo>
                <a:lnTo>
                  <a:pt x="875" y="0"/>
                </a:lnTo>
                <a:cubicBezTo>
                  <a:pt x="0" y="633"/>
                  <a:pt x="0" y="633"/>
                  <a:pt x="0" y="633"/>
                </a:cubicBezTo>
                <a:cubicBezTo>
                  <a:pt x="37" y="689"/>
                  <a:pt x="37" y="689"/>
                  <a:pt x="37" y="689"/>
                </a:cubicBezTo>
                <a:cubicBezTo>
                  <a:pt x="894" y="37"/>
                  <a:pt x="894" y="37"/>
                  <a:pt x="894" y="37"/>
                </a:cubicBezTo>
                <a:cubicBezTo>
                  <a:pt x="894" y="18"/>
                  <a:pt x="875" y="18"/>
                  <a:pt x="875" y="0"/>
                </a:cubicBezTo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Freeform 5"/>
          <p:cNvSpPr>
            <a:spLocks noChangeArrowheads="1"/>
          </p:cNvSpPr>
          <p:nvPr/>
        </p:nvSpPr>
        <p:spPr bwMode="auto">
          <a:xfrm rot="900000">
            <a:off x="3000375" y="3511550"/>
            <a:ext cx="636588" cy="220663"/>
          </a:xfrm>
          <a:custGeom>
            <a:avLst/>
            <a:gdLst>
              <a:gd name="T0" fmla="*/ 19 w 1025"/>
              <a:gd name="T1" fmla="*/ 0 h 355"/>
              <a:gd name="T2" fmla="*/ 19 w 1025"/>
              <a:gd name="T3" fmla="*/ 0 h 355"/>
              <a:gd name="T4" fmla="*/ 0 w 1025"/>
              <a:gd name="T5" fmla="*/ 56 h 355"/>
              <a:gd name="T6" fmla="*/ 1006 w 1025"/>
              <a:gd name="T7" fmla="*/ 354 h 355"/>
              <a:gd name="T8" fmla="*/ 1024 w 1025"/>
              <a:gd name="T9" fmla="*/ 298 h 355"/>
              <a:gd name="T10" fmla="*/ 19 w 1025"/>
              <a:gd name="T11" fmla="*/ 0 h 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25" h="355">
                <a:moveTo>
                  <a:pt x="19" y="0"/>
                </a:moveTo>
                <a:lnTo>
                  <a:pt x="19" y="0"/>
                </a:lnTo>
                <a:cubicBezTo>
                  <a:pt x="0" y="56"/>
                  <a:pt x="0" y="56"/>
                  <a:pt x="0" y="56"/>
                </a:cubicBezTo>
                <a:cubicBezTo>
                  <a:pt x="1006" y="354"/>
                  <a:pt x="1006" y="354"/>
                  <a:pt x="1006" y="354"/>
                </a:cubicBezTo>
                <a:cubicBezTo>
                  <a:pt x="1006" y="336"/>
                  <a:pt x="1024" y="317"/>
                  <a:pt x="1024" y="298"/>
                </a:cubicBezTo>
                <a:cubicBezTo>
                  <a:pt x="19" y="0"/>
                  <a:pt x="19" y="0"/>
                  <a:pt x="19" y="0"/>
                </a:cubicBezTo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Freeform 6"/>
          <p:cNvSpPr>
            <a:spLocks noChangeArrowheads="1"/>
          </p:cNvSpPr>
          <p:nvPr/>
        </p:nvSpPr>
        <p:spPr bwMode="auto">
          <a:xfrm rot="900000">
            <a:off x="2908300" y="2038350"/>
            <a:ext cx="233363" cy="660400"/>
          </a:xfrm>
          <a:custGeom>
            <a:avLst/>
            <a:gdLst>
              <a:gd name="T0" fmla="*/ 316 w 373"/>
              <a:gd name="T1" fmla="*/ 0 h 1062"/>
              <a:gd name="T2" fmla="*/ 316 w 373"/>
              <a:gd name="T3" fmla="*/ 0 h 1062"/>
              <a:gd name="T4" fmla="*/ 0 w 373"/>
              <a:gd name="T5" fmla="*/ 1043 h 1062"/>
              <a:gd name="T6" fmla="*/ 55 w 373"/>
              <a:gd name="T7" fmla="*/ 1061 h 1062"/>
              <a:gd name="T8" fmla="*/ 372 w 373"/>
              <a:gd name="T9" fmla="*/ 18 h 1062"/>
              <a:gd name="T10" fmla="*/ 316 w 373"/>
              <a:gd name="T11" fmla="*/ 0 h 10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73" h="1062">
                <a:moveTo>
                  <a:pt x="316" y="0"/>
                </a:moveTo>
                <a:lnTo>
                  <a:pt x="316" y="0"/>
                </a:lnTo>
                <a:cubicBezTo>
                  <a:pt x="0" y="1043"/>
                  <a:pt x="0" y="1043"/>
                  <a:pt x="0" y="1043"/>
                </a:cubicBezTo>
                <a:cubicBezTo>
                  <a:pt x="55" y="1061"/>
                  <a:pt x="55" y="1061"/>
                  <a:pt x="55" y="1061"/>
                </a:cubicBezTo>
                <a:cubicBezTo>
                  <a:pt x="372" y="18"/>
                  <a:pt x="372" y="18"/>
                  <a:pt x="372" y="18"/>
                </a:cubicBezTo>
                <a:cubicBezTo>
                  <a:pt x="353" y="0"/>
                  <a:pt x="334" y="0"/>
                  <a:pt x="316" y="0"/>
                </a:cubicBezTo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Freeform 9"/>
          <p:cNvSpPr>
            <a:spLocks noChangeArrowheads="1"/>
          </p:cNvSpPr>
          <p:nvPr/>
        </p:nvSpPr>
        <p:spPr bwMode="auto">
          <a:xfrm rot="900000">
            <a:off x="1603375" y="3494088"/>
            <a:ext cx="406400" cy="520700"/>
          </a:xfrm>
          <a:custGeom>
            <a:avLst/>
            <a:gdLst>
              <a:gd name="T0" fmla="*/ 652 w 653"/>
              <a:gd name="T1" fmla="*/ 652 h 839"/>
              <a:gd name="T2" fmla="*/ 652 w 653"/>
              <a:gd name="T3" fmla="*/ 652 h 839"/>
              <a:gd name="T4" fmla="*/ 633 w 653"/>
              <a:gd name="T5" fmla="*/ 707 h 839"/>
              <a:gd name="T6" fmla="*/ 410 w 653"/>
              <a:gd name="T7" fmla="*/ 838 h 839"/>
              <a:gd name="T8" fmla="*/ 354 w 653"/>
              <a:gd name="T9" fmla="*/ 819 h 839"/>
              <a:gd name="T10" fmla="*/ 0 w 653"/>
              <a:gd name="T11" fmla="*/ 187 h 839"/>
              <a:gd name="T12" fmla="*/ 18 w 653"/>
              <a:gd name="T13" fmla="*/ 131 h 839"/>
              <a:gd name="T14" fmla="*/ 242 w 653"/>
              <a:gd name="T15" fmla="*/ 0 h 839"/>
              <a:gd name="T16" fmla="*/ 298 w 653"/>
              <a:gd name="T17" fmla="*/ 19 h 839"/>
              <a:gd name="T18" fmla="*/ 652 w 653"/>
              <a:gd name="T19" fmla="*/ 652 h 8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53" h="839">
                <a:moveTo>
                  <a:pt x="652" y="652"/>
                </a:moveTo>
                <a:lnTo>
                  <a:pt x="652" y="652"/>
                </a:lnTo>
                <a:cubicBezTo>
                  <a:pt x="652" y="671"/>
                  <a:pt x="652" y="689"/>
                  <a:pt x="633" y="707"/>
                </a:cubicBezTo>
                <a:cubicBezTo>
                  <a:pt x="410" y="838"/>
                  <a:pt x="410" y="838"/>
                  <a:pt x="410" y="838"/>
                </a:cubicBezTo>
                <a:cubicBezTo>
                  <a:pt x="391" y="838"/>
                  <a:pt x="372" y="838"/>
                  <a:pt x="354" y="819"/>
                </a:cubicBezTo>
                <a:cubicBezTo>
                  <a:pt x="0" y="187"/>
                  <a:pt x="0" y="187"/>
                  <a:pt x="0" y="187"/>
                </a:cubicBezTo>
                <a:cubicBezTo>
                  <a:pt x="0" y="168"/>
                  <a:pt x="0" y="149"/>
                  <a:pt x="18" y="131"/>
                </a:cubicBezTo>
                <a:cubicBezTo>
                  <a:pt x="242" y="0"/>
                  <a:pt x="242" y="0"/>
                  <a:pt x="242" y="0"/>
                </a:cubicBezTo>
                <a:cubicBezTo>
                  <a:pt x="261" y="0"/>
                  <a:pt x="279" y="0"/>
                  <a:pt x="298" y="19"/>
                </a:cubicBezTo>
                <a:lnTo>
                  <a:pt x="652" y="652"/>
                </a:lnTo>
              </a:path>
            </a:pathLst>
          </a:custGeom>
          <a:solidFill>
            <a:srgbClr val="F69383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Freeform 10"/>
          <p:cNvSpPr>
            <a:spLocks noChangeArrowheads="1"/>
          </p:cNvSpPr>
          <p:nvPr/>
        </p:nvSpPr>
        <p:spPr bwMode="auto">
          <a:xfrm rot="900000">
            <a:off x="1403350" y="3025775"/>
            <a:ext cx="603250" cy="650875"/>
          </a:xfrm>
          <a:custGeom>
            <a:avLst/>
            <a:gdLst>
              <a:gd name="T0" fmla="*/ 969 w 970"/>
              <a:gd name="T1" fmla="*/ 671 h 1044"/>
              <a:gd name="T2" fmla="*/ 969 w 970"/>
              <a:gd name="T3" fmla="*/ 671 h 1044"/>
              <a:gd name="T4" fmla="*/ 950 w 970"/>
              <a:gd name="T5" fmla="*/ 727 h 1044"/>
              <a:gd name="T6" fmla="*/ 410 w 970"/>
              <a:gd name="T7" fmla="*/ 1025 h 1044"/>
              <a:gd name="T8" fmla="*/ 354 w 970"/>
              <a:gd name="T9" fmla="*/ 1006 h 1044"/>
              <a:gd name="T10" fmla="*/ 0 w 970"/>
              <a:gd name="T11" fmla="*/ 373 h 1044"/>
              <a:gd name="T12" fmla="*/ 19 w 970"/>
              <a:gd name="T13" fmla="*/ 317 h 1044"/>
              <a:gd name="T14" fmla="*/ 559 w 970"/>
              <a:gd name="T15" fmla="*/ 19 h 1044"/>
              <a:gd name="T16" fmla="*/ 615 w 970"/>
              <a:gd name="T17" fmla="*/ 19 h 1044"/>
              <a:gd name="T18" fmla="*/ 969 w 970"/>
              <a:gd name="T19" fmla="*/ 671 h 10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70" h="1044">
                <a:moveTo>
                  <a:pt x="969" y="671"/>
                </a:moveTo>
                <a:lnTo>
                  <a:pt x="969" y="671"/>
                </a:lnTo>
                <a:cubicBezTo>
                  <a:pt x="969" y="689"/>
                  <a:pt x="969" y="708"/>
                  <a:pt x="950" y="727"/>
                </a:cubicBezTo>
                <a:cubicBezTo>
                  <a:pt x="410" y="1025"/>
                  <a:pt x="410" y="1025"/>
                  <a:pt x="410" y="1025"/>
                </a:cubicBezTo>
                <a:cubicBezTo>
                  <a:pt x="392" y="1043"/>
                  <a:pt x="373" y="1025"/>
                  <a:pt x="354" y="1006"/>
                </a:cubicBezTo>
                <a:cubicBezTo>
                  <a:pt x="0" y="373"/>
                  <a:pt x="0" y="373"/>
                  <a:pt x="0" y="373"/>
                </a:cubicBezTo>
                <a:cubicBezTo>
                  <a:pt x="0" y="354"/>
                  <a:pt x="0" y="317"/>
                  <a:pt x="19" y="317"/>
                </a:cubicBezTo>
                <a:cubicBezTo>
                  <a:pt x="559" y="19"/>
                  <a:pt x="559" y="19"/>
                  <a:pt x="559" y="19"/>
                </a:cubicBezTo>
                <a:cubicBezTo>
                  <a:pt x="578" y="0"/>
                  <a:pt x="597" y="0"/>
                  <a:pt x="615" y="19"/>
                </a:cubicBezTo>
                <a:lnTo>
                  <a:pt x="969" y="671"/>
                </a:lnTo>
              </a:path>
            </a:pathLst>
          </a:custGeom>
          <a:solidFill>
            <a:srgbClr val="EF5564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Freeform 12"/>
          <p:cNvSpPr>
            <a:spLocks noChangeArrowheads="1"/>
          </p:cNvSpPr>
          <p:nvPr/>
        </p:nvSpPr>
        <p:spPr bwMode="auto">
          <a:xfrm rot="900000">
            <a:off x="2322513" y="2519363"/>
            <a:ext cx="719137" cy="1171575"/>
          </a:xfrm>
          <a:custGeom>
            <a:avLst/>
            <a:gdLst>
              <a:gd name="T0" fmla="*/ 1154 w 1155"/>
              <a:gd name="T1" fmla="*/ 1750 h 1882"/>
              <a:gd name="T2" fmla="*/ 1154 w 1155"/>
              <a:gd name="T3" fmla="*/ 1750 h 1882"/>
              <a:gd name="T4" fmla="*/ 1136 w 1155"/>
              <a:gd name="T5" fmla="*/ 1806 h 1882"/>
              <a:gd name="T6" fmla="*/ 1024 w 1155"/>
              <a:gd name="T7" fmla="*/ 1862 h 1882"/>
              <a:gd name="T8" fmla="*/ 987 w 1155"/>
              <a:gd name="T9" fmla="*/ 1843 h 1882"/>
              <a:gd name="T10" fmla="*/ 19 w 1155"/>
              <a:gd name="T11" fmla="*/ 112 h 1882"/>
              <a:gd name="T12" fmla="*/ 19 w 1155"/>
              <a:gd name="T13" fmla="*/ 75 h 1882"/>
              <a:gd name="T14" fmla="*/ 130 w 1155"/>
              <a:gd name="T15" fmla="*/ 0 h 1882"/>
              <a:gd name="T16" fmla="*/ 186 w 1155"/>
              <a:gd name="T17" fmla="*/ 19 h 1882"/>
              <a:gd name="T18" fmla="*/ 1154 w 1155"/>
              <a:gd name="T19" fmla="*/ 1750 h 18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55" h="1882">
                <a:moveTo>
                  <a:pt x="1154" y="1750"/>
                </a:moveTo>
                <a:lnTo>
                  <a:pt x="1154" y="1750"/>
                </a:lnTo>
                <a:cubicBezTo>
                  <a:pt x="1154" y="1769"/>
                  <a:pt x="1154" y="1788"/>
                  <a:pt x="1136" y="1806"/>
                </a:cubicBezTo>
                <a:cubicBezTo>
                  <a:pt x="1024" y="1862"/>
                  <a:pt x="1024" y="1862"/>
                  <a:pt x="1024" y="1862"/>
                </a:cubicBezTo>
                <a:cubicBezTo>
                  <a:pt x="1005" y="1881"/>
                  <a:pt x="987" y="1862"/>
                  <a:pt x="987" y="1843"/>
                </a:cubicBezTo>
                <a:cubicBezTo>
                  <a:pt x="19" y="112"/>
                  <a:pt x="19" y="112"/>
                  <a:pt x="19" y="112"/>
                </a:cubicBezTo>
                <a:cubicBezTo>
                  <a:pt x="0" y="93"/>
                  <a:pt x="0" y="75"/>
                  <a:pt x="19" y="75"/>
                </a:cubicBezTo>
                <a:cubicBezTo>
                  <a:pt x="130" y="0"/>
                  <a:pt x="130" y="0"/>
                  <a:pt x="130" y="0"/>
                </a:cubicBezTo>
                <a:cubicBezTo>
                  <a:pt x="149" y="0"/>
                  <a:pt x="168" y="0"/>
                  <a:pt x="186" y="19"/>
                </a:cubicBezTo>
                <a:lnTo>
                  <a:pt x="1154" y="1750"/>
                </a:lnTo>
              </a:path>
            </a:pathLst>
          </a:custGeom>
          <a:solidFill>
            <a:srgbClr val="F16272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Freeform 13"/>
          <p:cNvSpPr>
            <a:spLocks noChangeArrowheads="1"/>
          </p:cNvSpPr>
          <p:nvPr/>
        </p:nvSpPr>
        <p:spPr bwMode="auto">
          <a:xfrm rot="900000">
            <a:off x="1420813" y="3132138"/>
            <a:ext cx="381000" cy="473075"/>
          </a:xfrm>
          <a:custGeom>
            <a:avLst/>
            <a:gdLst>
              <a:gd name="T0" fmla="*/ 242 w 615"/>
              <a:gd name="T1" fmla="*/ 93 h 765"/>
              <a:gd name="T2" fmla="*/ 261 w 615"/>
              <a:gd name="T3" fmla="*/ 0 h 765"/>
              <a:gd name="T4" fmla="*/ 298 w 615"/>
              <a:gd name="T5" fmla="*/ 93 h 765"/>
              <a:gd name="T6" fmla="*/ 354 w 615"/>
              <a:gd name="T7" fmla="*/ 205 h 765"/>
              <a:gd name="T8" fmla="*/ 316 w 615"/>
              <a:gd name="T9" fmla="*/ 112 h 765"/>
              <a:gd name="T10" fmla="*/ 298 w 615"/>
              <a:gd name="T11" fmla="*/ 205 h 765"/>
              <a:gd name="T12" fmla="*/ 428 w 615"/>
              <a:gd name="T13" fmla="*/ 298 h 765"/>
              <a:gd name="T14" fmla="*/ 428 w 615"/>
              <a:gd name="T15" fmla="*/ 242 h 765"/>
              <a:gd name="T16" fmla="*/ 335 w 615"/>
              <a:gd name="T17" fmla="*/ 279 h 765"/>
              <a:gd name="T18" fmla="*/ 428 w 615"/>
              <a:gd name="T19" fmla="*/ 298 h 765"/>
              <a:gd name="T20" fmla="*/ 503 w 615"/>
              <a:gd name="T21" fmla="*/ 373 h 765"/>
              <a:gd name="T22" fmla="*/ 410 w 615"/>
              <a:gd name="T23" fmla="*/ 354 h 765"/>
              <a:gd name="T24" fmla="*/ 447 w 615"/>
              <a:gd name="T25" fmla="*/ 428 h 765"/>
              <a:gd name="T26" fmla="*/ 205 w 615"/>
              <a:gd name="T27" fmla="*/ 149 h 765"/>
              <a:gd name="T28" fmla="*/ 149 w 615"/>
              <a:gd name="T29" fmla="*/ 75 h 765"/>
              <a:gd name="T30" fmla="*/ 130 w 615"/>
              <a:gd name="T31" fmla="*/ 149 h 765"/>
              <a:gd name="T32" fmla="*/ 261 w 615"/>
              <a:gd name="T33" fmla="*/ 261 h 765"/>
              <a:gd name="T34" fmla="*/ 261 w 615"/>
              <a:gd name="T35" fmla="*/ 186 h 765"/>
              <a:gd name="T36" fmla="*/ 167 w 615"/>
              <a:gd name="T37" fmla="*/ 224 h 765"/>
              <a:gd name="T38" fmla="*/ 261 w 615"/>
              <a:gd name="T39" fmla="*/ 261 h 765"/>
              <a:gd name="T40" fmla="*/ 335 w 615"/>
              <a:gd name="T41" fmla="*/ 317 h 765"/>
              <a:gd name="T42" fmla="*/ 242 w 615"/>
              <a:gd name="T43" fmla="*/ 298 h 765"/>
              <a:gd name="T44" fmla="*/ 298 w 615"/>
              <a:gd name="T45" fmla="*/ 373 h 765"/>
              <a:gd name="T46" fmla="*/ 372 w 615"/>
              <a:gd name="T47" fmla="*/ 466 h 765"/>
              <a:gd name="T48" fmla="*/ 335 w 615"/>
              <a:gd name="T49" fmla="*/ 391 h 765"/>
              <a:gd name="T50" fmla="*/ 316 w 615"/>
              <a:gd name="T51" fmla="*/ 466 h 765"/>
              <a:gd name="T52" fmla="*/ 93 w 615"/>
              <a:gd name="T53" fmla="*/ 205 h 765"/>
              <a:gd name="T54" fmla="*/ 93 w 615"/>
              <a:gd name="T55" fmla="*/ 130 h 765"/>
              <a:gd name="T56" fmla="*/ 0 w 615"/>
              <a:gd name="T57" fmla="*/ 186 h 765"/>
              <a:gd name="T58" fmla="*/ 93 w 615"/>
              <a:gd name="T59" fmla="*/ 205 h 765"/>
              <a:gd name="T60" fmla="*/ 167 w 615"/>
              <a:gd name="T61" fmla="*/ 279 h 765"/>
              <a:gd name="T62" fmla="*/ 74 w 615"/>
              <a:gd name="T63" fmla="*/ 242 h 765"/>
              <a:gd name="T64" fmla="*/ 130 w 615"/>
              <a:gd name="T65" fmla="*/ 335 h 765"/>
              <a:gd name="T66" fmla="*/ 205 w 615"/>
              <a:gd name="T67" fmla="*/ 428 h 765"/>
              <a:gd name="T68" fmla="*/ 167 w 615"/>
              <a:gd name="T69" fmla="*/ 335 h 765"/>
              <a:gd name="T70" fmla="*/ 149 w 615"/>
              <a:gd name="T71" fmla="*/ 428 h 765"/>
              <a:gd name="T72" fmla="*/ 279 w 615"/>
              <a:gd name="T73" fmla="*/ 522 h 765"/>
              <a:gd name="T74" fmla="*/ 279 w 615"/>
              <a:gd name="T75" fmla="*/ 466 h 765"/>
              <a:gd name="T76" fmla="*/ 186 w 615"/>
              <a:gd name="T77" fmla="*/ 503 h 765"/>
              <a:gd name="T78" fmla="*/ 279 w 615"/>
              <a:gd name="T79" fmla="*/ 522 h 765"/>
              <a:gd name="T80" fmla="*/ 559 w 615"/>
              <a:gd name="T81" fmla="*/ 484 h 765"/>
              <a:gd name="T82" fmla="*/ 465 w 615"/>
              <a:gd name="T83" fmla="*/ 447 h 765"/>
              <a:gd name="T84" fmla="*/ 521 w 615"/>
              <a:gd name="T85" fmla="*/ 540 h 765"/>
              <a:gd name="T86" fmla="*/ 596 w 615"/>
              <a:gd name="T87" fmla="*/ 633 h 765"/>
              <a:gd name="T88" fmla="*/ 559 w 615"/>
              <a:gd name="T89" fmla="*/ 540 h 765"/>
              <a:gd name="T90" fmla="*/ 540 w 615"/>
              <a:gd name="T91" fmla="*/ 633 h 765"/>
              <a:gd name="T92" fmla="*/ 428 w 615"/>
              <a:gd name="T93" fmla="*/ 577 h 765"/>
              <a:gd name="T94" fmla="*/ 428 w 615"/>
              <a:gd name="T95" fmla="*/ 503 h 765"/>
              <a:gd name="T96" fmla="*/ 354 w 615"/>
              <a:gd name="T97" fmla="*/ 559 h 765"/>
              <a:gd name="T98" fmla="*/ 428 w 615"/>
              <a:gd name="T99" fmla="*/ 577 h 765"/>
              <a:gd name="T100" fmla="*/ 503 w 615"/>
              <a:gd name="T101" fmla="*/ 652 h 765"/>
              <a:gd name="T102" fmla="*/ 428 w 615"/>
              <a:gd name="T103" fmla="*/ 615 h 765"/>
              <a:gd name="T104" fmla="*/ 465 w 615"/>
              <a:gd name="T105" fmla="*/ 708 h 765"/>
              <a:gd name="T106" fmla="*/ 335 w 615"/>
              <a:gd name="T107" fmla="*/ 633 h 765"/>
              <a:gd name="T108" fmla="*/ 279 w 615"/>
              <a:gd name="T109" fmla="*/ 559 h 765"/>
              <a:gd name="T110" fmla="*/ 261 w 615"/>
              <a:gd name="T111" fmla="*/ 633 h 765"/>
              <a:gd name="T112" fmla="*/ 391 w 615"/>
              <a:gd name="T113" fmla="*/ 745 h 765"/>
              <a:gd name="T114" fmla="*/ 391 w 615"/>
              <a:gd name="T115" fmla="*/ 671 h 765"/>
              <a:gd name="T116" fmla="*/ 298 w 615"/>
              <a:gd name="T117" fmla="*/ 726 h 765"/>
              <a:gd name="T118" fmla="*/ 391 w 615"/>
              <a:gd name="T119" fmla="*/ 745 h 7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15" h="765">
                <a:moveTo>
                  <a:pt x="279" y="112"/>
                </a:moveTo>
                <a:lnTo>
                  <a:pt x="279" y="112"/>
                </a:lnTo>
                <a:cubicBezTo>
                  <a:pt x="261" y="112"/>
                  <a:pt x="242" y="112"/>
                  <a:pt x="242" y="93"/>
                </a:cubicBezTo>
                <a:cubicBezTo>
                  <a:pt x="223" y="56"/>
                  <a:pt x="223" y="56"/>
                  <a:pt x="223" y="56"/>
                </a:cubicBezTo>
                <a:cubicBezTo>
                  <a:pt x="205" y="56"/>
                  <a:pt x="223" y="37"/>
                  <a:pt x="223" y="19"/>
                </a:cubicBezTo>
                <a:cubicBezTo>
                  <a:pt x="261" y="0"/>
                  <a:pt x="261" y="0"/>
                  <a:pt x="261" y="0"/>
                </a:cubicBezTo>
                <a:cubicBezTo>
                  <a:pt x="279" y="0"/>
                  <a:pt x="298" y="0"/>
                  <a:pt x="298" y="19"/>
                </a:cubicBezTo>
                <a:cubicBezTo>
                  <a:pt x="316" y="56"/>
                  <a:pt x="316" y="56"/>
                  <a:pt x="316" y="56"/>
                </a:cubicBezTo>
                <a:cubicBezTo>
                  <a:pt x="316" y="56"/>
                  <a:pt x="316" y="75"/>
                  <a:pt x="298" y="93"/>
                </a:cubicBezTo>
                <a:lnTo>
                  <a:pt x="279" y="112"/>
                </a:lnTo>
                <a:close/>
                <a:moveTo>
                  <a:pt x="354" y="205"/>
                </a:moveTo>
                <a:lnTo>
                  <a:pt x="354" y="205"/>
                </a:lnTo>
                <a:cubicBezTo>
                  <a:pt x="372" y="186"/>
                  <a:pt x="391" y="168"/>
                  <a:pt x="372" y="149"/>
                </a:cubicBezTo>
                <a:cubicBezTo>
                  <a:pt x="354" y="130"/>
                  <a:pt x="354" y="130"/>
                  <a:pt x="354" y="130"/>
                </a:cubicBezTo>
                <a:cubicBezTo>
                  <a:pt x="354" y="112"/>
                  <a:pt x="335" y="112"/>
                  <a:pt x="316" y="112"/>
                </a:cubicBezTo>
                <a:cubicBezTo>
                  <a:pt x="298" y="130"/>
                  <a:pt x="298" y="130"/>
                  <a:pt x="298" y="130"/>
                </a:cubicBezTo>
                <a:cubicBezTo>
                  <a:pt x="279" y="130"/>
                  <a:pt x="279" y="149"/>
                  <a:pt x="279" y="168"/>
                </a:cubicBezTo>
                <a:cubicBezTo>
                  <a:pt x="298" y="205"/>
                  <a:pt x="298" y="205"/>
                  <a:pt x="298" y="205"/>
                </a:cubicBezTo>
                <a:cubicBezTo>
                  <a:pt x="298" y="205"/>
                  <a:pt x="316" y="224"/>
                  <a:pt x="335" y="205"/>
                </a:cubicBezTo>
                <a:lnTo>
                  <a:pt x="354" y="205"/>
                </a:lnTo>
                <a:close/>
                <a:moveTo>
                  <a:pt x="428" y="298"/>
                </a:moveTo>
                <a:lnTo>
                  <a:pt x="428" y="298"/>
                </a:lnTo>
                <a:cubicBezTo>
                  <a:pt x="447" y="298"/>
                  <a:pt x="447" y="279"/>
                  <a:pt x="428" y="261"/>
                </a:cubicBezTo>
                <a:cubicBezTo>
                  <a:pt x="428" y="242"/>
                  <a:pt x="428" y="242"/>
                  <a:pt x="428" y="242"/>
                </a:cubicBezTo>
                <a:cubicBezTo>
                  <a:pt x="410" y="224"/>
                  <a:pt x="391" y="224"/>
                  <a:pt x="372" y="224"/>
                </a:cubicBezTo>
                <a:cubicBezTo>
                  <a:pt x="354" y="242"/>
                  <a:pt x="354" y="242"/>
                  <a:pt x="354" y="242"/>
                </a:cubicBezTo>
                <a:cubicBezTo>
                  <a:pt x="335" y="242"/>
                  <a:pt x="335" y="261"/>
                  <a:pt x="335" y="279"/>
                </a:cubicBezTo>
                <a:cubicBezTo>
                  <a:pt x="354" y="317"/>
                  <a:pt x="354" y="317"/>
                  <a:pt x="354" y="317"/>
                </a:cubicBezTo>
                <a:cubicBezTo>
                  <a:pt x="354" y="317"/>
                  <a:pt x="372" y="335"/>
                  <a:pt x="391" y="317"/>
                </a:cubicBezTo>
                <a:lnTo>
                  <a:pt x="428" y="298"/>
                </a:lnTo>
                <a:close/>
                <a:moveTo>
                  <a:pt x="484" y="410"/>
                </a:moveTo>
                <a:lnTo>
                  <a:pt x="484" y="410"/>
                </a:lnTo>
                <a:cubicBezTo>
                  <a:pt x="503" y="410"/>
                  <a:pt x="503" y="391"/>
                  <a:pt x="503" y="373"/>
                </a:cubicBezTo>
                <a:cubicBezTo>
                  <a:pt x="484" y="335"/>
                  <a:pt x="484" y="335"/>
                  <a:pt x="484" y="335"/>
                </a:cubicBezTo>
                <a:cubicBezTo>
                  <a:pt x="465" y="335"/>
                  <a:pt x="447" y="317"/>
                  <a:pt x="447" y="335"/>
                </a:cubicBezTo>
                <a:cubicBezTo>
                  <a:pt x="410" y="354"/>
                  <a:pt x="410" y="354"/>
                  <a:pt x="410" y="354"/>
                </a:cubicBezTo>
                <a:cubicBezTo>
                  <a:pt x="391" y="354"/>
                  <a:pt x="391" y="373"/>
                  <a:pt x="391" y="391"/>
                </a:cubicBezTo>
                <a:cubicBezTo>
                  <a:pt x="410" y="410"/>
                  <a:pt x="410" y="410"/>
                  <a:pt x="410" y="410"/>
                </a:cubicBezTo>
                <a:cubicBezTo>
                  <a:pt x="428" y="428"/>
                  <a:pt x="447" y="428"/>
                  <a:pt x="447" y="428"/>
                </a:cubicBezTo>
                <a:lnTo>
                  <a:pt x="484" y="410"/>
                </a:lnTo>
                <a:close/>
                <a:moveTo>
                  <a:pt x="205" y="149"/>
                </a:moveTo>
                <a:lnTo>
                  <a:pt x="205" y="149"/>
                </a:lnTo>
                <a:cubicBezTo>
                  <a:pt x="205" y="130"/>
                  <a:pt x="223" y="112"/>
                  <a:pt x="205" y="112"/>
                </a:cubicBezTo>
                <a:cubicBezTo>
                  <a:pt x="186" y="75"/>
                  <a:pt x="186" y="75"/>
                  <a:pt x="186" y="75"/>
                </a:cubicBezTo>
                <a:cubicBezTo>
                  <a:pt x="186" y="56"/>
                  <a:pt x="167" y="56"/>
                  <a:pt x="149" y="75"/>
                </a:cubicBezTo>
                <a:cubicBezTo>
                  <a:pt x="130" y="75"/>
                  <a:pt x="130" y="75"/>
                  <a:pt x="130" y="75"/>
                </a:cubicBezTo>
                <a:cubicBezTo>
                  <a:pt x="112" y="93"/>
                  <a:pt x="112" y="112"/>
                  <a:pt x="112" y="130"/>
                </a:cubicBezTo>
                <a:cubicBezTo>
                  <a:pt x="130" y="149"/>
                  <a:pt x="130" y="149"/>
                  <a:pt x="130" y="149"/>
                </a:cubicBezTo>
                <a:cubicBezTo>
                  <a:pt x="130" y="168"/>
                  <a:pt x="149" y="168"/>
                  <a:pt x="167" y="168"/>
                </a:cubicBezTo>
                <a:lnTo>
                  <a:pt x="205" y="149"/>
                </a:lnTo>
                <a:close/>
                <a:moveTo>
                  <a:pt x="261" y="261"/>
                </a:moveTo>
                <a:lnTo>
                  <a:pt x="261" y="261"/>
                </a:lnTo>
                <a:cubicBezTo>
                  <a:pt x="279" y="242"/>
                  <a:pt x="279" y="224"/>
                  <a:pt x="261" y="205"/>
                </a:cubicBezTo>
                <a:cubicBezTo>
                  <a:pt x="261" y="186"/>
                  <a:pt x="261" y="186"/>
                  <a:pt x="261" y="186"/>
                </a:cubicBezTo>
                <a:cubicBezTo>
                  <a:pt x="242" y="168"/>
                  <a:pt x="223" y="168"/>
                  <a:pt x="205" y="168"/>
                </a:cubicBezTo>
                <a:cubicBezTo>
                  <a:pt x="186" y="186"/>
                  <a:pt x="186" y="186"/>
                  <a:pt x="186" y="186"/>
                </a:cubicBezTo>
                <a:cubicBezTo>
                  <a:pt x="167" y="205"/>
                  <a:pt x="167" y="224"/>
                  <a:pt x="167" y="224"/>
                </a:cubicBezTo>
                <a:cubicBezTo>
                  <a:pt x="186" y="261"/>
                  <a:pt x="186" y="261"/>
                  <a:pt x="186" y="261"/>
                </a:cubicBezTo>
                <a:cubicBezTo>
                  <a:pt x="205" y="279"/>
                  <a:pt x="223" y="279"/>
                  <a:pt x="223" y="261"/>
                </a:cubicBezTo>
                <a:lnTo>
                  <a:pt x="261" y="261"/>
                </a:lnTo>
                <a:close/>
                <a:moveTo>
                  <a:pt x="316" y="354"/>
                </a:moveTo>
                <a:lnTo>
                  <a:pt x="316" y="354"/>
                </a:lnTo>
                <a:cubicBezTo>
                  <a:pt x="335" y="354"/>
                  <a:pt x="335" y="335"/>
                  <a:pt x="335" y="317"/>
                </a:cubicBezTo>
                <a:cubicBezTo>
                  <a:pt x="316" y="298"/>
                  <a:pt x="316" y="298"/>
                  <a:pt x="316" y="298"/>
                </a:cubicBezTo>
                <a:cubicBezTo>
                  <a:pt x="298" y="279"/>
                  <a:pt x="279" y="279"/>
                  <a:pt x="279" y="279"/>
                </a:cubicBezTo>
                <a:cubicBezTo>
                  <a:pt x="242" y="298"/>
                  <a:pt x="242" y="298"/>
                  <a:pt x="242" y="298"/>
                </a:cubicBezTo>
                <a:cubicBezTo>
                  <a:pt x="223" y="298"/>
                  <a:pt x="223" y="317"/>
                  <a:pt x="242" y="335"/>
                </a:cubicBezTo>
                <a:cubicBezTo>
                  <a:pt x="242" y="373"/>
                  <a:pt x="242" y="373"/>
                  <a:pt x="242" y="373"/>
                </a:cubicBezTo>
                <a:cubicBezTo>
                  <a:pt x="261" y="373"/>
                  <a:pt x="279" y="391"/>
                  <a:pt x="298" y="373"/>
                </a:cubicBezTo>
                <a:lnTo>
                  <a:pt x="316" y="354"/>
                </a:lnTo>
                <a:close/>
                <a:moveTo>
                  <a:pt x="372" y="466"/>
                </a:moveTo>
                <a:lnTo>
                  <a:pt x="372" y="466"/>
                </a:lnTo>
                <a:cubicBezTo>
                  <a:pt x="391" y="466"/>
                  <a:pt x="391" y="447"/>
                  <a:pt x="391" y="428"/>
                </a:cubicBezTo>
                <a:cubicBezTo>
                  <a:pt x="372" y="410"/>
                  <a:pt x="372" y="410"/>
                  <a:pt x="372" y="410"/>
                </a:cubicBezTo>
                <a:cubicBezTo>
                  <a:pt x="372" y="391"/>
                  <a:pt x="354" y="391"/>
                  <a:pt x="335" y="391"/>
                </a:cubicBezTo>
                <a:cubicBezTo>
                  <a:pt x="298" y="410"/>
                  <a:pt x="298" y="410"/>
                  <a:pt x="298" y="410"/>
                </a:cubicBezTo>
                <a:cubicBezTo>
                  <a:pt x="298" y="410"/>
                  <a:pt x="279" y="428"/>
                  <a:pt x="298" y="447"/>
                </a:cubicBezTo>
                <a:cubicBezTo>
                  <a:pt x="316" y="466"/>
                  <a:pt x="316" y="466"/>
                  <a:pt x="316" y="466"/>
                </a:cubicBezTo>
                <a:cubicBezTo>
                  <a:pt x="316" y="484"/>
                  <a:pt x="335" y="503"/>
                  <a:pt x="354" y="484"/>
                </a:cubicBezTo>
                <a:lnTo>
                  <a:pt x="372" y="466"/>
                </a:lnTo>
                <a:close/>
                <a:moveTo>
                  <a:pt x="93" y="205"/>
                </a:moveTo>
                <a:lnTo>
                  <a:pt x="93" y="205"/>
                </a:lnTo>
                <a:cubicBezTo>
                  <a:pt x="112" y="205"/>
                  <a:pt x="112" y="186"/>
                  <a:pt x="112" y="168"/>
                </a:cubicBezTo>
                <a:cubicBezTo>
                  <a:pt x="93" y="130"/>
                  <a:pt x="93" y="130"/>
                  <a:pt x="93" y="130"/>
                </a:cubicBezTo>
                <a:cubicBezTo>
                  <a:pt x="74" y="130"/>
                  <a:pt x="56" y="112"/>
                  <a:pt x="56" y="130"/>
                </a:cubicBezTo>
                <a:cubicBezTo>
                  <a:pt x="18" y="149"/>
                  <a:pt x="18" y="149"/>
                  <a:pt x="18" y="149"/>
                </a:cubicBezTo>
                <a:cubicBezTo>
                  <a:pt x="0" y="149"/>
                  <a:pt x="0" y="168"/>
                  <a:pt x="0" y="186"/>
                </a:cubicBezTo>
                <a:cubicBezTo>
                  <a:pt x="18" y="205"/>
                  <a:pt x="18" y="205"/>
                  <a:pt x="18" y="205"/>
                </a:cubicBezTo>
                <a:cubicBezTo>
                  <a:pt x="37" y="224"/>
                  <a:pt x="56" y="224"/>
                  <a:pt x="74" y="224"/>
                </a:cubicBezTo>
                <a:lnTo>
                  <a:pt x="93" y="205"/>
                </a:lnTo>
                <a:close/>
                <a:moveTo>
                  <a:pt x="149" y="317"/>
                </a:moveTo>
                <a:lnTo>
                  <a:pt x="149" y="317"/>
                </a:lnTo>
                <a:cubicBezTo>
                  <a:pt x="167" y="298"/>
                  <a:pt x="167" y="279"/>
                  <a:pt x="167" y="279"/>
                </a:cubicBezTo>
                <a:cubicBezTo>
                  <a:pt x="149" y="242"/>
                  <a:pt x="149" y="242"/>
                  <a:pt x="149" y="242"/>
                </a:cubicBezTo>
                <a:cubicBezTo>
                  <a:pt x="149" y="224"/>
                  <a:pt x="130" y="224"/>
                  <a:pt x="112" y="224"/>
                </a:cubicBezTo>
                <a:cubicBezTo>
                  <a:pt x="74" y="242"/>
                  <a:pt x="74" y="242"/>
                  <a:pt x="74" y="242"/>
                </a:cubicBezTo>
                <a:cubicBezTo>
                  <a:pt x="74" y="261"/>
                  <a:pt x="56" y="279"/>
                  <a:pt x="74" y="279"/>
                </a:cubicBezTo>
                <a:cubicBezTo>
                  <a:pt x="93" y="317"/>
                  <a:pt x="93" y="317"/>
                  <a:pt x="93" y="317"/>
                </a:cubicBezTo>
                <a:cubicBezTo>
                  <a:pt x="93" y="335"/>
                  <a:pt x="112" y="335"/>
                  <a:pt x="130" y="335"/>
                </a:cubicBezTo>
                <a:lnTo>
                  <a:pt x="149" y="317"/>
                </a:lnTo>
                <a:close/>
                <a:moveTo>
                  <a:pt x="205" y="428"/>
                </a:moveTo>
                <a:lnTo>
                  <a:pt x="205" y="428"/>
                </a:lnTo>
                <a:cubicBezTo>
                  <a:pt x="223" y="410"/>
                  <a:pt x="242" y="391"/>
                  <a:pt x="223" y="373"/>
                </a:cubicBezTo>
                <a:cubicBezTo>
                  <a:pt x="205" y="354"/>
                  <a:pt x="205" y="354"/>
                  <a:pt x="205" y="354"/>
                </a:cubicBezTo>
                <a:cubicBezTo>
                  <a:pt x="205" y="335"/>
                  <a:pt x="186" y="335"/>
                  <a:pt x="167" y="335"/>
                </a:cubicBezTo>
                <a:cubicBezTo>
                  <a:pt x="149" y="354"/>
                  <a:pt x="149" y="354"/>
                  <a:pt x="149" y="354"/>
                </a:cubicBezTo>
                <a:cubicBezTo>
                  <a:pt x="130" y="373"/>
                  <a:pt x="130" y="391"/>
                  <a:pt x="130" y="391"/>
                </a:cubicBezTo>
                <a:cubicBezTo>
                  <a:pt x="149" y="428"/>
                  <a:pt x="149" y="428"/>
                  <a:pt x="149" y="428"/>
                </a:cubicBezTo>
                <a:cubicBezTo>
                  <a:pt x="149" y="447"/>
                  <a:pt x="167" y="447"/>
                  <a:pt x="186" y="428"/>
                </a:cubicBezTo>
                <a:lnTo>
                  <a:pt x="205" y="428"/>
                </a:lnTo>
                <a:close/>
                <a:moveTo>
                  <a:pt x="279" y="522"/>
                </a:moveTo>
                <a:lnTo>
                  <a:pt x="279" y="522"/>
                </a:lnTo>
                <a:cubicBezTo>
                  <a:pt x="298" y="522"/>
                  <a:pt x="298" y="503"/>
                  <a:pt x="279" y="484"/>
                </a:cubicBezTo>
                <a:cubicBezTo>
                  <a:pt x="279" y="466"/>
                  <a:pt x="279" y="466"/>
                  <a:pt x="279" y="466"/>
                </a:cubicBezTo>
                <a:cubicBezTo>
                  <a:pt x="261" y="447"/>
                  <a:pt x="242" y="447"/>
                  <a:pt x="223" y="447"/>
                </a:cubicBezTo>
                <a:cubicBezTo>
                  <a:pt x="205" y="466"/>
                  <a:pt x="205" y="466"/>
                  <a:pt x="205" y="466"/>
                </a:cubicBezTo>
                <a:cubicBezTo>
                  <a:pt x="186" y="466"/>
                  <a:pt x="186" y="484"/>
                  <a:pt x="186" y="503"/>
                </a:cubicBezTo>
                <a:cubicBezTo>
                  <a:pt x="205" y="540"/>
                  <a:pt x="205" y="540"/>
                  <a:pt x="205" y="540"/>
                </a:cubicBezTo>
                <a:cubicBezTo>
                  <a:pt x="205" y="540"/>
                  <a:pt x="223" y="559"/>
                  <a:pt x="242" y="540"/>
                </a:cubicBezTo>
                <a:lnTo>
                  <a:pt x="279" y="522"/>
                </a:lnTo>
                <a:close/>
                <a:moveTo>
                  <a:pt x="540" y="522"/>
                </a:moveTo>
                <a:lnTo>
                  <a:pt x="540" y="522"/>
                </a:lnTo>
                <a:cubicBezTo>
                  <a:pt x="559" y="503"/>
                  <a:pt x="559" y="484"/>
                  <a:pt x="559" y="484"/>
                </a:cubicBezTo>
                <a:cubicBezTo>
                  <a:pt x="540" y="447"/>
                  <a:pt x="540" y="447"/>
                  <a:pt x="540" y="447"/>
                </a:cubicBezTo>
                <a:cubicBezTo>
                  <a:pt x="521" y="428"/>
                  <a:pt x="503" y="428"/>
                  <a:pt x="503" y="428"/>
                </a:cubicBezTo>
                <a:cubicBezTo>
                  <a:pt x="465" y="447"/>
                  <a:pt x="465" y="447"/>
                  <a:pt x="465" y="447"/>
                </a:cubicBezTo>
                <a:cubicBezTo>
                  <a:pt x="447" y="466"/>
                  <a:pt x="447" y="484"/>
                  <a:pt x="447" y="484"/>
                </a:cubicBezTo>
                <a:cubicBezTo>
                  <a:pt x="465" y="522"/>
                  <a:pt x="465" y="522"/>
                  <a:pt x="465" y="522"/>
                </a:cubicBezTo>
                <a:cubicBezTo>
                  <a:pt x="484" y="540"/>
                  <a:pt x="503" y="540"/>
                  <a:pt x="521" y="540"/>
                </a:cubicBezTo>
                <a:lnTo>
                  <a:pt x="540" y="522"/>
                </a:lnTo>
                <a:close/>
                <a:moveTo>
                  <a:pt x="596" y="633"/>
                </a:moveTo>
                <a:lnTo>
                  <a:pt x="596" y="633"/>
                </a:lnTo>
                <a:cubicBezTo>
                  <a:pt x="614" y="615"/>
                  <a:pt x="614" y="596"/>
                  <a:pt x="614" y="577"/>
                </a:cubicBezTo>
                <a:cubicBezTo>
                  <a:pt x="596" y="559"/>
                  <a:pt x="596" y="559"/>
                  <a:pt x="596" y="559"/>
                </a:cubicBezTo>
                <a:cubicBezTo>
                  <a:pt x="596" y="540"/>
                  <a:pt x="577" y="540"/>
                  <a:pt x="559" y="540"/>
                </a:cubicBezTo>
                <a:cubicBezTo>
                  <a:pt x="521" y="559"/>
                  <a:pt x="521" y="559"/>
                  <a:pt x="521" y="559"/>
                </a:cubicBezTo>
                <a:cubicBezTo>
                  <a:pt x="521" y="577"/>
                  <a:pt x="503" y="596"/>
                  <a:pt x="521" y="596"/>
                </a:cubicBezTo>
                <a:cubicBezTo>
                  <a:pt x="540" y="633"/>
                  <a:pt x="540" y="633"/>
                  <a:pt x="540" y="633"/>
                </a:cubicBezTo>
                <a:cubicBezTo>
                  <a:pt x="540" y="652"/>
                  <a:pt x="559" y="652"/>
                  <a:pt x="577" y="633"/>
                </a:cubicBezTo>
                <a:lnTo>
                  <a:pt x="596" y="633"/>
                </a:lnTo>
                <a:close/>
                <a:moveTo>
                  <a:pt x="428" y="577"/>
                </a:moveTo>
                <a:lnTo>
                  <a:pt x="428" y="577"/>
                </a:lnTo>
                <a:cubicBezTo>
                  <a:pt x="447" y="559"/>
                  <a:pt x="447" y="559"/>
                  <a:pt x="447" y="540"/>
                </a:cubicBezTo>
                <a:cubicBezTo>
                  <a:pt x="428" y="503"/>
                  <a:pt x="428" y="503"/>
                  <a:pt x="428" y="503"/>
                </a:cubicBezTo>
                <a:cubicBezTo>
                  <a:pt x="428" y="484"/>
                  <a:pt x="410" y="484"/>
                  <a:pt x="391" y="503"/>
                </a:cubicBezTo>
                <a:cubicBezTo>
                  <a:pt x="354" y="503"/>
                  <a:pt x="354" y="503"/>
                  <a:pt x="354" y="503"/>
                </a:cubicBezTo>
                <a:cubicBezTo>
                  <a:pt x="354" y="522"/>
                  <a:pt x="335" y="540"/>
                  <a:pt x="354" y="559"/>
                </a:cubicBezTo>
                <a:cubicBezTo>
                  <a:pt x="372" y="577"/>
                  <a:pt x="372" y="577"/>
                  <a:pt x="372" y="577"/>
                </a:cubicBezTo>
                <a:cubicBezTo>
                  <a:pt x="372" y="596"/>
                  <a:pt x="391" y="596"/>
                  <a:pt x="410" y="596"/>
                </a:cubicBezTo>
                <a:lnTo>
                  <a:pt x="428" y="577"/>
                </a:lnTo>
                <a:close/>
                <a:moveTo>
                  <a:pt x="503" y="689"/>
                </a:moveTo>
                <a:lnTo>
                  <a:pt x="503" y="689"/>
                </a:lnTo>
                <a:cubicBezTo>
                  <a:pt x="503" y="671"/>
                  <a:pt x="521" y="652"/>
                  <a:pt x="503" y="652"/>
                </a:cubicBezTo>
                <a:cubicBezTo>
                  <a:pt x="484" y="615"/>
                  <a:pt x="484" y="615"/>
                  <a:pt x="484" y="615"/>
                </a:cubicBezTo>
                <a:cubicBezTo>
                  <a:pt x="484" y="596"/>
                  <a:pt x="465" y="596"/>
                  <a:pt x="447" y="596"/>
                </a:cubicBezTo>
                <a:cubicBezTo>
                  <a:pt x="428" y="615"/>
                  <a:pt x="428" y="615"/>
                  <a:pt x="428" y="615"/>
                </a:cubicBezTo>
                <a:cubicBezTo>
                  <a:pt x="410" y="633"/>
                  <a:pt x="410" y="652"/>
                  <a:pt x="410" y="652"/>
                </a:cubicBezTo>
                <a:cubicBezTo>
                  <a:pt x="428" y="689"/>
                  <a:pt x="428" y="689"/>
                  <a:pt x="428" y="689"/>
                </a:cubicBezTo>
                <a:cubicBezTo>
                  <a:pt x="428" y="708"/>
                  <a:pt x="447" y="708"/>
                  <a:pt x="465" y="708"/>
                </a:cubicBezTo>
                <a:lnTo>
                  <a:pt x="503" y="689"/>
                </a:lnTo>
                <a:close/>
                <a:moveTo>
                  <a:pt x="335" y="633"/>
                </a:moveTo>
                <a:lnTo>
                  <a:pt x="335" y="633"/>
                </a:lnTo>
                <a:cubicBezTo>
                  <a:pt x="354" y="633"/>
                  <a:pt x="354" y="615"/>
                  <a:pt x="335" y="596"/>
                </a:cubicBezTo>
                <a:cubicBezTo>
                  <a:pt x="335" y="559"/>
                  <a:pt x="335" y="559"/>
                  <a:pt x="335" y="559"/>
                </a:cubicBezTo>
                <a:cubicBezTo>
                  <a:pt x="316" y="559"/>
                  <a:pt x="298" y="540"/>
                  <a:pt x="279" y="559"/>
                </a:cubicBezTo>
                <a:cubicBezTo>
                  <a:pt x="261" y="577"/>
                  <a:pt x="261" y="577"/>
                  <a:pt x="261" y="577"/>
                </a:cubicBezTo>
                <a:cubicBezTo>
                  <a:pt x="242" y="577"/>
                  <a:pt x="242" y="596"/>
                  <a:pt x="242" y="615"/>
                </a:cubicBezTo>
                <a:cubicBezTo>
                  <a:pt x="261" y="633"/>
                  <a:pt x="261" y="633"/>
                  <a:pt x="261" y="633"/>
                </a:cubicBezTo>
                <a:cubicBezTo>
                  <a:pt x="279" y="652"/>
                  <a:pt x="279" y="652"/>
                  <a:pt x="298" y="652"/>
                </a:cubicBezTo>
                <a:lnTo>
                  <a:pt x="335" y="633"/>
                </a:lnTo>
                <a:close/>
                <a:moveTo>
                  <a:pt x="391" y="745"/>
                </a:moveTo>
                <a:lnTo>
                  <a:pt x="391" y="745"/>
                </a:lnTo>
                <a:cubicBezTo>
                  <a:pt x="410" y="726"/>
                  <a:pt x="410" y="708"/>
                  <a:pt x="410" y="708"/>
                </a:cubicBezTo>
                <a:cubicBezTo>
                  <a:pt x="391" y="671"/>
                  <a:pt x="391" y="671"/>
                  <a:pt x="391" y="671"/>
                </a:cubicBezTo>
                <a:cubicBezTo>
                  <a:pt x="372" y="652"/>
                  <a:pt x="354" y="652"/>
                  <a:pt x="354" y="671"/>
                </a:cubicBezTo>
                <a:cubicBezTo>
                  <a:pt x="316" y="671"/>
                  <a:pt x="316" y="671"/>
                  <a:pt x="316" y="671"/>
                </a:cubicBezTo>
                <a:cubicBezTo>
                  <a:pt x="298" y="689"/>
                  <a:pt x="298" y="708"/>
                  <a:pt x="298" y="726"/>
                </a:cubicBezTo>
                <a:cubicBezTo>
                  <a:pt x="316" y="745"/>
                  <a:pt x="316" y="745"/>
                  <a:pt x="316" y="745"/>
                </a:cubicBezTo>
                <a:cubicBezTo>
                  <a:pt x="335" y="764"/>
                  <a:pt x="354" y="764"/>
                  <a:pt x="372" y="764"/>
                </a:cubicBezTo>
                <a:lnTo>
                  <a:pt x="391" y="745"/>
                </a:lnTo>
                <a:close/>
              </a:path>
            </a:pathLst>
          </a:custGeom>
          <a:solidFill>
            <a:srgbClr val="AE394A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Freeform 5"/>
          <p:cNvSpPr>
            <a:spLocks noChangeArrowheads="1"/>
          </p:cNvSpPr>
          <p:nvPr/>
        </p:nvSpPr>
        <p:spPr bwMode="auto">
          <a:xfrm rot="20700000">
            <a:off x="3090863" y="3095625"/>
            <a:ext cx="636587" cy="222250"/>
          </a:xfrm>
          <a:custGeom>
            <a:avLst/>
            <a:gdLst>
              <a:gd name="T0" fmla="*/ 19 w 1025"/>
              <a:gd name="T1" fmla="*/ 0 h 355"/>
              <a:gd name="T2" fmla="*/ 19 w 1025"/>
              <a:gd name="T3" fmla="*/ 0 h 355"/>
              <a:gd name="T4" fmla="*/ 0 w 1025"/>
              <a:gd name="T5" fmla="*/ 56 h 355"/>
              <a:gd name="T6" fmla="*/ 1006 w 1025"/>
              <a:gd name="T7" fmla="*/ 354 h 355"/>
              <a:gd name="T8" fmla="*/ 1024 w 1025"/>
              <a:gd name="T9" fmla="*/ 298 h 355"/>
              <a:gd name="T10" fmla="*/ 19 w 1025"/>
              <a:gd name="T11" fmla="*/ 0 h 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25" h="355">
                <a:moveTo>
                  <a:pt x="19" y="0"/>
                </a:moveTo>
                <a:lnTo>
                  <a:pt x="19" y="0"/>
                </a:lnTo>
                <a:cubicBezTo>
                  <a:pt x="0" y="56"/>
                  <a:pt x="0" y="56"/>
                  <a:pt x="0" y="56"/>
                </a:cubicBezTo>
                <a:cubicBezTo>
                  <a:pt x="1006" y="354"/>
                  <a:pt x="1006" y="354"/>
                  <a:pt x="1006" y="354"/>
                </a:cubicBezTo>
                <a:cubicBezTo>
                  <a:pt x="1006" y="336"/>
                  <a:pt x="1024" y="317"/>
                  <a:pt x="1024" y="298"/>
                </a:cubicBezTo>
                <a:cubicBezTo>
                  <a:pt x="19" y="0"/>
                  <a:pt x="19" y="0"/>
                  <a:pt x="19" y="0"/>
                </a:cubicBezTo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0"/>
            <a:ext cx="284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fld id="{465C2B10-8346-4729-8760-AEC826238A45}" type="slidenum">
              <a:rPr lang="en-US" altLang="zh-CN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pPr/>
              <a:t>13</a:t>
            </a:fld>
            <a:endParaRPr lang="en-US" altLang="zh-CN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7" name="Freeform 1"/>
          <p:cNvSpPr>
            <a:spLocks noChangeArrowheads="1"/>
          </p:cNvSpPr>
          <p:nvPr/>
        </p:nvSpPr>
        <p:spPr bwMode="auto">
          <a:xfrm>
            <a:off x="5194300" y="2187575"/>
            <a:ext cx="1838325" cy="2112963"/>
          </a:xfrm>
          <a:custGeom>
            <a:avLst/>
            <a:gdLst>
              <a:gd name="T0" fmla="*/ 6681 w 12949"/>
              <a:gd name="T1" fmla="*/ 0 h 14892"/>
              <a:gd name="T2" fmla="*/ 6267 w 12949"/>
              <a:gd name="T3" fmla="*/ 0 h 14892"/>
              <a:gd name="T4" fmla="*/ 6267 w 12949"/>
              <a:gd name="T5" fmla="*/ 1026 h 14892"/>
              <a:gd name="T6" fmla="*/ 4018 w 12949"/>
              <a:gd name="T7" fmla="*/ 1026 h 14892"/>
              <a:gd name="T8" fmla="*/ 4018 w 12949"/>
              <a:gd name="T9" fmla="*/ 1266 h 14892"/>
              <a:gd name="T10" fmla="*/ 0 w 12949"/>
              <a:gd name="T11" fmla="*/ 1266 h 14892"/>
              <a:gd name="T12" fmla="*/ 0 w 12949"/>
              <a:gd name="T13" fmla="*/ 1681 h 14892"/>
              <a:gd name="T14" fmla="*/ 655 w 12949"/>
              <a:gd name="T15" fmla="*/ 1681 h 14892"/>
              <a:gd name="T16" fmla="*/ 655 w 12949"/>
              <a:gd name="T17" fmla="*/ 10306 h 14892"/>
              <a:gd name="T18" fmla="*/ 0 w 12949"/>
              <a:gd name="T19" fmla="*/ 10306 h 14892"/>
              <a:gd name="T20" fmla="*/ 0 w 12949"/>
              <a:gd name="T21" fmla="*/ 10699 h 14892"/>
              <a:gd name="T22" fmla="*/ 2970 w 12949"/>
              <a:gd name="T23" fmla="*/ 10699 h 14892"/>
              <a:gd name="T24" fmla="*/ 1070 w 12949"/>
              <a:gd name="T25" fmla="*/ 14891 h 14892"/>
              <a:gd name="T26" fmla="*/ 1528 w 12949"/>
              <a:gd name="T27" fmla="*/ 14891 h 14892"/>
              <a:gd name="T28" fmla="*/ 3428 w 12949"/>
              <a:gd name="T29" fmla="*/ 10699 h 14892"/>
              <a:gd name="T30" fmla="*/ 6267 w 12949"/>
              <a:gd name="T31" fmla="*/ 10699 h 14892"/>
              <a:gd name="T32" fmla="*/ 6267 w 12949"/>
              <a:gd name="T33" fmla="*/ 13363 h 14892"/>
              <a:gd name="T34" fmla="*/ 6681 w 12949"/>
              <a:gd name="T35" fmla="*/ 13363 h 14892"/>
              <a:gd name="T36" fmla="*/ 6681 w 12949"/>
              <a:gd name="T37" fmla="*/ 10699 h 14892"/>
              <a:gd name="T38" fmla="*/ 9542 w 12949"/>
              <a:gd name="T39" fmla="*/ 10699 h 14892"/>
              <a:gd name="T40" fmla="*/ 11442 w 12949"/>
              <a:gd name="T41" fmla="*/ 14891 h 14892"/>
              <a:gd name="T42" fmla="*/ 11900 w 12949"/>
              <a:gd name="T43" fmla="*/ 14891 h 14892"/>
              <a:gd name="T44" fmla="*/ 10000 w 12949"/>
              <a:gd name="T45" fmla="*/ 10699 h 14892"/>
              <a:gd name="T46" fmla="*/ 12948 w 12949"/>
              <a:gd name="T47" fmla="*/ 10699 h 14892"/>
              <a:gd name="T48" fmla="*/ 12948 w 12949"/>
              <a:gd name="T49" fmla="*/ 10306 h 14892"/>
              <a:gd name="T50" fmla="*/ 12358 w 12949"/>
              <a:gd name="T51" fmla="*/ 10306 h 14892"/>
              <a:gd name="T52" fmla="*/ 12358 w 12949"/>
              <a:gd name="T53" fmla="*/ 1681 h 14892"/>
              <a:gd name="T54" fmla="*/ 12948 w 12949"/>
              <a:gd name="T55" fmla="*/ 1681 h 14892"/>
              <a:gd name="T56" fmla="*/ 12948 w 12949"/>
              <a:gd name="T57" fmla="*/ 1266 h 14892"/>
              <a:gd name="T58" fmla="*/ 8930 w 12949"/>
              <a:gd name="T59" fmla="*/ 1266 h 14892"/>
              <a:gd name="T60" fmla="*/ 8930 w 12949"/>
              <a:gd name="T61" fmla="*/ 1026 h 14892"/>
              <a:gd name="T62" fmla="*/ 6681 w 12949"/>
              <a:gd name="T63" fmla="*/ 1026 h 14892"/>
              <a:gd name="T64" fmla="*/ 6681 w 12949"/>
              <a:gd name="T65" fmla="*/ 0 h 148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2949" h="14892">
                <a:moveTo>
                  <a:pt x="6681" y="0"/>
                </a:moveTo>
                <a:lnTo>
                  <a:pt x="6267" y="0"/>
                </a:lnTo>
                <a:lnTo>
                  <a:pt x="6267" y="1026"/>
                </a:lnTo>
                <a:lnTo>
                  <a:pt x="4018" y="1026"/>
                </a:lnTo>
                <a:lnTo>
                  <a:pt x="4018" y="1266"/>
                </a:lnTo>
                <a:lnTo>
                  <a:pt x="0" y="1266"/>
                </a:lnTo>
                <a:lnTo>
                  <a:pt x="0" y="1681"/>
                </a:lnTo>
                <a:lnTo>
                  <a:pt x="655" y="1681"/>
                </a:lnTo>
                <a:lnTo>
                  <a:pt x="655" y="10306"/>
                </a:lnTo>
                <a:lnTo>
                  <a:pt x="0" y="10306"/>
                </a:lnTo>
                <a:lnTo>
                  <a:pt x="0" y="10699"/>
                </a:lnTo>
                <a:lnTo>
                  <a:pt x="2970" y="10699"/>
                </a:lnTo>
                <a:lnTo>
                  <a:pt x="1070" y="14891"/>
                </a:lnTo>
                <a:lnTo>
                  <a:pt x="1528" y="14891"/>
                </a:lnTo>
                <a:lnTo>
                  <a:pt x="3428" y="10699"/>
                </a:lnTo>
                <a:lnTo>
                  <a:pt x="6267" y="10699"/>
                </a:lnTo>
                <a:lnTo>
                  <a:pt x="6267" y="13363"/>
                </a:lnTo>
                <a:lnTo>
                  <a:pt x="6681" y="13363"/>
                </a:lnTo>
                <a:lnTo>
                  <a:pt x="6681" y="10699"/>
                </a:lnTo>
                <a:lnTo>
                  <a:pt x="9542" y="10699"/>
                </a:lnTo>
                <a:lnTo>
                  <a:pt x="11442" y="14891"/>
                </a:lnTo>
                <a:lnTo>
                  <a:pt x="11900" y="14891"/>
                </a:lnTo>
                <a:lnTo>
                  <a:pt x="10000" y="10699"/>
                </a:lnTo>
                <a:lnTo>
                  <a:pt x="12948" y="10699"/>
                </a:lnTo>
                <a:lnTo>
                  <a:pt x="12948" y="10306"/>
                </a:lnTo>
                <a:lnTo>
                  <a:pt x="12358" y="10306"/>
                </a:lnTo>
                <a:lnTo>
                  <a:pt x="12358" y="1681"/>
                </a:lnTo>
                <a:lnTo>
                  <a:pt x="12948" y="1681"/>
                </a:lnTo>
                <a:lnTo>
                  <a:pt x="12948" y="1266"/>
                </a:lnTo>
                <a:lnTo>
                  <a:pt x="8930" y="1266"/>
                </a:lnTo>
                <a:lnTo>
                  <a:pt x="8930" y="1026"/>
                </a:lnTo>
                <a:lnTo>
                  <a:pt x="6681" y="1026"/>
                </a:lnTo>
                <a:lnTo>
                  <a:pt x="6681" y="0"/>
                </a:lnTo>
              </a:path>
            </a:pathLst>
          </a:custGeom>
          <a:solidFill>
            <a:srgbClr val="E6E9EB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Freeform 2"/>
          <p:cNvSpPr>
            <a:spLocks noChangeArrowheads="1"/>
          </p:cNvSpPr>
          <p:nvPr/>
        </p:nvSpPr>
        <p:spPr bwMode="auto">
          <a:xfrm>
            <a:off x="5194300" y="2187575"/>
            <a:ext cx="1838325" cy="2112963"/>
          </a:xfrm>
          <a:custGeom>
            <a:avLst/>
            <a:gdLst>
              <a:gd name="T0" fmla="*/ 6681 w 12949"/>
              <a:gd name="T1" fmla="*/ 0 h 14892"/>
              <a:gd name="T2" fmla="*/ 6267 w 12949"/>
              <a:gd name="T3" fmla="*/ 0 h 14892"/>
              <a:gd name="T4" fmla="*/ 6267 w 12949"/>
              <a:gd name="T5" fmla="*/ 1026 h 14892"/>
              <a:gd name="T6" fmla="*/ 4018 w 12949"/>
              <a:gd name="T7" fmla="*/ 1026 h 14892"/>
              <a:gd name="T8" fmla="*/ 4018 w 12949"/>
              <a:gd name="T9" fmla="*/ 1266 h 14892"/>
              <a:gd name="T10" fmla="*/ 0 w 12949"/>
              <a:gd name="T11" fmla="*/ 1266 h 14892"/>
              <a:gd name="T12" fmla="*/ 0 w 12949"/>
              <a:gd name="T13" fmla="*/ 1681 h 14892"/>
              <a:gd name="T14" fmla="*/ 655 w 12949"/>
              <a:gd name="T15" fmla="*/ 1681 h 14892"/>
              <a:gd name="T16" fmla="*/ 655 w 12949"/>
              <a:gd name="T17" fmla="*/ 10306 h 14892"/>
              <a:gd name="T18" fmla="*/ 0 w 12949"/>
              <a:gd name="T19" fmla="*/ 10306 h 14892"/>
              <a:gd name="T20" fmla="*/ 0 w 12949"/>
              <a:gd name="T21" fmla="*/ 10699 h 14892"/>
              <a:gd name="T22" fmla="*/ 2970 w 12949"/>
              <a:gd name="T23" fmla="*/ 10699 h 14892"/>
              <a:gd name="T24" fmla="*/ 1070 w 12949"/>
              <a:gd name="T25" fmla="*/ 14891 h 14892"/>
              <a:gd name="T26" fmla="*/ 1528 w 12949"/>
              <a:gd name="T27" fmla="*/ 14891 h 14892"/>
              <a:gd name="T28" fmla="*/ 3428 w 12949"/>
              <a:gd name="T29" fmla="*/ 10699 h 14892"/>
              <a:gd name="T30" fmla="*/ 6267 w 12949"/>
              <a:gd name="T31" fmla="*/ 10699 h 14892"/>
              <a:gd name="T32" fmla="*/ 6267 w 12949"/>
              <a:gd name="T33" fmla="*/ 13363 h 14892"/>
              <a:gd name="T34" fmla="*/ 6681 w 12949"/>
              <a:gd name="T35" fmla="*/ 13363 h 14892"/>
              <a:gd name="T36" fmla="*/ 6681 w 12949"/>
              <a:gd name="T37" fmla="*/ 10699 h 14892"/>
              <a:gd name="T38" fmla="*/ 9542 w 12949"/>
              <a:gd name="T39" fmla="*/ 10699 h 14892"/>
              <a:gd name="T40" fmla="*/ 11442 w 12949"/>
              <a:gd name="T41" fmla="*/ 14891 h 14892"/>
              <a:gd name="T42" fmla="*/ 11900 w 12949"/>
              <a:gd name="T43" fmla="*/ 14891 h 14892"/>
              <a:gd name="T44" fmla="*/ 10000 w 12949"/>
              <a:gd name="T45" fmla="*/ 10699 h 14892"/>
              <a:gd name="T46" fmla="*/ 12948 w 12949"/>
              <a:gd name="T47" fmla="*/ 10699 h 14892"/>
              <a:gd name="T48" fmla="*/ 12948 w 12949"/>
              <a:gd name="T49" fmla="*/ 10306 h 14892"/>
              <a:gd name="T50" fmla="*/ 12358 w 12949"/>
              <a:gd name="T51" fmla="*/ 10306 h 14892"/>
              <a:gd name="T52" fmla="*/ 12358 w 12949"/>
              <a:gd name="T53" fmla="*/ 1681 h 14892"/>
              <a:gd name="T54" fmla="*/ 12948 w 12949"/>
              <a:gd name="T55" fmla="*/ 1681 h 14892"/>
              <a:gd name="T56" fmla="*/ 12948 w 12949"/>
              <a:gd name="T57" fmla="*/ 1266 h 14892"/>
              <a:gd name="T58" fmla="*/ 8930 w 12949"/>
              <a:gd name="T59" fmla="*/ 1266 h 14892"/>
              <a:gd name="T60" fmla="*/ 8930 w 12949"/>
              <a:gd name="T61" fmla="*/ 1026 h 14892"/>
              <a:gd name="T62" fmla="*/ 6681 w 12949"/>
              <a:gd name="T63" fmla="*/ 1026 h 14892"/>
              <a:gd name="T64" fmla="*/ 6681 w 12949"/>
              <a:gd name="T65" fmla="*/ 0 h 148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2949" h="14892">
                <a:moveTo>
                  <a:pt x="6681" y="0"/>
                </a:moveTo>
                <a:lnTo>
                  <a:pt x="6267" y="0"/>
                </a:lnTo>
                <a:lnTo>
                  <a:pt x="6267" y="1026"/>
                </a:lnTo>
                <a:lnTo>
                  <a:pt x="4018" y="1026"/>
                </a:lnTo>
                <a:lnTo>
                  <a:pt x="4018" y="1266"/>
                </a:lnTo>
                <a:lnTo>
                  <a:pt x="0" y="1266"/>
                </a:lnTo>
                <a:lnTo>
                  <a:pt x="0" y="1681"/>
                </a:lnTo>
                <a:lnTo>
                  <a:pt x="655" y="1681"/>
                </a:lnTo>
                <a:lnTo>
                  <a:pt x="655" y="10306"/>
                </a:lnTo>
                <a:lnTo>
                  <a:pt x="0" y="10306"/>
                </a:lnTo>
                <a:lnTo>
                  <a:pt x="0" y="10699"/>
                </a:lnTo>
                <a:lnTo>
                  <a:pt x="2970" y="10699"/>
                </a:lnTo>
                <a:lnTo>
                  <a:pt x="1070" y="14891"/>
                </a:lnTo>
                <a:lnTo>
                  <a:pt x="1528" y="14891"/>
                </a:lnTo>
                <a:lnTo>
                  <a:pt x="3428" y="10699"/>
                </a:lnTo>
                <a:lnTo>
                  <a:pt x="6267" y="10699"/>
                </a:lnTo>
                <a:lnTo>
                  <a:pt x="6267" y="13363"/>
                </a:lnTo>
                <a:lnTo>
                  <a:pt x="6681" y="13363"/>
                </a:lnTo>
                <a:lnTo>
                  <a:pt x="6681" y="10699"/>
                </a:lnTo>
                <a:lnTo>
                  <a:pt x="9542" y="10699"/>
                </a:lnTo>
                <a:lnTo>
                  <a:pt x="11442" y="14891"/>
                </a:lnTo>
                <a:lnTo>
                  <a:pt x="11900" y="14891"/>
                </a:lnTo>
                <a:lnTo>
                  <a:pt x="10000" y="10699"/>
                </a:lnTo>
                <a:lnTo>
                  <a:pt x="12948" y="10699"/>
                </a:lnTo>
                <a:lnTo>
                  <a:pt x="12948" y="10306"/>
                </a:lnTo>
                <a:lnTo>
                  <a:pt x="12358" y="10306"/>
                </a:lnTo>
                <a:lnTo>
                  <a:pt x="12358" y="1681"/>
                </a:lnTo>
                <a:lnTo>
                  <a:pt x="12948" y="1681"/>
                </a:lnTo>
                <a:lnTo>
                  <a:pt x="12948" y="1266"/>
                </a:lnTo>
                <a:lnTo>
                  <a:pt x="8930" y="1266"/>
                </a:lnTo>
                <a:lnTo>
                  <a:pt x="8930" y="1026"/>
                </a:lnTo>
                <a:lnTo>
                  <a:pt x="6681" y="1026"/>
                </a:lnTo>
                <a:lnTo>
                  <a:pt x="6681" y="0"/>
                </a:lnTo>
              </a:path>
            </a:pathLst>
          </a:custGeom>
          <a:solidFill>
            <a:srgbClr val="E6E9EB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Freeform 3"/>
          <p:cNvSpPr>
            <a:spLocks noChangeArrowheads="1"/>
          </p:cNvSpPr>
          <p:nvPr/>
        </p:nvSpPr>
        <p:spPr bwMode="auto">
          <a:xfrm>
            <a:off x="6083300" y="2914650"/>
            <a:ext cx="58738" cy="1168400"/>
          </a:xfrm>
          <a:custGeom>
            <a:avLst/>
            <a:gdLst>
              <a:gd name="T0" fmla="*/ 0 w 415"/>
              <a:gd name="T1" fmla="*/ 0 h 8233"/>
              <a:gd name="T2" fmla="*/ 0 w 415"/>
              <a:gd name="T3" fmla="*/ 8232 h 8233"/>
              <a:gd name="T4" fmla="*/ 414 w 415"/>
              <a:gd name="T5" fmla="*/ 8232 h 8233"/>
              <a:gd name="T6" fmla="*/ 414 w 415"/>
              <a:gd name="T7" fmla="*/ 0 h 8233"/>
              <a:gd name="T8" fmla="*/ 0 w 415"/>
              <a:gd name="T9" fmla="*/ 0 h 82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5" h="8233">
                <a:moveTo>
                  <a:pt x="0" y="0"/>
                </a:moveTo>
                <a:lnTo>
                  <a:pt x="0" y="8232"/>
                </a:lnTo>
                <a:lnTo>
                  <a:pt x="414" y="8232"/>
                </a:lnTo>
                <a:lnTo>
                  <a:pt x="414" y="0"/>
                </a:lnTo>
                <a:lnTo>
                  <a:pt x="0" y="0"/>
                </a:lnTo>
              </a:path>
            </a:pathLst>
          </a:custGeom>
          <a:solidFill>
            <a:srgbClr val="1B2833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Freeform 4"/>
          <p:cNvSpPr>
            <a:spLocks noChangeArrowheads="1"/>
          </p:cNvSpPr>
          <p:nvPr/>
        </p:nvSpPr>
        <p:spPr bwMode="auto">
          <a:xfrm>
            <a:off x="5346700" y="2914650"/>
            <a:ext cx="1536700" cy="1385888"/>
          </a:xfrm>
          <a:custGeom>
            <a:avLst/>
            <a:gdLst>
              <a:gd name="T0" fmla="*/ 0 w 10831"/>
              <a:gd name="T1" fmla="*/ 9760 h 9761"/>
              <a:gd name="T2" fmla="*/ 4411 w 10831"/>
              <a:gd name="T3" fmla="*/ 0 h 9761"/>
              <a:gd name="T4" fmla="*/ 4869 w 10831"/>
              <a:gd name="T5" fmla="*/ 0 h 9761"/>
              <a:gd name="T6" fmla="*/ 458 w 10831"/>
              <a:gd name="T7" fmla="*/ 9760 h 9761"/>
              <a:gd name="T8" fmla="*/ 0 w 10831"/>
              <a:gd name="T9" fmla="*/ 9760 h 9761"/>
              <a:gd name="T10" fmla="*/ 10830 w 10831"/>
              <a:gd name="T11" fmla="*/ 9760 h 9761"/>
              <a:gd name="T12" fmla="*/ 6420 w 10831"/>
              <a:gd name="T13" fmla="*/ 0 h 9761"/>
              <a:gd name="T14" fmla="*/ 5961 w 10831"/>
              <a:gd name="T15" fmla="*/ 0 h 9761"/>
              <a:gd name="T16" fmla="*/ 10372 w 10831"/>
              <a:gd name="T17" fmla="*/ 9760 h 9761"/>
              <a:gd name="T18" fmla="*/ 10830 w 10831"/>
              <a:gd name="T19" fmla="*/ 9760 h 97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831" h="9761">
                <a:moveTo>
                  <a:pt x="0" y="9760"/>
                </a:moveTo>
                <a:lnTo>
                  <a:pt x="4411" y="0"/>
                </a:lnTo>
                <a:lnTo>
                  <a:pt x="4869" y="0"/>
                </a:lnTo>
                <a:lnTo>
                  <a:pt x="458" y="9760"/>
                </a:lnTo>
                <a:lnTo>
                  <a:pt x="0" y="9760"/>
                </a:lnTo>
                <a:close/>
                <a:moveTo>
                  <a:pt x="10830" y="9760"/>
                </a:moveTo>
                <a:lnTo>
                  <a:pt x="6420" y="0"/>
                </a:lnTo>
                <a:lnTo>
                  <a:pt x="5961" y="0"/>
                </a:lnTo>
                <a:lnTo>
                  <a:pt x="10372" y="9760"/>
                </a:lnTo>
                <a:lnTo>
                  <a:pt x="10830" y="9760"/>
                </a:lnTo>
                <a:close/>
              </a:path>
            </a:pathLst>
          </a:custGeom>
          <a:solidFill>
            <a:srgbClr val="293B4C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Freeform 5"/>
          <p:cNvSpPr>
            <a:spLocks noChangeArrowheads="1"/>
          </p:cNvSpPr>
          <p:nvPr/>
        </p:nvSpPr>
        <p:spPr bwMode="auto">
          <a:xfrm>
            <a:off x="6083300" y="2187575"/>
            <a:ext cx="58738" cy="149225"/>
          </a:xfrm>
          <a:custGeom>
            <a:avLst/>
            <a:gdLst>
              <a:gd name="T0" fmla="*/ 414 w 415"/>
              <a:gd name="T1" fmla="*/ 1048 h 1049"/>
              <a:gd name="T2" fmla="*/ 414 w 415"/>
              <a:gd name="T3" fmla="*/ 0 h 1049"/>
              <a:gd name="T4" fmla="*/ 0 w 415"/>
              <a:gd name="T5" fmla="*/ 0 h 1049"/>
              <a:gd name="T6" fmla="*/ 0 w 415"/>
              <a:gd name="T7" fmla="*/ 1048 h 1049"/>
              <a:gd name="T8" fmla="*/ 414 w 415"/>
              <a:gd name="T9" fmla="*/ 1048 h 10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5" h="1049">
                <a:moveTo>
                  <a:pt x="414" y="1048"/>
                </a:moveTo>
                <a:lnTo>
                  <a:pt x="414" y="0"/>
                </a:lnTo>
                <a:lnTo>
                  <a:pt x="0" y="0"/>
                </a:lnTo>
                <a:lnTo>
                  <a:pt x="0" y="1048"/>
                </a:lnTo>
                <a:lnTo>
                  <a:pt x="414" y="1048"/>
                </a:lnTo>
              </a:path>
            </a:pathLst>
          </a:custGeom>
          <a:solidFill>
            <a:srgbClr val="F8AB9D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Freeform 6"/>
          <p:cNvSpPr>
            <a:spLocks noChangeArrowheads="1"/>
          </p:cNvSpPr>
          <p:nvPr/>
        </p:nvSpPr>
        <p:spPr bwMode="auto">
          <a:xfrm>
            <a:off x="5287963" y="2419350"/>
            <a:ext cx="1660525" cy="1230313"/>
          </a:xfrm>
          <a:custGeom>
            <a:avLst/>
            <a:gdLst>
              <a:gd name="T0" fmla="*/ 11703 w 11704"/>
              <a:gd name="T1" fmla="*/ 8668 h 8669"/>
              <a:gd name="T2" fmla="*/ 0 w 11704"/>
              <a:gd name="T3" fmla="*/ 8668 h 8669"/>
              <a:gd name="T4" fmla="*/ 0 w 11704"/>
              <a:gd name="T5" fmla="*/ 0 h 8669"/>
              <a:gd name="T6" fmla="*/ 11703 w 11704"/>
              <a:gd name="T7" fmla="*/ 0 h 8669"/>
              <a:gd name="T8" fmla="*/ 11703 w 11704"/>
              <a:gd name="T9" fmla="*/ 8668 h 86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704" h="8669">
                <a:moveTo>
                  <a:pt x="11703" y="8668"/>
                </a:moveTo>
                <a:lnTo>
                  <a:pt x="0" y="8668"/>
                </a:lnTo>
                <a:lnTo>
                  <a:pt x="0" y="0"/>
                </a:lnTo>
                <a:lnTo>
                  <a:pt x="11703" y="0"/>
                </a:lnTo>
                <a:lnTo>
                  <a:pt x="11703" y="8668"/>
                </a:lnTo>
              </a:path>
            </a:pathLst>
          </a:custGeom>
          <a:solidFill>
            <a:srgbClr val="F4826F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Freeform 7"/>
          <p:cNvSpPr>
            <a:spLocks noChangeArrowheads="1"/>
          </p:cNvSpPr>
          <p:nvPr/>
        </p:nvSpPr>
        <p:spPr bwMode="auto">
          <a:xfrm>
            <a:off x="5311775" y="2451100"/>
            <a:ext cx="1601788" cy="1168400"/>
          </a:xfrm>
          <a:custGeom>
            <a:avLst/>
            <a:gdLst>
              <a:gd name="T0" fmla="*/ 11289 w 11290"/>
              <a:gd name="T1" fmla="*/ 8231 h 8232"/>
              <a:gd name="T2" fmla="*/ 0 w 11290"/>
              <a:gd name="T3" fmla="*/ 8231 h 8232"/>
              <a:gd name="T4" fmla="*/ 0 w 11290"/>
              <a:gd name="T5" fmla="*/ 0 h 8232"/>
              <a:gd name="T6" fmla="*/ 11289 w 11290"/>
              <a:gd name="T7" fmla="*/ 0 h 8232"/>
              <a:gd name="T8" fmla="*/ 11289 w 11290"/>
              <a:gd name="T9" fmla="*/ 8231 h 8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290" h="8232">
                <a:moveTo>
                  <a:pt x="11289" y="8231"/>
                </a:moveTo>
                <a:lnTo>
                  <a:pt x="0" y="8231"/>
                </a:lnTo>
                <a:lnTo>
                  <a:pt x="0" y="0"/>
                </a:lnTo>
                <a:lnTo>
                  <a:pt x="11289" y="0"/>
                </a:lnTo>
                <a:lnTo>
                  <a:pt x="11289" y="8231"/>
                </a:lnTo>
              </a:path>
            </a:pathLst>
          </a:custGeom>
          <a:solidFill>
            <a:srgbClr val="F9FAEF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Freeform 8"/>
          <p:cNvSpPr>
            <a:spLocks noChangeArrowheads="1"/>
          </p:cNvSpPr>
          <p:nvPr/>
        </p:nvSpPr>
        <p:spPr bwMode="auto">
          <a:xfrm>
            <a:off x="5194300" y="2366963"/>
            <a:ext cx="1838325" cy="58737"/>
          </a:xfrm>
          <a:custGeom>
            <a:avLst/>
            <a:gdLst>
              <a:gd name="T0" fmla="*/ 12948 w 12949"/>
              <a:gd name="T1" fmla="*/ 415 h 416"/>
              <a:gd name="T2" fmla="*/ 0 w 12949"/>
              <a:gd name="T3" fmla="*/ 415 h 416"/>
              <a:gd name="T4" fmla="*/ 0 w 12949"/>
              <a:gd name="T5" fmla="*/ 0 h 416"/>
              <a:gd name="T6" fmla="*/ 12948 w 12949"/>
              <a:gd name="T7" fmla="*/ 0 h 416"/>
              <a:gd name="T8" fmla="*/ 12948 w 12949"/>
              <a:gd name="T9" fmla="*/ 415 h 4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949" h="416">
                <a:moveTo>
                  <a:pt x="12948" y="415"/>
                </a:moveTo>
                <a:lnTo>
                  <a:pt x="0" y="415"/>
                </a:lnTo>
                <a:lnTo>
                  <a:pt x="0" y="0"/>
                </a:lnTo>
                <a:lnTo>
                  <a:pt x="12948" y="0"/>
                </a:lnTo>
                <a:lnTo>
                  <a:pt x="12948" y="415"/>
                </a:lnTo>
              </a:path>
            </a:pathLst>
          </a:custGeom>
          <a:solidFill>
            <a:srgbClr val="394D64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Freeform 9"/>
          <p:cNvSpPr>
            <a:spLocks noChangeArrowheads="1"/>
          </p:cNvSpPr>
          <p:nvPr/>
        </p:nvSpPr>
        <p:spPr bwMode="auto">
          <a:xfrm>
            <a:off x="5764213" y="2332038"/>
            <a:ext cx="696912" cy="58737"/>
          </a:xfrm>
          <a:custGeom>
            <a:avLst/>
            <a:gdLst>
              <a:gd name="T0" fmla="*/ 4912 w 4913"/>
              <a:gd name="T1" fmla="*/ 415 h 416"/>
              <a:gd name="T2" fmla="*/ 0 w 4913"/>
              <a:gd name="T3" fmla="*/ 415 h 416"/>
              <a:gd name="T4" fmla="*/ 0 w 4913"/>
              <a:gd name="T5" fmla="*/ 0 h 416"/>
              <a:gd name="T6" fmla="*/ 4912 w 4913"/>
              <a:gd name="T7" fmla="*/ 0 h 416"/>
              <a:gd name="T8" fmla="*/ 4912 w 4913"/>
              <a:gd name="T9" fmla="*/ 415 h 4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13" h="416">
                <a:moveTo>
                  <a:pt x="4912" y="415"/>
                </a:moveTo>
                <a:lnTo>
                  <a:pt x="0" y="415"/>
                </a:lnTo>
                <a:lnTo>
                  <a:pt x="0" y="0"/>
                </a:lnTo>
                <a:lnTo>
                  <a:pt x="4912" y="0"/>
                </a:lnTo>
                <a:lnTo>
                  <a:pt x="4912" y="415"/>
                </a:lnTo>
              </a:path>
            </a:pathLst>
          </a:custGeom>
          <a:solidFill>
            <a:srgbClr val="F4826F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Freeform 10"/>
          <p:cNvSpPr>
            <a:spLocks noChangeArrowheads="1"/>
          </p:cNvSpPr>
          <p:nvPr/>
        </p:nvSpPr>
        <p:spPr bwMode="auto">
          <a:xfrm>
            <a:off x="5194300" y="3649663"/>
            <a:ext cx="1838325" cy="55562"/>
          </a:xfrm>
          <a:custGeom>
            <a:avLst/>
            <a:gdLst>
              <a:gd name="T0" fmla="*/ 12948 w 12949"/>
              <a:gd name="T1" fmla="*/ 393 h 394"/>
              <a:gd name="T2" fmla="*/ 0 w 12949"/>
              <a:gd name="T3" fmla="*/ 393 h 394"/>
              <a:gd name="T4" fmla="*/ 0 w 12949"/>
              <a:gd name="T5" fmla="*/ 0 h 394"/>
              <a:gd name="T6" fmla="*/ 12948 w 12949"/>
              <a:gd name="T7" fmla="*/ 0 h 394"/>
              <a:gd name="T8" fmla="*/ 12948 w 12949"/>
              <a:gd name="T9" fmla="*/ 393 h 3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949" h="394">
                <a:moveTo>
                  <a:pt x="12948" y="393"/>
                </a:moveTo>
                <a:lnTo>
                  <a:pt x="0" y="393"/>
                </a:lnTo>
                <a:lnTo>
                  <a:pt x="0" y="0"/>
                </a:lnTo>
                <a:lnTo>
                  <a:pt x="12948" y="0"/>
                </a:lnTo>
                <a:lnTo>
                  <a:pt x="12948" y="393"/>
                </a:lnTo>
              </a:path>
            </a:pathLst>
          </a:custGeom>
          <a:solidFill>
            <a:srgbClr val="394D64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Freeform 11"/>
          <p:cNvSpPr>
            <a:spLocks noChangeArrowheads="1"/>
          </p:cNvSpPr>
          <p:nvPr/>
        </p:nvSpPr>
        <p:spPr bwMode="auto">
          <a:xfrm>
            <a:off x="6083300" y="2187575"/>
            <a:ext cx="58738" cy="149225"/>
          </a:xfrm>
          <a:custGeom>
            <a:avLst/>
            <a:gdLst>
              <a:gd name="T0" fmla="*/ 414 w 415"/>
              <a:gd name="T1" fmla="*/ 1048 h 1049"/>
              <a:gd name="T2" fmla="*/ 414 w 415"/>
              <a:gd name="T3" fmla="*/ 0 h 1049"/>
              <a:gd name="T4" fmla="*/ 0 w 415"/>
              <a:gd name="T5" fmla="*/ 0 h 1049"/>
              <a:gd name="T6" fmla="*/ 0 w 415"/>
              <a:gd name="T7" fmla="*/ 1048 h 1049"/>
              <a:gd name="T8" fmla="*/ 414 w 415"/>
              <a:gd name="T9" fmla="*/ 1048 h 10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5" h="1049">
                <a:moveTo>
                  <a:pt x="414" y="1048"/>
                </a:moveTo>
                <a:lnTo>
                  <a:pt x="414" y="0"/>
                </a:lnTo>
                <a:lnTo>
                  <a:pt x="0" y="0"/>
                </a:lnTo>
                <a:lnTo>
                  <a:pt x="0" y="1048"/>
                </a:lnTo>
                <a:lnTo>
                  <a:pt x="414" y="1048"/>
                </a:lnTo>
              </a:path>
            </a:pathLst>
          </a:custGeom>
          <a:solidFill>
            <a:srgbClr val="F8AB9D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Freeform 12"/>
          <p:cNvSpPr>
            <a:spLocks noChangeArrowheads="1"/>
          </p:cNvSpPr>
          <p:nvPr/>
        </p:nvSpPr>
        <p:spPr bwMode="auto">
          <a:xfrm>
            <a:off x="5451475" y="2514600"/>
            <a:ext cx="1341438" cy="1031875"/>
          </a:xfrm>
          <a:custGeom>
            <a:avLst/>
            <a:gdLst>
              <a:gd name="T0" fmla="*/ 8449 w 9455"/>
              <a:gd name="T1" fmla="*/ 240 h 7273"/>
              <a:gd name="T2" fmla="*/ 6048 w 9455"/>
              <a:gd name="T3" fmla="*/ 0 h 7273"/>
              <a:gd name="T4" fmla="*/ 4301 w 9455"/>
              <a:gd name="T5" fmla="*/ 240 h 7273"/>
              <a:gd name="T6" fmla="*/ 1877 w 9455"/>
              <a:gd name="T7" fmla="*/ 0 h 7273"/>
              <a:gd name="T8" fmla="*/ 130 w 9455"/>
              <a:gd name="T9" fmla="*/ 240 h 7273"/>
              <a:gd name="T10" fmla="*/ 0 w 9455"/>
              <a:gd name="T11" fmla="*/ 1987 h 7273"/>
              <a:gd name="T12" fmla="*/ 130 w 9455"/>
              <a:gd name="T13" fmla="*/ 4433 h 7273"/>
              <a:gd name="T14" fmla="*/ 0 w 9455"/>
              <a:gd name="T15" fmla="*/ 6179 h 7273"/>
              <a:gd name="T16" fmla="*/ 960 w 9455"/>
              <a:gd name="T17" fmla="*/ 7272 h 7273"/>
              <a:gd name="T18" fmla="*/ 2707 w 9455"/>
              <a:gd name="T19" fmla="*/ 7010 h 7273"/>
              <a:gd name="T20" fmla="*/ 5130 w 9455"/>
              <a:gd name="T21" fmla="*/ 7272 h 7273"/>
              <a:gd name="T22" fmla="*/ 6877 w 9455"/>
              <a:gd name="T23" fmla="*/ 7010 h 7273"/>
              <a:gd name="T24" fmla="*/ 9279 w 9455"/>
              <a:gd name="T25" fmla="*/ 7272 h 7273"/>
              <a:gd name="T26" fmla="*/ 9345 w 9455"/>
              <a:gd name="T27" fmla="*/ 5328 h 7273"/>
              <a:gd name="T28" fmla="*/ 9454 w 9455"/>
              <a:gd name="T29" fmla="*/ 3581 h 7273"/>
              <a:gd name="T30" fmla="*/ 9345 w 9455"/>
              <a:gd name="T31" fmla="*/ 1158 h 7273"/>
              <a:gd name="T32" fmla="*/ 8449 w 9455"/>
              <a:gd name="T33" fmla="*/ 328 h 7273"/>
              <a:gd name="T34" fmla="*/ 5196 w 9455"/>
              <a:gd name="T35" fmla="*/ 2839 h 7273"/>
              <a:gd name="T36" fmla="*/ 3449 w 9455"/>
              <a:gd name="T37" fmla="*/ 3581 h 7273"/>
              <a:gd name="T38" fmla="*/ 3536 w 9455"/>
              <a:gd name="T39" fmla="*/ 3668 h 7273"/>
              <a:gd name="T40" fmla="*/ 5196 w 9455"/>
              <a:gd name="T41" fmla="*/ 3668 h 7273"/>
              <a:gd name="T42" fmla="*/ 6048 w 9455"/>
              <a:gd name="T43" fmla="*/ 3581 h 7273"/>
              <a:gd name="T44" fmla="*/ 5960 w 9455"/>
              <a:gd name="T45" fmla="*/ 2752 h 7273"/>
              <a:gd name="T46" fmla="*/ 4301 w 9455"/>
              <a:gd name="T47" fmla="*/ 2752 h 7273"/>
              <a:gd name="T48" fmla="*/ 2620 w 9455"/>
              <a:gd name="T49" fmla="*/ 2752 h 7273"/>
              <a:gd name="T50" fmla="*/ 2620 w 9455"/>
              <a:gd name="T51" fmla="*/ 3668 h 7273"/>
              <a:gd name="T52" fmla="*/ 2707 w 9455"/>
              <a:gd name="T53" fmla="*/ 4498 h 7273"/>
              <a:gd name="T54" fmla="*/ 4366 w 9455"/>
              <a:gd name="T55" fmla="*/ 4498 h 7273"/>
              <a:gd name="T56" fmla="*/ 6048 w 9455"/>
              <a:gd name="T57" fmla="*/ 4498 h 7273"/>
              <a:gd name="T58" fmla="*/ 6877 w 9455"/>
              <a:gd name="T59" fmla="*/ 4433 h 7273"/>
              <a:gd name="T60" fmla="*/ 6877 w 9455"/>
              <a:gd name="T61" fmla="*/ 2752 h 7273"/>
              <a:gd name="T62" fmla="*/ 6790 w 9455"/>
              <a:gd name="T63" fmla="*/ 1921 h 7273"/>
              <a:gd name="T64" fmla="*/ 5130 w 9455"/>
              <a:gd name="T65" fmla="*/ 1921 h 7273"/>
              <a:gd name="T66" fmla="*/ 3449 w 9455"/>
              <a:gd name="T67" fmla="*/ 1921 h 7273"/>
              <a:gd name="T68" fmla="*/ 1790 w 9455"/>
              <a:gd name="T69" fmla="*/ 1921 h 7273"/>
              <a:gd name="T70" fmla="*/ 1790 w 9455"/>
              <a:gd name="T71" fmla="*/ 2839 h 7273"/>
              <a:gd name="T72" fmla="*/ 1790 w 9455"/>
              <a:gd name="T73" fmla="*/ 4498 h 7273"/>
              <a:gd name="T74" fmla="*/ 1877 w 9455"/>
              <a:gd name="T75" fmla="*/ 5328 h 7273"/>
              <a:gd name="T76" fmla="*/ 3536 w 9455"/>
              <a:gd name="T77" fmla="*/ 5328 h 7273"/>
              <a:gd name="T78" fmla="*/ 5196 w 9455"/>
              <a:gd name="T79" fmla="*/ 5328 h 7273"/>
              <a:gd name="T80" fmla="*/ 6877 w 9455"/>
              <a:gd name="T81" fmla="*/ 5328 h 7273"/>
              <a:gd name="T82" fmla="*/ 7685 w 9455"/>
              <a:gd name="T83" fmla="*/ 5263 h 7273"/>
              <a:gd name="T84" fmla="*/ 7685 w 9455"/>
              <a:gd name="T85" fmla="*/ 3581 h 7273"/>
              <a:gd name="T86" fmla="*/ 7685 w 9455"/>
              <a:gd name="T87" fmla="*/ 1921 h 7273"/>
              <a:gd name="T88" fmla="*/ 6790 w 9455"/>
              <a:gd name="T89" fmla="*/ 328 h 7273"/>
              <a:gd name="T90" fmla="*/ 5130 w 9455"/>
              <a:gd name="T91" fmla="*/ 328 h 7273"/>
              <a:gd name="T92" fmla="*/ 3449 w 9455"/>
              <a:gd name="T93" fmla="*/ 328 h 7273"/>
              <a:gd name="T94" fmla="*/ 1790 w 9455"/>
              <a:gd name="T95" fmla="*/ 328 h 7273"/>
              <a:gd name="T96" fmla="*/ 196 w 9455"/>
              <a:gd name="T97" fmla="*/ 1158 h 7273"/>
              <a:gd name="T98" fmla="*/ 196 w 9455"/>
              <a:gd name="T99" fmla="*/ 2839 h 7273"/>
              <a:gd name="T100" fmla="*/ 196 w 9455"/>
              <a:gd name="T101" fmla="*/ 4498 h 7273"/>
              <a:gd name="T102" fmla="*/ 196 w 9455"/>
              <a:gd name="T103" fmla="*/ 6922 h 7273"/>
              <a:gd name="T104" fmla="*/ 1877 w 9455"/>
              <a:gd name="T105" fmla="*/ 6922 h 7273"/>
              <a:gd name="T106" fmla="*/ 3536 w 9455"/>
              <a:gd name="T107" fmla="*/ 6922 h 7273"/>
              <a:gd name="T108" fmla="*/ 5196 w 9455"/>
              <a:gd name="T109" fmla="*/ 6922 h 7273"/>
              <a:gd name="T110" fmla="*/ 6877 w 9455"/>
              <a:gd name="T111" fmla="*/ 6922 h 7273"/>
              <a:gd name="T112" fmla="*/ 9279 w 9455"/>
              <a:gd name="T113" fmla="*/ 6922 h 7273"/>
              <a:gd name="T114" fmla="*/ 9279 w 9455"/>
              <a:gd name="T115" fmla="*/ 5263 h 7273"/>
              <a:gd name="T116" fmla="*/ 9279 w 9455"/>
              <a:gd name="T117" fmla="*/ 3581 h 7273"/>
              <a:gd name="T118" fmla="*/ 9279 w 9455"/>
              <a:gd name="T119" fmla="*/ 1921 h 72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455" h="7273">
                <a:moveTo>
                  <a:pt x="9454" y="328"/>
                </a:moveTo>
                <a:lnTo>
                  <a:pt x="9454" y="240"/>
                </a:lnTo>
                <a:lnTo>
                  <a:pt x="9345" y="240"/>
                </a:lnTo>
                <a:lnTo>
                  <a:pt x="9345" y="0"/>
                </a:lnTo>
                <a:lnTo>
                  <a:pt x="9279" y="0"/>
                </a:lnTo>
                <a:lnTo>
                  <a:pt x="9279" y="240"/>
                </a:lnTo>
                <a:lnTo>
                  <a:pt x="8515" y="240"/>
                </a:lnTo>
                <a:lnTo>
                  <a:pt x="8515" y="0"/>
                </a:lnTo>
                <a:lnTo>
                  <a:pt x="8449" y="0"/>
                </a:lnTo>
                <a:lnTo>
                  <a:pt x="8449" y="240"/>
                </a:lnTo>
                <a:lnTo>
                  <a:pt x="7685" y="240"/>
                </a:lnTo>
                <a:lnTo>
                  <a:pt x="7685" y="0"/>
                </a:lnTo>
                <a:lnTo>
                  <a:pt x="7598" y="0"/>
                </a:lnTo>
                <a:lnTo>
                  <a:pt x="7598" y="240"/>
                </a:lnTo>
                <a:lnTo>
                  <a:pt x="6877" y="240"/>
                </a:lnTo>
                <a:lnTo>
                  <a:pt x="6877" y="0"/>
                </a:lnTo>
                <a:lnTo>
                  <a:pt x="6790" y="0"/>
                </a:lnTo>
                <a:lnTo>
                  <a:pt x="6790" y="240"/>
                </a:lnTo>
                <a:lnTo>
                  <a:pt x="6048" y="240"/>
                </a:lnTo>
                <a:lnTo>
                  <a:pt x="6048" y="0"/>
                </a:lnTo>
                <a:lnTo>
                  <a:pt x="5960" y="0"/>
                </a:lnTo>
                <a:lnTo>
                  <a:pt x="5960" y="240"/>
                </a:lnTo>
                <a:lnTo>
                  <a:pt x="5196" y="240"/>
                </a:lnTo>
                <a:lnTo>
                  <a:pt x="5196" y="0"/>
                </a:lnTo>
                <a:lnTo>
                  <a:pt x="5130" y="0"/>
                </a:lnTo>
                <a:lnTo>
                  <a:pt x="5130" y="240"/>
                </a:lnTo>
                <a:lnTo>
                  <a:pt x="4366" y="240"/>
                </a:lnTo>
                <a:lnTo>
                  <a:pt x="4366" y="0"/>
                </a:lnTo>
                <a:lnTo>
                  <a:pt x="4301" y="0"/>
                </a:lnTo>
                <a:lnTo>
                  <a:pt x="4301" y="240"/>
                </a:lnTo>
                <a:lnTo>
                  <a:pt x="3536" y="240"/>
                </a:lnTo>
                <a:lnTo>
                  <a:pt x="3536" y="0"/>
                </a:lnTo>
                <a:lnTo>
                  <a:pt x="3449" y="0"/>
                </a:lnTo>
                <a:lnTo>
                  <a:pt x="3449" y="240"/>
                </a:lnTo>
                <a:lnTo>
                  <a:pt x="2707" y="240"/>
                </a:lnTo>
                <a:lnTo>
                  <a:pt x="2707" y="0"/>
                </a:lnTo>
                <a:lnTo>
                  <a:pt x="2620" y="0"/>
                </a:lnTo>
                <a:lnTo>
                  <a:pt x="2620" y="240"/>
                </a:lnTo>
                <a:lnTo>
                  <a:pt x="1877" y="240"/>
                </a:lnTo>
                <a:lnTo>
                  <a:pt x="1877" y="0"/>
                </a:lnTo>
                <a:lnTo>
                  <a:pt x="1790" y="0"/>
                </a:lnTo>
                <a:lnTo>
                  <a:pt x="1790" y="240"/>
                </a:lnTo>
                <a:lnTo>
                  <a:pt x="1025" y="240"/>
                </a:lnTo>
                <a:lnTo>
                  <a:pt x="1025" y="0"/>
                </a:lnTo>
                <a:lnTo>
                  <a:pt x="960" y="0"/>
                </a:lnTo>
                <a:lnTo>
                  <a:pt x="960" y="240"/>
                </a:lnTo>
                <a:lnTo>
                  <a:pt x="196" y="240"/>
                </a:lnTo>
                <a:lnTo>
                  <a:pt x="196" y="0"/>
                </a:lnTo>
                <a:lnTo>
                  <a:pt x="130" y="0"/>
                </a:lnTo>
                <a:lnTo>
                  <a:pt x="130" y="240"/>
                </a:lnTo>
                <a:lnTo>
                  <a:pt x="0" y="240"/>
                </a:lnTo>
                <a:lnTo>
                  <a:pt x="0" y="328"/>
                </a:lnTo>
                <a:lnTo>
                  <a:pt x="130" y="328"/>
                </a:lnTo>
                <a:lnTo>
                  <a:pt x="130" y="1092"/>
                </a:lnTo>
                <a:lnTo>
                  <a:pt x="0" y="1092"/>
                </a:lnTo>
                <a:lnTo>
                  <a:pt x="0" y="1158"/>
                </a:lnTo>
                <a:lnTo>
                  <a:pt x="130" y="1158"/>
                </a:lnTo>
                <a:lnTo>
                  <a:pt x="130" y="1921"/>
                </a:lnTo>
                <a:lnTo>
                  <a:pt x="0" y="1921"/>
                </a:lnTo>
                <a:lnTo>
                  <a:pt x="0" y="1987"/>
                </a:lnTo>
                <a:lnTo>
                  <a:pt x="130" y="1987"/>
                </a:lnTo>
                <a:lnTo>
                  <a:pt x="130" y="2752"/>
                </a:lnTo>
                <a:lnTo>
                  <a:pt x="0" y="2752"/>
                </a:lnTo>
                <a:lnTo>
                  <a:pt x="0" y="2839"/>
                </a:lnTo>
                <a:lnTo>
                  <a:pt x="130" y="2839"/>
                </a:lnTo>
                <a:lnTo>
                  <a:pt x="130" y="3581"/>
                </a:lnTo>
                <a:lnTo>
                  <a:pt x="0" y="3581"/>
                </a:lnTo>
                <a:lnTo>
                  <a:pt x="0" y="3668"/>
                </a:lnTo>
                <a:lnTo>
                  <a:pt x="130" y="3668"/>
                </a:lnTo>
                <a:lnTo>
                  <a:pt x="130" y="4433"/>
                </a:lnTo>
                <a:lnTo>
                  <a:pt x="0" y="4433"/>
                </a:lnTo>
                <a:lnTo>
                  <a:pt x="0" y="4498"/>
                </a:lnTo>
                <a:lnTo>
                  <a:pt x="130" y="4498"/>
                </a:lnTo>
                <a:lnTo>
                  <a:pt x="130" y="5263"/>
                </a:lnTo>
                <a:lnTo>
                  <a:pt x="0" y="5263"/>
                </a:lnTo>
                <a:lnTo>
                  <a:pt x="0" y="5328"/>
                </a:lnTo>
                <a:lnTo>
                  <a:pt x="130" y="5328"/>
                </a:lnTo>
                <a:lnTo>
                  <a:pt x="130" y="6092"/>
                </a:lnTo>
                <a:lnTo>
                  <a:pt x="0" y="6092"/>
                </a:lnTo>
                <a:lnTo>
                  <a:pt x="0" y="6179"/>
                </a:lnTo>
                <a:lnTo>
                  <a:pt x="130" y="6179"/>
                </a:lnTo>
                <a:lnTo>
                  <a:pt x="130" y="6922"/>
                </a:lnTo>
                <a:lnTo>
                  <a:pt x="0" y="6922"/>
                </a:lnTo>
                <a:lnTo>
                  <a:pt x="0" y="7010"/>
                </a:lnTo>
                <a:lnTo>
                  <a:pt x="130" y="7010"/>
                </a:lnTo>
                <a:lnTo>
                  <a:pt x="130" y="7272"/>
                </a:lnTo>
                <a:lnTo>
                  <a:pt x="196" y="7272"/>
                </a:lnTo>
                <a:lnTo>
                  <a:pt x="196" y="7010"/>
                </a:lnTo>
                <a:lnTo>
                  <a:pt x="960" y="7010"/>
                </a:lnTo>
                <a:lnTo>
                  <a:pt x="960" y="7272"/>
                </a:lnTo>
                <a:lnTo>
                  <a:pt x="1025" y="7272"/>
                </a:lnTo>
                <a:lnTo>
                  <a:pt x="1025" y="7010"/>
                </a:lnTo>
                <a:lnTo>
                  <a:pt x="1790" y="7010"/>
                </a:lnTo>
                <a:lnTo>
                  <a:pt x="1790" y="7272"/>
                </a:lnTo>
                <a:lnTo>
                  <a:pt x="1877" y="7272"/>
                </a:lnTo>
                <a:lnTo>
                  <a:pt x="1877" y="7010"/>
                </a:lnTo>
                <a:lnTo>
                  <a:pt x="2620" y="7010"/>
                </a:lnTo>
                <a:lnTo>
                  <a:pt x="2620" y="7272"/>
                </a:lnTo>
                <a:lnTo>
                  <a:pt x="2707" y="7272"/>
                </a:lnTo>
                <a:lnTo>
                  <a:pt x="2707" y="7010"/>
                </a:lnTo>
                <a:lnTo>
                  <a:pt x="3449" y="7010"/>
                </a:lnTo>
                <a:lnTo>
                  <a:pt x="3449" y="7272"/>
                </a:lnTo>
                <a:lnTo>
                  <a:pt x="3536" y="7272"/>
                </a:lnTo>
                <a:lnTo>
                  <a:pt x="3536" y="7010"/>
                </a:lnTo>
                <a:lnTo>
                  <a:pt x="4301" y="7010"/>
                </a:lnTo>
                <a:lnTo>
                  <a:pt x="4301" y="7272"/>
                </a:lnTo>
                <a:lnTo>
                  <a:pt x="4366" y="7272"/>
                </a:lnTo>
                <a:lnTo>
                  <a:pt x="4366" y="7010"/>
                </a:lnTo>
                <a:lnTo>
                  <a:pt x="5130" y="7010"/>
                </a:lnTo>
                <a:lnTo>
                  <a:pt x="5130" y="7272"/>
                </a:lnTo>
                <a:lnTo>
                  <a:pt x="5196" y="7272"/>
                </a:lnTo>
                <a:lnTo>
                  <a:pt x="5196" y="7010"/>
                </a:lnTo>
                <a:lnTo>
                  <a:pt x="5960" y="7010"/>
                </a:lnTo>
                <a:lnTo>
                  <a:pt x="5960" y="7272"/>
                </a:lnTo>
                <a:lnTo>
                  <a:pt x="6048" y="7272"/>
                </a:lnTo>
                <a:lnTo>
                  <a:pt x="6048" y="7010"/>
                </a:lnTo>
                <a:lnTo>
                  <a:pt x="6790" y="7010"/>
                </a:lnTo>
                <a:lnTo>
                  <a:pt x="6790" y="7272"/>
                </a:lnTo>
                <a:lnTo>
                  <a:pt x="6877" y="7272"/>
                </a:lnTo>
                <a:lnTo>
                  <a:pt x="6877" y="7010"/>
                </a:lnTo>
                <a:lnTo>
                  <a:pt x="7598" y="7010"/>
                </a:lnTo>
                <a:lnTo>
                  <a:pt x="7598" y="7272"/>
                </a:lnTo>
                <a:lnTo>
                  <a:pt x="7685" y="7272"/>
                </a:lnTo>
                <a:lnTo>
                  <a:pt x="7685" y="7010"/>
                </a:lnTo>
                <a:lnTo>
                  <a:pt x="8449" y="7010"/>
                </a:lnTo>
                <a:lnTo>
                  <a:pt x="8449" y="7272"/>
                </a:lnTo>
                <a:lnTo>
                  <a:pt x="8515" y="7272"/>
                </a:lnTo>
                <a:lnTo>
                  <a:pt x="8515" y="7010"/>
                </a:lnTo>
                <a:lnTo>
                  <a:pt x="9279" y="7010"/>
                </a:lnTo>
                <a:lnTo>
                  <a:pt x="9279" y="7272"/>
                </a:lnTo>
                <a:lnTo>
                  <a:pt x="9345" y="7272"/>
                </a:lnTo>
                <a:lnTo>
                  <a:pt x="9345" y="7010"/>
                </a:lnTo>
                <a:lnTo>
                  <a:pt x="9454" y="7010"/>
                </a:lnTo>
                <a:lnTo>
                  <a:pt x="9454" y="6922"/>
                </a:lnTo>
                <a:lnTo>
                  <a:pt x="9345" y="6922"/>
                </a:lnTo>
                <a:lnTo>
                  <a:pt x="9345" y="6179"/>
                </a:lnTo>
                <a:lnTo>
                  <a:pt x="9454" y="6179"/>
                </a:lnTo>
                <a:lnTo>
                  <a:pt x="9454" y="6092"/>
                </a:lnTo>
                <a:lnTo>
                  <a:pt x="9345" y="6092"/>
                </a:lnTo>
                <a:lnTo>
                  <a:pt x="9345" y="5328"/>
                </a:lnTo>
                <a:lnTo>
                  <a:pt x="9454" y="5328"/>
                </a:lnTo>
                <a:lnTo>
                  <a:pt x="9454" y="5263"/>
                </a:lnTo>
                <a:lnTo>
                  <a:pt x="9345" y="5263"/>
                </a:lnTo>
                <a:lnTo>
                  <a:pt x="9345" y="4498"/>
                </a:lnTo>
                <a:lnTo>
                  <a:pt x="9454" y="4498"/>
                </a:lnTo>
                <a:lnTo>
                  <a:pt x="9454" y="4433"/>
                </a:lnTo>
                <a:lnTo>
                  <a:pt x="9345" y="4433"/>
                </a:lnTo>
                <a:lnTo>
                  <a:pt x="9345" y="3668"/>
                </a:lnTo>
                <a:lnTo>
                  <a:pt x="9454" y="3668"/>
                </a:lnTo>
                <a:lnTo>
                  <a:pt x="9454" y="3581"/>
                </a:lnTo>
                <a:lnTo>
                  <a:pt x="9345" y="3581"/>
                </a:lnTo>
                <a:lnTo>
                  <a:pt x="9345" y="2839"/>
                </a:lnTo>
                <a:lnTo>
                  <a:pt x="9454" y="2839"/>
                </a:lnTo>
                <a:lnTo>
                  <a:pt x="9454" y="2752"/>
                </a:lnTo>
                <a:lnTo>
                  <a:pt x="9345" y="2752"/>
                </a:lnTo>
                <a:lnTo>
                  <a:pt x="9345" y="1987"/>
                </a:lnTo>
                <a:lnTo>
                  <a:pt x="9454" y="1987"/>
                </a:lnTo>
                <a:lnTo>
                  <a:pt x="9454" y="1921"/>
                </a:lnTo>
                <a:lnTo>
                  <a:pt x="9345" y="1921"/>
                </a:lnTo>
                <a:lnTo>
                  <a:pt x="9345" y="1158"/>
                </a:lnTo>
                <a:lnTo>
                  <a:pt x="9454" y="1158"/>
                </a:lnTo>
                <a:lnTo>
                  <a:pt x="9454" y="1092"/>
                </a:lnTo>
                <a:lnTo>
                  <a:pt x="9345" y="1092"/>
                </a:lnTo>
                <a:lnTo>
                  <a:pt x="9345" y="328"/>
                </a:lnTo>
                <a:lnTo>
                  <a:pt x="9454" y="328"/>
                </a:lnTo>
                <a:close/>
                <a:moveTo>
                  <a:pt x="8449" y="328"/>
                </a:moveTo>
                <a:lnTo>
                  <a:pt x="8449" y="1092"/>
                </a:lnTo>
                <a:lnTo>
                  <a:pt x="7685" y="1092"/>
                </a:lnTo>
                <a:lnTo>
                  <a:pt x="7685" y="328"/>
                </a:lnTo>
                <a:lnTo>
                  <a:pt x="8449" y="328"/>
                </a:lnTo>
                <a:close/>
                <a:moveTo>
                  <a:pt x="5130" y="3581"/>
                </a:moveTo>
                <a:lnTo>
                  <a:pt x="4366" y="3581"/>
                </a:lnTo>
                <a:lnTo>
                  <a:pt x="4366" y="2839"/>
                </a:lnTo>
                <a:lnTo>
                  <a:pt x="5130" y="2839"/>
                </a:lnTo>
                <a:lnTo>
                  <a:pt x="5130" y="3581"/>
                </a:lnTo>
                <a:close/>
                <a:moveTo>
                  <a:pt x="5196" y="2839"/>
                </a:moveTo>
                <a:lnTo>
                  <a:pt x="5960" y="2839"/>
                </a:lnTo>
                <a:lnTo>
                  <a:pt x="5960" y="3581"/>
                </a:lnTo>
                <a:lnTo>
                  <a:pt x="5196" y="3581"/>
                </a:lnTo>
                <a:lnTo>
                  <a:pt x="5196" y="2839"/>
                </a:lnTo>
                <a:close/>
                <a:moveTo>
                  <a:pt x="4301" y="3581"/>
                </a:moveTo>
                <a:lnTo>
                  <a:pt x="3536" y="3581"/>
                </a:lnTo>
                <a:lnTo>
                  <a:pt x="3536" y="2839"/>
                </a:lnTo>
                <a:lnTo>
                  <a:pt x="4301" y="2839"/>
                </a:lnTo>
                <a:lnTo>
                  <a:pt x="4301" y="3581"/>
                </a:lnTo>
                <a:close/>
                <a:moveTo>
                  <a:pt x="3449" y="3581"/>
                </a:moveTo>
                <a:lnTo>
                  <a:pt x="2707" y="3581"/>
                </a:lnTo>
                <a:lnTo>
                  <a:pt x="2707" y="2839"/>
                </a:lnTo>
                <a:lnTo>
                  <a:pt x="3449" y="2839"/>
                </a:lnTo>
                <a:lnTo>
                  <a:pt x="3449" y="3581"/>
                </a:lnTo>
                <a:close/>
                <a:moveTo>
                  <a:pt x="3449" y="3668"/>
                </a:moveTo>
                <a:lnTo>
                  <a:pt x="3449" y="4433"/>
                </a:lnTo>
                <a:lnTo>
                  <a:pt x="2707" y="4433"/>
                </a:lnTo>
                <a:lnTo>
                  <a:pt x="2707" y="3668"/>
                </a:lnTo>
                <a:lnTo>
                  <a:pt x="3449" y="3668"/>
                </a:lnTo>
                <a:close/>
                <a:moveTo>
                  <a:pt x="3536" y="3668"/>
                </a:moveTo>
                <a:lnTo>
                  <a:pt x="4301" y="3668"/>
                </a:lnTo>
                <a:lnTo>
                  <a:pt x="4301" y="4433"/>
                </a:lnTo>
                <a:lnTo>
                  <a:pt x="3536" y="4433"/>
                </a:lnTo>
                <a:lnTo>
                  <a:pt x="3536" y="3668"/>
                </a:lnTo>
                <a:close/>
                <a:moveTo>
                  <a:pt x="4366" y="3668"/>
                </a:moveTo>
                <a:lnTo>
                  <a:pt x="5130" y="3668"/>
                </a:lnTo>
                <a:lnTo>
                  <a:pt x="5130" y="4433"/>
                </a:lnTo>
                <a:lnTo>
                  <a:pt x="4366" y="4433"/>
                </a:lnTo>
                <a:lnTo>
                  <a:pt x="4366" y="3668"/>
                </a:lnTo>
                <a:close/>
                <a:moveTo>
                  <a:pt x="5196" y="3668"/>
                </a:moveTo>
                <a:lnTo>
                  <a:pt x="5960" y="3668"/>
                </a:lnTo>
                <a:lnTo>
                  <a:pt x="5960" y="4433"/>
                </a:lnTo>
                <a:lnTo>
                  <a:pt x="5196" y="4433"/>
                </a:lnTo>
                <a:lnTo>
                  <a:pt x="5196" y="3668"/>
                </a:lnTo>
                <a:close/>
                <a:moveTo>
                  <a:pt x="6048" y="3668"/>
                </a:moveTo>
                <a:lnTo>
                  <a:pt x="6790" y="3668"/>
                </a:lnTo>
                <a:lnTo>
                  <a:pt x="6790" y="4433"/>
                </a:lnTo>
                <a:lnTo>
                  <a:pt x="6048" y="4433"/>
                </a:lnTo>
                <a:lnTo>
                  <a:pt x="6048" y="3668"/>
                </a:lnTo>
                <a:close/>
                <a:moveTo>
                  <a:pt x="6048" y="3581"/>
                </a:moveTo>
                <a:lnTo>
                  <a:pt x="6048" y="2839"/>
                </a:lnTo>
                <a:lnTo>
                  <a:pt x="6790" y="2839"/>
                </a:lnTo>
                <a:lnTo>
                  <a:pt x="6790" y="3581"/>
                </a:lnTo>
                <a:lnTo>
                  <a:pt x="6048" y="3581"/>
                </a:lnTo>
                <a:close/>
                <a:moveTo>
                  <a:pt x="6048" y="2752"/>
                </a:moveTo>
                <a:lnTo>
                  <a:pt x="6048" y="1987"/>
                </a:lnTo>
                <a:lnTo>
                  <a:pt x="6790" y="1987"/>
                </a:lnTo>
                <a:lnTo>
                  <a:pt x="6790" y="2752"/>
                </a:lnTo>
                <a:lnTo>
                  <a:pt x="6048" y="2752"/>
                </a:lnTo>
                <a:close/>
                <a:moveTo>
                  <a:pt x="5960" y="2752"/>
                </a:moveTo>
                <a:lnTo>
                  <a:pt x="5196" y="2752"/>
                </a:lnTo>
                <a:lnTo>
                  <a:pt x="5196" y="1987"/>
                </a:lnTo>
                <a:lnTo>
                  <a:pt x="5960" y="1987"/>
                </a:lnTo>
                <a:lnTo>
                  <a:pt x="5960" y="2752"/>
                </a:lnTo>
                <a:close/>
                <a:moveTo>
                  <a:pt x="5130" y="2752"/>
                </a:moveTo>
                <a:lnTo>
                  <a:pt x="4366" y="2752"/>
                </a:lnTo>
                <a:lnTo>
                  <a:pt x="4366" y="1987"/>
                </a:lnTo>
                <a:lnTo>
                  <a:pt x="5130" y="1987"/>
                </a:lnTo>
                <a:lnTo>
                  <a:pt x="5130" y="2752"/>
                </a:lnTo>
                <a:close/>
                <a:moveTo>
                  <a:pt x="4301" y="2752"/>
                </a:moveTo>
                <a:lnTo>
                  <a:pt x="3536" y="2752"/>
                </a:lnTo>
                <a:lnTo>
                  <a:pt x="3536" y="1987"/>
                </a:lnTo>
                <a:lnTo>
                  <a:pt x="4301" y="1987"/>
                </a:lnTo>
                <a:lnTo>
                  <a:pt x="4301" y="2752"/>
                </a:lnTo>
                <a:close/>
                <a:moveTo>
                  <a:pt x="3449" y="2752"/>
                </a:moveTo>
                <a:lnTo>
                  <a:pt x="2707" y="2752"/>
                </a:lnTo>
                <a:lnTo>
                  <a:pt x="2707" y="1987"/>
                </a:lnTo>
                <a:lnTo>
                  <a:pt x="3449" y="1987"/>
                </a:lnTo>
                <a:lnTo>
                  <a:pt x="3449" y="2752"/>
                </a:lnTo>
                <a:close/>
                <a:moveTo>
                  <a:pt x="2620" y="2752"/>
                </a:moveTo>
                <a:lnTo>
                  <a:pt x="1877" y="2752"/>
                </a:lnTo>
                <a:lnTo>
                  <a:pt x="1877" y="1987"/>
                </a:lnTo>
                <a:lnTo>
                  <a:pt x="2620" y="1987"/>
                </a:lnTo>
                <a:lnTo>
                  <a:pt x="2620" y="2752"/>
                </a:lnTo>
                <a:close/>
                <a:moveTo>
                  <a:pt x="2620" y="2839"/>
                </a:moveTo>
                <a:lnTo>
                  <a:pt x="2620" y="3581"/>
                </a:lnTo>
                <a:lnTo>
                  <a:pt x="1877" y="3581"/>
                </a:lnTo>
                <a:lnTo>
                  <a:pt x="1877" y="2839"/>
                </a:lnTo>
                <a:lnTo>
                  <a:pt x="2620" y="2839"/>
                </a:lnTo>
                <a:close/>
                <a:moveTo>
                  <a:pt x="2620" y="3668"/>
                </a:moveTo>
                <a:lnTo>
                  <a:pt x="2620" y="4433"/>
                </a:lnTo>
                <a:lnTo>
                  <a:pt x="1877" y="4433"/>
                </a:lnTo>
                <a:lnTo>
                  <a:pt x="1877" y="3668"/>
                </a:lnTo>
                <a:lnTo>
                  <a:pt x="2620" y="3668"/>
                </a:lnTo>
                <a:close/>
                <a:moveTo>
                  <a:pt x="2620" y="4498"/>
                </a:moveTo>
                <a:lnTo>
                  <a:pt x="2620" y="5263"/>
                </a:lnTo>
                <a:lnTo>
                  <a:pt x="1877" y="5263"/>
                </a:lnTo>
                <a:lnTo>
                  <a:pt x="1877" y="4498"/>
                </a:lnTo>
                <a:lnTo>
                  <a:pt x="2620" y="4498"/>
                </a:lnTo>
                <a:close/>
                <a:moveTo>
                  <a:pt x="2707" y="4498"/>
                </a:moveTo>
                <a:lnTo>
                  <a:pt x="3449" y="4498"/>
                </a:lnTo>
                <a:lnTo>
                  <a:pt x="3449" y="5263"/>
                </a:lnTo>
                <a:lnTo>
                  <a:pt x="2707" y="5263"/>
                </a:lnTo>
                <a:lnTo>
                  <a:pt x="2707" y="4498"/>
                </a:lnTo>
                <a:close/>
                <a:moveTo>
                  <a:pt x="3536" y="4498"/>
                </a:moveTo>
                <a:lnTo>
                  <a:pt x="4301" y="4498"/>
                </a:lnTo>
                <a:lnTo>
                  <a:pt x="4301" y="5263"/>
                </a:lnTo>
                <a:lnTo>
                  <a:pt x="3536" y="5263"/>
                </a:lnTo>
                <a:lnTo>
                  <a:pt x="3536" y="4498"/>
                </a:lnTo>
                <a:close/>
                <a:moveTo>
                  <a:pt x="4366" y="4498"/>
                </a:moveTo>
                <a:lnTo>
                  <a:pt x="5130" y="4498"/>
                </a:lnTo>
                <a:lnTo>
                  <a:pt x="5130" y="5263"/>
                </a:lnTo>
                <a:lnTo>
                  <a:pt x="4366" y="5263"/>
                </a:lnTo>
                <a:lnTo>
                  <a:pt x="4366" y="4498"/>
                </a:lnTo>
                <a:close/>
                <a:moveTo>
                  <a:pt x="5196" y="4498"/>
                </a:moveTo>
                <a:lnTo>
                  <a:pt x="5960" y="4498"/>
                </a:lnTo>
                <a:lnTo>
                  <a:pt x="5960" y="5263"/>
                </a:lnTo>
                <a:lnTo>
                  <a:pt x="5196" y="5263"/>
                </a:lnTo>
                <a:lnTo>
                  <a:pt x="5196" y="4498"/>
                </a:lnTo>
                <a:close/>
                <a:moveTo>
                  <a:pt x="6048" y="4498"/>
                </a:moveTo>
                <a:lnTo>
                  <a:pt x="6790" y="4498"/>
                </a:lnTo>
                <a:lnTo>
                  <a:pt x="6790" y="5263"/>
                </a:lnTo>
                <a:lnTo>
                  <a:pt x="6048" y="5263"/>
                </a:lnTo>
                <a:lnTo>
                  <a:pt x="6048" y="4498"/>
                </a:lnTo>
                <a:close/>
                <a:moveTo>
                  <a:pt x="6877" y="4498"/>
                </a:moveTo>
                <a:lnTo>
                  <a:pt x="7598" y="4498"/>
                </a:lnTo>
                <a:lnTo>
                  <a:pt x="7598" y="5263"/>
                </a:lnTo>
                <a:lnTo>
                  <a:pt x="6877" y="5263"/>
                </a:lnTo>
                <a:lnTo>
                  <a:pt x="6877" y="4498"/>
                </a:lnTo>
                <a:close/>
                <a:moveTo>
                  <a:pt x="6877" y="4433"/>
                </a:moveTo>
                <a:lnTo>
                  <a:pt x="6877" y="3668"/>
                </a:lnTo>
                <a:lnTo>
                  <a:pt x="7598" y="3668"/>
                </a:lnTo>
                <a:lnTo>
                  <a:pt x="7598" y="4433"/>
                </a:lnTo>
                <a:lnTo>
                  <a:pt x="6877" y="4433"/>
                </a:lnTo>
                <a:close/>
                <a:moveTo>
                  <a:pt x="6877" y="3581"/>
                </a:moveTo>
                <a:lnTo>
                  <a:pt x="6877" y="2839"/>
                </a:lnTo>
                <a:lnTo>
                  <a:pt x="7598" y="2839"/>
                </a:lnTo>
                <a:lnTo>
                  <a:pt x="7598" y="3581"/>
                </a:lnTo>
                <a:lnTo>
                  <a:pt x="6877" y="3581"/>
                </a:lnTo>
                <a:close/>
                <a:moveTo>
                  <a:pt x="6877" y="2752"/>
                </a:moveTo>
                <a:lnTo>
                  <a:pt x="6877" y="1987"/>
                </a:lnTo>
                <a:lnTo>
                  <a:pt x="7598" y="1987"/>
                </a:lnTo>
                <a:lnTo>
                  <a:pt x="7598" y="2752"/>
                </a:lnTo>
                <a:lnTo>
                  <a:pt x="6877" y="2752"/>
                </a:lnTo>
                <a:close/>
                <a:moveTo>
                  <a:pt x="6877" y="1921"/>
                </a:moveTo>
                <a:lnTo>
                  <a:pt x="6877" y="1158"/>
                </a:lnTo>
                <a:lnTo>
                  <a:pt x="7598" y="1158"/>
                </a:lnTo>
                <a:lnTo>
                  <a:pt x="7598" y="1921"/>
                </a:lnTo>
                <a:lnTo>
                  <a:pt x="6877" y="1921"/>
                </a:lnTo>
                <a:close/>
                <a:moveTo>
                  <a:pt x="6790" y="1921"/>
                </a:moveTo>
                <a:lnTo>
                  <a:pt x="6048" y="1921"/>
                </a:lnTo>
                <a:lnTo>
                  <a:pt x="6048" y="1158"/>
                </a:lnTo>
                <a:lnTo>
                  <a:pt x="6790" y="1158"/>
                </a:lnTo>
                <a:lnTo>
                  <a:pt x="6790" y="1921"/>
                </a:lnTo>
                <a:close/>
                <a:moveTo>
                  <a:pt x="5960" y="1921"/>
                </a:moveTo>
                <a:lnTo>
                  <a:pt x="5196" y="1921"/>
                </a:lnTo>
                <a:lnTo>
                  <a:pt x="5196" y="1158"/>
                </a:lnTo>
                <a:lnTo>
                  <a:pt x="5960" y="1158"/>
                </a:lnTo>
                <a:lnTo>
                  <a:pt x="5960" y="1921"/>
                </a:lnTo>
                <a:close/>
                <a:moveTo>
                  <a:pt x="5130" y="1921"/>
                </a:moveTo>
                <a:lnTo>
                  <a:pt x="4366" y="1921"/>
                </a:lnTo>
                <a:lnTo>
                  <a:pt x="4366" y="1158"/>
                </a:lnTo>
                <a:lnTo>
                  <a:pt x="5130" y="1158"/>
                </a:lnTo>
                <a:lnTo>
                  <a:pt x="5130" y="1921"/>
                </a:lnTo>
                <a:close/>
                <a:moveTo>
                  <a:pt x="4301" y="1921"/>
                </a:moveTo>
                <a:lnTo>
                  <a:pt x="3536" y="1921"/>
                </a:lnTo>
                <a:lnTo>
                  <a:pt x="3536" y="1158"/>
                </a:lnTo>
                <a:lnTo>
                  <a:pt x="4301" y="1158"/>
                </a:lnTo>
                <a:lnTo>
                  <a:pt x="4301" y="1921"/>
                </a:lnTo>
                <a:close/>
                <a:moveTo>
                  <a:pt x="3449" y="1921"/>
                </a:moveTo>
                <a:lnTo>
                  <a:pt x="2707" y="1921"/>
                </a:lnTo>
                <a:lnTo>
                  <a:pt x="2707" y="1158"/>
                </a:lnTo>
                <a:lnTo>
                  <a:pt x="3449" y="1158"/>
                </a:lnTo>
                <a:lnTo>
                  <a:pt x="3449" y="1921"/>
                </a:lnTo>
                <a:close/>
                <a:moveTo>
                  <a:pt x="2620" y="1921"/>
                </a:moveTo>
                <a:lnTo>
                  <a:pt x="1877" y="1921"/>
                </a:lnTo>
                <a:lnTo>
                  <a:pt x="1877" y="1158"/>
                </a:lnTo>
                <a:lnTo>
                  <a:pt x="2620" y="1158"/>
                </a:lnTo>
                <a:lnTo>
                  <a:pt x="2620" y="1921"/>
                </a:lnTo>
                <a:close/>
                <a:moveTo>
                  <a:pt x="1790" y="1921"/>
                </a:moveTo>
                <a:lnTo>
                  <a:pt x="1025" y="1921"/>
                </a:lnTo>
                <a:lnTo>
                  <a:pt x="1025" y="1158"/>
                </a:lnTo>
                <a:lnTo>
                  <a:pt x="1790" y="1158"/>
                </a:lnTo>
                <a:lnTo>
                  <a:pt x="1790" y="1921"/>
                </a:lnTo>
                <a:close/>
                <a:moveTo>
                  <a:pt x="1790" y="1987"/>
                </a:moveTo>
                <a:lnTo>
                  <a:pt x="1790" y="2752"/>
                </a:lnTo>
                <a:lnTo>
                  <a:pt x="1025" y="2752"/>
                </a:lnTo>
                <a:lnTo>
                  <a:pt x="1025" y="1987"/>
                </a:lnTo>
                <a:lnTo>
                  <a:pt x="1790" y="1987"/>
                </a:lnTo>
                <a:close/>
                <a:moveTo>
                  <a:pt x="1790" y="2839"/>
                </a:moveTo>
                <a:lnTo>
                  <a:pt x="1790" y="3581"/>
                </a:lnTo>
                <a:lnTo>
                  <a:pt x="1025" y="3581"/>
                </a:lnTo>
                <a:lnTo>
                  <a:pt x="1025" y="2839"/>
                </a:lnTo>
                <a:lnTo>
                  <a:pt x="1790" y="2839"/>
                </a:lnTo>
                <a:close/>
                <a:moveTo>
                  <a:pt x="1790" y="3668"/>
                </a:moveTo>
                <a:lnTo>
                  <a:pt x="1790" y="4433"/>
                </a:lnTo>
                <a:lnTo>
                  <a:pt x="1025" y="4433"/>
                </a:lnTo>
                <a:lnTo>
                  <a:pt x="1025" y="3668"/>
                </a:lnTo>
                <a:lnTo>
                  <a:pt x="1790" y="3668"/>
                </a:lnTo>
                <a:close/>
                <a:moveTo>
                  <a:pt x="1790" y="4498"/>
                </a:moveTo>
                <a:lnTo>
                  <a:pt x="1790" y="5263"/>
                </a:lnTo>
                <a:lnTo>
                  <a:pt x="1025" y="5263"/>
                </a:lnTo>
                <a:lnTo>
                  <a:pt x="1025" y="4498"/>
                </a:lnTo>
                <a:lnTo>
                  <a:pt x="1790" y="4498"/>
                </a:lnTo>
                <a:close/>
                <a:moveTo>
                  <a:pt x="1790" y="5328"/>
                </a:moveTo>
                <a:lnTo>
                  <a:pt x="1790" y="6092"/>
                </a:lnTo>
                <a:lnTo>
                  <a:pt x="1025" y="6092"/>
                </a:lnTo>
                <a:lnTo>
                  <a:pt x="1025" y="5328"/>
                </a:lnTo>
                <a:lnTo>
                  <a:pt x="1790" y="5328"/>
                </a:lnTo>
                <a:close/>
                <a:moveTo>
                  <a:pt x="1877" y="5328"/>
                </a:moveTo>
                <a:lnTo>
                  <a:pt x="2620" y="5328"/>
                </a:lnTo>
                <a:lnTo>
                  <a:pt x="2620" y="6092"/>
                </a:lnTo>
                <a:lnTo>
                  <a:pt x="1877" y="6092"/>
                </a:lnTo>
                <a:lnTo>
                  <a:pt x="1877" y="5328"/>
                </a:lnTo>
                <a:close/>
                <a:moveTo>
                  <a:pt x="2707" y="5328"/>
                </a:moveTo>
                <a:lnTo>
                  <a:pt x="3449" y="5328"/>
                </a:lnTo>
                <a:lnTo>
                  <a:pt x="3449" y="6092"/>
                </a:lnTo>
                <a:lnTo>
                  <a:pt x="2707" y="6092"/>
                </a:lnTo>
                <a:lnTo>
                  <a:pt x="2707" y="5328"/>
                </a:lnTo>
                <a:close/>
                <a:moveTo>
                  <a:pt x="3536" y="5328"/>
                </a:moveTo>
                <a:lnTo>
                  <a:pt x="4301" y="5328"/>
                </a:lnTo>
                <a:lnTo>
                  <a:pt x="4301" y="6092"/>
                </a:lnTo>
                <a:lnTo>
                  <a:pt x="3536" y="6092"/>
                </a:lnTo>
                <a:lnTo>
                  <a:pt x="3536" y="5328"/>
                </a:lnTo>
                <a:close/>
                <a:moveTo>
                  <a:pt x="4366" y="5328"/>
                </a:moveTo>
                <a:lnTo>
                  <a:pt x="5130" y="5328"/>
                </a:lnTo>
                <a:lnTo>
                  <a:pt x="5130" y="6092"/>
                </a:lnTo>
                <a:lnTo>
                  <a:pt x="4366" y="6092"/>
                </a:lnTo>
                <a:lnTo>
                  <a:pt x="4366" y="5328"/>
                </a:lnTo>
                <a:close/>
                <a:moveTo>
                  <a:pt x="5196" y="5328"/>
                </a:moveTo>
                <a:lnTo>
                  <a:pt x="5960" y="5328"/>
                </a:lnTo>
                <a:lnTo>
                  <a:pt x="5960" y="6092"/>
                </a:lnTo>
                <a:lnTo>
                  <a:pt x="5196" y="6092"/>
                </a:lnTo>
                <a:lnTo>
                  <a:pt x="5196" y="5328"/>
                </a:lnTo>
                <a:close/>
                <a:moveTo>
                  <a:pt x="6048" y="5328"/>
                </a:moveTo>
                <a:lnTo>
                  <a:pt x="6790" y="5328"/>
                </a:lnTo>
                <a:lnTo>
                  <a:pt x="6790" y="6092"/>
                </a:lnTo>
                <a:lnTo>
                  <a:pt x="6048" y="6092"/>
                </a:lnTo>
                <a:lnTo>
                  <a:pt x="6048" y="5328"/>
                </a:lnTo>
                <a:close/>
                <a:moveTo>
                  <a:pt x="6877" y="5328"/>
                </a:moveTo>
                <a:lnTo>
                  <a:pt x="7598" y="5328"/>
                </a:lnTo>
                <a:lnTo>
                  <a:pt x="7598" y="6092"/>
                </a:lnTo>
                <a:lnTo>
                  <a:pt x="6877" y="6092"/>
                </a:lnTo>
                <a:lnTo>
                  <a:pt x="6877" y="5328"/>
                </a:lnTo>
                <a:close/>
                <a:moveTo>
                  <a:pt x="7685" y="5328"/>
                </a:moveTo>
                <a:lnTo>
                  <a:pt x="8449" y="5328"/>
                </a:lnTo>
                <a:lnTo>
                  <a:pt x="8449" y="6092"/>
                </a:lnTo>
                <a:lnTo>
                  <a:pt x="7685" y="6092"/>
                </a:lnTo>
                <a:lnTo>
                  <a:pt x="7685" y="5328"/>
                </a:lnTo>
                <a:close/>
                <a:moveTo>
                  <a:pt x="7685" y="5263"/>
                </a:moveTo>
                <a:lnTo>
                  <a:pt x="7685" y="4498"/>
                </a:lnTo>
                <a:lnTo>
                  <a:pt x="8449" y="4498"/>
                </a:lnTo>
                <a:lnTo>
                  <a:pt x="8449" y="5263"/>
                </a:lnTo>
                <a:lnTo>
                  <a:pt x="7685" y="5263"/>
                </a:lnTo>
                <a:close/>
                <a:moveTo>
                  <a:pt x="7685" y="4433"/>
                </a:moveTo>
                <a:lnTo>
                  <a:pt x="7685" y="3668"/>
                </a:lnTo>
                <a:lnTo>
                  <a:pt x="8449" y="3668"/>
                </a:lnTo>
                <a:lnTo>
                  <a:pt x="8449" y="4433"/>
                </a:lnTo>
                <a:lnTo>
                  <a:pt x="7685" y="4433"/>
                </a:lnTo>
                <a:close/>
                <a:moveTo>
                  <a:pt x="7685" y="3581"/>
                </a:moveTo>
                <a:lnTo>
                  <a:pt x="7685" y="2839"/>
                </a:lnTo>
                <a:lnTo>
                  <a:pt x="8449" y="2839"/>
                </a:lnTo>
                <a:lnTo>
                  <a:pt x="8449" y="3581"/>
                </a:lnTo>
                <a:lnTo>
                  <a:pt x="7685" y="3581"/>
                </a:lnTo>
                <a:close/>
                <a:moveTo>
                  <a:pt x="7685" y="2752"/>
                </a:moveTo>
                <a:lnTo>
                  <a:pt x="7685" y="1987"/>
                </a:lnTo>
                <a:lnTo>
                  <a:pt x="8449" y="1987"/>
                </a:lnTo>
                <a:lnTo>
                  <a:pt x="8449" y="2752"/>
                </a:lnTo>
                <a:lnTo>
                  <a:pt x="7685" y="2752"/>
                </a:lnTo>
                <a:close/>
                <a:moveTo>
                  <a:pt x="7685" y="1921"/>
                </a:moveTo>
                <a:lnTo>
                  <a:pt x="7685" y="1158"/>
                </a:lnTo>
                <a:lnTo>
                  <a:pt x="8449" y="1158"/>
                </a:lnTo>
                <a:lnTo>
                  <a:pt x="8449" y="1921"/>
                </a:lnTo>
                <a:lnTo>
                  <a:pt x="7685" y="1921"/>
                </a:lnTo>
                <a:close/>
                <a:moveTo>
                  <a:pt x="7598" y="328"/>
                </a:moveTo>
                <a:lnTo>
                  <a:pt x="7598" y="1092"/>
                </a:lnTo>
                <a:lnTo>
                  <a:pt x="6877" y="1092"/>
                </a:lnTo>
                <a:lnTo>
                  <a:pt x="6877" y="328"/>
                </a:lnTo>
                <a:lnTo>
                  <a:pt x="7598" y="328"/>
                </a:lnTo>
                <a:close/>
                <a:moveTo>
                  <a:pt x="6790" y="328"/>
                </a:moveTo>
                <a:lnTo>
                  <a:pt x="6790" y="1092"/>
                </a:lnTo>
                <a:lnTo>
                  <a:pt x="6048" y="1092"/>
                </a:lnTo>
                <a:lnTo>
                  <a:pt x="6048" y="328"/>
                </a:lnTo>
                <a:lnTo>
                  <a:pt x="6790" y="328"/>
                </a:lnTo>
                <a:close/>
                <a:moveTo>
                  <a:pt x="5960" y="328"/>
                </a:moveTo>
                <a:lnTo>
                  <a:pt x="5960" y="1092"/>
                </a:lnTo>
                <a:lnTo>
                  <a:pt x="5196" y="1092"/>
                </a:lnTo>
                <a:lnTo>
                  <a:pt x="5196" y="328"/>
                </a:lnTo>
                <a:lnTo>
                  <a:pt x="5960" y="328"/>
                </a:lnTo>
                <a:close/>
                <a:moveTo>
                  <a:pt x="5130" y="328"/>
                </a:moveTo>
                <a:lnTo>
                  <a:pt x="5130" y="1092"/>
                </a:lnTo>
                <a:lnTo>
                  <a:pt x="4366" y="1092"/>
                </a:lnTo>
                <a:lnTo>
                  <a:pt x="4366" y="328"/>
                </a:lnTo>
                <a:lnTo>
                  <a:pt x="5130" y="328"/>
                </a:lnTo>
                <a:close/>
                <a:moveTo>
                  <a:pt x="4301" y="328"/>
                </a:moveTo>
                <a:lnTo>
                  <a:pt x="4301" y="1092"/>
                </a:lnTo>
                <a:lnTo>
                  <a:pt x="3536" y="1092"/>
                </a:lnTo>
                <a:lnTo>
                  <a:pt x="3536" y="328"/>
                </a:lnTo>
                <a:lnTo>
                  <a:pt x="4301" y="328"/>
                </a:lnTo>
                <a:close/>
                <a:moveTo>
                  <a:pt x="3449" y="328"/>
                </a:moveTo>
                <a:lnTo>
                  <a:pt x="3449" y="1092"/>
                </a:lnTo>
                <a:lnTo>
                  <a:pt x="2707" y="1092"/>
                </a:lnTo>
                <a:lnTo>
                  <a:pt x="2707" y="328"/>
                </a:lnTo>
                <a:lnTo>
                  <a:pt x="3449" y="328"/>
                </a:lnTo>
                <a:close/>
                <a:moveTo>
                  <a:pt x="2620" y="328"/>
                </a:moveTo>
                <a:lnTo>
                  <a:pt x="2620" y="1092"/>
                </a:lnTo>
                <a:lnTo>
                  <a:pt x="1877" y="1092"/>
                </a:lnTo>
                <a:lnTo>
                  <a:pt x="1877" y="328"/>
                </a:lnTo>
                <a:lnTo>
                  <a:pt x="2620" y="328"/>
                </a:lnTo>
                <a:close/>
                <a:moveTo>
                  <a:pt x="1790" y="328"/>
                </a:moveTo>
                <a:lnTo>
                  <a:pt x="1790" y="1092"/>
                </a:lnTo>
                <a:lnTo>
                  <a:pt x="1025" y="1092"/>
                </a:lnTo>
                <a:lnTo>
                  <a:pt x="1025" y="328"/>
                </a:lnTo>
                <a:lnTo>
                  <a:pt x="1790" y="328"/>
                </a:lnTo>
                <a:close/>
                <a:moveTo>
                  <a:pt x="196" y="328"/>
                </a:moveTo>
                <a:lnTo>
                  <a:pt x="960" y="328"/>
                </a:lnTo>
                <a:lnTo>
                  <a:pt x="960" y="1092"/>
                </a:lnTo>
                <a:lnTo>
                  <a:pt x="196" y="1092"/>
                </a:lnTo>
                <a:lnTo>
                  <a:pt x="196" y="328"/>
                </a:lnTo>
                <a:close/>
                <a:moveTo>
                  <a:pt x="196" y="1158"/>
                </a:moveTo>
                <a:lnTo>
                  <a:pt x="960" y="1158"/>
                </a:lnTo>
                <a:lnTo>
                  <a:pt x="960" y="1921"/>
                </a:lnTo>
                <a:lnTo>
                  <a:pt x="196" y="1921"/>
                </a:lnTo>
                <a:lnTo>
                  <a:pt x="196" y="1158"/>
                </a:lnTo>
                <a:close/>
                <a:moveTo>
                  <a:pt x="196" y="1987"/>
                </a:moveTo>
                <a:lnTo>
                  <a:pt x="960" y="1987"/>
                </a:lnTo>
                <a:lnTo>
                  <a:pt x="960" y="2752"/>
                </a:lnTo>
                <a:lnTo>
                  <a:pt x="196" y="2752"/>
                </a:lnTo>
                <a:lnTo>
                  <a:pt x="196" y="1987"/>
                </a:lnTo>
                <a:close/>
                <a:moveTo>
                  <a:pt x="196" y="2839"/>
                </a:moveTo>
                <a:lnTo>
                  <a:pt x="960" y="2839"/>
                </a:lnTo>
                <a:lnTo>
                  <a:pt x="960" y="3581"/>
                </a:lnTo>
                <a:lnTo>
                  <a:pt x="196" y="3581"/>
                </a:lnTo>
                <a:lnTo>
                  <a:pt x="196" y="2839"/>
                </a:lnTo>
                <a:close/>
                <a:moveTo>
                  <a:pt x="196" y="3668"/>
                </a:moveTo>
                <a:lnTo>
                  <a:pt x="960" y="3668"/>
                </a:lnTo>
                <a:lnTo>
                  <a:pt x="960" y="4433"/>
                </a:lnTo>
                <a:lnTo>
                  <a:pt x="196" y="4433"/>
                </a:lnTo>
                <a:lnTo>
                  <a:pt x="196" y="3668"/>
                </a:lnTo>
                <a:close/>
                <a:moveTo>
                  <a:pt x="196" y="4498"/>
                </a:moveTo>
                <a:lnTo>
                  <a:pt x="960" y="4498"/>
                </a:lnTo>
                <a:lnTo>
                  <a:pt x="960" y="5263"/>
                </a:lnTo>
                <a:lnTo>
                  <a:pt x="196" y="5263"/>
                </a:lnTo>
                <a:lnTo>
                  <a:pt x="196" y="4498"/>
                </a:lnTo>
                <a:close/>
                <a:moveTo>
                  <a:pt x="196" y="5328"/>
                </a:moveTo>
                <a:lnTo>
                  <a:pt x="960" y="5328"/>
                </a:lnTo>
                <a:lnTo>
                  <a:pt x="960" y="6092"/>
                </a:lnTo>
                <a:lnTo>
                  <a:pt x="196" y="6092"/>
                </a:lnTo>
                <a:lnTo>
                  <a:pt x="196" y="5328"/>
                </a:lnTo>
                <a:close/>
                <a:moveTo>
                  <a:pt x="196" y="6922"/>
                </a:moveTo>
                <a:lnTo>
                  <a:pt x="196" y="6179"/>
                </a:lnTo>
                <a:lnTo>
                  <a:pt x="960" y="6179"/>
                </a:lnTo>
                <a:lnTo>
                  <a:pt x="960" y="6922"/>
                </a:lnTo>
                <a:lnTo>
                  <a:pt x="196" y="6922"/>
                </a:lnTo>
                <a:close/>
                <a:moveTo>
                  <a:pt x="1025" y="6922"/>
                </a:moveTo>
                <a:lnTo>
                  <a:pt x="1025" y="6179"/>
                </a:lnTo>
                <a:lnTo>
                  <a:pt x="1790" y="6179"/>
                </a:lnTo>
                <a:lnTo>
                  <a:pt x="1790" y="6922"/>
                </a:lnTo>
                <a:lnTo>
                  <a:pt x="1025" y="6922"/>
                </a:lnTo>
                <a:close/>
                <a:moveTo>
                  <a:pt x="1877" y="6922"/>
                </a:moveTo>
                <a:lnTo>
                  <a:pt x="1877" y="6179"/>
                </a:lnTo>
                <a:lnTo>
                  <a:pt x="2620" y="6179"/>
                </a:lnTo>
                <a:lnTo>
                  <a:pt x="2620" y="6922"/>
                </a:lnTo>
                <a:lnTo>
                  <a:pt x="1877" y="6922"/>
                </a:lnTo>
                <a:close/>
                <a:moveTo>
                  <a:pt x="2707" y="6922"/>
                </a:moveTo>
                <a:lnTo>
                  <a:pt x="2707" y="6179"/>
                </a:lnTo>
                <a:lnTo>
                  <a:pt x="3449" y="6179"/>
                </a:lnTo>
                <a:lnTo>
                  <a:pt x="3449" y="6922"/>
                </a:lnTo>
                <a:lnTo>
                  <a:pt x="2707" y="6922"/>
                </a:lnTo>
                <a:close/>
                <a:moveTo>
                  <a:pt x="3536" y="6922"/>
                </a:moveTo>
                <a:lnTo>
                  <a:pt x="3536" y="6179"/>
                </a:lnTo>
                <a:lnTo>
                  <a:pt x="4301" y="6179"/>
                </a:lnTo>
                <a:lnTo>
                  <a:pt x="4301" y="6922"/>
                </a:lnTo>
                <a:lnTo>
                  <a:pt x="3536" y="6922"/>
                </a:lnTo>
                <a:close/>
                <a:moveTo>
                  <a:pt x="4366" y="6922"/>
                </a:moveTo>
                <a:lnTo>
                  <a:pt x="4366" y="6179"/>
                </a:lnTo>
                <a:lnTo>
                  <a:pt x="5130" y="6179"/>
                </a:lnTo>
                <a:lnTo>
                  <a:pt x="5130" y="6922"/>
                </a:lnTo>
                <a:lnTo>
                  <a:pt x="4366" y="6922"/>
                </a:lnTo>
                <a:close/>
                <a:moveTo>
                  <a:pt x="5196" y="6922"/>
                </a:moveTo>
                <a:lnTo>
                  <a:pt x="5196" y="6179"/>
                </a:lnTo>
                <a:lnTo>
                  <a:pt x="5960" y="6179"/>
                </a:lnTo>
                <a:lnTo>
                  <a:pt x="5960" y="6922"/>
                </a:lnTo>
                <a:lnTo>
                  <a:pt x="5196" y="6922"/>
                </a:lnTo>
                <a:close/>
                <a:moveTo>
                  <a:pt x="6048" y="6922"/>
                </a:moveTo>
                <a:lnTo>
                  <a:pt x="6048" y="6179"/>
                </a:lnTo>
                <a:lnTo>
                  <a:pt x="6790" y="6179"/>
                </a:lnTo>
                <a:lnTo>
                  <a:pt x="6790" y="6922"/>
                </a:lnTo>
                <a:lnTo>
                  <a:pt x="6048" y="6922"/>
                </a:lnTo>
                <a:close/>
                <a:moveTo>
                  <a:pt x="6877" y="6922"/>
                </a:moveTo>
                <a:lnTo>
                  <a:pt x="6877" y="6179"/>
                </a:lnTo>
                <a:lnTo>
                  <a:pt x="7598" y="6179"/>
                </a:lnTo>
                <a:lnTo>
                  <a:pt x="7598" y="6922"/>
                </a:lnTo>
                <a:lnTo>
                  <a:pt x="6877" y="6922"/>
                </a:lnTo>
                <a:close/>
                <a:moveTo>
                  <a:pt x="7685" y="6922"/>
                </a:moveTo>
                <a:lnTo>
                  <a:pt x="7685" y="6179"/>
                </a:lnTo>
                <a:lnTo>
                  <a:pt x="8449" y="6179"/>
                </a:lnTo>
                <a:lnTo>
                  <a:pt x="8449" y="6922"/>
                </a:lnTo>
                <a:lnTo>
                  <a:pt x="7685" y="6922"/>
                </a:lnTo>
                <a:close/>
                <a:moveTo>
                  <a:pt x="9279" y="6922"/>
                </a:moveTo>
                <a:lnTo>
                  <a:pt x="8515" y="6922"/>
                </a:lnTo>
                <a:lnTo>
                  <a:pt x="8515" y="6179"/>
                </a:lnTo>
                <a:lnTo>
                  <a:pt x="9279" y="6179"/>
                </a:lnTo>
                <a:lnTo>
                  <a:pt x="9279" y="6922"/>
                </a:lnTo>
                <a:close/>
                <a:moveTo>
                  <a:pt x="9279" y="6092"/>
                </a:moveTo>
                <a:lnTo>
                  <a:pt x="8515" y="6092"/>
                </a:lnTo>
                <a:lnTo>
                  <a:pt x="8515" y="5328"/>
                </a:lnTo>
                <a:lnTo>
                  <a:pt x="9279" y="5328"/>
                </a:lnTo>
                <a:lnTo>
                  <a:pt x="9279" y="6092"/>
                </a:lnTo>
                <a:close/>
                <a:moveTo>
                  <a:pt x="9279" y="5263"/>
                </a:moveTo>
                <a:lnTo>
                  <a:pt x="8515" y="5263"/>
                </a:lnTo>
                <a:lnTo>
                  <a:pt x="8515" y="4498"/>
                </a:lnTo>
                <a:lnTo>
                  <a:pt x="9279" y="4498"/>
                </a:lnTo>
                <a:lnTo>
                  <a:pt x="9279" y="5263"/>
                </a:lnTo>
                <a:close/>
                <a:moveTo>
                  <a:pt x="9279" y="4433"/>
                </a:moveTo>
                <a:lnTo>
                  <a:pt x="8515" y="4433"/>
                </a:lnTo>
                <a:lnTo>
                  <a:pt x="8515" y="3668"/>
                </a:lnTo>
                <a:lnTo>
                  <a:pt x="9279" y="3668"/>
                </a:lnTo>
                <a:lnTo>
                  <a:pt x="9279" y="4433"/>
                </a:lnTo>
                <a:close/>
                <a:moveTo>
                  <a:pt x="9279" y="3581"/>
                </a:moveTo>
                <a:lnTo>
                  <a:pt x="8515" y="3581"/>
                </a:lnTo>
                <a:lnTo>
                  <a:pt x="8515" y="2839"/>
                </a:lnTo>
                <a:lnTo>
                  <a:pt x="9279" y="2839"/>
                </a:lnTo>
                <a:lnTo>
                  <a:pt x="9279" y="3581"/>
                </a:lnTo>
                <a:close/>
                <a:moveTo>
                  <a:pt x="9279" y="2752"/>
                </a:moveTo>
                <a:lnTo>
                  <a:pt x="8515" y="2752"/>
                </a:lnTo>
                <a:lnTo>
                  <a:pt x="8515" y="1987"/>
                </a:lnTo>
                <a:lnTo>
                  <a:pt x="9279" y="1987"/>
                </a:lnTo>
                <a:lnTo>
                  <a:pt x="9279" y="2752"/>
                </a:lnTo>
                <a:close/>
                <a:moveTo>
                  <a:pt x="9279" y="1921"/>
                </a:moveTo>
                <a:lnTo>
                  <a:pt x="8515" y="1921"/>
                </a:lnTo>
                <a:lnTo>
                  <a:pt x="8515" y="1158"/>
                </a:lnTo>
                <a:lnTo>
                  <a:pt x="9279" y="1158"/>
                </a:lnTo>
                <a:lnTo>
                  <a:pt x="9279" y="1921"/>
                </a:lnTo>
                <a:close/>
                <a:moveTo>
                  <a:pt x="9279" y="1092"/>
                </a:moveTo>
                <a:lnTo>
                  <a:pt x="8515" y="1092"/>
                </a:lnTo>
                <a:lnTo>
                  <a:pt x="8515" y="328"/>
                </a:lnTo>
                <a:lnTo>
                  <a:pt x="9279" y="328"/>
                </a:lnTo>
                <a:lnTo>
                  <a:pt x="9279" y="1092"/>
                </a:lnTo>
                <a:close/>
              </a:path>
            </a:pathLst>
          </a:custGeom>
          <a:solidFill>
            <a:srgbClr val="E6E9EB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Freeform 13"/>
          <p:cNvSpPr>
            <a:spLocks noChangeArrowheads="1"/>
          </p:cNvSpPr>
          <p:nvPr/>
        </p:nvSpPr>
        <p:spPr bwMode="auto">
          <a:xfrm>
            <a:off x="5461000" y="2790825"/>
            <a:ext cx="1325563" cy="608013"/>
          </a:xfrm>
          <a:custGeom>
            <a:avLst/>
            <a:gdLst>
              <a:gd name="T0" fmla="*/ 65 w 9346"/>
              <a:gd name="T1" fmla="*/ 4279 h 4280"/>
              <a:gd name="T2" fmla="*/ 65 w 9346"/>
              <a:gd name="T3" fmla="*/ 4279 h 4280"/>
              <a:gd name="T4" fmla="*/ 22 w 9346"/>
              <a:gd name="T5" fmla="*/ 4257 h 4280"/>
              <a:gd name="T6" fmla="*/ 22 w 9346"/>
              <a:gd name="T7" fmla="*/ 4191 h 4280"/>
              <a:gd name="T8" fmla="*/ 1681 w 9346"/>
              <a:gd name="T9" fmla="*/ 2510 h 4280"/>
              <a:gd name="T10" fmla="*/ 1769 w 9346"/>
              <a:gd name="T11" fmla="*/ 2510 h 4280"/>
              <a:gd name="T12" fmla="*/ 2532 w 9346"/>
              <a:gd name="T13" fmla="*/ 3209 h 4280"/>
              <a:gd name="T14" fmla="*/ 3341 w 9346"/>
              <a:gd name="T15" fmla="*/ 43 h 4280"/>
              <a:gd name="T16" fmla="*/ 3384 w 9346"/>
              <a:gd name="T17" fmla="*/ 0 h 4280"/>
              <a:gd name="T18" fmla="*/ 3428 w 9346"/>
              <a:gd name="T19" fmla="*/ 21 h 4280"/>
              <a:gd name="T20" fmla="*/ 5065 w 9346"/>
              <a:gd name="T21" fmla="*/ 2445 h 4280"/>
              <a:gd name="T22" fmla="*/ 5851 w 9346"/>
              <a:gd name="T23" fmla="*/ 786 h 4280"/>
              <a:gd name="T24" fmla="*/ 5895 w 9346"/>
              <a:gd name="T25" fmla="*/ 763 h 4280"/>
              <a:gd name="T26" fmla="*/ 5939 w 9346"/>
              <a:gd name="T27" fmla="*/ 786 h 4280"/>
              <a:gd name="T28" fmla="*/ 6790 w 9346"/>
              <a:gd name="T29" fmla="*/ 3995 h 4280"/>
              <a:gd name="T30" fmla="*/ 7489 w 9346"/>
              <a:gd name="T31" fmla="*/ 1703 h 4280"/>
              <a:gd name="T32" fmla="*/ 7533 w 9346"/>
              <a:gd name="T33" fmla="*/ 1659 h 4280"/>
              <a:gd name="T34" fmla="*/ 7598 w 9346"/>
              <a:gd name="T35" fmla="*/ 1703 h 4280"/>
              <a:gd name="T36" fmla="*/ 8362 w 9346"/>
              <a:gd name="T37" fmla="*/ 3187 h 4280"/>
              <a:gd name="T38" fmla="*/ 9236 w 9346"/>
              <a:gd name="T39" fmla="*/ 873 h 4280"/>
              <a:gd name="T40" fmla="*/ 9301 w 9346"/>
              <a:gd name="T41" fmla="*/ 829 h 4280"/>
              <a:gd name="T42" fmla="*/ 9345 w 9346"/>
              <a:gd name="T43" fmla="*/ 895 h 4280"/>
              <a:gd name="T44" fmla="*/ 8428 w 9346"/>
              <a:gd name="T45" fmla="*/ 3340 h 4280"/>
              <a:gd name="T46" fmla="*/ 8384 w 9346"/>
              <a:gd name="T47" fmla="*/ 3362 h 4280"/>
              <a:gd name="T48" fmla="*/ 8341 w 9346"/>
              <a:gd name="T49" fmla="*/ 3340 h 4280"/>
              <a:gd name="T50" fmla="*/ 7555 w 9346"/>
              <a:gd name="T51" fmla="*/ 1856 h 4280"/>
              <a:gd name="T52" fmla="*/ 6856 w 9346"/>
              <a:gd name="T53" fmla="*/ 4191 h 4280"/>
              <a:gd name="T54" fmla="*/ 6790 w 9346"/>
              <a:gd name="T55" fmla="*/ 4235 h 4280"/>
              <a:gd name="T56" fmla="*/ 6747 w 9346"/>
              <a:gd name="T57" fmla="*/ 4191 h 4280"/>
              <a:gd name="T58" fmla="*/ 5895 w 9346"/>
              <a:gd name="T59" fmla="*/ 961 h 4280"/>
              <a:gd name="T60" fmla="*/ 5109 w 9346"/>
              <a:gd name="T61" fmla="*/ 2576 h 4280"/>
              <a:gd name="T62" fmla="*/ 5065 w 9346"/>
              <a:gd name="T63" fmla="*/ 2598 h 4280"/>
              <a:gd name="T64" fmla="*/ 5022 w 9346"/>
              <a:gd name="T65" fmla="*/ 2576 h 4280"/>
              <a:gd name="T66" fmla="*/ 3406 w 9346"/>
              <a:gd name="T67" fmla="*/ 174 h 4280"/>
              <a:gd name="T68" fmla="*/ 2620 w 9346"/>
              <a:gd name="T69" fmla="*/ 3319 h 4280"/>
              <a:gd name="T70" fmla="*/ 2576 w 9346"/>
              <a:gd name="T71" fmla="*/ 3362 h 4280"/>
              <a:gd name="T72" fmla="*/ 2532 w 9346"/>
              <a:gd name="T73" fmla="*/ 3362 h 4280"/>
              <a:gd name="T74" fmla="*/ 1725 w 9346"/>
              <a:gd name="T75" fmla="*/ 2620 h 4280"/>
              <a:gd name="T76" fmla="*/ 87 w 9346"/>
              <a:gd name="T77" fmla="*/ 4257 h 4280"/>
              <a:gd name="T78" fmla="*/ 65 w 9346"/>
              <a:gd name="T79" fmla="*/ 4279 h 4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9346" h="4280">
                <a:moveTo>
                  <a:pt x="65" y="4279"/>
                </a:moveTo>
                <a:lnTo>
                  <a:pt x="65" y="4279"/>
                </a:lnTo>
                <a:cubicBezTo>
                  <a:pt x="44" y="4279"/>
                  <a:pt x="22" y="4279"/>
                  <a:pt x="22" y="4257"/>
                </a:cubicBezTo>
                <a:cubicBezTo>
                  <a:pt x="0" y="4235"/>
                  <a:pt x="0" y="4214"/>
                  <a:pt x="22" y="4191"/>
                </a:cubicBezTo>
                <a:cubicBezTo>
                  <a:pt x="1681" y="2510"/>
                  <a:pt x="1681" y="2510"/>
                  <a:pt x="1681" y="2510"/>
                </a:cubicBezTo>
                <a:cubicBezTo>
                  <a:pt x="1703" y="2510"/>
                  <a:pt x="1746" y="2489"/>
                  <a:pt x="1769" y="2510"/>
                </a:cubicBezTo>
                <a:cubicBezTo>
                  <a:pt x="2532" y="3209"/>
                  <a:pt x="2532" y="3209"/>
                  <a:pt x="2532" y="3209"/>
                </a:cubicBezTo>
                <a:cubicBezTo>
                  <a:pt x="3341" y="43"/>
                  <a:pt x="3341" y="43"/>
                  <a:pt x="3341" y="43"/>
                </a:cubicBezTo>
                <a:cubicBezTo>
                  <a:pt x="3341" y="21"/>
                  <a:pt x="3362" y="0"/>
                  <a:pt x="3384" y="0"/>
                </a:cubicBezTo>
                <a:cubicBezTo>
                  <a:pt x="3406" y="0"/>
                  <a:pt x="3428" y="0"/>
                  <a:pt x="3428" y="21"/>
                </a:cubicBezTo>
                <a:cubicBezTo>
                  <a:pt x="5065" y="2445"/>
                  <a:pt x="5065" y="2445"/>
                  <a:pt x="5065" y="2445"/>
                </a:cubicBezTo>
                <a:cubicBezTo>
                  <a:pt x="5851" y="786"/>
                  <a:pt x="5851" y="786"/>
                  <a:pt x="5851" y="786"/>
                </a:cubicBezTo>
                <a:cubicBezTo>
                  <a:pt x="5851" y="763"/>
                  <a:pt x="5874" y="763"/>
                  <a:pt x="5895" y="763"/>
                </a:cubicBezTo>
                <a:cubicBezTo>
                  <a:pt x="5917" y="763"/>
                  <a:pt x="5939" y="786"/>
                  <a:pt x="5939" y="786"/>
                </a:cubicBezTo>
                <a:cubicBezTo>
                  <a:pt x="6790" y="3995"/>
                  <a:pt x="6790" y="3995"/>
                  <a:pt x="6790" y="3995"/>
                </a:cubicBezTo>
                <a:cubicBezTo>
                  <a:pt x="7489" y="1703"/>
                  <a:pt x="7489" y="1703"/>
                  <a:pt x="7489" y="1703"/>
                </a:cubicBezTo>
                <a:cubicBezTo>
                  <a:pt x="7489" y="1681"/>
                  <a:pt x="7511" y="1681"/>
                  <a:pt x="7533" y="1659"/>
                </a:cubicBezTo>
                <a:cubicBezTo>
                  <a:pt x="7555" y="1659"/>
                  <a:pt x="7576" y="1681"/>
                  <a:pt x="7598" y="1703"/>
                </a:cubicBezTo>
                <a:cubicBezTo>
                  <a:pt x="8362" y="3187"/>
                  <a:pt x="8362" y="3187"/>
                  <a:pt x="8362" y="3187"/>
                </a:cubicBezTo>
                <a:cubicBezTo>
                  <a:pt x="9236" y="873"/>
                  <a:pt x="9236" y="873"/>
                  <a:pt x="9236" y="873"/>
                </a:cubicBezTo>
                <a:cubicBezTo>
                  <a:pt x="9257" y="851"/>
                  <a:pt x="9280" y="829"/>
                  <a:pt x="9301" y="829"/>
                </a:cubicBezTo>
                <a:cubicBezTo>
                  <a:pt x="9323" y="851"/>
                  <a:pt x="9345" y="873"/>
                  <a:pt x="9345" y="895"/>
                </a:cubicBezTo>
                <a:cubicBezTo>
                  <a:pt x="8428" y="3340"/>
                  <a:pt x="8428" y="3340"/>
                  <a:pt x="8428" y="3340"/>
                </a:cubicBezTo>
                <a:cubicBezTo>
                  <a:pt x="8428" y="3340"/>
                  <a:pt x="8406" y="3362"/>
                  <a:pt x="8384" y="3362"/>
                </a:cubicBezTo>
                <a:cubicBezTo>
                  <a:pt x="8362" y="3362"/>
                  <a:pt x="8341" y="3362"/>
                  <a:pt x="8341" y="3340"/>
                </a:cubicBezTo>
                <a:cubicBezTo>
                  <a:pt x="7555" y="1856"/>
                  <a:pt x="7555" y="1856"/>
                  <a:pt x="7555" y="1856"/>
                </a:cubicBezTo>
                <a:cubicBezTo>
                  <a:pt x="6856" y="4191"/>
                  <a:pt x="6856" y="4191"/>
                  <a:pt x="6856" y="4191"/>
                </a:cubicBezTo>
                <a:cubicBezTo>
                  <a:pt x="6834" y="4214"/>
                  <a:pt x="6812" y="4235"/>
                  <a:pt x="6790" y="4235"/>
                </a:cubicBezTo>
                <a:cubicBezTo>
                  <a:pt x="6769" y="4235"/>
                  <a:pt x="6747" y="4214"/>
                  <a:pt x="6747" y="4191"/>
                </a:cubicBezTo>
                <a:cubicBezTo>
                  <a:pt x="5895" y="961"/>
                  <a:pt x="5895" y="961"/>
                  <a:pt x="5895" y="961"/>
                </a:cubicBezTo>
                <a:cubicBezTo>
                  <a:pt x="5109" y="2576"/>
                  <a:pt x="5109" y="2576"/>
                  <a:pt x="5109" y="2576"/>
                </a:cubicBezTo>
                <a:cubicBezTo>
                  <a:pt x="5109" y="2598"/>
                  <a:pt x="5088" y="2598"/>
                  <a:pt x="5065" y="2598"/>
                </a:cubicBezTo>
                <a:cubicBezTo>
                  <a:pt x="5044" y="2598"/>
                  <a:pt x="5022" y="2598"/>
                  <a:pt x="5022" y="2576"/>
                </a:cubicBezTo>
                <a:cubicBezTo>
                  <a:pt x="3406" y="174"/>
                  <a:pt x="3406" y="174"/>
                  <a:pt x="3406" y="174"/>
                </a:cubicBezTo>
                <a:cubicBezTo>
                  <a:pt x="2620" y="3319"/>
                  <a:pt x="2620" y="3319"/>
                  <a:pt x="2620" y="3319"/>
                </a:cubicBezTo>
                <a:cubicBezTo>
                  <a:pt x="2598" y="3340"/>
                  <a:pt x="2598" y="3362"/>
                  <a:pt x="2576" y="3362"/>
                </a:cubicBezTo>
                <a:cubicBezTo>
                  <a:pt x="2555" y="3362"/>
                  <a:pt x="2532" y="3362"/>
                  <a:pt x="2532" y="3362"/>
                </a:cubicBezTo>
                <a:cubicBezTo>
                  <a:pt x="1725" y="2620"/>
                  <a:pt x="1725" y="2620"/>
                  <a:pt x="1725" y="2620"/>
                </a:cubicBezTo>
                <a:cubicBezTo>
                  <a:pt x="87" y="4257"/>
                  <a:pt x="87" y="4257"/>
                  <a:pt x="87" y="4257"/>
                </a:cubicBezTo>
                <a:cubicBezTo>
                  <a:pt x="87" y="4279"/>
                  <a:pt x="65" y="4279"/>
                  <a:pt x="65" y="4279"/>
                </a:cubicBezTo>
              </a:path>
            </a:pathLst>
          </a:custGeom>
          <a:solidFill>
            <a:srgbClr val="394D64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Freeform 14"/>
          <p:cNvSpPr>
            <a:spLocks noChangeArrowheads="1"/>
          </p:cNvSpPr>
          <p:nvPr/>
        </p:nvSpPr>
        <p:spPr bwMode="auto">
          <a:xfrm>
            <a:off x="5916613" y="2771775"/>
            <a:ext cx="55562" cy="52388"/>
          </a:xfrm>
          <a:custGeom>
            <a:avLst/>
            <a:gdLst>
              <a:gd name="T0" fmla="*/ 394 w 395"/>
              <a:gd name="T1" fmla="*/ 175 h 372"/>
              <a:gd name="T2" fmla="*/ 394 w 395"/>
              <a:gd name="T3" fmla="*/ 175 h 372"/>
              <a:gd name="T4" fmla="*/ 197 w 395"/>
              <a:gd name="T5" fmla="*/ 0 h 372"/>
              <a:gd name="T6" fmla="*/ 0 w 395"/>
              <a:gd name="T7" fmla="*/ 175 h 372"/>
              <a:gd name="T8" fmla="*/ 197 w 395"/>
              <a:gd name="T9" fmla="*/ 371 h 372"/>
              <a:gd name="T10" fmla="*/ 394 w 395"/>
              <a:gd name="T11" fmla="*/ 175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95" h="372">
                <a:moveTo>
                  <a:pt x="394" y="175"/>
                </a:moveTo>
                <a:lnTo>
                  <a:pt x="394" y="175"/>
                </a:lnTo>
                <a:cubicBezTo>
                  <a:pt x="394" y="88"/>
                  <a:pt x="306" y="0"/>
                  <a:pt x="197" y="0"/>
                </a:cubicBezTo>
                <a:cubicBezTo>
                  <a:pt x="88" y="0"/>
                  <a:pt x="0" y="88"/>
                  <a:pt x="0" y="175"/>
                </a:cubicBezTo>
                <a:cubicBezTo>
                  <a:pt x="0" y="284"/>
                  <a:pt x="88" y="371"/>
                  <a:pt x="197" y="371"/>
                </a:cubicBezTo>
                <a:cubicBezTo>
                  <a:pt x="306" y="371"/>
                  <a:pt x="394" y="284"/>
                  <a:pt x="394" y="175"/>
                </a:cubicBezTo>
              </a:path>
            </a:pathLst>
          </a:custGeom>
          <a:solidFill>
            <a:srgbClr val="F4826F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Freeform 15"/>
          <p:cNvSpPr>
            <a:spLocks noChangeArrowheads="1"/>
          </p:cNvSpPr>
          <p:nvPr/>
        </p:nvSpPr>
        <p:spPr bwMode="auto">
          <a:xfrm>
            <a:off x="5795963" y="3227388"/>
            <a:ext cx="55562" cy="55562"/>
          </a:xfrm>
          <a:custGeom>
            <a:avLst/>
            <a:gdLst>
              <a:gd name="T0" fmla="*/ 393 w 394"/>
              <a:gd name="T1" fmla="*/ 197 h 394"/>
              <a:gd name="T2" fmla="*/ 393 w 394"/>
              <a:gd name="T3" fmla="*/ 197 h 394"/>
              <a:gd name="T4" fmla="*/ 197 w 394"/>
              <a:gd name="T5" fmla="*/ 0 h 394"/>
              <a:gd name="T6" fmla="*/ 0 w 394"/>
              <a:gd name="T7" fmla="*/ 197 h 394"/>
              <a:gd name="T8" fmla="*/ 197 w 394"/>
              <a:gd name="T9" fmla="*/ 393 h 394"/>
              <a:gd name="T10" fmla="*/ 393 w 394"/>
              <a:gd name="T11" fmla="*/ 197 h 3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94" h="394">
                <a:moveTo>
                  <a:pt x="393" y="197"/>
                </a:moveTo>
                <a:lnTo>
                  <a:pt x="393" y="197"/>
                </a:lnTo>
                <a:cubicBezTo>
                  <a:pt x="393" y="88"/>
                  <a:pt x="306" y="0"/>
                  <a:pt x="197" y="0"/>
                </a:cubicBezTo>
                <a:cubicBezTo>
                  <a:pt x="87" y="0"/>
                  <a:pt x="0" y="88"/>
                  <a:pt x="0" y="197"/>
                </a:cubicBezTo>
                <a:cubicBezTo>
                  <a:pt x="0" y="306"/>
                  <a:pt x="87" y="393"/>
                  <a:pt x="197" y="393"/>
                </a:cubicBezTo>
                <a:cubicBezTo>
                  <a:pt x="306" y="393"/>
                  <a:pt x="393" y="306"/>
                  <a:pt x="393" y="197"/>
                </a:cubicBezTo>
              </a:path>
            </a:pathLst>
          </a:custGeom>
          <a:solidFill>
            <a:srgbClr val="394D64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Freeform 16"/>
          <p:cNvSpPr>
            <a:spLocks noChangeArrowheads="1"/>
          </p:cNvSpPr>
          <p:nvPr/>
        </p:nvSpPr>
        <p:spPr bwMode="auto">
          <a:xfrm>
            <a:off x="5678488" y="3128963"/>
            <a:ext cx="55562" cy="55562"/>
          </a:xfrm>
          <a:custGeom>
            <a:avLst/>
            <a:gdLst>
              <a:gd name="T0" fmla="*/ 393 w 394"/>
              <a:gd name="T1" fmla="*/ 196 h 393"/>
              <a:gd name="T2" fmla="*/ 393 w 394"/>
              <a:gd name="T3" fmla="*/ 196 h 393"/>
              <a:gd name="T4" fmla="*/ 197 w 394"/>
              <a:gd name="T5" fmla="*/ 0 h 393"/>
              <a:gd name="T6" fmla="*/ 0 w 394"/>
              <a:gd name="T7" fmla="*/ 196 h 393"/>
              <a:gd name="T8" fmla="*/ 197 w 394"/>
              <a:gd name="T9" fmla="*/ 392 h 393"/>
              <a:gd name="T10" fmla="*/ 393 w 394"/>
              <a:gd name="T11" fmla="*/ 196 h 3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94" h="393">
                <a:moveTo>
                  <a:pt x="393" y="196"/>
                </a:moveTo>
                <a:lnTo>
                  <a:pt x="393" y="196"/>
                </a:lnTo>
                <a:cubicBezTo>
                  <a:pt x="393" y="87"/>
                  <a:pt x="306" y="0"/>
                  <a:pt x="197" y="0"/>
                </a:cubicBezTo>
                <a:cubicBezTo>
                  <a:pt x="88" y="0"/>
                  <a:pt x="0" y="87"/>
                  <a:pt x="0" y="196"/>
                </a:cubicBezTo>
                <a:cubicBezTo>
                  <a:pt x="0" y="305"/>
                  <a:pt x="88" y="392"/>
                  <a:pt x="197" y="392"/>
                </a:cubicBezTo>
                <a:cubicBezTo>
                  <a:pt x="306" y="392"/>
                  <a:pt x="393" y="305"/>
                  <a:pt x="393" y="196"/>
                </a:cubicBezTo>
              </a:path>
            </a:pathLst>
          </a:custGeom>
          <a:solidFill>
            <a:srgbClr val="394D64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Freeform 17"/>
          <p:cNvSpPr>
            <a:spLocks noChangeArrowheads="1"/>
          </p:cNvSpPr>
          <p:nvPr/>
        </p:nvSpPr>
        <p:spPr bwMode="auto">
          <a:xfrm>
            <a:off x="6151563" y="3122613"/>
            <a:ext cx="55562" cy="52387"/>
          </a:xfrm>
          <a:custGeom>
            <a:avLst/>
            <a:gdLst>
              <a:gd name="T0" fmla="*/ 393 w 394"/>
              <a:gd name="T1" fmla="*/ 174 h 372"/>
              <a:gd name="T2" fmla="*/ 393 w 394"/>
              <a:gd name="T3" fmla="*/ 174 h 372"/>
              <a:gd name="T4" fmla="*/ 196 w 394"/>
              <a:gd name="T5" fmla="*/ 0 h 372"/>
              <a:gd name="T6" fmla="*/ 0 w 394"/>
              <a:gd name="T7" fmla="*/ 174 h 372"/>
              <a:gd name="T8" fmla="*/ 196 w 394"/>
              <a:gd name="T9" fmla="*/ 371 h 372"/>
              <a:gd name="T10" fmla="*/ 393 w 394"/>
              <a:gd name="T11" fmla="*/ 174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94" h="372">
                <a:moveTo>
                  <a:pt x="393" y="174"/>
                </a:moveTo>
                <a:lnTo>
                  <a:pt x="393" y="174"/>
                </a:lnTo>
                <a:cubicBezTo>
                  <a:pt x="393" y="65"/>
                  <a:pt x="306" y="0"/>
                  <a:pt x="196" y="0"/>
                </a:cubicBezTo>
                <a:cubicBezTo>
                  <a:pt x="87" y="0"/>
                  <a:pt x="0" y="65"/>
                  <a:pt x="0" y="174"/>
                </a:cubicBezTo>
                <a:cubicBezTo>
                  <a:pt x="0" y="284"/>
                  <a:pt x="87" y="371"/>
                  <a:pt x="196" y="371"/>
                </a:cubicBezTo>
                <a:cubicBezTo>
                  <a:pt x="306" y="371"/>
                  <a:pt x="393" y="284"/>
                  <a:pt x="393" y="174"/>
                </a:cubicBezTo>
              </a:path>
            </a:pathLst>
          </a:custGeom>
          <a:solidFill>
            <a:srgbClr val="394D64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Freeform 18"/>
          <p:cNvSpPr>
            <a:spLocks noChangeArrowheads="1"/>
          </p:cNvSpPr>
          <p:nvPr/>
        </p:nvSpPr>
        <p:spPr bwMode="auto">
          <a:xfrm>
            <a:off x="6272213" y="2881313"/>
            <a:ext cx="53975" cy="55562"/>
          </a:xfrm>
          <a:custGeom>
            <a:avLst/>
            <a:gdLst>
              <a:gd name="T0" fmla="*/ 371 w 372"/>
              <a:gd name="T1" fmla="*/ 196 h 394"/>
              <a:gd name="T2" fmla="*/ 371 w 372"/>
              <a:gd name="T3" fmla="*/ 196 h 394"/>
              <a:gd name="T4" fmla="*/ 196 w 372"/>
              <a:gd name="T5" fmla="*/ 0 h 394"/>
              <a:gd name="T6" fmla="*/ 0 w 372"/>
              <a:gd name="T7" fmla="*/ 196 h 394"/>
              <a:gd name="T8" fmla="*/ 196 w 372"/>
              <a:gd name="T9" fmla="*/ 393 h 394"/>
              <a:gd name="T10" fmla="*/ 371 w 372"/>
              <a:gd name="T11" fmla="*/ 196 h 3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72" h="394">
                <a:moveTo>
                  <a:pt x="371" y="196"/>
                </a:moveTo>
                <a:lnTo>
                  <a:pt x="371" y="196"/>
                </a:lnTo>
                <a:cubicBezTo>
                  <a:pt x="371" y="87"/>
                  <a:pt x="283" y="0"/>
                  <a:pt x="196" y="0"/>
                </a:cubicBezTo>
                <a:cubicBezTo>
                  <a:pt x="87" y="0"/>
                  <a:pt x="0" y="87"/>
                  <a:pt x="0" y="196"/>
                </a:cubicBezTo>
                <a:cubicBezTo>
                  <a:pt x="0" y="305"/>
                  <a:pt x="87" y="393"/>
                  <a:pt x="196" y="393"/>
                </a:cubicBezTo>
                <a:cubicBezTo>
                  <a:pt x="283" y="393"/>
                  <a:pt x="371" y="305"/>
                  <a:pt x="371" y="196"/>
                </a:cubicBezTo>
              </a:path>
            </a:pathLst>
          </a:custGeom>
          <a:solidFill>
            <a:srgbClr val="394D64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Freeform 19"/>
          <p:cNvSpPr>
            <a:spLocks noChangeArrowheads="1"/>
          </p:cNvSpPr>
          <p:nvPr/>
        </p:nvSpPr>
        <p:spPr bwMode="auto">
          <a:xfrm>
            <a:off x="6399213" y="3357563"/>
            <a:ext cx="55562" cy="53975"/>
          </a:xfrm>
          <a:custGeom>
            <a:avLst/>
            <a:gdLst>
              <a:gd name="T0" fmla="*/ 393 w 394"/>
              <a:gd name="T1" fmla="*/ 175 h 373"/>
              <a:gd name="T2" fmla="*/ 393 w 394"/>
              <a:gd name="T3" fmla="*/ 175 h 373"/>
              <a:gd name="T4" fmla="*/ 196 w 394"/>
              <a:gd name="T5" fmla="*/ 0 h 373"/>
              <a:gd name="T6" fmla="*/ 0 w 394"/>
              <a:gd name="T7" fmla="*/ 175 h 373"/>
              <a:gd name="T8" fmla="*/ 196 w 394"/>
              <a:gd name="T9" fmla="*/ 372 h 373"/>
              <a:gd name="T10" fmla="*/ 393 w 394"/>
              <a:gd name="T11" fmla="*/ 175 h 3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94" h="373">
                <a:moveTo>
                  <a:pt x="393" y="175"/>
                </a:moveTo>
                <a:lnTo>
                  <a:pt x="393" y="175"/>
                </a:lnTo>
                <a:cubicBezTo>
                  <a:pt x="393" y="87"/>
                  <a:pt x="306" y="0"/>
                  <a:pt x="196" y="0"/>
                </a:cubicBezTo>
                <a:cubicBezTo>
                  <a:pt x="87" y="0"/>
                  <a:pt x="0" y="87"/>
                  <a:pt x="0" y="175"/>
                </a:cubicBezTo>
                <a:cubicBezTo>
                  <a:pt x="0" y="284"/>
                  <a:pt x="87" y="372"/>
                  <a:pt x="196" y="372"/>
                </a:cubicBezTo>
                <a:cubicBezTo>
                  <a:pt x="306" y="372"/>
                  <a:pt x="393" y="284"/>
                  <a:pt x="393" y="175"/>
                </a:cubicBezTo>
              </a:path>
            </a:pathLst>
          </a:custGeom>
          <a:solidFill>
            <a:srgbClr val="82B179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Freeform 20"/>
          <p:cNvSpPr>
            <a:spLocks noChangeArrowheads="1"/>
          </p:cNvSpPr>
          <p:nvPr/>
        </p:nvSpPr>
        <p:spPr bwMode="auto">
          <a:xfrm>
            <a:off x="6505575" y="3011488"/>
            <a:ext cx="55563" cy="55562"/>
          </a:xfrm>
          <a:custGeom>
            <a:avLst/>
            <a:gdLst>
              <a:gd name="T0" fmla="*/ 393 w 394"/>
              <a:gd name="T1" fmla="*/ 197 h 394"/>
              <a:gd name="T2" fmla="*/ 393 w 394"/>
              <a:gd name="T3" fmla="*/ 197 h 394"/>
              <a:gd name="T4" fmla="*/ 197 w 394"/>
              <a:gd name="T5" fmla="*/ 0 h 394"/>
              <a:gd name="T6" fmla="*/ 0 w 394"/>
              <a:gd name="T7" fmla="*/ 197 h 394"/>
              <a:gd name="T8" fmla="*/ 197 w 394"/>
              <a:gd name="T9" fmla="*/ 393 h 394"/>
              <a:gd name="T10" fmla="*/ 393 w 394"/>
              <a:gd name="T11" fmla="*/ 197 h 3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94" h="394">
                <a:moveTo>
                  <a:pt x="393" y="197"/>
                </a:moveTo>
                <a:lnTo>
                  <a:pt x="393" y="197"/>
                </a:lnTo>
                <a:cubicBezTo>
                  <a:pt x="393" y="87"/>
                  <a:pt x="306" y="0"/>
                  <a:pt x="197" y="0"/>
                </a:cubicBezTo>
                <a:cubicBezTo>
                  <a:pt x="88" y="0"/>
                  <a:pt x="0" y="87"/>
                  <a:pt x="0" y="197"/>
                </a:cubicBezTo>
                <a:cubicBezTo>
                  <a:pt x="0" y="306"/>
                  <a:pt x="88" y="393"/>
                  <a:pt x="197" y="393"/>
                </a:cubicBezTo>
                <a:cubicBezTo>
                  <a:pt x="306" y="393"/>
                  <a:pt x="393" y="306"/>
                  <a:pt x="393" y="197"/>
                </a:cubicBezTo>
              </a:path>
            </a:pathLst>
          </a:custGeom>
          <a:solidFill>
            <a:srgbClr val="394D64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Freeform 21"/>
          <p:cNvSpPr>
            <a:spLocks noChangeArrowheads="1"/>
          </p:cNvSpPr>
          <p:nvPr/>
        </p:nvSpPr>
        <p:spPr bwMode="auto">
          <a:xfrm>
            <a:off x="6623050" y="3224213"/>
            <a:ext cx="55563" cy="55562"/>
          </a:xfrm>
          <a:custGeom>
            <a:avLst/>
            <a:gdLst>
              <a:gd name="T0" fmla="*/ 393 w 394"/>
              <a:gd name="T1" fmla="*/ 196 h 393"/>
              <a:gd name="T2" fmla="*/ 393 w 394"/>
              <a:gd name="T3" fmla="*/ 196 h 393"/>
              <a:gd name="T4" fmla="*/ 196 w 394"/>
              <a:gd name="T5" fmla="*/ 0 h 393"/>
              <a:gd name="T6" fmla="*/ 0 w 394"/>
              <a:gd name="T7" fmla="*/ 196 h 393"/>
              <a:gd name="T8" fmla="*/ 196 w 394"/>
              <a:gd name="T9" fmla="*/ 392 h 393"/>
              <a:gd name="T10" fmla="*/ 393 w 394"/>
              <a:gd name="T11" fmla="*/ 196 h 3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94" h="393">
                <a:moveTo>
                  <a:pt x="393" y="196"/>
                </a:moveTo>
                <a:lnTo>
                  <a:pt x="393" y="196"/>
                </a:lnTo>
                <a:cubicBezTo>
                  <a:pt x="393" y="87"/>
                  <a:pt x="306" y="0"/>
                  <a:pt x="196" y="0"/>
                </a:cubicBezTo>
                <a:cubicBezTo>
                  <a:pt x="87" y="0"/>
                  <a:pt x="0" y="87"/>
                  <a:pt x="0" y="196"/>
                </a:cubicBezTo>
                <a:cubicBezTo>
                  <a:pt x="0" y="305"/>
                  <a:pt x="87" y="392"/>
                  <a:pt x="196" y="392"/>
                </a:cubicBezTo>
                <a:cubicBezTo>
                  <a:pt x="306" y="392"/>
                  <a:pt x="393" y="305"/>
                  <a:pt x="393" y="196"/>
                </a:cubicBezTo>
              </a:path>
            </a:pathLst>
          </a:custGeom>
          <a:solidFill>
            <a:srgbClr val="394D64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Curved Down Arrow 251"/>
          <p:cNvSpPr/>
          <p:nvPr/>
        </p:nvSpPr>
        <p:spPr>
          <a:xfrm>
            <a:off x="7123113" y="1614488"/>
            <a:ext cx="1774825" cy="506412"/>
          </a:xfrm>
          <a:prstGeom prst="curvedDownArrow">
            <a:avLst/>
          </a:prstGeom>
          <a:solidFill>
            <a:srgbClr val="9696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Curved Down Arrow 252"/>
          <p:cNvSpPr/>
          <p:nvPr/>
        </p:nvSpPr>
        <p:spPr>
          <a:xfrm rot="21118509" flipV="1">
            <a:off x="3522663" y="4164013"/>
            <a:ext cx="1533525" cy="504825"/>
          </a:xfrm>
          <a:prstGeom prst="curvedDown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Freeform 1"/>
          <p:cNvSpPr>
            <a:spLocks noChangeArrowheads="1"/>
          </p:cNvSpPr>
          <p:nvPr/>
        </p:nvSpPr>
        <p:spPr bwMode="auto">
          <a:xfrm>
            <a:off x="8753475" y="2370138"/>
            <a:ext cx="2092325" cy="2090737"/>
          </a:xfrm>
          <a:custGeom>
            <a:avLst/>
            <a:gdLst>
              <a:gd name="T0" fmla="*/ 4731 w 4732"/>
              <a:gd name="T1" fmla="*/ 2366 h 4733"/>
              <a:gd name="T2" fmla="*/ 4731 w 4732"/>
              <a:gd name="T3" fmla="*/ 2366 h 4733"/>
              <a:gd name="T4" fmla="*/ 2366 w 4732"/>
              <a:gd name="T5" fmla="*/ 4732 h 4733"/>
              <a:gd name="T6" fmla="*/ 0 w 4732"/>
              <a:gd name="T7" fmla="*/ 2366 h 4733"/>
              <a:gd name="T8" fmla="*/ 2366 w 4732"/>
              <a:gd name="T9" fmla="*/ 0 h 4733"/>
              <a:gd name="T10" fmla="*/ 4731 w 4732"/>
              <a:gd name="T11" fmla="*/ 2366 h 47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732" h="4733">
                <a:moveTo>
                  <a:pt x="4731" y="2366"/>
                </a:moveTo>
                <a:lnTo>
                  <a:pt x="4731" y="2366"/>
                </a:lnTo>
                <a:cubicBezTo>
                  <a:pt x="4731" y="3667"/>
                  <a:pt x="3679" y="4732"/>
                  <a:pt x="2366" y="4732"/>
                </a:cubicBezTo>
                <a:cubicBezTo>
                  <a:pt x="1065" y="4732"/>
                  <a:pt x="0" y="3667"/>
                  <a:pt x="0" y="2366"/>
                </a:cubicBezTo>
                <a:cubicBezTo>
                  <a:pt x="0" y="1052"/>
                  <a:pt x="1065" y="0"/>
                  <a:pt x="2366" y="0"/>
                </a:cubicBezTo>
                <a:cubicBezTo>
                  <a:pt x="3679" y="0"/>
                  <a:pt x="4731" y="1052"/>
                  <a:pt x="4731" y="2366"/>
                </a:cubicBezTo>
              </a:path>
            </a:pathLst>
          </a:custGeom>
          <a:solidFill>
            <a:srgbClr val="87D3DF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Freeform 2"/>
          <p:cNvSpPr>
            <a:spLocks noChangeArrowheads="1"/>
          </p:cNvSpPr>
          <p:nvPr/>
        </p:nvSpPr>
        <p:spPr bwMode="auto">
          <a:xfrm>
            <a:off x="9329738" y="3665538"/>
            <a:ext cx="30162" cy="25400"/>
          </a:xfrm>
          <a:custGeom>
            <a:avLst/>
            <a:gdLst>
              <a:gd name="T0" fmla="*/ 55 w 70"/>
              <a:gd name="T1" fmla="*/ 55 h 56"/>
              <a:gd name="T2" fmla="*/ 0 w 70"/>
              <a:gd name="T3" fmla="*/ 14 h 56"/>
              <a:gd name="T4" fmla="*/ 0 w 70"/>
              <a:gd name="T5" fmla="*/ 0 h 56"/>
              <a:gd name="T6" fmla="*/ 28 w 70"/>
              <a:gd name="T7" fmla="*/ 14 h 56"/>
              <a:gd name="T8" fmla="*/ 55 w 70"/>
              <a:gd name="T9" fmla="*/ 0 h 56"/>
              <a:gd name="T10" fmla="*/ 55 w 70"/>
              <a:gd name="T11" fmla="*/ 14 h 56"/>
              <a:gd name="T12" fmla="*/ 69 w 70"/>
              <a:gd name="T13" fmla="*/ 42 h 56"/>
              <a:gd name="T14" fmla="*/ 55 w 70"/>
              <a:gd name="T15" fmla="*/ 55 h 56"/>
              <a:gd name="T16" fmla="*/ 42 w 70"/>
              <a:gd name="T17" fmla="*/ 14 h 56"/>
              <a:gd name="T18" fmla="*/ 28 w 70"/>
              <a:gd name="T19" fmla="*/ 28 h 56"/>
              <a:gd name="T20" fmla="*/ 55 w 70"/>
              <a:gd name="T21" fmla="*/ 42 h 56"/>
              <a:gd name="T22" fmla="*/ 55 w 70"/>
              <a:gd name="T23" fmla="*/ 28 h 56"/>
              <a:gd name="T24" fmla="*/ 42 w 70"/>
              <a:gd name="T25" fmla="*/ 14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0" h="56">
                <a:moveTo>
                  <a:pt x="55" y="55"/>
                </a:moveTo>
                <a:cubicBezTo>
                  <a:pt x="0" y="14"/>
                  <a:pt x="0" y="14"/>
                  <a:pt x="0" y="14"/>
                </a:cubicBezTo>
                <a:lnTo>
                  <a:pt x="0" y="0"/>
                </a:lnTo>
                <a:lnTo>
                  <a:pt x="28" y="14"/>
                </a:lnTo>
                <a:cubicBezTo>
                  <a:pt x="28" y="0"/>
                  <a:pt x="42" y="0"/>
                  <a:pt x="55" y="0"/>
                </a:cubicBezTo>
                <a:lnTo>
                  <a:pt x="55" y="14"/>
                </a:lnTo>
                <a:cubicBezTo>
                  <a:pt x="69" y="14"/>
                  <a:pt x="69" y="28"/>
                  <a:pt x="69" y="42"/>
                </a:cubicBezTo>
                <a:lnTo>
                  <a:pt x="55" y="55"/>
                </a:lnTo>
                <a:close/>
                <a:moveTo>
                  <a:pt x="42" y="14"/>
                </a:moveTo>
                <a:cubicBezTo>
                  <a:pt x="28" y="28"/>
                  <a:pt x="28" y="28"/>
                  <a:pt x="28" y="28"/>
                </a:cubicBezTo>
                <a:cubicBezTo>
                  <a:pt x="55" y="42"/>
                  <a:pt x="55" y="42"/>
                  <a:pt x="55" y="42"/>
                </a:cubicBezTo>
                <a:lnTo>
                  <a:pt x="55" y="28"/>
                </a:lnTo>
                <a:lnTo>
                  <a:pt x="42" y="1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Freeform 3"/>
          <p:cNvSpPr>
            <a:spLocks noChangeArrowheads="1"/>
          </p:cNvSpPr>
          <p:nvPr/>
        </p:nvSpPr>
        <p:spPr bwMode="auto">
          <a:xfrm>
            <a:off x="9340850" y="3633788"/>
            <a:ext cx="31750" cy="31750"/>
          </a:xfrm>
          <a:custGeom>
            <a:avLst/>
            <a:gdLst>
              <a:gd name="T0" fmla="*/ 69 w 70"/>
              <a:gd name="T1" fmla="*/ 55 h 70"/>
              <a:gd name="T2" fmla="*/ 69 w 70"/>
              <a:gd name="T3" fmla="*/ 69 h 70"/>
              <a:gd name="T4" fmla="*/ 0 w 70"/>
              <a:gd name="T5" fmla="*/ 42 h 70"/>
              <a:gd name="T6" fmla="*/ 0 w 70"/>
              <a:gd name="T7" fmla="*/ 28 h 70"/>
              <a:gd name="T8" fmla="*/ 14 w 70"/>
              <a:gd name="T9" fmla="*/ 28 h 70"/>
              <a:gd name="T10" fmla="*/ 27 w 70"/>
              <a:gd name="T11" fmla="*/ 28 h 70"/>
              <a:gd name="T12" fmla="*/ 14 w 70"/>
              <a:gd name="T13" fmla="*/ 14 h 70"/>
              <a:gd name="T14" fmla="*/ 14 w 70"/>
              <a:gd name="T15" fmla="*/ 0 h 70"/>
              <a:gd name="T16" fmla="*/ 69 w 70"/>
              <a:gd name="T17" fmla="*/ 55 h 70"/>
              <a:gd name="T18" fmla="*/ 55 w 70"/>
              <a:gd name="T19" fmla="*/ 55 h 70"/>
              <a:gd name="T20" fmla="*/ 27 w 70"/>
              <a:gd name="T21" fmla="*/ 28 h 70"/>
              <a:gd name="T22" fmla="*/ 27 w 70"/>
              <a:gd name="T23" fmla="*/ 42 h 70"/>
              <a:gd name="T24" fmla="*/ 55 w 70"/>
              <a:gd name="T25" fmla="*/ 55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0" h="70">
                <a:moveTo>
                  <a:pt x="69" y="55"/>
                </a:moveTo>
                <a:lnTo>
                  <a:pt x="69" y="69"/>
                </a:lnTo>
                <a:lnTo>
                  <a:pt x="0" y="42"/>
                </a:lnTo>
                <a:lnTo>
                  <a:pt x="0" y="28"/>
                </a:lnTo>
                <a:lnTo>
                  <a:pt x="14" y="28"/>
                </a:lnTo>
                <a:lnTo>
                  <a:pt x="27" y="28"/>
                </a:lnTo>
                <a:lnTo>
                  <a:pt x="14" y="14"/>
                </a:lnTo>
                <a:lnTo>
                  <a:pt x="14" y="0"/>
                </a:lnTo>
                <a:lnTo>
                  <a:pt x="69" y="55"/>
                </a:lnTo>
                <a:close/>
                <a:moveTo>
                  <a:pt x="55" y="55"/>
                </a:moveTo>
                <a:lnTo>
                  <a:pt x="27" y="28"/>
                </a:lnTo>
                <a:lnTo>
                  <a:pt x="27" y="42"/>
                </a:lnTo>
                <a:lnTo>
                  <a:pt x="55" y="5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Freeform 4"/>
          <p:cNvSpPr>
            <a:spLocks noChangeArrowheads="1"/>
          </p:cNvSpPr>
          <p:nvPr/>
        </p:nvSpPr>
        <p:spPr bwMode="auto">
          <a:xfrm>
            <a:off x="9340850" y="3633788"/>
            <a:ext cx="31750" cy="31750"/>
          </a:xfrm>
          <a:custGeom>
            <a:avLst/>
            <a:gdLst>
              <a:gd name="T0" fmla="*/ 69 w 70"/>
              <a:gd name="T1" fmla="*/ 55 h 70"/>
              <a:gd name="T2" fmla="*/ 69 w 70"/>
              <a:gd name="T3" fmla="*/ 69 h 70"/>
              <a:gd name="T4" fmla="*/ 0 w 70"/>
              <a:gd name="T5" fmla="*/ 42 h 70"/>
              <a:gd name="T6" fmla="*/ 0 w 70"/>
              <a:gd name="T7" fmla="*/ 28 h 70"/>
              <a:gd name="T8" fmla="*/ 14 w 70"/>
              <a:gd name="T9" fmla="*/ 28 h 70"/>
              <a:gd name="T10" fmla="*/ 27 w 70"/>
              <a:gd name="T11" fmla="*/ 28 h 70"/>
              <a:gd name="T12" fmla="*/ 14 w 70"/>
              <a:gd name="T13" fmla="*/ 14 h 70"/>
              <a:gd name="T14" fmla="*/ 14 w 70"/>
              <a:gd name="T15" fmla="*/ 0 h 70"/>
              <a:gd name="T16" fmla="*/ 69 w 70"/>
              <a:gd name="T17" fmla="*/ 55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0" h="70">
                <a:moveTo>
                  <a:pt x="69" y="55"/>
                </a:moveTo>
                <a:lnTo>
                  <a:pt x="69" y="69"/>
                </a:lnTo>
                <a:lnTo>
                  <a:pt x="0" y="42"/>
                </a:lnTo>
                <a:lnTo>
                  <a:pt x="0" y="28"/>
                </a:lnTo>
                <a:lnTo>
                  <a:pt x="14" y="28"/>
                </a:lnTo>
                <a:lnTo>
                  <a:pt x="27" y="28"/>
                </a:lnTo>
                <a:lnTo>
                  <a:pt x="14" y="14"/>
                </a:lnTo>
                <a:lnTo>
                  <a:pt x="14" y="0"/>
                </a:lnTo>
                <a:lnTo>
                  <a:pt x="69" y="55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Freeform 5"/>
          <p:cNvSpPr>
            <a:spLocks noChangeArrowheads="1"/>
          </p:cNvSpPr>
          <p:nvPr/>
        </p:nvSpPr>
        <p:spPr bwMode="auto">
          <a:xfrm>
            <a:off x="9355138" y="3648075"/>
            <a:ext cx="12700" cy="11113"/>
          </a:xfrm>
          <a:custGeom>
            <a:avLst/>
            <a:gdLst>
              <a:gd name="T0" fmla="*/ 28 w 29"/>
              <a:gd name="T1" fmla="*/ 27 h 28"/>
              <a:gd name="T2" fmla="*/ 0 w 29"/>
              <a:gd name="T3" fmla="*/ 14 h 28"/>
              <a:gd name="T4" fmla="*/ 0 w 29"/>
              <a:gd name="T5" fmla="*/ 0 h 28"/>
              <a:gd name="T6" fmla="*/ 28 w 29"/>
              <a:gd name="T7" fmla="*/ 27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" h="28">
                <a:moveTo>
                  <a:pt x="28" y="27"/>
                </a:moveTo>
                <a:lnTo>
                  <a:pt x="0" y="14"/>
                </a:lnTo>
                <a:lnTo>
                  <a:pt x="0" y="0"/>
                </a:lnTo>
                <a:lnTo>
                  <a:pt x="28" y="27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Freeform 6"/>
          <p:cNvSpPr>
            <a:spLocks noChangeArrowheads="1"/>
          </p:cNvSpPr>
          <p:nvPr/>
        </p:nvSpPr>
        <p:spPr bwMode="auto">
          <a:xfrm>
            <a:off x="9355138" y="3616325"/>
            <a:ext cx="36512" cy="31750"/>
          </a:xfrm>
          <a:custGeom>
            <a:avLst/>
            <a:gdLst>
              <a:gd name="T0" fmla="*/ 28 w 85"/>
              <a:gd name="T1" fmla="*/ 0 h 71"/>
              <a:gd name="T2" fmla="*/ 28 w 85"/>
              <a:gd name="T3" fmla="*/ 0 h 71"/>
              <a:gd name="T4" fmla="*/ 28 w 85"/>
              <a:gd name="T5" fmla="*/ 0 h 71"/>
              <a:gd name="T6" fmla="*/ 42 w 85"/>
              <a:gd name="T7" fmla="*/ 15 h 71"/>
              <a:gd name="T8" fmla="*/ 56 w 85"/>
              <a:gd name="T9" fmla="*/ 28 h 71"/>
              <a:gd name="T10" fmla="*/ 70 w 85"/>
              <a:gd name="T11" fmla="*/ 28 h 71"/>
              <a:gd name="T12" fmla="*/ 70 w 85"/>
              <a:gd name="T13" fmla="*/ 28 h 71"/>
              <a:gd name="T14" fmla="*/ 70 w 85"/>
              <a:gd name="T15" fmla="*/ 56 h 71"/>
              <a:gd name="T16" fmla="*/ 70 w 85"/>
              <a:gd name="T17" fmla="*/ 70 h 71"/>
              <a:gd name="T18" fmla="*/ 0 w 85"/>
              <a:gd name="T19" fmla="*/ 28 h 71"/>
              <a:gd name="T20" fmla="*/ 14 w 85"/>
              <a:gd name="T21" fmla="*/ 15 h 71"/>
              <a:gd name="T22" fmla="*/ 42 w 85"/>
              <a:gd name="T23" fmla="*/ 42 h 71"/>
              <a:gd name="T24" fmla="*/ 42 w 85"/>
              <a:gd name="T25" fmla="*/ 28 h 71"/>
              <a:gd name="T26" fmla="*/ 28 w 85"/>
              <a:gd name="T27" fmla="*/ 28 h 71"/>
              <a:gd name="T28" fmla="*/ 28 w 85"/>
              <a:gd name="T29" fmla="*/ 15 h 71"/>
              <a:gd name="T30" fmla="*/ 14 w 85"/>
              <a:gd name="T31" fmla="*/ 15 h 71"/>
              <a:gd name="T32" fmla="*/ 28 w 85"/>
              <a:gd name="T33" fmla="*/ 0 h 71"/>
              <a:gd name="T34" fmla="*/ 70 w 85"/>
              <a:gd name="T35" fmla="*/ 56 h 71"/>
              <a:gd name="T36" fmla="*/ 70 w 85"/>
              <a:gd name="T37" fmla="*/ 56 h 71"/>
              <a:gd name="T38" fmla="*/ 70 w 85"/>
              <a:gd name="T39" fmla="*/ 42 h 71"/>
              <a:gd name="T40" fmla="*/ 56 w 85"/>
              <a:gd name="T41" fmla="*/ 42 h 71"/>
              <a:gd name="T42" fmla="*/ 42 w 85"/>
              <a:gd name="T43" fmla="*/ 42 h 71"/>
              <a:gd name="T44" fmla="*/ 42 w 85"/>
              <a:gd name="T45" fmla="*/ 42 h 71"/>
              <a:gd name="T46" fmla="*/ 70 w 85"/>
              <a:gd name="T47" fmla="*/ 56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85" h="71">
                <a:moveTo>
                  <a:pt x="28" y="0"/>
                </a:moveTo>
                <a:lnTo>
                  <a:pt x="28" y="0"/>
                </a:lnTo>
                <a:lnTo>
                  <a:pt x="28" y="0"/>
                </a:lnTo>
                <a:cubicBezTo>
                  <a:pt x="42" y="15"/>
                  <a:pt x="42" y="15"/>
                  <a:pt x="42" y="15"/>
                </a:cubicBezTo>
                <a:cubicBezTo>
                  <a:pt x="42" y="15"/>
                  <a:pt x="56" y="15"/>
                  <a:pt x="56" y="28"/>
                </a:cubicBezTo>
                <a:cubicBezTo>
                  <a:pt x="56" y="28"/>
                  <a:pt x="56" y="28"/>
                  <a:pt x="70" y="28"/>
                </a:cubicBezTo>
                <a:lnTo>
                  <a:pt x="70" y="28"/>
                </a:lnTo>
                <a:cubicBezTo>
                  <a:pt x="84" y="42"/>
                  <a:pt x="84" y="42"/>
                  <a:pt x="70" y="56"/>
                </a:cubicBezTo>
                <a:cubicBezTo>
                  <a:pt x="70" y="70"/>
                  <a:pt x="70" y="70"/>
                  <a:pt x="70" y="70"/>
                </a:cubicBezTo>
                <a:cubicBezTo>
                  <a:pt x="0" y="28"/>
                  <a:pt x="0" y="28"/>
                  <a:pt x="0" y="28"/>
                </a:cubicBezTo>
                <a:cubicBezTo>
                  <a:pt x="14" y="15"/>
                  <a:pt x="14" y="15"/>
                  <a:pt x="14" y="15"/>
                </a:cubicBezTo>
                <a:cubicBezTo>
                  <a:pt x="42" y="42"/>
                  <a:pt x="42" y="42"/>
                  <a:pt x="42" y="42"/>
                </a:cubicBezTo>
                <a:cubicBezTo>
                  <a:pt x="42" y="28"/>
                  <a:pt x="42" y="28"/>
                  <a:pt x="42" y="28"/>
                </a:cubicBezTo>
                <a:cubicBezTo>
                  <a:pt x="42" y="28"/>
                  <a:pt x="42" y="28"/>
                  <a:pt x="28" y="28"/>
                </a:cubicBezTo>
                <a:cubicBezTo>
                  <a:pt x="28" y="15"/>
                  <a:pt x="28" y="15"/>
                  <a:pt x="28" y="15"/>
                </a:cubicBezTo>
                <a:cubicBezTo>
                  <a:pt x="14" y="15"/>
                  <a:pt x="14" y="15"/>
                  <a:pt x="14" y="15"/>
                </a:cubicBezTo>
                <a:lnTo>
                  <a:pt x="28" y="0"/>
                </a:lnTo>
                <a:close/>
                <a:moveTo>
                  <a:pt x="70" y="56"/>
                </a:moveTo>
                <a:lnTo>
                  <a:pt x="70" y="56"/>
                </a:lnTo>
                <a:cubicBezTo>
                  <a:pt x="70" y="42"/>
                  <a:pt x="70" y="42"/>
                  <a:pt x="70" y="42"/>
                </a:cubicBezTo>
                <a:cubicBezTo>
                  <a:pt x="56" y="42"/>
                  <a:pt x="56" y="42"/>
                  <a:pt x="56" y="42"/>
                </a:cubicBezTo>
                <a:cubicBezTo>
                  <a:pt x="56" y="28"/>
                  <a:pt x="56" y="42"/>
                  <a:pt x="42" y="42"/>
                </a:cubicBezTo>
                <a:lnTo>
                  <a:pt x="42" y="42"/>
                </a:lnTo>
                <a:cubicBezTo>
                  <a:pt x="70" y="56"/>
                  <a:pt x="70" y="56"/>
                  <a:pt x="70" y="5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7"/>
          <p:cNvSpPr>
            <a:spLocks noChangeArrowheads="1"/>
          </p:cNvSpPr>
          <p:nvPr/>
        </p:nvSpPr>
        <p:spPr bwMode="auto">
          <a:xfrm>
            <a:off x="9372600" y="3597275"/>
            <a:ext cx="36513" cy="31750"/>
          </a:xfrm>
          <a:custGeom>
            <a:avLst/>
            <a:gdLst>
              <a:gd name="T0" fmla="*/ 42 w 84"/>
              <a:gd name="T1" fmla="*/ 69 h 70"/>
              <a:gd name="T2" fmla="*/ 55 w 84"/>
              <a:gd name="T3" fmla="*/ 56 h 70"/>
              <a:gd name="T4" fmla="*/ 0 w 84"/>
              <a:gd name="T5" fmla="*/ 14 h 70"/>
              <a:gd name="T6" fmla="*/ 0 w 84"/>
              <a:gd name="T7" fmla="*/ 0 h 70"/>
              <a:gd name="T8" fmla="*/ 55 w 84"/>
              <a:gd name="T9" fmla="*/ 41 h 70"/>
              <a:gd name="T10" fmla="*/ 69 w 84"/>
              <a:gd name="T11" fmla="*/ 28 h 70"/>
              <a:gd name="T12" fmla="*/ 83 w 84"/>
              <a:gd name="T13" fmla="*/ 41 h 70"/>
              <a:gd name="T14" fmla="*/ 55 w 84"/>
              <a:gd name="T15" fmla="*/ 69 h 70"/>
              <a:gd name="T16" fmla="*/ 42 w 84"/>
              <a:gd name="T17" fmla="*/ 69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4" h="70">
                <a:moveTo>
                  <a:pt x="42" y="69"/>
                </a:moveTo>
                <a:lnTo>
                  <a:pt x="55" y="56"/>
                </a:lnTo>
                <a:lnTo>
                  <a:pt x="0" y="14"/>
                </a:lnTo>
                <a:lnTo>
                  <a:pt x="0" y="0"/>
                </a:lnTo>
                <a:lnTo>
                  <a:pt x="55" y="41"/>
                </a:lnTo>
                <a:lnTo>
                  <a:pt x="69" y="28"/>
                </a:lnTo>
                <a:lnTo>
                  <a:pt x="83" y="41"/>
                </a:lnTo>
                <a:lnTo>
                  <a:pt x="55" y="69"/>
                </a:lnTo>
                <a:lnTo>
                  <a:pt x="42" y="69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Freeform 8"/>
          <p:cNvSpPr>
            <a:spLocks noChangeArrowheads="1"/>
          </p:cNvSpPr>
          <p:nvPr/>
        </p:nvSpPr>
        <p:spPr bwMode="auto">
          <a:xfrm>
            <a:off x="9383713" y="3573463"/>
            <a:ext cx="36512" cy="38100"/>
          </a:xfrm>
          <a:custGeom>
            <a:avLst/>
            <a:gdLst>
              <a:gd name="T0" fmla="*/ 14 w 84"/>
              <a:gd name="T1" fmla="*/ 14 h 84"/>
              <a:gd name="T2" fmla="*/ 14 w 84"/>
              <a:gd name="T3" fmla="*/ 0 h 84"/>
              <a:gd name="T4" fmla="*/ 83 w 84"/>
              <a:gd name="T5" fmla="*/ 55 h 84"/>
              <a:gd name="T6" fmla="*/ 69 w 84"/>
              <a:gd name="T7" fmla="*/ 55 h 84"/>
              <a:gd name="T8" fmla="*/ 41 w 84"/>
              <a:gd name="T9" fmla="*/ 27 h 84"/>
              <a:gd name="T10" fmla="*/ 69 w 84"/>
              <a:gd name="T11" fmla="*/ 69 h 84"/>
              <a:gd name="T12" fmla="*/ 55 w 84"/>
              <a:gd name="T13" fmla="*/ 83 h 84"/>
              <a:gd name="T14" fmla="*/ 0 w 84"/>
              <a:gd name="T15" fmla="*/ 41 h 84"/>
              <a:gd name="T16" fmla="*/ 0 w 84"/>
              <a:gd name="T17" fmla="*/ 27 h 84"/>
              <a:gd name="T18" fmla="*/ 55 w 84"/>
              <a:gd name="T19" fmla="*/ 55 h 84"/>
              <a:gd name="T20" fmla="*/ 14 w 84"/>
              <a:gd name="T21" fmla="*/ 1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84" h="84">
                <a:moveTo>
                  <a:pt x="14" y="14"/>
                </a:moveTo>
                <a:lnTo>
                  <a:pt x="14" y="0"/>
                </a:lnTo>
                <a:lnTo>
                  <a:pt x="83" y="55"/>
                </a:lnTo>
                <a:lnTo>
                  <a:pt x="69" y="55"/>
                </a:lnTo>
                <a:lnTo>
                  <a:pt x="41" y="27"/>
                </a:lnTo>
                <a:lnTo>
                  <a:pt x="69" y="69"/>
                </a:lnTo>
                <a:lnTo>
                  <a:pt x="55" y="83"/>
                </a:lnTo>
                <a:lnTo>
                  <a:pt x="0" y="41"/>
                </a:lnTo>
                <a:lnTo>
                  <a:pt x="0" y="27"/>
                </a:lnTo>
                <a:lnTo>
                  <a:pt x="55" y="55"/>
                </a:lnTo>
                <a:lnTo>
                  <a:pt x="14" y="14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Freeform 9"/>
          <p:cNvSpPr>
            <a:spLocks noChangeArrowheads="1"/>
          </p:cNvSpPr>
          <p:nvPr/>
        </p:nvSpPr>
        <p:spPr bwMode="auto">
          <a:xfrm>
            <a:off x="9398000" y="3554413"/>
            <a:ext cx="36513" cy="31750"/>
          </a:xfrm>
          <a:custGeom>
            <a:avLst/>
            <a:gdLst>
              <a:gd name="T0" fmla="*/ 69 w 84"/>
              <a:gd name="T1" fmla="*/ 56 h 70"/>
              <a:gd name="T2" fmla="*/ 83 w 84"/>
              <a:gd name="T3" fmla="*/ 42 h 70"/>
              <a:gd name="T4" fmla="*/ 83 w 84"/>
              <a:gd name="T5" fmla="*/ 42 h 70"/>
              <a:gd name="T6" fmla="*/ 69 w 84"/>
              <a:gd name="T7" fmla="*/ 69 h 70"/>
              <a:gd name="T8" fmla="*/ 0 w 84"/>
              <a:gd name="T9" fmla="*/ 28 h 70"/>
              <a:gd name="T10" fmla="*/ 28 w 84"/>
              <a:gd name="T11" fmla="*/ 0 h 70"/>
              <a:gd name="T12" fmla="*/ 28 w 84"/>
              <a:gd name="T13" fmla="*/ 14 h 70"/>
              <a:gd name="T14" fmla="*/ 14 w 84"/>
              <a:gd name="T15" fmla="*/ 28 h 70"/>
              <a:gd name="T16" fmla="*/ 42 w 84"/>
              <a:gd name="T17" fmla="*/ 42 h 70"/>
              <a:gd name="T18" fmla="*/ 42 w 84"/>
              <a:gd name="T19" fmla="*/ 28 h 70"/>
              <a:gd name="T20" fmla="*/ 56 w 84"/>
              <a:gd name="T21" fmla="*/ 28 h 70"/>
              <a:gd name="T22" fmla="*/ 42 w 84"/>
              <a:gd name="T23" fmla="*/ 42 h 70"/>
              <a:gd name="T24" fmla="*/ 69 w 84"/>
              <a:gd name="T25" fmla="*/ 56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84" h="70">
                <a:moveTo>
                  <a:pt x="69" y="56"/>
                </a:moveTo>
                <a:lnTo>
                  <a:pt x="83" y="42"/>
                </a:lnTo>
                <a:lnTo>
                  <a:pt x="83" y="42"/>
                </a:lnTo>
                <a:lnTo>
                  <a:pt x="69" y="69"/>
                </a:lnTo>
                <a:lnTo>
                  <a:pt x="0" y="28"/>
                </a:lnTo>
                <a:lnTo>
                  <a:pt x="28" y="0"/>
                </a:lnTo>
                <a:lnTo>
                  <a:pt x="28" y="14"/>
                </a:lnTo>
                <a:lnTo>
                  <a:pt x="14" y="28"/>
                </a:lnTo>
                <a:lnTo>
                  <a:pt x="42" y="42"/>
                </a:lnTo>
                <a:lnTo>
                  <a:pt x="42" y="28"/>
                </a:lnTo>
                <a:lnTo>
                  <a:pt x="56" y="28"/>
                </a:lnTo>
                <a:lnTo>
                  <a:pt x="42" y="42"/>
                </a:lnTo>
                <a:lnTo>
                  <a:pt x="69" y="56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Freeform 10"/>
          <p:cNvSpPr>
            <a:spLocks noChangeArrowheads="1"/>
          </p:cNvSpPr>
          <p:nvPr/>
        </p:nvSpPr>
        <p:spPr bwMode="auto">
          <a:xfrm>
            <a:off x="9415463" y="3536950"/>
            <a:ext cx="30162" cy="31750"/>
          </a:xfrm>
          <a:custGeom>
            <a:avLst/>
            <a:gdLst>
              <a:gd name="T0" fmla="*/ 14 w 70"/>
              <a:gd name="T1" fmla="*/ 0 h 70"/>
              <a:gd name="T2" fmla="*/ 14 w 70"/>
              <a:gd name="T3" fmla="*/ 0 h 70"/>
              <a:gd name="T4" fmla="*/ 27 w 70"/>
              <a:gd name="T5" fmla="*/ 0 h 70"/>
              <a:gd name="T6" fmla="*/ 27 w 70"/>
              <a:gd name="T7" fmla="*/ 13 h 70"/>
              <a:gd name="T8" fmla="*/ 41 w 70"/>
              <a:gd name="T9" fmla="*/ 28 h 70"/>
              <a:gd name="T10" fmla="*/ 55 w 70"/>
              <a:gd name="T11" fmla="*/ 28 h 70"/>
              <a:gd name="T12" fmla="*/ 69 w 70"/>
              <a:gd name="T13" fmla="*/ 28 h 70"/>
              <a:gd name="T14" fmla="*/ 69 w 70"/>
              <a:gd name="T15" fmla="*/ 55 h 70"/>
              <a:gd name="T16" fmla="*/ 55 w 70"/>
              <a:gd name="T17" fmla="*/ 69 h 70"/>
              <a:gd name="T18" fmla="*/ 0 w 70"/>
              <a:gd name="T19" fmla="*/ 28 h 70"/>
              <a:gd name="T20" fmla="*/ 0 w 70"/>
              <a:gd name="T21" fmla="*/ 13 h 70"/>
              <a:gd name="T22" fmla="*/ 27 w 70"/>
              <a:gd name="T23" fmla="*/ 41 h 70"/>
              <a:gd name="T24" fmla="*/ 27 w 70"/>
              <a:gd name="T25" fmla="*/ 28 h 70"/>
              <a:gd name="T26" fmla="*/ 27 w 70"/>
              <a:gd name="T27" fmla="*/ 13 h 70"/>
              <a:gd name="T28" fmla="*/ 14 w 70"/>
              <a:gd name="T29" fmla="*/ 13 h 70"/>
              <a:gd name="T30" fmla="*/ 14 w 70"/>
              <a:gd name="T31" fmla="*/ 0 h 70"/>
              <a:gd name="T32" fmla="*/ 55 w 70"/>
              <a:gd name="T33" fmla="*/ 55 h 70"/>
              <a:gd name="T34" fmla="*/ 55 w 70"/>
              <a:gd name="T35" fmla="*/ 55 h 70"/>
              <a:gd name="T36" fmla="*/ 55 w 70"/>
              <a:gd name="T37" fmla="*/ 41 h 70"/>
              <a:gd name="T38" fmla="*/ 55 w 70"/>
              <a:gd name="T39" fmla="*/ 41 h 70"/>
              <a:gd name="T40" fmla="*/ 41 w 70"/>
              <a:gd name="T41" fmla="*/ 41 h 70"/>
              <a:gd name="T42" fmla="*/ 41 w 70"/>
              <a:gd name="T43" fmla="*/ 41 h 70"/>
              <a:gd name="T44" fmla="*/ 55 w 70"/>
              <a:gd name="T45" fmla="*/ 55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70" h="70">
                <a:moveTo>
                  <a:pt x="14" y="0"/>
                </a:moveTo>
                <a:lnTo>
                  <a:pt x="14" y="0"/>
                </a:lnTo>
                <a:cubicBezTo>
                  <a:pt x="14" y="0"/>
                  <a:pt x="14" y="0"/>
                  <a:pt x="27" y="0"/>
                </a:cubicBezTo>
                <a:cubicBezTo>
                  <a:pt x="27" y="13"/>
                  <a:pt x="27" y="13"/>
                  <a:pt x="27" y="13"/>
                </a:cubicBezTo>
                <a:cubicBezTo>
                  <a:pt x="41" y="13"/>
                  <a:pt x="41" y="13"/>
                  <a:pt x="41" y="28"/>
                </a:cubicBezTo>
                <a:lnTo>
                  <a:pt x="55" y="28"/>
                </a:lnTo>
                <a:cubicBezTo>
                  <a:pt x="69" y="28"/>
                  <a:pt x="69" y="28"/>
                  <a:pt x="69" y="28"/>
                </a:cubicBezTo>
                <a:cubicBezTo>
                  <a:pt x="69" y="41"/>
                  <a:pt x="69" y="41"/>
                  <a:pt x="69" y="55"/>
                </a:cubicBezTo>
                <a:cubicBezTo>
                  <a:pt x="55" y="69"/>
                  <a:pt x="55" y="69"/>
                  <a:pt x="55" y="69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13"/>
                  <a:pt x="0" y="13"/>
                  <a:pt x="0" y="13"/>
                </a:cubicBezTo>
                <a:cubicBezTo>
                  <a:pt x="27" y="41"/>
                  <a:pt x="27" y="41"/>
                  <a:pt x="27" y="41"/>
                </a:cubicBezTo>
                <a:cubicBezTo>
                  <a:pt x="27" y="28"/>
                  <a:pt x="27" y="28"/>
                  <a:pt x="27" y="28"/>
                </a:cubicBezTo>
                <a:cubicBezTo>
                  <a:pt x="27" y="28"/>
                  <a:pt x="27" y="28"/>
                  <a:pt x="27" y="13"/>
                </a:cubicBezTo>
                <a:cubicBezTo>
                  <a:pt x="14" y="13"/>
                  <a:pt x="14" y="13"/>
                  <a:pt x="14" y="13"/>
                </a:cubicBezTo>
                <a:cubicBezTo>
                  <a:pt x="14" y="13"/>
                  <a:pt x="14" y="13"/>
                  <a:pt x="14" y="0"/>
                </a:cubicBezTo>
                <a:close/>
                <a:moveTo>
                  <a:pt x="55" y="55"/>
                </a:moveTo>
                <a:lnTo>
                  <a:pt x="55" y="55"/>
                </a:lnTo>
                <a:cubicBezTo>
                  <a:pt x="55" y="41"/>
                  <a:pt x="55" y="41"/>
                  <a:pt x="55" y="41"/>
                </a:cubicBezTo>
                <a:lnTo>
                  <a:pt x="55" y="41"/>
                </a:lnTo>
                <a:cubicBezTo>
                  <a:pt x="41" y="28"/>
                  <a:pt x="41" y="28"/>
                  <a:pt x="41" y="41"/>
                </a:cubicBezTo>
                <a:lnTo>
                  <a:pt x="41" y="41"/>
                </a:lnTo>
                <a:cubicBezTo>
                  <a:pt x="55" y="55"/>
                  <a:pt x="55" y="55"/>
                  <a:pt x="55" y="5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Freeform 11"/>
          <p:cNvSpPr>
            <a:spLocks noChangeArrowheads="1"/>
          </p:cNvSpPr>
          <p:nvPr/>
        </p:nvSpPr>
        <p:spPr bwMode="auto">
          <a:xfrm>
            <a:off x="9709150" y="3408363"/>
            <a:ext cx="531813" cy="434975"/>
          </a:xfrm>
          <a:custGeom>
            <a:avLst/>
            <a:gdLst>
              <a:gd name="T0" fmla="*/ 0 w 1204"/>
              <a:gd name="T1" fmla="*/ 249 h 984"/>
              <a:gd name="T2" fmla="*/ 180 w 1204"/>
              <a:gd name="T3" fmla="*/ 0 h 984"/>
              <a:gd name="T4" fmla="*/ 1203 w 1204"/>
              <a:gd name="T5" fmla="*/ 733 h 984"/>
              <a:gd name="T6" fmla="*/ 1023 w 1204"/>
              <a:gd name="T7" fmla="*/ 983 h 984"/>
              <a:gd name="T8" fmla="*/ 0 w 1204"/>
              <a:gd name="T9" fmla="*/ 249 h 9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04" h="984">
                <a:moveTo>
                  <a:pt x="0" y="249"/>
                </a:moveTo>
                <a:lnTo>
                  <a:pt x="180" y="0"/>
                </a:lnTo>
                <a:lnTo>
                  <a:pt x="1203" y="733"/>
                </a:lnTo>
                <a:lnTo>
                  <a:pt x="1023" y="983"/>
                </a:lnTo>
                <a:lnTo>
                  <a:pt x="0" y="249"/>
                </a:lnTo>
              </a:path>
            </a:pathLst>
          </a:custGeom>
          <a:solidFill>
            <a:srgbClr val="EAB98C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Freeform 12"/>
          <p:cNvSpPr>
            <a:spLocks noChangeArrowheads="1"/>
          </p:cNvSpPr>
          <p:nvPr/>
        </p:nvSpPr>
        <p:spPr bwMode="auto">
          <a:xfrm>
            <a:off x="9709150" y="3408363"/>
            <a:ext cx="531813" cy="434975"/>
          </a:xfrm>
          <a:custGeom>
            <a:avLst/>
            <a:gdLst>
              <a:gd name="T0" fmla="*/ 0 w 1204"/>
              <a:gd name="T1" fmla="*/ 249 h 984"/>
              <a:gd name="T2" fmla="*/ 180 w 1204"/>
              <a:gd name="T3" fmla="*/ 0 h 984"/>
              <a:gd name="T4" fmla="*/ 1203 w 1204"/>
              <a:gd name="T5" fmla="*/ 733 h 984"/>
              <a:gd name="T6" fmla="*/ 1023 w 1204"/>
              <a:gd name="T7" fmla="*/ 983 h 984"/>
              <a:gd name="T8" fmla="*/ 0 w 1204"/>
              <a:gd name="T9" fmla="*/ 249 h 9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04" h="984">
                <a:moveTo>
                  <a:pt x="0" y="249"/>
                </a:moveTo>
                <a:lnTo>
                  <a:pt x="180" y="0"/>
                </a:lnTo>
                <a:lnTo>
                  <a:pt x="1203" y="733"/>
                </a:lnTo>
                <a:lnTo>
                  <a:pt x="1023" y="983"/>
                </a:lnTo>
                <a:lnTo>
                  <a:pt x="0" y="249"/>
                </a:lnTo>
              </a:path>
            </a:pathLst>
          </a:custGeom>
          <a:solidFill>
            <a:srgbClr val="EAB98C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Freeform 13"/>
          <p:cNvSpPr>
            <a:spLocks noChangeArrowheads="1"/>
          </p:cNvSpPr>
          <p:nvPr/>
        </p:nvSpPr>
        <p:spPr bwMode="auto">
          <a:xfrm>
            <a:off x="10123488" y="3714750"/>
            <a:ext cx="160337" cy="153988"/>
          </a:xfrm>
          <a:custGeom>
            <a:avLst/>
            <a:gdLst>
              <a:gd name="T0" fmla="*/ 82 w 360"/>
              <a:gd name="T1" fmla="*/ 291 h 347"/>
              <a:gd name="T2" fmla="*/ 82 w 360"/>
              <a:gd name="T3" fmla="*/ 291 h 347"/>
              <a:gd name="T4" fmla="*/ 41 w 360"/>
              <a:gd name="T5" fmla="*/ 69 h 347"/>
              <a:gd name="T6" fmla="*/ 262 w 360"/>
              <a:gd name="T7" fmla="*/ 41 h 347"/>
              <a:gd name="T8" fmla="*/ 304 w 360"/>
              <a:gd name="T9" fmla="*/ 263 h 347"/>
              <a:gd name="T10" fmla="*/ 82 w 360"/>
              <a:gd name="T11" fmla="*/ 291 h 3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60" h="347">
                <a:moveTo>
                  <a:pt x="82" y="291"/>
                </a:moveTo>
                <a:lnTo>
                  <a:pt x="82" y="291"/>
                </a:lnTo>
                <a:cubicBezTo>
                  <a:pt x="13" y="235"/>
                  <a:pt x="0" y="138"/>
                  <a:pt x="41" y="69"/>
                </a:cubicBezTo>
                <a:cubicBezTo>
                  <a:pt x="97" y="0"/>
                  <a:pt x="193" y="0"/>
                  <a:pt x="262" y="41"/>
                </a:cubicBezTo>
                <a:cubicBezTo>
                  <a:pt x="332" y="97"/>
                  <a:pt x="359" y="194"/>
                  <a:pt x="304" y="263"/>
                </a:cubicBezTo>
                <a:cubicBezTo>
                  <a:pt x="262" y="332"/>
                  <a:pt x="152" y="346"/>
                  <a:pt x="82" y="291"/>
                </a:cubicBezTo>
              </a:path>
            </a:pathLst>
          </a:custGeom>
          <a:solidFill>
            <a:srgbClr val="EAB98C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Freeform 14"/>
          <p:cNvSpPr>
            <a:spLocks noChangeArrowheads="1"/>
          </p:cNvSpPr>
          <p:nvPr/>
        </p:nvSpPr>
        <p:spPr bwMode="auto">
          <a:xfrm>
            <a:off x="9769475" y="3384550"/>
            <a:ext cx="61913" cy="42863"/>
          </a:xfrm>
          <a:custGeom>
            <a:avLst/>
            <a:gdLst>
              <a:gd name="T0" fmla="*/ 139 w 140"/>
              <a:gd name="T1" fmla="*/ 97 h 98"/>
              <a:gd name="T2" fmla="*/ 0 w 140"/>
              <a:gd name="T3" fmla="*/ 97 h 98"/>
              <a:gd name="T4" fmla="*/ 14 w 140"/>
              <a:gd name="T5" fmla="*/ 42 h 98"/>
              <a:gd name="T6" fmla="*/ 55 w 140"/>
              <a:gd name="T7" fmla="*/ 0 h 98"/>
              <a:gd name="T8" fmla="*/ 111 w 140"/>
              <a:gd name="T9" fmla="*/ 27 h 98"/>
              <a:gd name="T10" fmla="*/ 139 w 140"/>
              <a:gd name="T11" fmla="*/ 97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0" h="98">
                <a:moveTo>
                  <a:pt x="139" y="97"/>
                </a:moveTo>
                <a:lnTo>
                  <a:pt x="0" y="97"/>
                </a:lnTo>
                <a:lnTo>
                  <a:pt x="14" y="42"/>
                </a:lnTo>
                <a:lnTo>
                  <a:pt x="55" y="0"/>
                </a:lnTo>
                <a:lnTo>
                  <a:pt x="111" y="27"/>
                </a:lnTo>
                <a:lnTo>
                  <a:pt x="139" y="97"/>
                </a:lnTo>
              </a:path>
            </a:pathLst>
          </a:custGeom>
          <a:solidFill>
            <a:srgbClr val="EAB98C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Freeform 15"/>
          <p:cNvSpPr>
            <a:spLocks noChangeArrowheads="1"/>
          </p:cNvSpPr>
          <p:nvPr/>
        </p:nvSpPr>
        <p:spPr bwMode="auto">
          <a:xfrm>
            <a:off x="9231313" y="3248025"/>
            <a:ext cx="569912" cy="600075"/>
          </a:xfrm>
          <a:custGeom>
            <a:avLst/>
            <a:gdLst>
              <a:gd name="T0" fmla="*/ 1287 w 1288"/>
              <a:gd name="T1" fmla="*/ 347 h 1357"/>
              <a:gd name="T2" fmla="*/ 567 w 1288"/>
              <a:gd name="T3" fmla="*/ 1356 h 1357"/>
              <a:gd name="T4" fmla="*/ 235 w 1288"/>
              <a:gd name="T5" fmla="*/ 1121 h 1357"/>
              <a:gd name="T6" fmla="*/ 194 w 1288"/>
              <a:gd name="T7" fmla="*/ 1093 h 1357"/>
              <a:gd name="T8" fmla="*/ 180 w 1288"/>
              <a:gd name="T9" fmla="*/ 623 h 1357"/>
              <a:gd name="T10" fmla="*/ 429 w 1288"/>
              <a:gd name="T11" fmla="*/ 291 h 1357"/>
              <a:gd name="T12" fmla="*/ 484 w 1288"/>
              <a:gd name="T13" fmla="*/ 222 h 1357"/>
              <a:gd name="T14" fmla="*/ 484 w 1288"/>
              <a:gd name="T15" fmla="*/ 222 h 1357"/>
              <a:gd name="T16" fmla="*/ 830 w 1288"/>
              <a:gd name="T17" fmla="*/ 42 h 1357"/>
              <a:gd name="T18" fmla="*/ 885 w 1288"/>
              <a:gd name="T19" fmla="*/ 70 h 1357"/>
              <a:gd name="T20" fmla="*/ 996 w 1288"/>
              <a:gd name="T21" fmla="*/ 70 h 1357"/>
              <a:gd name="T22" fmla="*/ 968 w 1288"/>
              <a:gd name="T23" fmla="*/ 111 h 1357"/>
              <a:gd name="T24" fmla="*/ 1287 w 1288"/>
              <a:gd name="T25" fmla="*/ 347 h 1357"/>
              <a:gd name="T26" fmla="*/ 1287 w 1288"/>
              <a:gd name="T27" fmla="*/ 347 h 13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288" h="1357">
                <a:moveTo>
                  <a:pt x="1287" y="347"/>
                </a:moveTo>
                <a:cubicBezTo>
                  <a:pt x="1287" y="347"/>
                  <a:pt x="1287" y="347"/>
                  <a:pt x="567" y="1356"/>
                </a:cubicBezTo>
                <a:cubicBezTo>
                  <a:pt x="567" y="1356"/>
                  <a:pt x="567" y="1356"/>
                  <a:pt x="235" y="1121"/>
                </a:cubicBezTo>
                <a:cubicBezTo>
                  <a:pt x="235" y="1121"/>
                  <a:pt x="235" y="1121"/>
                  <a:pt x="194" y="1093"/>
                </a:cubicBezTo>
                <a:cubicBezTo>
                  <a:pt x="0" y="872"/>
                  <a:pt x="180" y="623"/>
                  <a:pt x="180" y="623"/>
                </a:cubicBezTo>
                <a:cubicBezTo>
                  <a:pt x="180" y="623"/>
                  <a:pt x="180" y="623"/>
                  <a:pt x="429" y="291"/>
                </a:cubicBezTo>
                <a:cubicBezTo>
                  <a:pt x="442" y="263"/>
                  <a:pt x="456" y="250"/>
                  <a:pt x="484" y="222"/>
                </a:cubicBezTo>
                <a:lnTo>
                  <a:pt x="484" y="222"/>
                </a:lnTo>
                <a:cubicBezTo>
                  <a:pt x="650" y="0"/>
                  <a:pt x="830" y="42"/>
                  <a:pt x="830" y="42"/>
                </a:cubicBezTo>
                <a:cubicBezTo>
                  <a:pt x="830" y="42"/>
                  <a:pt x="830" y="42"/>
                  <a:pt x="885" y="70"/>
                </a:cubicBezTo>
                <a:cubicBezTo>
                  <a:pt x="955" y="70"/>
                  <a:pt x="996" y="70"/>
                  <a:pt x="996" y="70"/>
                </a:cubicBezTo>
                <a:cubicBezTo>
                  <a:pt x="996" y="70"/>
                  <a:pt x="996" y="70"/>
                  <a:pt x="968" y="111"/>
                </a:cubicBezTo>
                <a:cubicBezTo>
                  <a:pt x="968" y="111"/>
                  <a:pt x="968" y="111"/>
                  <a:pt x="1287" y="347"/>
                </a:cubicBezTo>
                <a:lnTo>
                  <a:pt x="1287" y="347"/>
                </a:lnTo>
              </a:path>
            </a:pathLst>
          </a:custGeom>
          <a:solidFill>
            <a:srgbClr val="EAB98C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Freeform 16"/>
          <p:cNvSpPr>
            <a:spLocks noChangeArrowheads="1"/>
          </p:cNvSpPr>
          <p:nvPr/>
        </p:nvSpPr>
        <p:spPr bwMode="auto">
          <a:xfrm>
            <a:off x="9059863" y="3151188"/>
            <a:ext cx="471487" cy="471487"/>
          </a:xfrm>
          <a:custGeom>
            <a:avLst/>
            <a:gdLst>
              <a:gd name="T0" fmla="*/ 0 w 1067"/>
              <a:gd name="T1" fmla="*/ 623 h 1067"/>
              <a:gd name="T2" fmla="*/ 443 w 1067"/>
              <a:gd name="T3" fmla="*/ 0 h 1067"/>
              <a:gd name="T4" fmla="*/ 1066 w 1067"/>
              <a:gd name="T5" fmla="*/ 443 h 1067"/>
              <a:gd name="T6" fmla="*/ 623 w 1067"/>
              <a:gd name="T7" fmla="*/ 1066 h 1067"/>
              <a:gd name="T8" fmla="*/ 0 w 1067"/>
              <a:gd name="T9" fmla="*/ 623 h 10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7" h="1067">
                <a:moveTo>
                  <a:pt x="0" y="623"/>
                </a:moveTo>
                <a:lnTo>
                  <a:pt x="443" y="0"/>
                </a:lnTo>
                <a:lnTo>
                  <a:pt x="1066" y="443"/>
                </a:lnTo>
                <a:lnTo>
                  <a:pt x="623" y="1066"/>
                </a:lnTo>
                <a:lnTo>
                  <a:pt x="0" y="623"/>
                </a:lnTo>
              </a:path>
            </a:pathLst>
          </a:custGeom>
          <a:solidFill>
            <a:srgbClr val="EAB98C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Freeform 17"/>
          <p:cNvSpPr>
            <a:spLocks noChangeArrowheads="1"/>
          </p:cNvSpPr>
          <p:nvPr/>
        </p:nvSpPr>
        <p:spPr bwMode="auto">
          <a:xfrm>
            <a:off x="9775825" y="3568700"/>
            <a:ext cx="79375" cy="55563"/>
          </a:xfrm>
          <a:custGeom>
            <a:avLst/>
            <a:gdLst>
              <a:gd name="T0" fmla="*/ 152 w 181"/>
              <a:gd name="T1" fmla="*/ 110 h 126"/>
              <a:gd name="T2" fmla="*/ 111 w 181"/>
              <a:gd name="T3" fmla="*/ 83 h 126"/>
              <a:gd name="T4" fmla="*/ 69 w 181"/>
              <a:gd name="T5" fmla="*/ 55 h 126"/>
              <a:gd name="T6" fmla="*/ 28 w 181"/>
              <a:gd name="T7" fmla="*/ 28 h 126"/>
              <a:gd name="T8" fmla="*/ 28 w 181"/>
              <a:gd name="T9" fmla="*/ 14 h 126"/>
              <a:gd name="T10" fmla="*/ 14 w 181"/>
              <a:gd name="T11" fmla="*/ 14 h 126"/>
              <a:gd name="T12" fmla="*/ 0 w 181"/>
              <a:gd name="T13" fmla="*/ 0 h 126"/>
              <a:gd name="T14" fmla="*/ 14 w 181"/>
              <a:gd name="T15" fmla="*/ 0 h 126"/>
              <a:gd name="T16" fmla="*/ 28 w 181"/>
              <a:gd name="T17" fmla="*/ 14 h 126"/>
              <a:gd name="T18" fmla="*/ 41 w 181"/>
              <a:gd name="T19" fmla="*/ 14 h 126"/>
              <a:gd name="T20" fmla="*/ 83 w 181"/>
              <a:gd name="T21" fmla="*/ 41 h 126"/>
              <a:gd name="T22" fmla="*/ 111 w 181"/>
              <a:gd name="T23" fmla="*/ 69 h 126"/>
              <a:gd name="T24" fmla="*/ 152 w 181"/>
              <a:gd name="T25" fmla="*/ 97 h 126"/>
              <a:gd name="T26" fmla="*/ 180 w 181"/>
              <a:gd name="T27" fmla="*/ 125 h 126"/>
              <a:gd name="T28" fmla="*/ 152 w 181"/>
              <a:gd name="T29" fmla="*/ 110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81" h="126">
                <a:moveTo>
                  <a:pt x="152" y="110"/>
                </a:moveTo>
                <a:cubicBezTo>
                  <a:pt x="138" y="97"/>
                  <a:pt x="125" y="97"/>
                  <a:pt x="111" y="83"/>
                </a:cubicBezTo>
                <a:cubicBezTo>
                  <a:pt x="97" y="69"/>
                  <a:pt x="83" y="69"/>
                  <a:pt x="69" y="55"/>
                </a:cubicBezTo>
                <a:cubicBezTo>
                  <a:pt x="56" y="55"/>
                  <a:pt x="41" y="41"/>
                  <a:pt x="28" y="28"/>
                </a:cubicBezTo>
                <a:lnTo>
                  <a:pt x="28" y="14"/>
                </a:lnTo>
                <a:lnTo>
                  <a:pt x="14" y="14"/>
                </a:lnTo>
                <a:cubicBezTo>
                  <a:pt x="14" y="0"/>
                  <a:pt x="0" y="0"/>
                  <a:pt x="0" y="0"/>
                </a:cubicBezTo>
                <a:lnTo>
                  <a:pt x="14" y="0"/>
                </a:lnTo>
                <a:cubicBezTo>
                  <a:pt x="14" y="14"/>
                  <a:pt x="28" y="14"/>
                  <a:pt x="28" y="14"/>
                </a:cubicBezTo>
                <a:lnTo>
                  <a:pt x="41" y="14"/>
                </a:lnTo>
                <a:cubicBezTo>
                  <a:pt x="56" y="28"/>
                  <a:pt x="69" y="28"/>
                  <a:pt x="83" y="41"/>
                </a:cubicBezTo>
                <a:lnTo>
                  <a:pt x="111" y="69"/>
                </a:lnTo>
                <a:cubicBezTo>
                  <a:pt x="125" y="83"/>
                  <a:pt x="138" y="83"/>
                  <a:pt x="152" y="97"/>
                </a:cubicBezTo>
                <a:cubicBezTo>
                  <a:pt x="166" y="110"/>
                  <a:pt x="180" y="110"/>
                  <a:pt x="180" y="125"/>
                </a:cubicBezTo>
                <a:cubicBezTo>
                  <a:pt x="166" y="125"/>
                  <a:pt x="152" y="110"/>
                  <a:pt x="152" y="110"/>
                </a:cubicBezTo>
              </a:path>
            </a:pathLst>
          </a:custGeom>
          <a:solidFill>
            <a:srgbClr val="EAB98C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Freeform 18"/>
          <p:cNvSpPr>
            <a:spLocks noChangeArrowheads="1"/>
          </p:cNvSpPr>
          <p:nvPr/>
        </p:nvSpPr>
        <p:spPr bwMode="auto">
          <a:xfrm>
            <a:off x="9059863" y="3144838"/>
            <a:ext cx="398462" cy="428625"/>
          </a:xfrm>
          <a:custGeom>
            <a:avLst/>
            <a:gdLst>
              <a:gd name="T0" fmla="*/ 0 w 901"/>
              <a:gd name="T1" fmla="*/ 651 h 970"/>
              <a:gd name="T2" fmla="*/ 457 w 901"/>
              <a:gd name="T3" fmla="*/ 0 h 970"/>
              <a:gd name="T4" fmla="*/ 900 w 901"/>
              <a:gd name="T5" fmla="*/ 305 h 970"/>
              <a:gd name="T6" fmla="*/ 429 w 901"/>
              <a:gd name="T7" fmla="*/ 969 h 970"/>
              <a:gd name="T8" fmla="*/ 0 w 901"/>
              <a:gd name="T9" fmla="*/ 651 h 9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01" h="970">
                <a:moveTo>
                  <a:pt x="0" y="651"/>
                </a:moveTo>
                <a:lnTo>
                  <a:pt x="457" y="0"/>
                </a:lnTo>
                <a:lnTo>
                  <a:pt x="900" y="305"/>
                </a:lnTo>
                <a:lnTo>
                  <a:pt x="429" y="969"/>
                </a:lnTo>
                <a:lnTo>
                  <a:pt x="0" y="651"/>
                </a:lnTo>
              </a:path>
            </a:pathLst>
          </a:custGeom>
          <a:solidFill>
            <a:srgbClr val="F0EFEF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Freeform 19"/>
          <p:cNvSpPr>
            <a:spLocks noChangeArrowheads="1"/>
          </p:cNvSpPr>
          <p:nvPr/>
        </p:nvSpPr>
        <p:spPr bwMode="auto">
          <a:xfrm>
            <a:off x="9420225" y="3702050"/>
            <a:ext cx="484188" cy="398463"/>
          </a:xfrm>
          <a:custGeom>
            <a:avLst/>
            <a:gdLst>
              <a:gd name="T0" fmla="*/ 166 w 1094"/>
              <a:gd name="T1" fmla="*/ 0 h 900"/>
              <a:gd name="T2" fmla="*/ 1093 w 1094"/>
              <a:gd name="T3" fmla="*/ 664 h 900"/>
              <a:gd name="T4" fmla="*/ 927 w 1094"/>
              <a:gd name="T5" fmla="*/ 899 h 900"/>
              <a:gd name="T6" fmla="*/ 0 w 1094"/>
              <a:gd name="T7" fmla="*/ 235 h 900"/>
              <a:gd name="T8" fmla="*/ 166 w 1094"/>
              <a:gd name="T9" fmla="*/ 0 h 9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94" h="900">
                <a:moveTo>
                  <a:pt x="166" y="0"/>
                </a:moveTo>
                <a:lnTo>
                  <a:pt x="1093" y="664"/>
                </a:lnTo>
                <a:lnTo>
                  <a:pt x="927" y="899"/>
                </a:lnTo>
                <a:lnTo>
                  <a:pt x="0" y="235"/>
                </a:lnTo>
                <a:lnTo>
                  <a:pt x="166" y="0"/>
                </a:lnTo>
              </a:path>
            </a:pathLst>
          </a:custGeom>
          <a:solidFill>
            <a:srgbClr val="EAB98C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Freeform 20"/>
          <p:cNvSpPr>
            <a:spLocks noChangeArrowheads="1"/>
          </p:cNvSpPr>
          <p:nvPr/>
        </p:nvSpPr>
        <p:spPr bwMode="auto">
          <a:xfrm>
            <a:off x="9420225" y="3702050"/>
            <a:ext cx="484188" cy="398463"/>
          </a:xfrm>
          <a:custGeom>
            <a:avLst/>
            <a:gdLst>
              <a:gd name="T0" fmla="*/ 166 w 1094"/>
              <a:gd name="T1" fmla="*/ 0 h 900"/>
              <a:gd name="T2" fmla="*/ 1093 w 1094"/>
              <a:gd name="T3" fmla="*/ 664 h 900"/>
              <a:gd name="T4" fmla="*/ 927 w 1094"/>
              <a:gd name="T5" fmla="*/ 899 h 900"/>
              <a:gd name="T6" fmla="*/ 0 w 1094"/>
              <a:gd name="T7" fmla="*/ 235 h 900"/>
              <a:gd name="T8" fmla="*/ 166 w 1094"/>
              <a:gd name="T9" fmla="*/ 0 h 9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94" h="900">
                <a:moveTo>
                  <a:pt x="166" y="0"/>
                </a:moveTo>
                <a:lnTo>
                  <a:pt x="1093" y="664"/>
                </a:lnTo>
                <a:lnTo>
                  <a:pt x="927" y="899"/>
                </a:lnTo>
                <a:lnTo>
                  <a:pt x="0" y="235"/>
                </a:lnTo>
                <a:lnTo>
                  <a:pt x="166" y="0"/>
                </a:lnTo>
              </a:path>
            </a:pathLst>
          </a:custGeom>
          <a:solidFill>
            <a:srgbClr val="EAB98C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Freeform 21"/>
          <p:cNvSpPr>
            <a:spLocks noChangeArrowheads="1"/>
          </p:cNvSpPr>
          <p:nvPr/>
        </p:nvSpPr>
        <p:spPr bwMode="auto">
          <a:xfrm>
            <a:off x="9494838" y="3590925"/>
            <a:ext cx="585787" cy="477838"/>
          </a:xfrm>
          <a:custGeom>
            <a:avLst/>
            <a:gdLst>
              <a:gd name="T0" fmla="*/ 179 w 1329"/>
              <a:gd name="T1" fmla="*/ 0 h 1080"/>
              <a:gd name="T2" fmla="*/ 1328 w 1329"/>
              <a:gd name="T3" fmla="*/ 816 h 1080"/>
              <a:gd name="T4" fmla="*/ 1148 w 1329"/>
              <a:gd name="T5" fmla="*/ 1079 h 1080"/>
              <a:gd name="T6" fmla="*/ 0 w 1329"/>
              <a:gd name="T7" fmla="*/ 249 h 1080"/>
              <a:gd name="T8" fmla="*/ 179 w 1329"/>
              <a:gd name="T9" fmla="*/ 0 h 10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29" h="1080">
                <a:moveTo>
                  <a:pt x="179" y="0"/>
                </a:moveTo>
                <a:lnTo>
                  <a:pt x="1328" y="816"/>
                </a:lnTo>
                <a:lnTo>
                  <a:pt x="1148" y="1079"/>
                </a:lnTo>
                <a:lnTo>
                  <a:pt x="0" y="249"/>
                </a:lnTo>
                <a:lnTo>
                  <a:pt x="179" y="0"/>
                </a:lnTo>
              </a:path>
            </a:pathLst>
          </a:custGeom>
          <a:solidFill>
            <a:srgbClr val="EAB98C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Freeform 22"/>
          <p:cNvSpPr>
            <a:spLocks noChangeArrowheads="1"/>
          </p:cNvSpPr>
          <p:nvPr/>
        </p:nvSpPr>
        <p:spPr bwMode="auto">
          <a:xfrm>
            <a:off x="9494838" y="3590925"/>
            <a:ext cx="585787" cy="477838"/>
          </a:xfrm>
          <a:custGeom>
            <a:avLst/>
            <a:gdLst>
              <a:gd name="T0" fmla="*/ 179 w 1329"/>
              <a:gd name="T1" fmla="*/ 0 h 1080"/>
              <a:gd name="T2" fmla="*/ 1328 w 1329"/>
              <a:gd name="T3" fmla="*/ 816 h 1080"/>
              <a:gd name="T4" fmla="*/ 1148 w 1329"/>
              <a:gd name="T5" fmla="*/ 1079 h 1080"/>
              <a:gd name="T6" fmla="*/ 0 w 1329"/>
              <a:gd name="T7" fmla="*/ 249 h 1080"/>
              <a:gd name="T8" fmla="*/ 179 w 1329"/>
              <a:gd name="T9" fmla="*/ 0 h 10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29" h="1080">
                <a:moveTo>
                  <a:pt x="179" y="0"/>
                </a:moveTo>
                <a:lnTo>
                  <a:pt x="1328" y="816"/>
                </a:lnTo>
                <a:lnTo>
                  <a:pt x="1148" y="1079"/>
                </a:lnTo>
                <a:lnTo>
                  <a:pt x="0" y="249"/>
                </a:lnTo>
                <a:lnTo>
                  <a:pt x="179" y="0"/>
                </a:lnTo>
              </a:path>
            </a:pathLst>
          </a:custGeom>
          <a:solidFill>
            <a:srgbClr val="EAB98C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Freeform 23"/>
          <p:cNvSpPr>
            <a:spLocks noChangeArrowheads="1"/>
          </p:cNvSpPr>
          <p:nvPr/>
        </p:nvSpPr>
        <p:spPr bwMode="auto">
          <a:xfrm>
            <a:off x="9572625" y="3482975"/>
            <a:ext cx="666750" cy="525463"/>
          </a:xfrm>
          <a:custGeom>
            <a:avLst/>
            <a:gdLst>
              <a:gd name="T0" fmla="*/ 181 w 1509"/>
              <a:gd name="T1" fmla="*/ 0 h 1191"/>
              <a:gd name="T2" fmla="*/ 1508 w 1509"/>
              <a:gd name="T3" fmla="*/ 941 h 1191"/>
              <a:gd name="T4" fmla="*/ 1328 w 1509"/>
              <a:gd name="T5" fmla="*/ 1190 h 1191"/>
              <a:gd name="T6" fmla="*/ 0 w 1509"/>
              <a:gd name="T7" fmla="*/ 249 h 1191"/>
              <a:gd name="T8" fmla="*/ 181 w 1509"/>
              <a:gd name="T9" fmla="*/ 0 h 1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09" h="1191">
                <a:moveTo>
                  <a:pt x="181" y="0"/>
                </a:moveTo>
                <a:lnTo>
                  <a:pt x="1508" y="941"/>
                </a:lnTo>
                <a:lnTo>
                  <a:pt x="1328" y="1190"/>
                </a:lnTo>
                <a:lnTo>
                  <a:pt x="0" y="249"/>
                </a:lnTo>
                <a:lnTo>
                  <a:pt x="181" y="0"/>
                </a:lnTo>
              </a:path>
            </a:pathLst>
          </a:custGeom>
          <a:solidFill>
            <a:srgbClr val="EAB98C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Freeform 24"/>
          <p:cNvSpPr>
            <a:spLocks noChangeArrowheads="1"/>
          </p:cNvSpPr>
          <p:nvPr/>
        </p:nvSpPr>
        <p:spPr bwMode="auto">
          <a:xfrm>
            <a:off x="9572625" y="3482975"/>
            <a:ext cx="666750" cy="525463"/>
          </a:xfrm>
          <a:custGeom>
            <a:avLst/>
            <a:gdLst>
              <a:gd name="T0" fmla="*/ 181 w 1509"/>
              <a:gd name="T1" fmla="*/ 0 h 1191"/>
              <a:gd name="T2" fmla="*/ 1508 w 1509"/>
              <a:gd name="T3" fmla="*/ 941 h 1191"/>
              <a:gd name="T4" fmla="*/ 1328 w 1509"/>
              <a:gd name="T5" fmla="*/ 1190 h 1191"/>
              <a:gd name="T6" fmla="*/ 0 w 1509"/>
              <a:gd name="T7" fmla="*/ 249 h 1191"/>
              <a:gd name="T8" fmla="*/ 181 w 1509"/>
              <a:gd name="T9" fmla="*/ 0 h 1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09" h="1191">
                <a:moveTo>
                  <a:pt x="181" y="0"/>
                </a:moveTo>
                <a:lnTo>
                  <a:pt x="1508" y="941"/>
                </a:lnTo>
                <a:lnTo>
                  <a:pt x="1328" y="1190"/>
                </a:lnTo>
                <a:lnTo>
                  <a:pt x="0" y="249"/>
                </a:lnTo>
                <a:lnTo>
                  <a:pt x="181" y="0"/>
                </a:lnTo>
              </a:path>
            </a:pathLst>
          </a:custGeom>
          <a:solidFill>
            <a:srgbClr val="EAB98C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Freeform 25"/>
          <p:cNvSpPr>
            <a:spLocks noChangeArrowheads="1"/>
          </p:cNvSpPr>
          <p:nvPr/>
        </p:nvSpPr>
        <p:spPr bwMode="auto">
          <a:xfrm>
            <a:off x="9793288" y="3976688"/>
            <a:ext cx="147637" cy="141287"/>
          </a:xfrm>
          <a:custGeom>
            <a:avLst/>
            <a:gdLst>
              <a:gd name="T0" fmla="*/ 250 w 333"/>
              <a:gd name="T1" fmla="*/ 41 h 319"/>
              <a:gd name="T2" fmla="*/ 277 w 333"/>
              <a:gd name="T3" fmla="*/ 249 h 319"/>
              <a:gd name="T4" fmla="*/ 84 w 333"/>
              <a:gd name="T5" fmla="*/ 276 h 319"/>
              <a:gd name="T6" fmla="*/ 56 w 333"/>
              <a:gd name="T7" fmla="*/ 83 h 319"/>
              <a:gd name="T8" fmla="*/ 250 w 333"/>
              <a:gd name="T9" fmla="*/ 41 h 319"/>
              <a:gd name="T10" fmla="*/ 250 w 333"/>
              <a:gd name="T11" fmla="*/ 41 h 3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33" h="319">
                <a:moveTo>
                  <a:pt x="250" y="41"/>
                </a:moveTo>
                <a:cubicBezTo>
                  <a:pt x="319" y="97"/>
                  <a:pt x="332" y="180"/>
                  <a:pt x="277" y="249"/>
                </a:cubicBezTo>
                <a:cubicBezTo>
                  <a:pt x="236" y="304"/>
                  <a:pt x="153" y="318"/>
                  <a:pt x="84" y="276"/>
                </a:cubicBezTo>
                <a:cubicBezTo>
                  <a:pt x="15" y="235"/>
                  <a:pt x="0" y="138"/>
                  <a:pt x="56" y="83"/>
                </a:cubicBezTo>
                <a:cubicBezTo>
                  <a:pt x="97" y="14"/>
                  <a:pt x="180" y="0"/>
                  <a:pt x="250" y="41"/>
                </a:cubicBezTo>
                <a:lnTo>
                  <a:pt x="250" y="41"/>
                </a:lnTo>
              </a:path>
            </a:pathLst>
          </a:custGeom>
          <a:solidFill>
            <a:srgbClr val="EAB98C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Freeform 26"/>
          <p:cNvSpPr>
            <a:spLocks noChangeArrowheads="1"/>
          </p:cNvSpPr>
          <p:nvPr/>
        </p:nvSpPr>
        <p:spPr bwMode="auto">
          <a:xfrm>
            <a:off x="9964738" y="3933825"/>
            <a:ext cx="153987" cy="153988"/>
          </a:xfrm>
          <a:custGeom>
            <a:avLst/>
            <a:gdLst>
              <a:gd name="T0" fmla="*/ 263 w 347"/>
              <a:gd name="T1" fmla="*/ 41 h 347"/>
              <a:gd name="T2" fmla="*/ 304 w 347"/>
              <a:gd name="T3" fmla="*/ 263 h 347"/>
              <a:gd name="T4" fmla="*/ 83 w 347"/>
              <a:gd name="T5" fmla="*/ 304 h 347"/>
              <a:gd name="T6" fmla="*/ 41 w 347"/>
              <a:gd name="T7" fmla="*/ 83 h 347"/>
              <a:gd name="T8" fmla="*/ 263 w 347"/>
              <a:gd name="T9" fmla="*/ 41 h 347"/>
              <a:gd name="T10" fmla="*/ 263 w 347"/>
              <a:gd name="T11" fmla="*/ 41 h 3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47" h="347">
                <a:moveTo>
                  <a:pt x="263" y="41"/>
                </a:moveTo>
                <a:cubicBezTo>
                  <a:pt x="332" y="97"/>
                  <a:pt x="346" y="194"/>
                  <a:pt x="304" y="263"/>
                </a:cubicBezTo>
                <a:cubicBezTo>
                  <a:pt x="249" y="332"/>
                  <a:pt x="152" y="346"/>
                  <a:pt x="83" y="304"/>
                </a:cubicBezTo>
                <a:cubicBezTo>
                  <a:pt x="13" y="249"/>
                  <a:pt x="0" y="152"/>
                  <a:pt x="41" y="83"/>
                </a:cubicBezTo>
                <a:cubicBezTo>
                  <a:pt x="97" y="14"/>
                  <a:pt x="194" y="0"/>
                  <a:pt x="263" y="41"/>
                </a:cubicBezTo>
                <a:lnTo>
                  <a:pt x="263" y="41"/>
                </a:lnTo>
              </a:path>
            </a:pathLst>
          </a:custGeom>
          <a:solidFill>
            <a:srgbClr val="EAB98C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6" name="Freeform 27"/>
          <p:cNvSpPr>
            <a:spLocks noChangeArrowheads="1"/>
          </p:cNvSpPr>
          <p:nvPr/>
        </p:nvSpPr>
        <p:spPr bwMode="auto">
          <a:xfrm>
            <a:off x="10129838" y="3886200"/>
            <a:ext cx="160337" cy="153988"/>
          </a:xfrm>
          <a:custGeom>
            <a:avLst/>
            <a:gdLst>
              <a:gd name="T0" fmla="*/ 277 w 361"/>
              <a:gd name="T1" fmla="*/ 42 h 347"/>
              <a:gd name="T2" fmla="*/ 305 w 361"/>
              <a:gd name="T3" fmla="*/ 263 h 347"/>
              <a:gd name="T4" fmla="*/ 84 w 361"/>
              <a:gd name="T5" fmla="*/ 305 h 347"/>
              <a:gd name="T6" fmla="*/ 56 w 361"/>
              <a:gd name="T7" fmla="*/ 83 h 347"/>
              <a:gd name="T8" fmla="*/ 277 w 361"/>
              <a:gd name="T9" fmla="*/ 42 h 347"/>
              <a:gd name="T10" fmla="*/ 277 w 361"/>
              <a:gd name="T11" fmla="*/ 42 h 3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61" h="347">
                <a:moveTo>
                  <a:pt x="277" y="42"/>
                </a:moveTo>
                <a:cubicBezTo>
                  <a:pt x="346" y="97"/>
                  <a:pt x="360" y="194"/>
                  <a:pt x="305" y="263"/>
                </a:cubicBezTo>
                <a:cubicBezTo>
                  <a:pt x="263" y="332"/>
                  <a:pt x="153" y="346"/>
                  <a:pt x="84" y="305"/>
                </a:cubicBezTo>
                <a:cubicBezTo>
                  <a:pt x="14" y="249"/>
                  <a:pt x="0" y="152"/>
                  <a:pt x="56" y="83"/>
                </a:cubicBezTo>
                <a:cubicBezTo>
                  <a:pt x="97" y="14"/>
                  <a:pt x="194" y="0"/>
                  <a:pt x="277" y="42"/>
                </a:cubicBezTo>
                <a:lnTo>
                  <a:pt x="277" y="42"/>
                </a:lnTo>
              </a:path>
            </a:pathLst>
          </a:custGeom>
          <a:solidFill>
            <a:srgbClr val="EAB98C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Freeform 28"/>
          <p:cNvSpPr>
            <a:spLocks noChangeArrowheads="1"/>
          </p:cNvSpPr>
          <p:nvPr/>
        </p:nvSpPr>
        <p:spPr bwMode="auto">
          <a:xfrm>
            <a:off x="9291638" y="3419475"/>
            <a:ext cx="488950" cy="277813"/>
          </a:xfrm>
          <a:custGeom>
            <a:avLst/>
            <a:gdLst>
              <a:gd name="T0" fmla="*/ 0 w 1108"/>
              <a:gd name="T1" fmla="*/ 623 h 624"/>
              <a:gd name="T2" fmla="*/ 0 w 1108"/>
              <a:gd name="T3" fmla="*/ 623 h 624"/>
              <a:gd name="T4" fmla="*/ 152 w 1108"/>
              <a:gd name="T5" fmla="*/ 484 h 624"/>
              <a:gd name="T6" fmla="*/ 1065 w 1108"/>
              <a:gd name="T7" fmla="*/ 0 h 624"/>
              <a:gd name="T8" fmla="*/ 1107 w 1108"/>
              <a:gd name="T9" fmla="*/ 0 h 624"/>
              <a:gd name="T10" fmla="*/ 0 w 1108"/>
              <a:gd name="T11" fmla="*/ 623 h 6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08" h="624">
                <a:moveTo>
                  <a:pt x="0" y="623"/>
                </a:moveTo>
                <a:lnTo>
                  <a:pt x="0" y="623"/>
                </a:lnTo>
                <a:cubicBezTo>
                  <a:pt x="0" y="623"/>
                  <a:pt x="28" y="553"/>
                  <a:pt x="152" y="484"/>
                </a:cubicBezTo>
                <a:cubicBezTo>
                  <a:pt x="1065" y="0"/>
                  <a:pt x="1065" y="0"/>
                  <a:pt x="1065" y="0"/>
                </a:cubicBezTo>
                <a:cubicBezTo>
                  <a:pt x="1107" y="0"/>
                  <a:pt x="1107" y="0"/>
                  <a:pt x="1107" y="0"/>
                </a:cubicBezTo>
                <a:cubicBezTo>
                  <a:pt x="0" y="623"/>
                  <a:pt x="0" y="623"/>
                  <a:pt x="0" y="623"/>
                </a:cubicBezTo>
              </a:path>
            </a:pathLst>
          </a:custGeom>
          <a:solidFill>
            <a:srgbClr val="E0B18C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Freeform 29"/>
          <p:cNvSpPr>
            <a:spLocks noChangeArrowheads="1"/>
          </p:cNvSpPr>
          <p:nvPr/>
        </p:nvSpPr>
        <p:spPr bwMode="auto">
          <a:xfrm>
            <a:off x="9323388" y="3402013"/>
            <a:ext cx="563562" cy="381000"/>
          </a:xfrm>
          <a:custGeom>
            <a:avLst/>
            <a:gdLst>
              <a:gd name="T0" fmla="*/ 1273 w 1274"/>
              <a:gd name="T1" fmla="*/ 262 h 858"/>
              <a:gd name="T2" fmla="*/ 153 w 1274"/>
              <a:gd name="T3" fmla="*/ 857 h 858"/>
              <a:gd name="T4" fmla="*/ 0 w 1274"/>
              <a:gd name="T5" fmla="*/ 594 h 858"/>
              <a:gd name="T6" fmla="*/ 1121 w 1274"/>
              <a:gd name="T7" fmla="*/ 0 h 858"/>
              <a:gd name="T8" fmla="*/ 1273 w 1274"/>
              <a:gd name="T9" fmla="*/ 262 h 8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74" h="858">
                <a:moveTo>
                  <a:pt x="1273" y="262"/>
                </a:moveTo>
                <a:lnTo>
                  <a:pt x="153" y="857"/>
                </a:lnTo>
                <a:lnTo>
                  <a:pt x="0" y="594"/>
                </a:lnTo>
                <a:lnTo>
                  <a:pt x="1121" y="0"/>
                </a:lnTo>
                <a:lnTo>
                  <a:pt x="1273" y="262"/>
                </a:lnTo>
              </a:path>
            </a:pathLst>
          </a:custGeom>
          <a:solidFill>
            <a:srgbClr val="FED6B6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9" name="Freeform 30"/>
          <p:cNvSpPr>
            <a:spLocks noChangeArrowheads="1"/>
          </p:cNvSpPr>
          <p:nvPr/>
        </p:nvSpPr>
        <p:spPr bwMode="auto">
          <a:xfrm>
            <a:off x="9323388" y="3402013"/>
            <a:ext cx="563562" cy="381000"/>
          </a:xfrm>
          <a:custGeom>
            <a:avLst/>
            <a:gdLst>
              <a:gd name="T0" fmla="*/ 1273 w 1274"/>
              <a:gd name="T1" fmla="*/ 262 h 858"/>
              <a:gd name="T2" fmla="*/ 153 w 1274"/>
              <a:gd name="T3" fmla="*/ 857 h 858"/>
              <a:gd name="T4" fmla="*/ 0 w 1274"/>
              <a:gd name="T5" fmla="*/ 594 h 858"/>
              <a:gd name="T6" fmla="*/ 1121 w 1274"/>
              <a:gd name="T7" fmla="*/ 0 h 858"/>
              <a:gd name="T8" fmla="*/ 1273 w 1274"/>
              <a:gd name="T9" fmla="*/ 262 h 8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74" h="858">
                <a:moveTo>
                  <a:pt x="1273" y="262"/>
                </a:moveTo>
                <a:lnTo>
                  <a:pt x="153" y="857"/>
                </a:lnTo>
                <a:lnTo>
                  <a:pt x="0" y="594"/>
                </a:lnTo>
                <a:lnTo>
                  <a:pt x="1121" y="0"/>
                </a:lnTo>
                <a:lnTo>
                  <a:pt x="1273" y="262"/>
                </a:lnTo>
              </a:path>
            </a:pathLst>
          </a:custGeom>
          <a:solidFill>
            <a:srgbClr val="FED6B6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0" name="Freeform 31"/>
          <p:cNvSpPr>
            <a:spLocks noChangeArrowheads="1"/>
          </p:cNvSpPr>
          <p:nvPr/>
        </p:nvSpPr>
        <p:spPr bwMode="auto">
          <a:xfrm>
            <a:off x="9274175" y="3648075"/>
            <a:ext cx="166688" cy="153988"/>
          </a:xfrm>
          <a:custGeom>
            <a:avLst/>
            <a:gdLst>
              <a:gd name="T0" fmla="*/ 263 w 374"/>
              <a:gd name="T1" fmla="*/ 304 h 347"/>
              <a:gd name="T2" fmla="*/ 41 w 374"/>
              <a:gd name="T3" fmla="*/ 249 h 347"/>
              <a:gd name="T4" fmla="*/ 110 w 374"/>
              <a:gd name="T5" fmla="*/ 41 h 347"/>
              <a:gd name="T6" fmla="*/ 332 w 374"/>
              <a:gd name="T7" fmla="*/ 96 h 347"/>
              <a:gd name="T8" fmla="*/ 263 w 374"/>
              <a:gd name="T9" fmla="*/ 304 h 347"/>
              <a:gd name="T10" fmla="*/ 263 w 374"/>
              <a:gd name="T11" fmla="*/ 304 h 3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74" h="347">
                <a:moveTo>
                  <a:pt x="263" y="304"/>
                </a:moveTo>
                <a:cubicBezTo>
                  <a:pt x="179" y="346"/>
                  <a:pt x="83" y="318"/>
                  <a:pt x="41" y="249"/>
                </a:cubicBezTo>
                <a:cubicBezTo>
                  <a:pt x="0" y="180"/>
                  <a:pt x="41" y="83"/>
                  <a:pt x="110" y="41"/>
                </a:cubicBezTo>
                <a:cubicBezTo>
                  <a:pt x="193" y="0"/>
                  <a:pt x="290" y="27"/>
                  <a:pt x="332" y="96"/>
                </a:cubicBezTo>
                <a:cubicBezTo>
                  <a:pt x="373" y="166"/>
                  <a:pt x="332" y="263"/>
                  <a:pt x="263" y="304"/>
                </a:cubicBezTo>
                <a:lnTo>
                  <a:pt x="263" y="304"/>
                </a:lnTo>
              </a:path>
            </a:pathLst>
          </a:custGeom>
          <a:solidFill>
            <a:srgbClr val="FED6B6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Freeform 32"/>
          <p:cNvSpPr>
            <a:spLocks noChangeArrowheads="1"/>
          </p:cNvSpPr>
          <p:nvPr/>
        </p:nvSpPr>
        <p:spPr bwMode="auto">
          <a:xfrm>
            <a:off x="10080625" y="3219450"/>
            <a:ext cx="452438" cy="452438"/>
          </a:xfrm>
          <a:custGeom>
            <a:avLst/>
            <a:gdLst>
              <a:gd name="T0" fmla="*/ 1024 w 1025"/>
              <a:gd name="T1" fmla="*/ 678 h 1025"/>
              <a:gd name="T2" fmla="*/ 359 w 1025"/>
              <a:gd name="T3" fmla="*/ 1024 h 1025"/>
              <a:gd name="T4" fmla="*/ 0 w 1025"/>
              <a:gd name="T5" fmla="*/ 360 h 1025"/>
              <a:gd name="T6" fmla="*/ 664 w 1025"/>
              <a:gd name="T7" fmla="*/ 0 h 1025"/>
              <a:gd name="T8" fmla="*/ 1024 w 1025"/>
              <a:gd name="T9" fmla="*/ 678 h 10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25" h="1025">
                <a:moveTo>
                  <a:pt x="1024" y="678"/>
                </a:moveTo>
                <a:lnTo>
                  <a:pt x="359" y="1024"/>
                </a:lnTo>
                <a:lnTo>
                  <a:pt x="0" y="360"/>
                </a:lnTo>
                <a:lnTo>
                  <a:pt x="664" y="0"/>
                </a:lnTo>
                <a:lnTo>
                  <a:pt x="1024" y="678"/>
                </a:lnTo>
              </a:path>
            </a:pathLst>
          </a:custGeom>
          <a:solidFill>
            <a:srgbClr val="FED6B6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2" name="Freeform 33"/>
          <p:cNvSpPr>
            <a:spLocks noChangeArrowheads="1"/>
          </p:cNvSpPr>
          <p:nvPr/>
        </p:nvSpPr>
        <p:spPr bwMode="auto">
          <a:xfrm>
            <a:off x="9701213" y="3562350"/>
            <a:ext cx="104775" cy="53975"/>
          </a:xfrm>
          <a:custGeom>
            <a:avLst/>
            <a:gdLst>
              <a:gd name="T0" fmla="*/ 0 w 236"/>
              <a:gd name="T1" fmla="*/ 124 h 125"/>
              <a:gd name="T2" fmla="*/ 41 w 236"/>
              <a:gd name="T3" fmla="*/ 97 h 125"/>
              <a:gd name="T4" fmla="*/ 69 w 236"/>
              <a:gd name="T5" fmla="*/ 83 h 125"/>
              <a:gd name="T6" fmla="*/ 111 w 236"/>
              <a:gd name="T7" fmla="*/ 55 h 125"/>
              <a:gd name="T8" fmla="*/ 152 w 236"/>
              <a:gd name="T9" fmla="*/ 28 h 125"/>
              <a:gd name="T10" fmla="*/ 194 w 236"/>
              <a:gd name="T11" fmla="*/ 14 h 125"/>
              <a:gd name="T12" fmla="*/ 207 w 236"/>
              <a:gd name="T13" fmla="*/ 0 h 125"/>
              <a:gd name="T14" fmla="*/ 222 w 236"/>
              <a:gd name="T15" fmla="*/ 0 h 125"/>
              <a:gd name="T16" fmla="*/ 235 w 236"/>
              <a:gd name="T17" fmla="*/ 0 h 125"/>
              <a:gd name="T18" fmla="*/ 235 w 236"/>
              <a:gd name="T19" fmla="*/ 0 h 125"/>
              <a:gd name="T20" fmla="*/ 235 w 236"/>
              <a:gd name="T21" fmla="*/ 0 h 125"/>
              <a:gd name="T22" fmla="*/ 222 w 236"/>
              <a:gd name="T23" fmla="*/ 14 h 125"/>
              <a:gd name="T24" fmla="*/ 222 w 236"/>
              <a:gd name="T25" fmla="*/ 14 h 125"/>
              <a:gd name="T26" fmla="*/ 207 w 236"/>
              <a:gd name="T27" fmla="*/ 28 h 125"/>
              <a:gd name="T28" fmla="*/ 166 w 236"/>
              <a:gd name="T29" fmla="*/ 42 h 125"/>
              <a:gd name="T30" fmla="*/ 125 w 236"/>
              <a:gd name="T31" fmla="*/ 69 h 125"/>
              <a:gd name="T32" fmla="*/ 83 w 236"/>
              <a:gd name="T33" fmla="*/ 83 h 125"/>
              <a:gd name="T34" fmla="*/ 41 w 236"/>
              <a:gd name="T35" fmla="*/ 111 h 125"/>
              <a:gd name="T36" fmla="*/ 0 w 236"/>
              <a:gd name="T37" fmla="*/ 124 h 125"/>
              <a:gd name="T38" fmla="*/ 0 w 236"/>
              <a:gd name="T39" fmla="*/ 124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36" h="125">
                <a:moveTo>
                  <a:pt x="0" y="124"/>
                </a:moveTo>
                <a:cubicBezTo>
                  <a:pt x="0" y="124"/>
                  <a:pt x="14" y="111"/>
                  <a:pt x="41" y="97"/>
                </a:cubicBezTo>
                <a:cubicBezTo>
                  <a:pt x="56" y="97"/>
                  <a:pt x="69" y="83"/>
                  <a:pt x="69" y="83"/>
                </a:cubicBezTo>
                <a:cubicBezTo>
                  <a:pt x="83" y="69"/>
                  <a:pt x="97" y="55"/>
                  <a:pt x="111" y="55"/>
                </a:cubicBezTo>
                <a:cubicBezTo>
                  <a:pt x="125" y="42"/>
                  <a:pt x="138" y="42"/>
                  <a:pt x="152" y="28"/>
                </a:cubicBezTo>
                <a:cubicBezTo>
                  <a:pt x="166" y="28"/>
                  <a:pt x="180" y="14"/>
                  <a:pt x="194" y="14"/>
                </a:cubicBezTo>
                <a:cubicBezTo>
                  <a:pt x="207" y="14"/>
                  <a:pt x="207" y="14"/>
                  <a:pt x="207" y="0"/>
                </a:cubicBezTo>
                <a:cubicBezTo>
                  <a:pt x="222" y="0"/>
                  <a:pt x="222" y="0"/>
                  <a:pt x="222" y="0"/>
                </a:cubicBezTo>
                <a:cubicBezTo>
                  <a:pt x="235" y="0"/>
                  <a:pt x="235" y="0"/>
                  <a:pt x="235" y="0"/>
                </a:cubicBezTo>
                <a:lnTo>
                  <a:pt x="235" y="0"/>
                </a:lnTo>
                <a:lnTo>
                  <a:pt x="235" y="0"/>
                </a:lnTo>
                <a:cubicBezTo>
                  <a:pt x="235" y="0"/>
                  <a:pt x="235" y="0"/>
                  <a:pt x="222" y="14"/>
                </a:cubicBezTo>
                <a:lnTo>
                  <a:pt x="222" y="14"/>
                </a:lnTo>
                <a:cubicBezTo>
                  <a:pt x="207" y="14"/>
                  <a:pt x="207" y="28"/>
                  <a:pt x="207" y="28"/>
                </a:cubicBezTo>
                <a:cubicBezTo>
                  <a:pt x="194" y="28"/>
                  <a:pt x="180" y="42"/>
                  <a:pt x="166" y="42"/>
                </a:cubicBezTo>
                <a:cubicBezTo>
                  <a:pt x="152" y="55"/>
                  <a:pt x="138" y="55"/>
                  <a:pt x="125" y="69"/>
                </a:cubicBezTo>
                <a:cubicBezTo>
                  <a:pt x="111" y="69"/>
                  <a:pt x="97" y="83"/>
                  <a:pt x="83" y="83"/>
                </a:cubicBezTo>
                <a:cubicBezTo>
                  <a:pt x="69" y="97"/>
                  <a:pt x="56" y="97"/>
                  <a:pt x="41" y="111"/>
                </a:cubicBezTo>
                <a:cubicBezTo>
                  <a:pt x="28" y="111"/>
                  <a:pt x="0" y="124"/>
                  <a:pt x="0" y="124"/>
                </a:cubicBezTo>
                <a:lnTo>
                  <a:pt x="0" y="124"/>
                </a:lnTo>
              </a:path>
            </a:pathLst>
          </a:custGeom>
          <a:solidFill>
            <a:srgbClr val="EAB98C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Freeform 34"/>
          <p:cNvSpPr>
            <a:spLocks noChangeArrowheads="1"/>
          </p:cNvSpPr>
          <p:nvPr/>
        </p:nvSpPr>
        <p:spPr bwMode="auto">
          <a:xfrm>
            <a:off x="10161588" y="3208338"/>
            <a:ext cx="379412" cy="428625"/>
          </a:xfrm>
          <a:custGeom>
            <a:avLst/>
            <a:gdLst>
              <a:gd name="T0" fmla="*/ 858 w 859"/>
              <a:gd name="T1" fmla="*/ 719 h 969"/>
              <a:gd name="T2" fmla="*/ 388 w 859"/>
              <a:gd name="T3" fmla="*/ 968 h 969"/>
              <a:gd name="T4" fmla="*/ 0 w 859"/>
              <a:gd name="T5" fmla="*/ 262 h 969"/>
              <a:gd name="T6" fmla="*/ 471 w 859"/>
              <a:gd name="T7" fmla="*/ 0 h 969"/>
              <a:gd name="T8" fmla="*/ 858 w 859"/>
              <a:gd name="T9" fmla="*/ 719 h 9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59" h="969">
                <a:moveTo>
                  <a:pt x="858" y="719"/>
                </a:moveTo>
                <a:lnTo>
                  <a:pt x="388" y="968"/>
                </a:lnTo>
                <a:lnTo>
                  <a:pt x="0" y="262"/>
                </a:lnTo>
                <a:lnTo>
                  <a:pt x="471" y="0"/>
                </a:lnTo>
                <a:lnTo>
                  <a:pt x="858" y="719"/>
                </a:lnTo>
              </a:path>
            </a:pathLst>
          </a:custGeom>
          <a:solidFill>
            <a:srgbClr val="F0EFEF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Freeform 35"/>
          <p:cNvSpPr>
            <a:spLocks noChangeArrowheads="1"/>
          </p:cNvSpPr>
          <p:nvPr/>
        </p:nvSpPr>
        <p:spPr bwMode="auto">
          <a:xfrm>
            <a:off x="9812338" y="3290888"/>
            <a:ext cx="525462" cy="587375"/>
          </a:xfrm>
          <a:custGeom>
            <a:avLst/>
            <a:gdLst>
              <a:gd name="T0" fmla="*/ 1038 w 1191"/>
              <a:gd name="T1" fmla="*/ 651 h 1329"/>
              <a:gd name="T2" fmla="*/ 968 w 1191"/>
              <a:gd name="T3" fmla="*/ 1121 h 1329"/>
              <a:gd name="T4" fmla="*/ 927 w 1191"/>
              <a:gd name="T5" fmla="*/ 1135 h 1329"/>
              <a:gd name="T6" fmla="*/ 567 w 1191"/>
              <a:gd name="T7" fmla="*/ 1328 h 1329"/>
              <a:gd name="T8" fmla="*/ 0 w 1191"/>
              <a:gd name="T9" fmla="*/ 250 h 1329"/>
              <a:gd name="T10" fmla="*/ 526 w 1191"/>
              <a:gd name="T11" fmla="*/ 0 h 1329"/>
              <a:gd name="T12" fmla="*/ 803 w 1191"/>
              <a:gd name="T13" fmla="*/ 222 h 1329"/>
              <a:gd name="T14" fmla="*/ 803 w 1191"/>
              <a:gd name="T15" fmla="*/ 222 h 1329"/>
              <a:gd name="T16" fmla="*/ 844 w 1191"/>
              <a:gd name="T17" fmla="*/ 291 h 1329"/>
              <a:gd name="T18" fmla="*/ 1038 w 1191"/>
              <a:gd name="T19" fmla="*/ 651 h 1329"/>
              <a:gd name="T20" fmla="*/ 1038 w 1191"/>
              <a:gd name="T21" fmla="*/ 651 h 13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91" h="1329">
                <a:moveTo>
                  <a:pt x="1038" y="651"/>
                </a:moveTo>
                <a:cubicBezTo>
                  <a:pt x="1038" y="651"/>
                  <a:pt x="1190" y="927"/>
                  <a:pt x="968" y="1121"/>
                </a:cubicBezTo>
                <a:cubicBezTo>
                  <a:pt x="968" y="1121"/>
                  <a:pt x="968" y="1121"/>
                  <a:pt x="927" y="1135"/>
                </a:cubicBezTo>
                <a:cubicBezTo>
                  <a:pt x="927" y="1135"/>
                  <a:pt x="927" y="1135"/>
                  <a:pt x="567" y="1328"/>
                </a:cubicBezTo>
                <a:cubicBezTo>
                  <a:pt x="567" y="1328"/>
                  <a:pt x="567" y="1328"/>
                  <a:pt x="0" y="250"/>
                </a:cubicBezTo>
                <a:cubicBezTo>
                  <a:pt x="0" y="250"/>
                  <a:pt x="0" y="250"/>
                  <a:pt x="526" y="0"/>
                </a:cubicBezTo>
                <a:cubicBezTo>
                  <a:pt x="581" y="0"/>
                  <a:pt x="706" y="42"/>
                  <a:pt x="803" y="222"/>
                </a:cubicBezTo>
                <a:lnTo>
                  <a:pt x="803" y="222"/>
                </a:lnTo>
                <a:cubicBezTo>
                  <a:pt x="816" y="235"/>
                  <a:pt x="830" y="263"/>
                  <a:pt x="844" y="291"/>
                </a:cubicBezTo>
                <a:cubicBezTo>
                  <a:pt x="844" y="291"/>
                  <a:pt x="844" y="291"/>
                  <a:pt x="1038" y="651"/>
                </a:cubicBezTo>
                <a:lnTo>
                  <a:pt x="1038" y="651"/>
                </a:lnTo>
              </a:path>
            </a:pathLst>
          </a:custGeom>
          <a:solidFill>
            <a:srgbClr val="FED6B6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Freeform 36"/>
          <p:cNvSpPr>
            <a:spLocks noChangeArrowheads="1"/>
          </p:cNvSpPr>
          <p:nvPr/>
        </p:nvSpPr>
        <p:spPr bwMode="auto">
          <a:xfrm>
            <a:off x="9623425" y="3732213"/>
            <a:ext cx="508000" cy="347662"/>
          </a:xfrm>
          <a:custGeom>
            <a:avLst/>
            <a:gdLst>
              <a:gd name="T0" fmla="*/ 1010 w 1149"/>
              <a:gd name="T1" fmla="*/ 0 h 790"/>
              <a:gd name="T2" fmla="*/ 1148 w 1149"/>
              <a:gd name="T3" fmla="*/ 250 h 790"/>
              <a:gd name="T4" fmla="*/ 139 w 1149"/>
              <a:gd name="T5" fmla="*/ 789 h 790"/>
              <a:gd name="T6" fmla="*/ 0 w 1149"/>
              <a:gd name="T7" fmla="*/ 540 h 790"/>
              <a:gd name="T8" fmla="*/ 1010 w 1149"/>
              <a:gd name="T9" fmla="*/ 0 h 7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9" h="790">
                <a:moveTo>
                  <a:pt x="1010" y="0"/>
                </a:moveTo>
                <a:lnTo>
                  <a:pt x="1148" y="250"/>
                </a:lnTo>
                <a:lnTo>
                  <a:pt x="139" y="789"/>
                </a:lnTo>
                <a:lnTo>
                  <a:pt x="0" y="540"/>
                </a:lnTo>
                <a:lnTo>
                  <a:pt x="1010" y="0"/>
                </a:lnTo>
              </a:path>
            </a:pathLst>
          </a:custGeom>
          <a:solidFill>
            <a:srgbClr val="FED6B6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Freeform 37"/>
          <p:cNvSpPr>
            <a:spLocks noChangeArrowheads="1"/>
          </p:cNvSpPr>
          <p:nvPr/>
        </p:nvSpPr>
        <p:spPr bwMode="auto">
          <a:xfrm>
            <a:off x="9623425" y="3732213"/>
            <a:ext cx="508000" cy="347662"/>
          </a:xfrm>
          <a:custGeom>
            <a:avLst/>
            <a:gdLst>
              <a:gd name="T0" fmla="*/ 1010 w 1149"/>
              <a:gd name="T1" fmla="*/ 0 h 790"/>
              <a:gd name="T2" fmla="*/ 1148 w 1149"/>
              <a:gd name="T3" fmla="*/ 250 h 790"/>
              <a:gd name="T4" fmla="*/ 139 w 1149"/>
              <a:gd name="T5" fmla="*/ 789 h 790"/>
              <a:gd name="T6" fmla="*/ 0 w 1149"/>
              <a:gd name="T7" fmla="*/ 540 h 790"/>
              <a:gd name="T8" fmla="*/ 1010 w 1149"/>
              <a:gd name="T9" fmla="*/ 0 h 7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9" h="790">
                <a:moveTo>
                  <a:pt x="1010" y="0"/>
                </a:moveTo>
                <a:lnTo>
                  <a:pt x="1148" y="250"/>
                </a:lnTo>
                <a:lnTo>
                  <a:pt x="139" y="789"/>
                </a:lnTo>
                <a:lnTo>
                  <a:pt x="0" y="540"/>
                </a:lnTo>
                <a:lnTo>
                  <a:pt x="1010" y="0"/>
                </a:lnTo>
              </a:path>
            </a:pathLst>
          </a:custGeom>
          <a:solidFill>
            <a:srgbClr val="FED6B6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Freeform 38"/>
          <p:cNvSpPr>
            <a:spLocks noChangeArrowheads="1"/>
          </p:cNvSpPr>
          <p:nvPr/>
        </p:nvSpPr>
        <p:spPr bwMode="auto">
          <a:xfrm>
            <a:off x="9451975" y="3611563"/>
            <a:ext cx="617538" cy="414337"/>
          </a:xfrm>
          <a:custGeom>
            <a:avLst/>
            <a:gdLst>
              <a:gd name="T0" fmla="*/ 1259 w 1398"/>
              <a:gd name="T1" fmla="*/ 0 h 941"/>
              <a:gd name="T2" fmla="*/ 1397 w 1398"/>
              <a:gd name="T3" fmla="*/ 276 h 941"/>
              <a:gd name="T4" fmla="*/ 152 w 1398"/>
              <a:gd name="T5" fmla="*/ 940 h 941"/>
              <a:gd name="T6" fmla="*/ 0 w 1398"/>
              <a:gd name="T7" fmla="*/ 664 h 941"/>
              <a:gd name="T8" fmla="*/ 1259 w 1398"/>
              <a:gd name="T9" fmla="*/ 0 h 9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98" h="941">
                <a:moveTo>
                  <a:pt x="1259" y="0"/>
                </a:moveTo>
                <a:lnTo>
                  <a:pt x="1397" y="276"/>
                </a:lnTo>
                <a:lnTo>
                  <a:pt x="152" y="940"/>
                </a:lnTo>
                <a:lnTo>
                  <a:pt x="0" y="664"/>
                </a:lnTo>
                <a:lnTo>
                  <a:pt x="1259" y="0"/>
                </a:lnTo>
              </a:path>
            </a:pathLst>
          </a:custGeom>
          <a:solidFill>
            <a:srgbClr val="FED6B6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Freeform 39"/>
          <p:cNvSpPr>
            <a:spLocks noChangeArrowheads="1"/>
          </p:cNvSpPr>
          <p:nvPr/>
        </p:nvSpPr>
        <p:spPr bwMode="auto">
          <a:xfrm>
            <a:off x="9451975" y="3611563"/>
            <a:ext cx="617538" cy="414337"/>
          </a:xfrm>
          <a:custGeom>
            <a:avLst/>
            <a:gdLst>
              <a:gd name="T0" fmla="*/ 1259 w 1398"/>
              <a:gd name="T1" fmla="*/ 0 h 941"/>
              <a:gd name="T2" fmla="*/ 1397 w 1398"/>
              <a:gd name="T3" fmla="*/ 276 h 941"/>
              <a:gd name="T4" fmla="*/ 152 w 1398"/>
              <a:gd name="T5" fmla="*/ 940 h 941"/>
              <a:gd name="T6" fmla="*/ 0 w 1398"/>
              <a:gd name="T7" fmla="*/ 664 h 941"/>
              <a:gd name="T8" fmla="*/ 1259 w 1398"/>
              <a:gd name="T9" fmla="*/ 0 h 9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98" h="941">
                <a:moveTo>
                  <a:pt x="1259" y="0"/>
                </a:moveTo>
                <a:lnTo>
                  <a:pt x="1397" y="276"/>
                </a:lnTo>
                <a:lnTo>
                  <a:pt x="152" y="940"/>
                </a:lnTo>
                <a:lnTo>
                  <a:pt x="0" y="664"/>
                </a:lnTo>
                <a:lnTo>
                  <a:pt x="1259" y="0"/>
                </a:lnTo>
              </a:path>
            </a:pathLst>
          </a:custGeom>
          <a:solidFill>
            <a:srgbClr val="FED6B6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Freeform 40"/>
          <p:cNvSpPr>
            <a:spLocks noChangeArrowheads="1"/>
          </p:cNvSpPr>
          <p:nvPr/>
        </p:nvSpPr>
        <p:spPr bwMode="auto">
          <a:xfrm>
            <a:off x="9305925" y="3487738"/>
            <a:ext cx="703263" cy="460375"/>
          </a:xfrm>
          <a:custGeom>
            <a:avLst/>
            <a:gdLst>
              <a:gd name="T0" fmla="*/ 1438 w 1592"/>
              <a:gd name="T1" fmla="*/ 0 h 1039"/>
              <a:gd name="T2" fmla="*/ 1591 w 1592"/>
              <a:gd name="T3" fmla="*/ 277 h 1039"/>
              <a:gd name="T4" fmla="*/ 138 w 1592"/>
              <a:gd name="T5" fmla="*/ 1038 h 1039"/>
              <a:gd name="T6" fmla="*/ 0 w 1592"/>
              <a:gd name="T7" fmla="*/ 775 h 1039"/>
              <a:gd name="T8" fmla="*/ 1438 w 1592"/>
              <a:gd name="T9" fmla="*/ 0 h 10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92" h="1039">
                <a:moveTo>
                  <a:pt x="1438" y="0"/>
                </a:moveTo>
                <a:lnTo>
                  <a:pt x="1591" y="277"/>
                </a:lnTo>
                <a:lnTo>
                  <a:pt x="138" y="1038"/>
                </a:lnTo>
                <a:lnTo>
                  <a:pt x="0" y="775"/>
                </a:lnTo>
                <a:lnTo>
                  <a:pt x="1438" y="0"/>
                </a:lnTo>
              </a:path>
            </a:pathLst>
          </a:custGeom>
          <a:solidFill>
            <a:srgbClr val="FED6B6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Freeform 41"/>
          <p:cNvSpPr>
            <a:spLocks noChangeArrowheads="1"/>
          </p:cNvSpPr>
          <p:nvPr/>
        </p:nvSpPr>
        <p:spPr bwMode="auto">
          <a:xfrm>
            <a:off x="9305925" y="3487738"/>
            <a:ext cx="703263" cy="460375"/>
          </a:xfrm>
          <a:custGeom>
            <a:avLst/>
            <a:gdLst>
              <a:gd name="T0" fmla="*/ 1438 w 1592"/>
              <a:gd name="T1" fmla="*/ 0 h 1039"/>
              <a:gd name="T2" fmla="*/ 1591 w 1592"/>
              <a:gd name="T3" fmla="*/ 277 h 1039"/>
              <a:gd name="T4" fmla="*/ 138 w 1592"/>
              <a:gd name="T5" fmla="*/ 1038 h 1039"/>
              <a:gd name="T6" fmla="*/ 0 w 1592"/>
              <a:gd name="T7" fmla="*/ 775 h 1039"/>
              <a:gd name="T8" fmla="*/ 1438 w 1592"/>
              <a:gd name="T9" fmla="*/ 0 h 10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92" h="1039">
                <a:moveTo>
                  <a:pt x="1438" y="0"/>
                </a:moveTo>
                <a:lnTo>
                  <a:pt x="1591" y="277"/>
                </a:lnTo>
                <a:lnTo>
                  <a:pt x="138" y="1038"/>
                </a:lnTo>
                <a:lnTo>
                  <a:pt x="0" y="775"/>
                </a:lnTo>
                <a:lnTo>
                  <a:pt x="1438" y="0"/>
                </a:lnTo>
              </a:path>
            </a:pathLst>
          </a:custGeom>
          <a:solidFill>
            <a:srgbClr val="FED6B6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Freeform 42"/>
          <p:cNvSpPr>
            <a:spLocks noChangeArrowheads="1"/>
          </p:cNvSpPr>
          <p:nvPr/>
        </p:nvSpPr>
        <p:spPr bwMode="auto">
          <a:xfrm>
            <a:off x="9580563" y="3951288"/>
            <a:ext cx="147637" cy="149225"/>
          </a:xfrm>
          <a:custGeom>
            <a:avLst/>
            <a:gdLst>
              <a:gd name="T0" fmla="*/ 96 w 333"/>
              <a:gd name="T1" fmla="*/ 42 h 333"/>
              <a:gd name="T2" fmla="*/ 96 w 333"/>
              <a:gd name="T3" fmla="*/ 42 h 333"/>
              <a:gd name="T4" fmla="*/ 290 w 333"/>
              <a:gd name="T5" fmla="*/ 97 h 333"/>
              <a:gd name="T6" fmla="*/ 235 w 333"/>
              <a:gd name="T7" fmla="*/ 291 h 333"/>
              <a:gd name="T8" fmla="*/ 41 w 333"/>
              <a:gd name="T9" fmla="*/ 236 h 333"/>
              <a:gd name="T10" fmla="*/ 96 w 333"/>
              <a:gd name="T11" fmla="*/ 42 h 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33" h="333">
                <a:moveTo>
                  <a:pt x="96" y="42"/>
                </a:moveTo>
                <a:lnTo>
                  <a:pt x="96" y="42"/>
                </a:lnTo>
                <a:cubicBezTo>
                  <a:pt x="166" y="0"/>
                  <a:pt x="262" y="28"/>
                  <a:pt x="290" y="97"/>
                </a:cubicBezTo>
                <a:cubicBezTo>
                  <a:pt x="332" y="166"/>
                  <a:pt x="304" y="249"/>
                  <a:pt x="235" y="291"/>
                </a:cubicBezTo>
                <a:cubicBezTo>
                  <a:pt x="166" y="332"/>
                  <a:pt x="82" y="305"/>
                  <a:pt x="41" y="236"/>
                </a:cubicBezTo>
                <a:cubicBezTo>
                  <a:pt x="0" y="166"/>
                  <a:pt x="27" y="70"/>
                  <a:pt x="96" y="42"/>
                </a:cubicBezTo>
              </a:path>
            </a:pathLst>
          </a:custGeom>
          <a:solidFill>
            <a:srgbClr val="FED6B6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Freeform 43"/>
          <p:cNvSpPr>
            <a:spLocks noChangeArrowheads="1"/>
          </p:cNvSpPr>
          <p:nvPr/>
        </p:nvSpPr>
        <p:spPr bwMode="auto">
          <a:xfrm>
            <a:off x="9409113" y="3886200"/>
            <a:ext cx="160337" cy="158750"/>
          </a:xfrm>
          <a:custGeom>
            <a:avLst/>
            <a:gdLst>
              <a:gd name="T0" fmla="*/ 97 w 361"/>
              <a:gd name="T1" fmla="*/ 42 h 361"/>
              <a:gd name="T2" fmla="*/ 97 w 361"/>
              <a:gd name="T3" fmla="*/ 42 h 361"/>
              <a:gd name="T4" fmla="*/ 318 w 361"/>
              <a:gd name="T5" fmla="*/ 111 h 361"/>
              <a:gd name="T6" fmla="*/ 249 w 361"/>
              <a:gd name="T7" fmla="*/ 318 h 361"/>
              <a:gd name="T8" fmla="*/ 41 w 361"/>
              <a:gd name="T9" fmla="*/ 249 h 361"/>
              <a:gd name="T10" fmla="*/ 97 w 361"/>
              <a:gd name="T11" fmla="*/ 42 h 3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61" h="361">
                <a:moveTo>
                  <a:pt x="97" y="42"/>
                </a:moveTo>
                <a:lnTo>
                  <a:pt x="97" y="42"/>
                </a:lnTo>
                <a:cubicBezTo>
                  <a:pt x="180" y="0"/>
                  <a:pt x="277" y="28"/>
                  <a:pt x="318" y="111"/>
                </a:cubicBezTo>
                <a:cubicBezTo>
                  <a:pt x="360" y="180"/>
                  <a:pt x="318" y="277"/>
                  <a:pt x="249" y="318"/>
                </a:cubicBezTo>
                <a:cubicBezTo>
                  <a:pt x="166" y="360"/>
                  <a:pt x="83" y="332"/>
                  <a:pt x="41" y="249"/>
                </a:cubicBezTo>
                <a:cubicBezTo>
                  <a:pt x="0" y="180"/>
                  <a:pt x="28" y="83"/>
                  <a:pt x="97" y="42"/>
                </a:cubicBezTo>
              </a:path>
            </a:pathLst>
          </a:custGeom>
          <a:solidFill>
            <a:srgbClr val="FED6B6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Freeform 44"/>
          <p:cNvSpPr>
            <a:spLocks noChangeArrowheads="1"/>
          </p:cNvSpPr>
          <p:nvPr/>
        </p:nvSpPr>
        <p:spPr bwMode="auto">
          <a:xfrm>
            <a:off x="9248775" y="3811588"/>
            <a:ext cx="153988" cy="160337"/>
          </a:xfrm>
          <a:custGeom>
            <a:avLst/>
            <a:gdLst>
              <a:gd name="T0" fmla="*/ 97 w 347"/>
              <a:gd name="T1" fmla="*/ 42 h 361"/>
              <a:gd name="T2" fmla="*/ 97 w 347"/>
              <a:gd name="T3" fmla="*/ 42 h 361"/>
              <a:gd name="T4" fmla="*/ 305 w 347"/>
              <a:gd name="T5" fmla="*/ 111 h 361"/>
              <a:gd name="T6" fmla="*/ 249 w 347"/>
              <a:gd name="T7" fmla="*/ 318 h 361"/>
              <a:gd name="T8" fmla="*/ 28 w 347"/>
              <a:gd name="T9" fmla="*/ 263 h 361"/>
              <a:gd name="T10" fmla="*/ 97 w 347"/>
              <a:gd name="T11" fmla="*/ 42 h 3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47" h="361">
                <a:moveTo>
                  <a:pt x="97" y="42"/>
                </a:moveTo>
                <a:lnTo>
                  <a:pt x="97" y="42"/>
                </a:lnTo>
                <a:cubicBezTo>
                  <a:pt x="180" y="0"/>
                  <a:pt x="277" y="28"/>
                  <a:pt x="305" y="111"/>
                </a:cubicBezTo>
                <a:cubicBezTo>
                  <a:pt x="346" y="194"/>
                  <a:pt x="319" y="277"/>
                  <a:pt x="249" y="318"/>
                </a:cubicBezTo>
                <a:cubicBezTo>
                  <a:pt x="166" y="360"/>
                  <a:pt x="69" y="332"/>
                  <a:pt x="28" y="263"/>
                </a:cubicBezTo>
                <a:cubicBezTo>
                  <a:pt x="0" y="180"/>
                  <a:pt x="28" y="83"/>
                  <a:pt x="97" y="42"/>
                </a:cubicBezTo>
              </a:path>
            </a:pathLst>
          </a:custGeom>
          <a:solidFill>
            <a:srgbClr val="FED6B6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Freeform 45"/>
          <p:cNvSpPr>
            <a:spLocks noChangeArrowheads="1"/>
          </p:cNvSpPr>
          <p:nvPr/>
        </p:nvSpPr>
        <p:spPr bwMode="auto">
          <a:xfrm>
            <a:off x="9291638" y="3659188"/>
            <a:ext cx="128587" cy="123825"/>
          </a:xfrm>
          <a:custGeom>
            <a:avLst/>
            <a:gdLst>
              <a:gd name="T0" fmla="*/ 152 w 292"/>
              <a:gd name="T1" fmla="*/ 0 h 278"/>
              <a:gd name="T2" fmla="*/ 208 w 292"/>
              <a:gd name="T3" fmla="*/ 69 h 278"/>
              <a:gd name="T4" fmla="*/ 222 w 292"/>
              <a:gd name="T5" fmla="*/ 97 h 278"/>
              <a:gd name="T6" fmla="*/ 291 w 292"/>
              <a:gd name="T7" fmla="*/ 194 h 278"/>
              <a:gd name="T8" fmla="*/ 194 w 292"/>
              <a:gd name="T9" fmla="*/ 263 h 278"/>
              <a:gd name="T10" fmla="*/ 180 w 292"/>
              <a:gd name="T11" fmla="*/ 263 h 278"/>
              <a:gd name="T12" fmla="*/ 138 w 292"/>
              <a:gd name="T13" fmla="*/ 277 h 278"/>
              <a:gd name="T14" fmla="*/ 28 w 292"/>
              <a:gd name="T15" fmla="*/ 208 h 278"/>
              <a:gd name="T16" fmla="*/ 56 w 292"/>
              <a:gd name="T17" fmla="*/ 56 h 278"/>
              <a:gd name="T18" fmla="*/ 56 w 292"/>
              <a:gd name="T19" fmla="*/ 56 h 278"/>
              <a:gd name="T20" fmla="*/ 56 w 292"/>
              <a:gd name="T21" fmla="*/ 56 h 278"/>
              <a:gd name="T22" fmla="*/ 69 w 292"/>
              <a:gd name="T23" fmla="*/ 42 h 278"/>
              <a:gd name="T24" fmla="*/ 83 w 292"/>
              <a:gd name="T25" fmla="*/ 42 h 278"/>
              <a:gd name="T26" fmla="*/ 152 w 292"/>
              <a:gd name="T27" fmla="*/ 0 h 278"/>
              <a:gd name="T28" fmla="*/ 152 w 292"/>
              <a:gd name="T29" fmla="*/ 0 h 2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92" h="278">
                <a:moveTo>
                  <a:pt x="152" y="0"/>
                </a:moveTo>
                <a:cubicBezTo>
                  <a:pt x="152" y="0"/>
                  <a:pt x="180" y="42"/>
                  <a:pt x="208" y="69"/>
                </a:cubicBezTo>
                <a:cubicBezTo>
                  <a:pt x="222" y="84"/>
                  <a:pt x="222" y="97"/>
                  <a:pt x="222" y="97"/>
                </a:cubicBezTo>
                <a:cubicBezTo>
                  <a:pt x="263" y="139"/>
                  <a:pt x="291" y="180"/>
                  <a:pt x="291" y="194"/>
                </a:cubicBezTo>
                <a:cubicBezTo>
                  <a:pt x="291" y="194"/>
                  <a:pt x="291" y="194"/>
                  <a:pt x="194" y="263"/>
                </a:cubicBezTo>
                <a:cubicBezTo>
                  <a:pt x="194" y="263"/>
                  <a:pt x="194" y="263"/>
                  <a:pt x="180" y="263"/>
                </a:cubicBezTo>
                <a:cubicBezTo>
                  <a:pt x="166" y="277"/>
                  <a:pt x="152" y="277"/>
                  <a:pt x="138" y="277"/>
                </a:cubicBezTo>
                <a:cubicBezTo>
                  <a:pt x="97" y="277"/>
                  <a:pt x="42" y="250"/>
                  <a:pt x="28" y="208"/>
                </a:cubicBezTo>
                <a:cubicBezTo>
                  <a:pt x="0" y="153"/>
                  <a:pt x="14" y="84"/>
                  <a:pt x="56" y="56"/>
                </a:cubicBezTo>
                <a:lnTo>
                  <a:pt x="56" y="56"/>
                </a:lnTo>
                <a:lnTo>
                  <a:pt x="56" y="56"/>
                </a:lnTo>
                <a:cubicBezTo>
                  <a:pt x="69" y="56"/>
                  <a:pt x="69" y="56"/>
                  <a:pt x="69" y="42"/>
                </a:cubicBezTo>
                <a:lnTo>
                  <a:pt x="83" y="42"/>
                </a:lnTo>
                <a:cubicBezTo>
                  <a:pt x="83" y="42"/>
                  <a:pt x="83" y="42"/>
                  <a:pt x="152" y="0"/>
                </a:cubicBezTo>
                <a:lnTo>
                  <a:pt x="152" y="0"/>
                </a:lnTo>
              </a:path>
            </a:pathLst>
          </a:custGeom>
          <a:solidFill>
            <a:srgbClr val="EEC4A8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Freeform 46"/>
          <p:cNvSpPr>
            <a:spLocks noChangeArrowheads="1"/>
          </p:cNvSpPr>
          <p:nvPr/>
        </p:nvSpPr>
        <p:spPr bwMode="auto">
          <a:xfrm>
            <a:off x="9391650" y="3903663"/>
            <a:ext cx="6350" cy="4762"/>
          </a:xfrm>
          <a:custGeom>
            <a:avLst/>
            <a:gdLst>
              <a:gd name="T0" fmla="*/ 13 w 14"/>
              <a:gd name="T1" fmla="*/ 0 h 15"/>
              <a:gd name="T2" fmla="*/ 13 w 14"/>
              <a:gd name="T3" fmla="*/ 14 h 15"/>
              <a:gd name="T4" fmla="*/ 0 w 14"/>
              <a:gd name="T5" fmla="*/ 14 h 15"/>
              <a:gd name="T6" fmla="*/ 13 w 14"/>
              <a:gd name="T7" fmla="*/ 0 h 15"/>
              <a:gd name="T8" fmla="*/ 13 w 14"/>
              <a:gd name="T9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" h="15">
                <a:moveTo>
                  <a:pt x="13" y="0"/>
                </a:moveTo>
                <a:cubicBezTo>
                  <a:pt x="13" y="14"/>
                  <a:pt x="13" y="14"/>
                  <a:pt x="13" y="14"/>
                </a:cubicBezTo>
                <a:cubicBezTo>
                  <a:pt x="13" y="14"/>
                  <a:pt x="13" y="14"/>
                  <a:pt x="0" y="14"/>
                </a:cubicBezTo>
                <a:cubicBezTo>
                  <a:pt x="0" y="14"/>
                  <a:pt x="13" y="14"/>
                  <a:pt x="13" y="0"/>
                </a:cubicBezTo>
                <a:lnTo>
                  <a:pt x="13" y="0"/>
                </a:lnTo>
              </a:path>
            </a:pathLst>
          </a:custGeom>
          <a:solidFill>
            <a:srgbClr val="EEC4A8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Freeform 47"/>
          <p:cNvSpPr>
            <a:spLocks noChangeArrowheads="1"/>
          </p:cNvSpPr>
          <p:nvPr/>
        </p:nvSpPr>
        <p:spPr bwMode="auto">
          <a:xfrm>
            <a:off x="9267825" y="3822700"/>
            <a:ext cx="130175" cy="123825"/>
          </a:xfrm>
          <a:custGeom>
            <a:avLst/>
            <a:gdLst>
              <a:gd name="T0" fmla="*/ 152 w 291"/>
              <a:gd name="T1" fmla="*/ 0 h 278"/>
              <a:gd name="T2" fmla="*/ 207 w 291"/>
              <a:gd name="T3" fmla="*/ 69 h 278"/>
              <a:gd name="T4" fmla="*/ 221 w 291"/>
              <a:gd name="T5" fmla="*/ 97 h 278"/>
              <a:gd name="T6" fmla="*/ 290 w 291"/>
              <a:gd name="T7" fmla="*/ 180 h 278"/>
              <a:gd name="T8" fmla="*/ 277 w 291"/>
              <a:gd name="T9" fmla="*/ 194 h 278"/>
              <a:gd name="T10" fmla="*/ 193 w 291"/>
              <a:gd name="T11" fmla="*/ 249 h 278"/>
              <a:gd name="T12" fmla="*/ 180 w 291"/>
              <a:gd name="T13" fmla="*/ 263 h 278"/>
              <a:gd name="T14" fmla="*/ 138 w 291"/>
              <a:gd name="T15" fmla="*/ 277 h 278"/>
              <a:gd name="T16" fmla="*/ 27 w 291"/>
              <a:gd name="T17" fmla="*/ 208 h 278"/>
              <a:gd name="T18" fmla="*/ 69 w 291"/>
              <a:gd name="T19" fmla="*/ 55 h 278"/>
              <a:gd name="T20" fmla="*/ 69 w 291"/>
              <a:gd name="T21" fmla="*/ 55 h 278"/>
              <a:gd name="T22" fmla="*/ 69 w 291"/>
              <a:gd name="T23" fmla="*/ 55 h 278"/>
              <a:gd name="T24" fmla="*/ 69 w 291"/>
              <a:gd name="T25" fmla="*/ 55 h 278"/>
              <a:gd name="T26" fmla="*/ 83 w 291"/>
              <a:gd name="T27" fmla="*/ 42 h 278"/>
              <a:gd name="T28" fmla="*/ 152 w 291"/>
              <a:gd name="T29" fmla="*/ 0 h 278"/>
              <a:gd name="T30" fmla="*/ 152 w 291"/>
              <a:gd name="T31" fmla="*/ 0 h 2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91" h="278">
                <a:moveTo>
                  <a:pt x="152" y="0"/>
                </a:moveTo>
                <a:cubicBezTo>
                  <a:pt x="152" y="0"/>
                  <a:pt x="180" y="42"/>
                  <a:pt x="207" y="69"/>
                </a:cubicBezTo>
                <a:cubicBezTo>
                  <a:pt x="221" y="83"/>
                  <a:pt x="221" y="97"/>
                  <a:pt x="221" y="97"/>
                </a:cubicBezTo>
                <a:cubicBezTo>
                  <a:pt x="249" y="138"/>
                  <a:pt x="277" y="166"/>
                  <a:pt x="290" y="180"/>
                </a:cubicBezTo>
                <a:cubicBezTo>
                  <a:pt x="290" y="194"/>
                  <a:pt x="277" y="194"/>
                  <a:pt x="277" y="194"/>
                </a:cubicBezTo>
                <a:cubicBezTo>
                  <a:pt x="277" y="194"/>
                  <a:pt x="277" y="194"/>
                  <a:pt x="193" y="249"/>
                </a:cubicBezTo>
                <a:cubicBezTo>
                  <a:pt x="193" y="249"/>
                  <a:pt x="193" y="263"/>
                  <a:pt x="180" y="263"/>
                </a:cubicBezTo>
                <a:cubicBezTo>
                  <a:pt x="166" y="263"/>
                  <a:pt x="152" y="277"/>
                  <a:pt x="138" y="277"/>
                </a:cubicBezTo>
                <a:cubicBezTo>
                  <a:pt x="97" y="277"/>
                  <a:pt x="55" y="249"/>
                  <a:pt x="27" y="208"/>
                </a:cubicBezTo>
                <a:cubicBezTo>
                  <a:pt x="0" y="152"/>
                  <a:pt x="14" y="83"/>
                  <a:pt x="69" y="55"/>
                </a:cubicBezTo>
                <a:lnTo>
                  <a:pt x="69" y="55"/>
                </a:lnTo>
                <a:lnTo>
                  <a:pt x="69" y="55"/>
                </a:lnTo>
                <a:lnTo>
                  <a:pt x="69" y="55"/>
                </a:lnTo>
                <a:cubicBezTo>
                  <a:pt x="83" y="42"/>
                  <a:pt x="83" y="42"/>
                  <a:pt x="83" y="42"/>
                </a:cubicBezTo>
                <a:cubicBezTo>
                  <a:pt x="83" y="42"/>
                  <a:pt x="83" y="42"/>
                  <a:pt x="152" y="0"/>
                </a:cubicBezTo>
                <a:lnTo>
                  <a:pt x="152" y="0"/>
                </a:lnTo>
              </a:path>
            </a:pathLst>
          </a:custGeom>
          <a:solidFill>
            <a:srgbClr val="EEC4A8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Freeform 48"/>
          <p:cNvSpPr>
            <a:spLocks noChangeArrowheads="1"/>
          </p:cNvSpPr>
          <p:nvPr/>
        </p:nvSpPr>
        <p:spPr bwMode="auto">
          <a:xfrm>
            <a:off x="9494838" y="3890963"/>
            <a:ext cx="61912" cy="85725"/>
          </a:xfrm>
          <a:custGeom>
            <a:avLst/>
            <a:gdLst>
              <a:gd name="T0" fmla="*/ 138 w 139"/>
              <a:gd name="T1" fmla="*/ 180 h 195"/>
              <a:gd name="T2" fmla="*/ 138 w 139"/>
              <a:gd name="T3" fmla="*/ 194 h 195"/>
              <a:gd name="T4" fmla="*/ 137 w 139"/>
              <a:gd name="T5" fmla="*/ 194 h 195"/>
              <a:gd name="T6" fmla="*/ 138 w 139"/>
              <a:gd name="T7" fmla="*/ 180 h 195"/>
              <a:gd name="T8" fmla="*/ 13 w 139"/>
              <a:gd name="T9" fmla="*/ 14 h 195"/>
              <a:gd name="T10" fmla="*/ 0 w 139"/>
              <a:gd name="T11" fmla="*/ 14 h 195"/>
              <a:gd name="T12" fmla="*/ 13 w 139"/>
              <a:gd name="T13" fmla="*/ 0 h 195"/>
              <a:gd name="T14" fmla="*/ 13 w 139"/>
              <a:gd name="T15" fmla="*/ 14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9" h="195">
                <a:moveTo>
                  <a:pt x="138" y="180"/>
                </a:moveTo>
                <a:lnTo>
                  <a:pt x="138" y="194"/>
                </a:lnTo>
                <a:lnTo>
                  <a:pt x="137" y="194"/>
                </a:lnTo>
                <a:cubicBezTo>
                  <a:pt x="138" y="190"/>
                  <a:pt x="138" y="185"/>
                  <a:pt x="138" y="180"/>
                </a:cubicBezTo>
                <a:close/>
                <a:moveTo>
                  <a:pt x="13" y="14"/>
                </a:moveTo>
                <a:lnTo>
                  <a:pt x="0" y="14"/>
                </a:lnTo>
                <a:lnTo>
                  <a:pt x="13" y="0"/>
                </a:lnTo>
                <a:lnTo>
                  <a:pt x="13" y="14"/>
                </a:lnTo>
                <a:close/>
              </a:path>
            </a:pathLst>
          </a:custGeom>
          <a:solidFill>
            <a:srgbClr val="EEC4A8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Freeform 49"/>
          <p:cNvSpPr>
            <a:spLocks noChangeArrowheads="1"/>
          </p:cNvSpPr>
          <p:nvPr/>
        </p:nvSpPr>
        <p:spPr bwMode="auto">
          <a:xfrm>
            <a:off x="9426575" y="3897313"/>
            <a:ext cx="128588" cy="117475"/>
          </a:xfrm>
          <a:custGeom>
            <a:avLst/>
            <a:gdLst>
              <a:gd name="T0" fmla="*/ 153 w 292"/>
              <a:gd name="T1" fmla="*/ 0 h 264"/>
              <a:gd name="T2" fmla="*/ 166 w 292"/>
              <a:gd name="T3" fmla="*/ 0 h 264"/>
              <a:gd name="T4" fmla="*/ 208 w 292"/>
              <a:gd name="T5" fmla="*/ 69 h 264"/>
              <a:gd name="T6" fmla="*/ 236 w 292"/>
              <a:gd name="T7" fmla="*/ 97 h 264"/>
              <a:gd name="T8" fmla="*/ 291 w 292"/>
              <a:gd name="T9" fmla="*/ 166 h 264"/>
              <a:gd name="T10" fmla="*/ 277 w 292"/>
              <a:gd name="T11" fmla="*/ 194 h 264"/>
              <a:gd name="T12" fmla="*/ 208 w 292"/>
              <a:gd name="T13" fmla="*/ 249 h 264"/>
              <a:gd name="T14" fmla="*/ 194 w 292"/>
              <a:gd name="T15" fmla="*/ 249 h 264"/>
              <a:gd name="T16" fmla="*/ 139 w 292"/>
              <a:gd name="T17" fmla="*/ 263 h 264"/>
              <a:gd name="T18" fmla="*/ 28 w 292"/>
              <a:gd name="T19" fmla="*/ 194 h 264"/>
              <a:gd name="T20" fmla="*/ 70 w 292"/>
              <a:gd name="T21" fmla="*/ 42 h 264"/>
              <a:gd name="T22" fmla="*/ 70 w 292"/>
              <a:gd name="T23" fmla="*/ 42 h 264"/>
              <a:gd name="T24" fmla="*/ 70 w 292"/>
              <a:gd name="T25" fmla="*/ 42 h 264"/>
              <a:gd name="T26" fmla="*/ 70 w 292"/>
              <a:gd name="T27" fmla="*/ 42 h 264"/>
              <a:gd name="T28" fmla="*/ 84 w 292"/>
              <a:gd name="T29" fmla="*/ 28 h 264"/>
              <a:gd name="T30" fmla="*/ 153 w 292"/>
              <a:gd name="T31" fmla="*/ 0 h 264"/>
              <a:gd name="T32" fmla="*/ 153 w 292"/>
              <a:gd name="T33" fmla="*/ 0 h 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92" h="264">
                <a:moveTo>
                  <a:pt x="153" y="0"/>
                </a:moveTo>
                <a:lnTo>
                  <a:pt x="166" y="0"/>
                </a:lnTo>
                <a:cubicBezTo>
                  <a:pt x="166" y="14"/>
                  <a:pt x="194" y="28"/>
                  <a:pt x="208" y="69"/>
                </a:cubicBezTo>
                <a:cubicBezTo>
                  <a:pt x="222" y="69"/>
                  <a:pt x="222" y="83"/>
                  <a:pt x="236" y="97"/>
                </a:cubicBezTo>
                <a:cubicBezTo>
                  <a:pt x="250" y="124"/>
                  <a:pt x="277" y="152"/>
                  <a:pt x="291" y="166"/>
                </a:cubicBezTo>
                <a:cubicBezTo>
                  <a:pt x="291" y="180"/>
                  <a:pt x="291" y="194"/>
                  <a:pt x="277" y="194"/>
                </a:cubicBezTo>
                <a:cubicBezTo>
                  <a:pt x="277" y="194"/>
                  <a:pt x="277" y="194"/>
                  <a:pt x="208" y="249"/>
                </a:cubicBezTo>
                <a:cubicBezTo>
                  <a:pt x="194" y="249"/>
                  <a:pt x="194" y="249"/>
                  <a:pt x="194" y="249"/>
                </a:cubicBezTo>
                <a:cubicBezTo>
                  <a:pt x="166" y="263"/>
                  <a:pt x="153" y="263"/>
                  <a:pt x="139" y="263"/>
                </a:cubicBezTo>
                <a:cubicBezTo>
                  <a:pt x="97" y="263"/>
                  <a:pt x="56" y="235"/>
                  <a:pt x="28" y="194"/>
                </a:cubicBezTo>
                <a:cubicBezTo>
                  <a:pt x="0" y="138"/>
                  <a:pt x="14" y="83"/>
                  <a:pt x="70" y="42"/>
                </a:cubicBezTo>
                <a:lnTo>
                  <a:pt x="70" y="42"/>
                </a:lnTo>
                <a:lnTo>
                  <a:pt x="70" y="42"/>
                </a:lnTo>
                <a:lnTo>
                  <a:pt x="70" y="42"/>
                </a:lnTo>
                <a:cubicBezTo>
                  <a:pt x="84" y="42"/>
                  <a:pt x="84" y="28"/>
                  <a:pt x="84" y="28"/>
                </a:cubicBezTo>
                <a:cubicBezTo>
                  <a:pt x="84" y="28"/>
                  <a:pt x="84" y="28"/>
                  <a:pt x="153" y="0"/>
                </a:cubicBezTo>
                <a:lnTo>
                  <a:pt x="153" y="0"/>
                </a:lnTo>
              </a:path>
            </a:pathLst>
          </a:custGeom>
          <a:solidFill>
            <a:srgbClr val="EEC4A8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Freeform 50"/>
          <p:cNvSpPr>
            <a:spLocks noChangeArrowheads="1"/>
          </p:cNvSpPr>
          <p:nvPr/>
        </p:nvSpPr>
        <p:spPr bwMode="auto">
          <a:xfrm>
            <a:off x="9709150" y="4037013"/>
            <a:ext cx="11113" cy="14287"/>
          </a:xfrm>
          <a:custGeom>
            <a:avLst/>
            <a:gdLst>
              <a:gd name="T0" fmla="*/ 14 w 28"/>
              <a:gd name="T1" fmla="*/ 0 h 29"/>
              <a:gd name="T2" fmla="*/ 27 w 28"/>
              <a:gd name="T3" fmla="*/ 14 h 29"/>
              <a:gd name="T4" fmla="*/ 0 w 28"/>
              <a:gd name="T5" fmla="*/ 28 h 29"/>
              <a:gd name="T6" fmla="*/ 14 w 28"/>
              <a:gd name="T7" fmla="*/ 0 h 29"/>
              <a:gd name="T8" fmla="*/ 14 w 28"/>
              <a:gd name="T9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" h="29">
                <a:moveTo>
                  <a:pt x="14" y="0"/>
                </a:moveTo>
                <a:cubicBezTo>
                  <a:pt x="14" y="14"/>
                  <a:pt x="27" y="14"/>
                  <a:pt x="27" y="14"/>
                </a:cubicBezTo>
                <a:cubicBezTo>
                  <a:pt x="27" y="14"/>
                  <a:pt x="27" y="14"/>
                  <a:pt x="0" y="28"/>
                </a:cubicBezTo>
                <a:cubicBezTo>
                  <a:pt x="14" y="14"/>
                  <a:pt x="14" y="14"/>
                  <a:pt x="14" y="0"/>
                </a:cubicBezTo>
                <a:lnTo>
                  <a:pt x="14" y="0"/>
                </a:lnTo>
              </a:path>
            </a:pathLst>
          </a:custGeom>
          <a:solidFill>
            <a:srgbClr val="EEC4A8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Freeform 51"/>
          <p:cNvSpPr>
            <a:spLocks noChangeArrowheads="1"/>
          </p:cNvSpPr>
          <p:nvPr/>
        </p:nvSpPr>
        <p:spPr bwMode="auto">
          <a:xfrm>
            <a:off x="9604375" y="3971925"/>
            <a:ext cx="111125" cy="104775"/>
          </a:xfrm>
          <a:custGeom>
            <a:avLst/>
            <a:gdLst>
              <a:gd name="T0" fmla="*/ 139 w 251"/>
              <a:gd name="T1" fmla="*/ 0 h 236"/>
              <a:gd name="T2" fmla="*/ 181 w 251"/>
              <a:gd name="T3" fmla="*/ 69 h 236"/>
              <a:gd name="T4" fmla="*/ 208 w 251"/>
              <a:gd name="T5" fmla="*/ 83 h 236"/>
              <a:gd name="T6" fmla="*/ 250 w 251"/>
              <a:gd name="T7" fmla="*/ 152 h 236"/>
              <a:gd name="T8" fmla="*/ 236 w 251"/>
              <a:gd name="T9" fmla="*/ 180 h 236"/>
              <a:gd name="T10" fmla="*/ 181 w 251"/>
              <a:gd name="T11" fmla="*/ 221 h 236"/>
              <a:gd name="T12" fmla="*/ 167 w 251"/>
              <a:gd name="T13" fmla="*/ 235 h 236"/>
              <a:gd name="T14" fmla="*/ 125 w 251"/>
              <a:gd name="T15" fmla="*/ 235 h 236"/>
              <a:gd name="T16" fmla="*/ 28 w 251"/>
              <a:gd name="T17" fmla="*/ 180 h 236"/>
              <a:gd name="T18" fmla="*/ 56 w 251"/>
              <a:gd name="T19" fmla="*/ 42 h 236"/>
              <a:gd name="T20" fmla="*/ 56 w 251"/>
              <a:gd name="T21" fmla="*/ 42 h 236"/>
              <a:gd name="T22" fmla="*/ 56 w 251"/>
              <a:gd name="T23" fmla="*/ 42 h 236"/>
              <a:gd name="T24" fmla="*/ 70 w 251"/>
              <a:gd name="T25" fmla="*/ 42 h 236"/>
              <a:gd name="T26" fmla="*/ 70 w 251"/>
              <a:gd name="T27" fmla="*/ 42 h 236"/>
              <a:gd name="T28" fmla="*/ 139 w 251"/>
              <a:gd name="T29" fmla="*/ 0 h 236"/>
              <a:gd name="T30" fmla="*/ 139 w 251"/>
              <a:gd name="T31" fmla="*/ 0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51" h="236">
                <a:moveTo>
                  <a:pt x="139" y="0"/>
                </a:moveTo>
                <a:cubicBezTo>
                  <a:pt x="139" y="0"/>
                  <a:pt x="167" y="28"/>
                  <a:pt x="181" y="69"/>
                </a:cubicBezTo>
                <a:cubicBezTo>
                  <a:pt x="194" y="69"/>
                  <a:pt x="194" y="83"/>
                  <a:pt x="208" y="83"/>
                </a:cubicBezTo>
                <a:cubicBezTo>
                  <a:pt x="222" y="111"/>
                  <a:pt x="236" y="138"/>
                  <a:pt x="250" y="152"/>
                </a:cubicBezTo>
                <a:cubicBezTo>
                  <a:pt x="250" y="166"/>
                  <a:pt x="250" y="166"/>
                  <a:pt x="236" y="180"/>
                </a:cubicBezTo>
                <a:cubicBezTo>
                  <a:pt x="236" y="180"/>
                  <a:pt x="236" y="180"/>
                  <a:pt x="181" y="221"/>
                </a:cubicBezTo>
                <a:cubicBezTo>
                  <a:pt x="167" y="221"/>
                  <a:pt x="167" y="221"/>
                  <a:pt x="167" y="235"/>
                </a:cubicBezTo>
                <a:cubicBezTo>
                  <a:pt x="153" y="235"/>
                  <a:pt x="139" y="235"/>
                  <a:pt x="125" y="235"/>
                </a:cubicBezTo>
                <a:cubicBezTo>
                  <a:pt x="84" y="235"/>
                  <a:pt x="42" y="221"/>
                  <a:pt x="28" y="180"/>
                </a:cubicBezTo>
                <a:cubicBezTo>
                  <a:pt x="0" y="138"/>
                  <a:pt x="15" y="69"/>
                  <a:pt x="56" y="42"/>
                </a:cubicBezTo>
                <a:lnTo>
                  <a:pt x="56" y="42"/>
                </a:lnTo>
                <a:lnTo>
                  <a:pt x="56" y="42"/>
                </a:lnTo>
                <a:lnTo>
                  <a:pt x="70" y="42"/>
                </a:lnTo>
                <a:lnTo>
                  <a:pt x="70" y="42"/>
                </a:lnTo>
                <a:cubicBezTo>
                  <a:pt x="70" y="42"/>
                  <a:pt x="70" y="42"/>
                  <a:pt x="139" y="0"/>
                </a:cubicBezTo>
                <a:lnTo>
                  <a:pt x="139" y="0"/>
                </a:lnTo>
              </a:path>
            </a:pathLst>
          </a:custGeom>
          <a:solidFill>
            <a:srgbClr val="EEC4A8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Freeform 52"/>
          <p:cNvSpPr>
            <a:spLocks noChangeArrowheads="1"/>
          </p:cNvSpPr>
          <p:nvPr/>
        </p:nvSpPr>
        <p:spPr bwMode="auto">
          <a:xfrm>
            <a:off x="9591675" y="3268663"/>
            <a:ext cx="452438" cy="165100"/>
          </a:xfrm>
          <a:custGeom>
            <a:avLst/>
            <a:gdLst>
              <a:gd name="T0" fmla="*/ 927 w 1025"/>
              <a:gd name="T1" fmla="*/ 111 h 375"/>
              <a:gd name="T2" fmla="*/ 996 w 1025"/>
              <a:gd name="T3" fmla="*/ 263 h 375"/>
              <a:gd name="T4" fmla="*/ 816 w 1025"/>
              <a:gd name="T5" fmla="*/ 374 h 375"/>
              <a:gd name="T6" fmla="*/ 526 w 1025"/>
              <a:gd name="T7" fmla="*/ 360 h 375"/>
              <a:gd name="T8" fmla="*/ 429 w 1025"/>
              <a:gd name="T9" fmla="*/ 346 h 375"/>
              <a:gd name="T10" fmla="*/ 305 w 1025"/>
              <a:gd name="T11" fmla="*/ 332 h 375"/>
              <a:gd name="T12" fmla="*/ 360 w 1025"/>
              <a:gd name="T13" fmla="*/ 263 h 375"/>
              <a:gd name="T14" fmla="*/ 360 w 1025"/>
              <a:gd name="T15" fmla="*/ 249 h 375"/>
              <a:gd name="T16" fmla="*/ 0 w 1025"/>
              <a:gd name="T17" fmla="*/ 0 h 375"/>
              <a:gd name="T18" fmla="*/ 747 w 1025"/>
              <a:gd name="T19" fmla="*/ 83 h 375"/>
              <a:gd name="T20" fmla="*/ 927 w 1025"/>
              <a:gd name="T21" fmla="*/ 111 h 375"/>
              <a:gd name="T22" fmla="*/ 927 w 1025"/>
              <a:gd name="T23" fmla="*/ 111 h 3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25" h="375">
                <a:moveTo>
                  <a:pt x="927" y="111"/>
                </a:moveTo>
                <a:cubicBezTo>
                  <a:pt x="927" y="111"/>
                  <a:pt x="1024" y="139"/>
                  <a:pt x="996" y="263"/>
                </a:cubicBezTo>
                <a:cubicBezTo>
                  <a:pt x="996" y="263"/>
                  <a:pt x="969" y="374"/>
                  <a:pt x="816" y="374"/>
                </a:cubicBezTo>
                <a:cubicBezTo>
                  <a:pt x="816" y="374"/>
                  <a:pt x="816" y="374"/>
                  <a:pt x="526" y="360"/>
                </a:cubicBezTo>
                <a:cubicBezTo>
                  <a:pt x="526" y="360"/>
                  <a:pt x="526" y="360"/>
                  <a:pt x="429" y="346"/>
                </a:cubicBezTo>
                <a:cubicBezTo>
                  <a:pt x="429" y="346"/>
                  <a:pt x="429" y="346"/>
                  <a:pt x="305" y="332"/>
                </a:cubicBezTo>
                <a:cubicBezTo>
                  <a:pt x="305" y="332"/>
                  <a:pt x="305" y="332"/>
                  <a:pt x="360" y="263"/>
                </a:cubicBezTo>
                <a:cubicBezTo>
                  <a:pt x="360" y="263"/>
                  <a:pt x="360" y="263"/>
                  <a:pt x="360" y="249"/>
                </a:cubicBezTo>
                <a:cubicBezTo>
                  <a:pt x="360" y="249"/>
                  <a:pt x="360" y="249"/>
                  <a:pt x="0" y="0"/>
                </a:cubicBezTo>
                <a:cubicBezTo>
                  <a:pt x="0" y="0"/>
                  <a:pt x="0" y="0"/>
                  <a:pt x="747" y="83"/>
                </a:cubicBezTo>
                <a:cubicBezTo>
                  <a:pt x="747" y="83"/>
                  <a:pt x="747" y="83"/>
                  <a:pt x="927" y="111"/>
                </a:cubicBezTo>
                <a:lnTo>
                  <a:pt x="927" y="111"/>
                </a:lnTo>
              </a:path>
            </a:pathLst>
          </a:custGeom>
          <a:solidFill>
            <a:srgbClr val="EAB98C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Freeform 53"/>
          <p:cNvSpPr>
            <a:spLocks noChangeArrowheads="1"/>
          </p:cNvSpPr>
          <p:nvPr/>
        </p:nvSpPr>
        <p:spPr bwMode="auto">
          <a:xfrm>
            <a:off x="9898063" y="3311525"/>
            <a:ext cx="134937" cy="73025"/>
          </a:xfrm>
          <a:custGeom>
            <a:avLst/>
            <a:gdLst>
              <a:gd name="T0" fmla="*/ 235 w 305"/>
              <a:gd name="T1" fmla="*/ 27 h 167"/>
              <a:gd name="T2" fmla="*/ 235 w 305"/>
              <a:gd name="T3" fmla="*/ 27 h 167"/>
              <a:gd name="T4" fmla="*/ 262 w 305"/>
              <a:gd name="T5" fmla="*/ 138 h 167"/>
              <a:gd name="T6" fmla="*/ 69 w 305"/>
              <a:gd name="T7" fmla="*/ 138 h 167"/>
              <a:gd name="T8" fmla="*/ 14 w 305"/>
              <a:gd name="T9" fmla="*/ 27 h 167"/>
              <a:gd name="T10" fmla="*/ 41 w 305"/>
              <a:gd name="T11" fmla="*/ 0 h 167"/>
              <a:gd name="T12" fmla="*/ 235 w 305"/>
              <a:gd name="T13" fmla="*/ 27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05" h="167">
                <a:moveTo>
                  <a:pt x="235" y="27"/>
                </a:moveTo>
                <a:lnTo>
                  <a:pt x="235" y="27"/>
                </a:lnTo>
                <a:cubicBezTo>
                  <a:pt x="235" y="27"/>
                  <a:pt x="304" y="83"/>
                  <a:pt x="262" y="138"/>
                </a:cubicBezTo>
                <a:cubicBezTo>
                  <a:pt x="262" y="138"/>
                  <a:pt x="235" y="166"/>
                  <a:pt x="69" y="138"/>
                </a:cubicBezTo>
                <a:cubicBezTo>
                  <a:pt x="69" y="138"/>
                  <a:pt x="0" y="97"/>
                  <a:pt x="14" y="27"/>
                </a:cubicBezTo>
                <a:cubicBezTo>
                  <a:pt x="41" y="0"/>
                  <a:pt x="41" y="0"/>
                  <a:pt x="41" y="0"/>
                </a:cubicBezTo>
                <a:lnTo>
                  <a:pt x="235" y="27"/>
                </a:lnTo>
              </a:path>
            </a:pathLst>
          </a:custGeom>
          <a:solidFill>
            <a:srgbClr val="E3B69D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Freeform 54"/>
          <p:cNvSpPr>
            <a:spLocks noChangeArrowheads="1"/>
          </p:cNvSpPr>
          <p:nvPr/>
        </p:nvSpPr>
        <p:spPr bwMode="auto">
          <a:xfrm>
            <a:off x="9752013" y="3262313"/>
            <a:ext cx="293687" cy="55562"/>
          </a:xfrm>
          <a:custGeom>
            <a:avLst/>
            <a:gdLst>
              <a:gd name="T0" fmla="*/ 664 w 665"/>
              <a:gd name="T1" fmla="*/ 69 h 126"/>
              <a:gd name="T2" fmla="*/ 539 w 665"/>
              <a:gd name="T3" fmla="*/ 125 h 126"/>
              <a:gd name="T4" fmla="*/ 0 w 665"/>
              <a:gd name="T5" fmla="*/ 56 h 126"/>
              <a:gd name="T6" fmla="*/ 332 w 665"/>
              <a:gd name="T7" fmla="*/ 0 h 126"/>
              <a:gd name="T8" fmla="*/ 664 w 665"/>
              <a:gd name="T9" fmla="*/ 69 h 126"/>
              <a:gd name="T10" fmla="*/ 664 w 665"/>
              <a:gd name="T11" fmla="*/ 69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65" h="126">
                <a:moveTo>
                  <a:pt x="664" y="69"/>
                </a:moveTo>
                <a:lnTo>
                  <a:pt x="539" y="125"/>
                </a:lnTo>
                <a:cubicBezTo>
                  <a:pt x="539" y="125"/>
                  <a:pt x="539" y="125"/>
                  <a:pt x="0" y="56"/>
                </a:cubicBezTo>
                <a:cubicBezTo>
                  <a:pt x="111" y="0"/>
                  <a:pt x="332" y="0"/>
                  <a:pt x="332" y="0"/>
                </a:cubicBezTo>
                <a:cubicBezTo>
                  <a:pt x="332" y="0"/>
                  <a:pt x="332" y="0"/>
                  <a:pt x="664" y="69"/>
                </a:cubicBezTo>
                <a:lnTo>
                  <a:pt x="664" y="69"/>
                </a:lnTo>
              </a:path>
            </a:pathLst>
          </a:custGeom>
          <a:solidFill>
            <a:srgbClr val="FED6B6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4" name="Freeform 55"/>
          <p:cNvSpPr>
            <a:spLocks noChangeArrowheads="1"/>
          </p:cNvSpPr>
          <p:nvPr/>
        </p:nvSpPr>
        <p:spPr bwMode="auto">
          <a:xfrm>
            <a:off x="9415463" y="3581400"/>
            <a:ext cx="342900" cy="188913"/>
          </a:xfrm>
          <a:custGeom>
            <a:avLst/>
            <a:gdLst>
              <a:gd name="T0" fmla="*/ 761 w 775"/>
              <a:gd name="T1" fmla="*/ 9 h 426"/>
              <a:gd name="T2" fmla="*/ 719 w 775"/>
              <a:gd name="T3" fmla="*/ 37 h 426"/>
              <a:gd name="T4" fmla="*/ 691 w 775"/>
              <a:gd name="T5" fmla="*/ 51 h 426"/>
              <a:gd name="T6" fmla="*/ 664 w 775"/>
              <a:gd name="T7" fmla="*/ 67 h 426"/>
              <a:gd name="T8" fmla="*/ 664 w 775"/>
              <a:gd name="T9" fmla="*/ 65 h 426"/>
              <a:gd name="T10" fmla="*/ 525 w 775"/>
              <a:gd name="T11" fmla="*/ 148 h 426"/>
              <a:gd name="T12" fmla="*/ 221 w 775"/>
              <a:gd name="T13" fmla="*/ 300 h 426"/>
              <a:gd name="T14" fmla="*/ 166 w 775"/>
              <a:gd name="T15" fmla="*/ 341 h 426"/>
              <a:gd name="T16" fmla="*/ 0 w 775"/>
              <a:gd name="T17" fmla="*/ 425 h 426"/>
              <a:gd name="T18" fmla="*/ 138 w 775"/>
              <a:gd name="T19" fmla="*/ 341 h 426"/>
              <a:gd name="T20" fmla="*/ 263 w 775"/>
              <a:gd name="T21" fmla="*/ 259 h 426"/>
              <a:gd name="T22" fmla="*/ 346 w 775"/>
              <a:gd name="T23" fmla="*/ 217 h 426"/>
              <a:gd name="T24" fmla="*/ 428 w 775"/>
              <a:gd name="T25" fmla="*/ 175 h 426"/>
              <a:gd name="T26" fmla="*/ 498 w 775"/>
              <a:gd name="T27" fmla="*/ 134 h 426"/>
              <a:gd name="T28" fmla="*/ 581 w 775"/>
              <a:gd name="T29" fmla="*/ 93 h 426"/>
              <a:gd name="T30" fmla="*/ 719 w 775"/>
              <a:gd name="T31" fmla="*/ 23 h 426"/>
              <a:gd name="T32" fmla="*/ 774 w 775"/>
              <a:gd name="T33" fmla="*/ 0 h 426"/>
              <a:gd name="T34" fmla="*/ 761 w 775"/>
              <a:gd name="T35" fmla="*/ 9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75" h="426">
                <a:moveTo>
                  <a:pt x="761" y="9"/>
                </a:moveTo>
                <a:cubicBezTo>
                  <a:pt x="747" y="9"/>
                  <a:pt x="733" y="23"/>
                  <a:pt x="719" y="37"/>
                </a:cubicBezTo>
                <a:cubicBezTo>
                  <a:pt x="719" y="37"/>
                  <a:pt x="706" y="51"/>
                  <a:pt x="691" y="51"/>
                </a:cubicBezTo>
                <a:cubicBezTo>
                  <a:pt x="679" y="57"/>
                  <a:pt x="670" y="62"/>
                  <a:pt x="664" y="67"/>
                </a:cubicBezTo>
                <a:cubicBezTo>
                  <a:pt x="664" y="66"/>
                  <a:pt x="664" y="66"/>
                  <a:pt x="664" y="65"/>
                </a:cubicBezTo>
                <a:lnTo>
                  <a:pt x="525" y="148"/>
                </a:lnTo>
                <a:lnTo>
                  <a:pt x="221" y="300"/>
                </a:lnTo>
                <a:lnTo>
                  <a:pt x="166" y="341"/>
                </a:lnTo>
                <a:lnTo>
                  <a:pt x="0" y="425"/>
                </a:lnTo>
                <a:cubicBezTo>
                  <a:pt x="0" y="425"/>
                  <a:pt x="55" y="383"/>
                  <a:pt x="138" y="341"/>
                </a:cubicBezTo>
                <a:cubicBezTo>
                  <a:pt x="166" y="314"/>
                  <a:pt x="221" y="286"/>
                  <a:pt x="263" y="259"/>
                </a:cubicBezTo>
                <a:cubicBezTo>
                  <a:pt x="290" y="244"/>
                  <a:pt x="318" y="231"/>
                  <a:pt x="346" y="217"/>
                </a:cubicBezTo>
                <a:cubicBezTo>
                  <a:pt x="374" y="203"/>
                  <a:pt x="401" y="189"/>
                  <a:pt x="428" y="175"/>
                </a:cubicBezTo>
                <a:cubicBezTo>
                  <a:pt x="456" y="162"/>
                  <a:pt x="484" y="148"/>
                  <a:pt x="498" y="134"/>
                </a:cubicBezTo>
                <a:cubicBezTo>
                  <a:pt x="525" y="120"/>
                  <a:pt x="553" y="106"/>
                  <a:pt x="581" y="93"/>
                </a:cubicBezTo>
                <a:cubicBezTo>
                  <a:pt x="636" y="65"/>
                  <a:pt x="678" y="51"/>
                  <a:pt x="719" y="23"/>
                </a:cubicBezTo>
                <a:cubicBezTo>
                  <a:pt x="737" y="13"/>
                  <a:pt x="756" y="5"/>
                  <a:pt x="774" y="0"/>
                </a:cubicBezTo>
                <a:cubicBezTo>
                  <a:pt x="770" y="2"/>
                  <a:pt x="765" y="4"/>
                  <a:pt x="761" y="9"/>
                </a:cubicBezTo>
              </a:path>
            </a:pathLst>
          </a:custGeom>
          <a:solidFill>
            <a:srgbClr val="F8C9A0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5" name="Freeform 56"/>
          <p:cNvSpPr>
            <a:spLocks noChangeArrowheads="1"/>
          </p:cNvSpPr>
          <p:nvPr/>
        </p:nvSpPr>
        <p:spPr bwMode="auto">
          <a:xfrm>
            <a:off x="9701213" y="3562350"/>
            <a:ext cx="92075" cy="53975"/>
          </a:xfrm>
          <a:custGeom>
            <a:avLst/>
            <a:gdLst>
              <a:gd name="T0" fmla="*/ 207 w 208"/>
              <a:gd name="T1" fmla="*/ 0 h 125"/>
              <a:gd name="T2" fmla="*/ 152 w 208"/>
              <a:gd name="T3" fmla="*/ 42 h 125"/>
              <a:gd name="T4" fmla="*/ 68 w 208"/>
              <a:gd name="T5" fmla="*/ 84 h 125"/>
              <a:gd name="T6" fmla="*/ 42 w 208"/>
              <a:gd name="T7" fmla="*/ 97 h 125"/>
              <a:gd name="T8" fmla="*/ 30 w 208"/>
              <a:gd name="T9" fmla="*/ 102 h 125"/>
              <a:gd name="T10" fmla="*/ 14 w 208"/>
              <a:gd name="T11" fmla="*/ 111 h 125"/>
              <a:gd name="T12" fmla="*/ 14 w 208"/>
              <a:gd name="T13" fmla="*/ 113 h 125"/>
              <a:gd name="T14" fmla="*/ 30 w 208"/>
              <a:gd name="T15" fmla="*/ 102 h 125"/>
              <a:gd name="T16" fmla="*/ 41 w 208"/>
              <a:gd name="T17" fmla="*/ 97 h 125"/>
              <a:gd name="T18" fmla="*/ 42 w 208"/>
              <a:gd name="T19" fmla="*/ 97 h 125"/>
              <a:gd name="T20" fmla="*/ 68 w 208"/>
              <a:gd name="T21" fmla="*/ 84 h 125"/>
              <a:gd name="T22" fmla="*/ 69 w 208"/>
              <a:gd name="T23" fmla="*/ 83 h 125"/>
              <a:gd name="T24" fmla="*/ 111 w 208"/>
              <a:gd name="T25" fmla="*/ 55 h 125"/>
              <a:gd name="T26" fmla="*/ 152 w 208"/>
              <a:gd name="T27" fmla="*/ 42 h 125"/>
              <a:gd name="T28" fmla="*/ 207 w 208"/>
              <a:gd name="T29" fmla="*/ 0 h 125"/>
              <a:gd name="T30" fmla="*/ 0 w 208"/>
              <a:gd name="T31" fmla="*/ 124 h 125"/>
              <a:gd name="T32" fmla="*/ 14 w 208"/>
              <a:gd name="T33" fmla="*/ 113 h 125"/>
              <a:gd name="T34" fmla="*/ 0 w 208"/>
              <a:gd name="T35" fmla="*/ 124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08" h="125">
                <a:moveTo>
                  <a:pt x="207" y="0"/>
                </a:moveTo>
                <a:cubicBezTo>
                  <a:pt x="207" y="0"/>
                  <a:pt x="194" y="28"/>
                  <a:pt x="152" y="42"/>
                </a:cubicBezTo>
                <a:lnTo>
                  <a:pt x="68" y="84"/>
                </a:lnTo>
                <a:cubicBezTo>
                  <a:pt x="111" y="62"/>
                  <a:pt x="99" y="68"/>
                  <a:pt x="42" y="97"/>
                </a:cubicBezTo>
                <a:cubicBezTo>
                  <a:pt x="75" y="80"/>
                  <a:pt x="67" y="84"/>
                  <a:pt x="30" y="102"/>
                </a:cubicBezTo>
                <a:cubicBezTo>
                  <a:pt x="45" y="95"/>
                  <a:pt x="30" y="102"/>
                  <a:pt x="14" y="111"/>
                </a:cubicBezTo>
                <a:cubicBezTo>
                  <a:pt x="14" y="112"/>
                  <a:pt x="14" y="112"/>
                  <a:pt x="14" y="113"/>
                </a:cubicBezTo>
                <a:cubicBezTo>
                  <a:pt x="18" y="110"/>
                  <a:pt x="24" y="106"/>
                  <a:pt x="30" y="102"/>
                </a:cubicBezTo>
                <a:cubicBezTo>
                  <a:pt x="34" y="101"/>
                  <a:pt x="37" y="99"/>
                  <a:pt x="41" y="97"/>
                </a:cubicBezTo>
                <a:cubicBezTo>
                  <a:pt x="41" y="97"/>
                  <a:pt x="42" y="97"/>
                  <a:pt x="42" y="97"/>
                </a:cubicBezTo>
                <a:cubicBezTo>
                  <a:pt x="54" y="96"/>
                  <a:pt x="65" y="87"/>
                  <a:pt x="68" y="84"/>
                </a:cubicBezTo>
                <a:cubicBezTo>
                  <a:pt x="69" y="83"/>
                  <a:pt x="69" y="83"/>
                  <a:pt x="69" y="83"/>
                </a:cubicBezTo>
                <a:cubicBezTo>
                  <a:pt x="83" y="69"/>
                  <a:pt x="97" y="55"/>
                  <a:pt x="111" y="55"/>
                </a:cubicBezTo>
                <a:cubicBezTo>
                  <a:pt x="125" y="42"/>
                  <a:pt x="138" y="42"/>
                  <a:pt x="152" y="42"/>
                </a:cubicBezTo>
                <a:cubicBezTo>
                  <a:pt x="194" y="14"/>
                  <a:pt x="207" y="0"/>
                  <a:pt x="207" y="0"/>
                </a:cubicBezTo>
                <a:close/>
                <a:moveTo>
                  <a:pt x="0" y="124"/>
                </a:moveTo>
                <a:cubicBezTo>
                  <a:pt x="0" y="124"/>
                  <a:pt x="5" y="119"/>
                  <a:pt x="14" y="113"/>
                </a:cubicBezTo>
                <a:cubicBezTo>
                  <a:pt x="12" y="124"/>
                  <a:pt x="0" y="124"/>
                  <a:pt x="0" y="124"/>
                </a:cubicBezTo>
                <a:close/>
              </a:path>
            </a:pathLst>
          </a:custGeom>
          <a:solidFill>
            <a:srgbClr val="F1BE90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Freeform 57"/>
          <p:cNvSpPr>
            <a:spLocks noChangeArrowheads="1"/>
          </p:cNvSpPr>
          <p:nvPr/>
        </p:nvSpPr>
        <p:spPr bwMode="auto">
          <a:xfrm>
            <a:off x="9415463" y="3579813"/>
            <a:ext cx="354012" cy="190500"/>
          </a:xfrm>
          <a:custGeom>
            <a:avLst/>
            <a:gdLst>
              <a:gd name="T0" fmla="*/ 802 w 803"/>
              <a:gd name="T1" fmla="*/ 0 h 430"/>
              <a:gd name="T2" fmla="*/ 733 w 803"/>
              <a:gd name="T3" fmla="*/ 41 h 430"/>
              <a:gd name="T4" fmla="*/ 595 w 803"/>
              <a:gd name="T5" fmla="*/ 124 h 430"/>
              <a:gd name="T6" fmla="*/ 525 w 803"/>
              <a:gd name="T7" fmla="*/ 166 h 430"/>
              <a:gd name="T8" fmla="*/ 443 w 803"/>
              <a:gd name="T9" fmla="*/ 207 h 430"/>
              <a:gd name="T10" fmla="*/ 359 w 803"/>
              <a:gd name="T11" fmla="*/ 248 h 430"/>
              <a:gd name="T12" fmla="*/ 277 w 803"/>
              <a:gd name="T13" fmla="*/ 290 h 430"/>
              <a:gd name="T14" fmla="*/ 138 w 803"/>
              <a:gd name="T15" fmla="*/ 359 h 430"/>
              <a:gd name="T16" fmla="*/ 0 w 803"/>
              <a:gd name="T17" fmla="*/ 429 h 430"/>
              <a:gd name="T18" fmla="*/ 0 w 803"/>
              <a:gd name="T19" fmla="*/ 429 h 430"/>
              <a:gd name="T20" fmla="*/ 166 w 803"/>
              <a:gd name="T21" fmla="*/ 345 h 430"/>
              <a:gd name="T22" fmla="*/ 221 w 803"/>
              <a:gd name="T23" fmla="*/ 304 h 430"/>
              <a:gd name="T24" fmla="*/ 525 w 803"/>
              <a:gd name="T25" fmla="*/ 152 h 430"/>
              <a:gd name="T26" fmla="*/ 525 w 803"/>
              <a:gd name="T27" fmla="*/ 152 h 430"/>
              <a:gd name="T28" fmla="*/ 664 w 803"/>
              <a:gd name="T29" fmla="*/ 69 h 430"/>
              <a:gd name="T30" fmla="*/ 802 w 803"/>
              <a:gd name="T31" fmla="*/ 0 h 430"/>
              <a:gd name="T32" fmla="*/ 802 w 803"/>
              <a:gd name="T33" fmla="*/ 0 h 4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803" h="430">
                <a:moveTo>
                  <a:pt x="802" y="0"/>
                </a:moveTo>
                <a:cubicBezTo>
                  <a:pt x="775" y="13"/>
                  <a:pt x="761" y="27"/>
                  <a:pt x="733" y="41"/>
                </a:cubicBezTo>
                <a:cubicBezTo>
                  <a:pt x="691" y="69"/>
                  <a:pt x="650" y="97"/>
                  <a:pt x="595" y="124"/>
                </a:cubicBezTo>
                <a:cubicBezTo>
                  <a:pt x="567" y="138"/>
                  <a:pt x="553" y="152"/>
                  <a:pt x="525" y="166"/>
                </a:cubicBezTo>
                <a:cubicBezTo>
                  <a:pt x="498" y="179"/>
                  <a:pt x="470" y="193"/>
                  <a:pt x="443" y="207"/>
                </a:cubicBezTo>
                <a:cubicBezTo>
                  <a:pt x="415" y="221"/>
                  <a:pt x="387" y="235"/>
                  <a:pt x="359" y="248"/>
                </a:cubicBezTo>
                <a:cubicBezTo>
                  <a:pt x="332" y="263"/>
                  <a:pt x="304" y="276"/>
                  <a:pt x="277" y="290"/>
                </a:cubicBezTo>
                <a:cubicBezTo>
                  <a:pt x="235" y="318"/>
                  <a:pt x="180" y="345"/>
                  <a:pt x="138" y="359"/>
                </a:cubicBezTo>
                <a:cubicBezTo>
                  <a:pt x="55" y="401"/>
                  <a:pt x="0" y="429"/>
                  <a:pt x="0" y="429"/>
                </a:cubicBezTo>
                <a:lnTo>
                  <a:pt x="0" y="429"/>
                </a:lnTo>
                <a:cubicBezTo>
                  <a:pt x="0" y="429"/>
                  <a:pt x="0" y="429"/>
                  <a:pt x="166" y="345"/>
                </a:cubicBezTo>
                <a:cubicBezTo>
                  <a:pt x="166" y="345"/>
                  <a:pt x="166" y="345"/>
                  <a:pt x="221" y="304"/>
                </a:cubicBezTo>
                <a:cubicBezTo>
                  <a:pt x="221" y="304"/>
                  <a:pt x="221" y="304"/>
                  <a:pt x="525" y="152"/>
                </a:cubicBezTo>
                <a:lnTo>
                  <a:pt x="525" y="152"/>
                </a:lnTo>
                <a:cubicBezTo>
                  <a:pt x="525" y="152"/>
                  <a:pt x="525" y="152"/>
                  <a:pt x="664" y="69"/>
                </a:cubicBezTo>
                <a:cubicBezTo>
                  <a:pt x="664" y="69"/>
                  <a:pt x="664" y="69"/>
                  <a:pt x="802" y="0"/>
                </a:cubicBezTo>
                <a:lnTo>
                  <a:pt x="802" y="0"/>
                </a:lnTo>
              </a:path>
            </a:pathLst>
          </a:custGeom>
          <a:solidFill>
            <a:srgbClr val="F8C9A0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7" name="Freeform 58"/>
          <p:cNvSpPr>
            <a:spLocks noChangeArrowheads="1"/>
          </p:cNvSpPr>
          <p:nvPr/>
        </p:nvSpPr>
        <p:spPr bwMode="auto">
          <a:xfrm>
            <a:off x="9483725" y="3689350"/>
            <a:ext cx="379413" cy="201613"/>
          </a:xfrm>
          <a:custGeom>
            <a:avLst/>
            <a:gdLst>
              <a:gd name="T0" fmla="*/ 857 w 858"/>
              <a:gd name="T1" fmla="*/ 0 h 457"/>
              <a:gd name="T2" fmla="*/ 732 w 858"/>
              <a:gd name="T3" fmla="*/ 70 h 457"/>
              <a:gd name="T4" fmla="*/ 594 w 858"/>
              <a:gd name="T5" fmla="*/ 153 h 457"/>
              <a:gd name="T6" fmla="*/ 511 w 858"/>
              <a:gd name="T7" fmla="*/ 194 h 457"/>
              <a:gd name="T8" fmla="*/ 442 w 858"/>
              <a:gd name="T9" fmla="*/ 236 h 457"/>
              <a:gd name="T10" fmla="*/ 359 w 858"/>
              <a:gd name="T11" fmla="*/ 277 h 457"/>
              <a:gd name="T12" fmla="*/ 275 w 858"/>
              <a:gd name="T13" fmla="*/ 319 h 457"/>
              <a:gd name="T14" fmla="*/ 137 w 858"/>
              <a:gd name="T15" fmla="*/ 388 h 457"/>
              <a:gd name="T16" fmla="*/ 0 w 858"/>
              <a:gd name="T17" fmla="*/ 456 h 457"/>
              <a:gd name="T18" fmla="*/ 68 w 858"/>
              <a:gd name="T19" fmla="*/ 416 h 457"/>
              <a:gd name="T20" fmla="*/ 345 w 858"/>
              <a:gd name="T21" fmla="*/ 263 h 457"/>
              <a:gd name="T22" fmla="*/ 663 w 858"/>
              <a:gd name="T23" fmla="*/ 97 h 457"/>
              <a:gd name="T24" fmla="*/ 843 w 858"/>
              <a:gd name="T25" fmla="*/ 0 h 457"/>
              <a:gd name="T26" fmla="*/ 857 w 858"/>
              <a:gd name="T27" fmla="*/ 0 h 4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858" h="457">
                <a:moveTo>
                  <a:pt x="857" y="0"/>
                </a:moveTo>
                <a:cubicBezTo>
                  <a:pt x="857" y="0"/>
                  <a:pt x="801" y="28"/>
                  <a:pt x="732" y="70"/>
                </a:cubicBezTo>
                <a:cubicBezTo>
                  <a:pt x="691" y="97"/>
                  <a:pt x="635" y="125"/>
                  <a:pt x="594" y="153"/>
                </a:cubicBezTo>
                <a:cubicBezTo>
                  <a:pt x="566" y="167"/>
                  <a:pt x="538" y="181"/>
                  <a:pt x="511" y="194"/>
                </a:cubicBezTo>
                <a:cubicBezTo>
                  <a:pt x="483" y="208"/>
                  <a:pt x="469" y="222"/>
                  <a:pt x="442" y="236"/>
                </a:cubicBezTo>
                <a:cubicBezTo>
                  <a:pt x="414" y="250"/>
                  <a:pt x="387" y="263"/>
                  <a:pt x="359" y="277"/>
                </a:cubicBezTo>
                <a:cubicBezTo>
                  <a:pt x="331" y="305"/>
                  <a:pt x="303" y="305"/>
                  <a:pt x="275" y="319"/>
                </a:cubicBezTo>
                <a:cubicBezTo>
                  <a:pt x="221" y="347"/>
                  <a:pt x="179" y="374"/>
                  <a:pt x="137" y="388"/>
                </a:cubicBezTo>
                <a:cubicBezTo>
                  <a:pt x="60" y="426"/>
                  <a:pt x="7" y="452"/>
                  <a:pt x="0" y="456"/>
                </a:cubicBezTo>
                <a:cubicBezTo>
                  <a:pt x="5" y="454"/>
                  <a:pt x="31" y="440"/>
                  <a:pt x="68" y="416"/>
                </a:cubicBezTo>
                <a:lnTo>
                  <a:pt x="345" y="263"/>
                </a:lnTo>
                <a:lnTo>
                  <a:pt x="663" y="97"/>
                </a:lnTo>
                <a:lnTo>
                  <a:pt x="843" y="0"/>
                </a:lnTo>
                <a:lnTo>
                  <a:pt x="857" y="0"/>
                </a:lnTo>
              </a:path>
            </a:pathLst>
          </a:custGeom>
          <a:solidFill>
            <a:srgbClr val="F8C9A0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Freeform 59"/>
          <p:cNvSpPr>
            <a:spLocks noChangeArrowheads="1"/>
          </p:cNvSpPr>
          <p:nvPr/>
        </p:nvSpPr>
        <p:spPr bwMode="auto">
          <a:xfrm>
            <a:off x="9512300" y="3692525"/>
            <a:ext cx="336550" cy="180975"/>
          </a:xfrm>
          <a:custGeom>
            <a:avLst/>
            <a:gdLst>
              <a:gd name="T0" fmla="*/ 595 w 763"/>
              <a:gd name="T1" fmla="*/ 90 h 410"/>
              <a:gd name="T2" fmla="*/ 277 w 763"/>
              <a:gd name="T3" fmla="*/ 256 h 410"/>
              <a:gd name="T4" fmla="*/ 0 w 763"/>
              <a:gd name="T5" fmla="*/ 409 h 410"/>
              <a:gd name="T6" fmla="*/ 56 w 763"/>
              <a:gd name="T7" fmla="*/ 367 h 410"/>
              <a:gd name="T8" fmla="*/ 194 w 763"/>
              <a:gd name="T9" fmla="*/ 298 h 410"/>
              <a:gd name="T10" fmla="*/ 277 w 763"/>
              <a:gd name="T11" fmla="*/ 243 h 410"/>
              <a:gd name="T12" fmla="*/ 346 w 763"/>
              <a:gd name="T13" fmla="*/ 201 h 410"/>
              <a:gd name="T14" fmla="*/ 429 w 763"/>
              <a:gd name="T15" fmla="*/ 160 h 410"/>
              <a:gd name="T16" fmla="*/ 512 w 763"/>
              <a:gd name="T17" fmla="*/ 118 h 410"/>
              <a:gd name="T18" fmla="*/ 651 w 763"/>
              <a:gd name="T19" fmla="*/ 49 h 410"/>
              <a:gd name="T20" fmla="*/ 727 w 763"/>
              <a:gd name="T21" fmla="*/ 19 h 410"/>
              <a:gd name="T22" fmla="*/ 595 w 763"/>
              <a:gd name="T23" fmla="*/ 90 h 4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763" h="410">
                <a:moveTo>
                  <a:pt x="595" y="90"/>
                </a:moveTo>
                <a:lnTo>
                  <a:pt x="277" y="256"/>
                </a:lnTo>
                <a:lnTo>
                  <a:pt x="0" y="409"/>
                </a:lnTo>
                <a:cubicBezTo>
                  <a:pt x="14" y="395"/>
                  <a:pt x="42" y="381"/>
                  <a:pt x="56" y="367"/>
                </a:cubicBezTo>
                <a:cubicBezTo>
                  <a:pt x="97" y="340"/>
                  <a:pt x="138" y="326"/>
                  <a:pt x="194" y="298"/>
                </a:cubicBezTo>
                <a:cubicBezTo>
                  <a:pt x="222" y="284"/>
                  <a:pt x="249" y="256"/>
                  <a:pt x="277" y="243"/>
                </a:cubicBezTo>
                <a:cubicBezTo>
                  <a:pt x="304" y="229"/>
                  <a:pt x="319" y="215"/>
                  <a:pt x="346" y="201"/>
                </a:cubicBezTo>
                <a:cubicBezTo>
                  <a:pt x="374" y="187"/>
                  <a:pt x="401" y="174"/>
                  <a:pt x="429" y="160"/>
                </a:cubicBezTo>
                <a:cubicBezTo>
                  <a:pt x="457" y="146"/>
                  <a:pt x="485" y="132"/>
                  <a:pt x="512" y="118"/>
                </a:cubicBezTo>
                <a:cubicBezTo>
                  <a:pt x="567" y="90"/>
                  <a:pt x="609" y="77"/>
                  <a:pt x="651" y="49"/>
                </a:cubicBezTo>
                <a:cubicBezTo>
                  <a:pt x="682" y="36"/>
                  <a:pt x="707" y="27"/>
                  <a:pt x="727" y="19"/>
                </a:cubicBezTo>
                <a:cubicBezTo>
                  <a:pt x="762" y="0"/>
                  <a:pt x="727" y="19"/>
                  <a:pt x="595" y="90"/>
                </a:cubicBezTo>
              </a:path>
            </a:pathLst>
          </a:custGeom>
          <a:solidFill>
            <a:srgbClr val="F8C9A0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9" name="Freeform 60"/>
          <p:cNvSpPr>
            <a:spLocks noChangeArrowheads="1"/>
          </p:cNvSpPr>
          <p:nvPr/>
        </p:nvSpPr>
        <p:spPr bwMode="auto">
          <a:xfrm>
            <a:off x="9647238" y="3805238"/>
            <a:ext cx="279400" cy="157162"/>
          </a:xfrm>
          <a:custGeom>
            <a:avLst/>
            <a:gdLst>
              <a:gd name="T0" fmla="*/ 636 w 637"/>
              <a:gd name="T1" fmla="*/ 0 h 353"/>
              <a:gd name="T2" fmla="*/ 608 w 637"/>
              <a:gd name="T3" fmla="*/ 28 h 353"/>
              <a:gd name="T4" fmla="*/ 484 w 637"/>
              <a:gd name="T5" fmla="*/ 97 h 353"/>
              <a:gd name="T6" fmla="*/ 415 w 637"/>
              <a:gd name="T7" fmla="*/ 139 h 353"/>
              <a:gd name="T8" fmla="*/ 346 w 637"/>
              <a:gd name="T9" fmla="*/ 180 h 353"/>
              <a:gd name="T10" fmla="*/ 276 w 637"/>
              <a:gd name="T11" fmla="*/ 208 h 353"/>
              <a:gd name="T12" fmla="*/ 193 w 637"/>
              <a:gd name="T13" fmla="*/ 250 h 353"/>
              <a:gd name="T14" fmla="*/ 69 w 637"/>
              <a:gd name="T15" fmla="*/ 319 h 353"/>
              <a:gd name="T16" fmla="*/ 47 w 637"/>
              <a:gd name="T17" fmla="*/ 326 h 353"/>
              <a:gd name="T18" fmla="*/ 262 w 637"/>
              <a:gd name="T19" fmla="*/ 208 h 353"/>
              <a:gd name="T20" fmla="*/ 567 w 637"/>
              <a:gd name="T21" fmla="*/ 42 h 353"/>
              <a:gd name="T22" fmla="*/ 636 w 637"/>
              <a:gd name="T23" fmla="*/ 0 h 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37" h="353">
                <a:moveTo>
                  <a:pt x="636" y="0"/>
                </a:moveTo>
                <a:lnTo>
                  <a:pt x="608" y="28"/>
                </a:lnTo>
                <a:cubicBezTo>
                  <a:pt x="567" y="42"/>
                  <a:pt x="525" y="70"/>
                  <a:pt x="484" y="97"/>
                </a:cubicBezTo>
                <a:cubicBezTo>
                  <a:pt x="456" y="111"/>
                  <a:pt x="442" y="125"/>
                  <a:pt x="415" y="139"/>
                </a:cubicBezTo>
                <a:cubicBezTo>
                  <a:pt x="387" y="153"/>
                  <a:pt x="373" y="166"/>
                  <a:pt x="346" y="180"/>
                </a:cubicBezTo>
                <a:cubicBezTo>
                  <a:pt x="318" y="180"/>
                  <a:pt x="290" y="194"/>
                  <a:pt x="276" y="208"/>
                </a:cubicBezTo>
                <a:cubicBezTo>
                  <a:pt x="249" y="222"/>
                  <a:pt x="221" y="236"/>
                  <a:pt x="193" y="250"/>
                </a:cubicBezTo>
                <a:cubicBezTo>
                  <a:pt x="152" y="277"/>
                  <a:pt x="110" y="291"/>
                  <a:pt x="69" y="319"/>
                </a:cubicBezTo>
                <a:cubicBezTo>
                  <a:pt x="61" y="321"/>
                  <a:pt x="54" y="323"/>
                  <a:pt x="47" y="326"/>
                </a:cubicBezTo>
                <a:cubicBezTo>
                  <a:pt x="0" y="352"/>
                  <a:pt x="47" y="326"/>
                  <a:pt x="262" y="208"/>
                </a:cubicBezTo>
                <a:lnTo>
                  <a:pt x="567" y="42"/>
                </a:lnTo>
                <a:lnTo>
                  <a:pt x="636" y="0"/>
                </a:lnTo>
              </a:path>
            </a:pathLst>
          </a:custGeom>
          <a:solidFill>
            <a:srgbClr val="F8C9A0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0" name="Freeform 61"/>
          <p:cNvSpPr>
            <a:spLocks noChangeArrowheads="1"/>
          </p:cNvSpPr>
          <p:nvPr/>
        </p:nvSpPr>
        <p:spPr bwMode="auto">
          <a:xfrm>
            <a:off x="9623425" y="3779838"/>
            <a:ext cx="349250" cy="192087"/>
          </a:xfrm>
          <a:custGeom>
            <a:avLst/>
            <a:gdLst>
              <a:gd name="T0" fmla="*/ 788 w 789"/>
              <a:gd name="T1" fmla="*/ 0 h 430"/>
              <a:gd name="T2" fmla="*/ 692 w 789"/>
              <a:gd name="T3" fmla="*/ 55 h 430"/>
              <a:gd name="T4" fmla="*/ 623 w 789"/>
              <a:gd name="T5" fmla="*/ 97 h 430"/>
              <a:gd name="T6" fmla="*/ 623 w 789"/>
              <a:gd name="T7" fmla="*/ 97 h 430"/>
              <a:gd name="T8" fmla="*/ 318 w 789"/>
              <a:gd name="T9" fmla="*/ 263 h 430"/>
              <a:gd name="T10" fmla="*/ 42 w 789"/>
              <a:gd name="T11" fmla="*/ 415 h 430"/>
              <a:gd name="T12" fmla="*/ 28 w 789"/>
              <a:gd name="T13" fmla="*/ 415 h 430"/>
              <a:gd name="T14" fmla="*/ 0 w 789"/>
              <a:gd name="T15" fmla="*/ 429 h 430"/>
              <a:gd name="T16" fmla="*/ 111 w 789"/>
              <a:gd name="T17" fmla="*/ 346 h 430"/>
              <a:gd name="T18" fmla="*/ 236 w 789"/>
              <a:gd name="T19" fmla="*/ 277 h 430"/>
              <a:gd name="T20" fmla="*/ 305 w 789"/>
              <a:gd name="T21" fmla="*/ 235 h 430"/>
              <a:gd name="T22" fmla="*/ 387 w 789"/>
              <a:gd name="T23" fmla="*/ 194 h 430"/>
              <a:gd name="T24" fmla="*/ 457 w 789"/>
              <a:gd name="T25" fmla="*/ 166 h 430"/>
              <a:gd name="T26" fmla="*/ 526 w 789"/>
              <a:gd name="T27" fmla="*/ 125 h 430"/>
              <a:gd name="T28" fmla="*/ 650 w 789"/>
              <a:gd name="T29" fmla="*/ 55 h 430"/>
              <a:gd name="T30" fmla="*/ 788 w 789"/>
              <a:gd name="T31" fmla="*/ 0 h 430"/>
              <a:gd name="T32" fmla="*/ 788 w 789"/>
              <a:gd name="T33" fmla="*/ 0 h 4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789" h="430">
                <a:moveTo>
                  <a:pt x="788" y="0"/>
                </a:moveTo>
                <a:cubicBezTo>
                  <a:pt x="788" y="0"/>
                  <a:pt x="747" y="28"/>
                  <a:pt x="692" y="55"/>
                </a:cubicBezTo>
                <a:cubicBezTo>
                  <a:pt x="692" y="55"/>
                  <a:pt x="692" y="55"/>
                  <a:pt x="623" y="97"/>
                </a:cubicBezTo>
                <a:lnTo>
                  <a:pt x="623" y="97"/>
                </a:lnTo>
                <a:cubicBezTo>
                  <a:pt x="623" y="97"/>
                  <a:pt x="623" y="97"/>
                  <a:pt x="318" y="263"/>
                </a:cubicBezTo>
                <a:cubicBezTo>
                  <a:pt x="318" y="263"/>
                  <a:pt x="318" y="263"/>
                  <a:pt x="42" y="415"/>
                </a:cubicBezTo>
                <a:cubicBezTo>
                  <a:pt x="42" y="415"/>
                  <a:pt x="42" y="415"/>
                  <a:pt x="28" y="415"/>
                </a:cubicBezTo>
                <a:cubicBezTo>
                  <a:pt x="14" y="415"/>
                  <a:pt x="0" y="429"/>
                  <a:pt x="0" y="429"/>
                </a:cubicBezTo>
                <a:cubicBezTo>
                  <a:pt x="0" y="429"/>
                  <a:pt x="42" y="387"/>
                  <a:pt x="111" y="346"/>
                </a:cubicBezTo>
                <a:cubicBezTo>
                  <a:pt x="152" y="332"/>
                  <a:pt x="194" y="305"/>
                  <a:pt x="236" y="277"/>
                </a:cubicBezTo>
                <a:cubicBezTo>
                  <a:pt x="263" y="263"/>
                  <a:pt x="291" y="249"/>
                  <a:pt x="305" y="235"/>
                </a:cubicBezTo>
                <a:cubicBezTo>
                  <a:pt x="332" y="221"/>
                  <a:pt x="360" y="208"/>
                  <a:pt x="387" y="194"/>
                </a:cubicBezTo>
                <a:cubicBezTo>
                  <a:pt x="402" y="180"/>
                  <a:pt x="429" y="180"/>
                  <a:pt x="457" y="166"/>
                </a:cubicBezTo>
                <a:cubicBezTo>
                  <a:pt x="484" y="152"/>
                  <a:pt x="498" y="139"/>
                  <a:pt x="526" y="125"/>
                </a:cubicBezTo>
                <a:cubicBezTo>
                  <a:pt x="567" y="97"/>
                  <a:pt x="623" y="83"/>
                  <a:pt x="650" y="55"/>
                </a:cubicBezTo>
                <a:cubicBezTo>
                  <a:pt x="734" y="28"/>
                  <a:pt x="788" y="0"/>
                  <a:pt x="788" y="0"/>
                </a:cubicBezTo>
                <a:lnTo>
                  <a:pt x="788" y="0"/>
                </a:lnTo>
              </a:path>
            </a:pathLst>
          </a:custGeom>
          <a:solidFill>
            <a:srgbClr val="F8C9A0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1" name="Freeform 62"/>
          <p:cNvSpPr>
            <a:spLocks noChangeArrowheads="1"/>
          </p:cNvSpPr>
          <p:nvPr/>
        </p:nvSpPr>
        <p:spPr bwMode="auto">
          <a:xfrm>
            <a:off x="10198100" y="2974975"/>
            <a:ext cx="649288" cy="690563"/>
          </a:xfrm>
          <a:custGeom>
            <a:avLst/>
            <a:gdLst>
              <a:gd name="T0" fmla="*/ 1466 w 1467"/>
              <a:gd name="T1" fmla="*/ 994 h 1562"/>
              <a:gd name="T2" fmla="*/ 1461 w 1467"/>
              <a:gd name="T3" fmla="*/ 1046 h 1562"/>
              <a:gd name="T4" fmla="*/ 470 w 1467"/>
              <a:gd name="T5" fmla="*/ 1561 h 1562"/>
              <a:gd name="T6" fmla="*/ 0 w 1467"/>
              <a:gd name="T7" fmla="*/ 635 h 1562"/>
              <a:gd name="T8" fmla="*/ 1244 w 1467"/>
              <a:gd name="T9" fmla="*/ 0 h 1562"/>
              <a:gd name="T10" fmla="*/ 1281 w 1467"/>
              <a:gd name="T11" fmla="*/ 70 h 1562"/>
              <a:gd name="T12" fmla="*/ 1418 w 1467"/>
              <a:gd name="T13" fmla="*/ 515 h 1562"/>
              <a:gd name="T14" fmla="*/ 1466 w 1467"/>
              <a:gd name="T15" fmla="*/ 994 h 15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67" h="1562">
                <a:moveTo>
                  <a:pt x="1466" y="994"/>
                </a:moveTo>
                <a:lnTo>
                  <a:pt x="1461" y="1046"/>
                </a:lnTo>
                <a:lnTo>
                  <a:pt x="470" y="1561"/>
                </a:lnTo>
                <a:lnTo>
                  <a:pt x="0" y="635"/>
                </a:lnTo>
                <a:lnTo>
                  <a:pt x="1244" y="0"/>
                </a:lnTo>
                <a:lnTo>
                  <a:pt x="1281" y="70"/>
                </a:lnTo>
                <a:lnTo>
                  <a:pt x="1418" y="515"/>
                </a:lnTo>
                <a:lnTo>
                  <a:pt x="1466" y="994"/>
                </a:lnTo>
              </a:path>
            </a:pathLst>
          </a:custGeom>
          <a:solidFill>
            <a:srgbClr val="A2CF64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2" name="Freeform 63"/>
          <p:cNvSpPr>
            <a:spLocks noChangeArrowheads="1"/>
          </p:cNvSpPr>
          <p:nvPr/>
        </p:nvSpPr>
        <p:spPr bwMode="auto">
          <a:xfrm>
            <a:off x="8764588" y="2863850"/>
            <a:ext cx="668337" cy="735013"/>
          </a:xfrm>
          <a:custGeom>
            <a:avLst/>
            <a:gdLst>
              <a:gd name="T0" fmla="*/ 25 w 1513"/>
              <a:gd name="T1" fmla="*/ 767 h 1662"/>
              <a:gd name="T2" fmla="*/ 164 w 1513"/>
              <a:gd name="T3" fmla="*/ 322 h 1662"/>
              <a:gd name="T4" fmla="*/ 338 w 1513"/>
              <a:gd name="T5" fmla="*/ 0 h 1662"/>
              <a:gd name="T6" fmla="*/ 1512 w 1513"/>
              <a:gd name="T7" fmla="*/ 803 h 1662"/>
              <a:gd name="T8" fmla="*/ 931 w 1513"/>
              <a:gd name="T9" fmla="*/ 1661 h 1662"/>
              <a:gd name="T10" fmla="*/ 0 w 1513"/>
              <a:gd name="T11" fmla="*/ 1017 h 1662"/>
              <a:gd name="T12" fmla="*/ 25 w 1513"/>
              <a:gd name="T13" fmla="*/ 767 h 16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13" h="1662">
                <a:moveTo>
                  <a:pt x="25" y="767"/>
                </a:moveTo>
                <a:lnTo>
                  <a:pt x="164" y="322"/>
                </a:lnTo>
                <a:lnTo>
                  <a:pt x="338" y="0"/>
                </a:lnTo>
                <a:lnTo>
                  <a:pt x="1512" y="803"/>
                </a:lnTo>
                <a:lnTo>
                  <a:pt x="931" y="1661"/>
                </a:lnTo>
                <a:lnTo>
                  <a:pt x="0" y="1017"/>
                </a:lnTo>
                <a:lnTo>
                  <a:pt x="25" y="767"/>
                </a:lnTo>
              </a:path>
            </a:pathLst>
          </a:custGeom>
          <a:solidFill>
            <a:srgbClr val="A6A397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533" name="TextBox 13"/>
          <p:cNvSpPr txBox="1">
            <a:spLocks noChangeArrowheads="1"/>
          </p:cNvSpPr>
          <p:nvPr/>
        </p:nvSpPr>
        <p:spPr bwMode="auto">
          <a:xfrm>
            <a:off x="1328738" y="5122863"/>
            <a:ext cx="195421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000000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sz="1600" b="1">
              <a:solidFill>
                <a:srgbClr val="000000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8534" name="TextBox 13"/>
          <p:cNvSpPr txBox="1">
            <a:spLocks noChangeArrowheads="1"/>
          </p:cNvSpPr>
          <p:nvPr/>
        </p:nvSpPr>
        <p:spPr bwMode="auto">
          <a:xfrm>
            <a:off x="1147763" y="5440363"/>
            <a:ext cx="23336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000000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000000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8535" name="TextBox 13"/>
          <p:cNvSpPr txBox="1">
            <a:spLocks noChangeArrowheads="1"/>
          </p:cNvSpPr>
          <p:nvPr/>
        </p:nvSpPr>
        <p:spPr bwMode="auto">
          <a:xfrm>
            <a:off x="5029200" y="5122863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000000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sz="1600" b="1">
              <a:solidFill>
                <a:srgbClr val="000000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8536" name="TextBox 13"/>
          <p:cNvSpPr txBox="1">
            <a:spLocks noChangeArrowheads="1"/>
          </p:cNvSpPr>
          <p:nvPr/>
        </p:nvSpPr>
        <p:spPr bwMode="auto">
          <a:xfrm>
            <a:off x="4848225" y="5440363"/>
            <a:ext cx="23336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000000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000000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8537" name="TextBox 13"/>
          <p:cNvSpPr txBox="1">
            <a:spLocks noChangeArrowheads="1"/>
          </p:cNvSpPr>
          <p:nvPr/>
        </p:nvSpPr>
        <p:spPr bwMode="auto">
          <a:xfrm>
            <a:off x="8723313" y="5113338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000000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sz="1600" b="1">
              <a:solidFill>
                <a:srgbClr val="000000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8538" name="TextBox 13"/>
          <p:cNvSpPr txBox="1">
            <a:spLocks noChangeArrowheads="1"/>
          </p:cNvSpPr>
          <p:nvPr/>
        </p:nvSpPr>
        <p:spPr bwMode="auto">
          <a:xfrm>
            <a:off x="8542338" y="5429250"/>
            <a:ext cx="2333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000000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000000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57188" y="355600"/>
            <a:ext cx="254000" cy="254000"/>
          </a:xfrm>
          <a:prstGeom prst="rect">
            <a:avLst/>
          </a:prstGeom>
          <a:solidFill>
            <a:srgbClr val="0058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9459" name="文本框 4"/>
          <p:cNvSpPr txBox="1">
            <a:spLocks noChangeArrowheads="1"/>
          </p:cNvSpPr>
          <p:nvPr/>
        </p:nvSpPr>
        <p:spPr bwMode="auto">
          <a:xfrm>
            <a:off x="685800" y="282575"/>
            <a:ext cx="26574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sp>
        <p:nvSpPr>
          <p:cNvPr id="8" name="矩形 7"/>
          <p:cNvSpPr/>
          <p:nvPr/>
        </p:nvSpPr>
        <p:spPr>
          <a:xfrm>
            <a:off x="0" y="1319213"/>
            <a:ext cx="12192000" cy="4800600"/>
          </a:xfrm>
          <a:prstGeom prst="rect">
            <a:avLst/>
          </a:prstGeom>
          <a:solidFill>
            <a:srgbClr val="0058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19461" name="组合 8"/>
          <p:cNvGrpSpPr>
            <a:grpSpLocks/>
          </p:cNvGrpSpPr>
          <p:nvPr/>
        </p:nvGrpSpPr>
        <p:grpSpPr bwMode="auto">
          <a:xfrm>
            <a:off x="5837238" y="2244725"/>
            <a:ext cx="647700" cy="649288"/>
            <a:chOff x="6912864" y="3136392"/>
            <a:chExt cx="649224" cy="649224"/>
          </a:xfrm>
        </p:grpSpPr>
        <p:sp>
          <p:nvSpPr>
            <p:cNvPr id="19477" name="Freeform 620"/>
            <p:cNvSpPr>
              <a:spLocks/>
            </p:cNvSpPr>
            <p:nvPr/>
          </p:nvSpPr>
          <p:spPr bwMode="auto">
            <a:xfrm>
              <a:off x="7070852" y="3296983"/>
              <a:ext cx="333248" cy="328041"/>
            </a:xfrm>
            <a:custGeom>
              <a:avLst/>
              <a:gdLst>
                <a:gd name="T0" fmla="*/ 325120 w 287"/>
                <a:gd name="T1" fmla="*/ 3477 h 283"/>
                <a:gd name="T2" fmla="*/ 241518 w 287"/>
                <a:gd name="T3" fmla="*/ 16228 h 283"/>
                <a:gd name="T4" fmla="*/ 166043 w 287"/>
                <a:gd name="T5" fmla="*/ 0 h 283"/>
                <a:gd name="T6" fmla="*/ 91730 w 287"/>
                <a:gd name="T7" fmla="*/ 16228 h 283"/>
                <a:gd name="T8" fmla="*/ 8128 w 287"/>
                <a:gd name="T9" fmla="*/ 3477 h 283"/>
                <a:gd name="T10" fmla="*/ 0 w 287"/>
                <a:gd name="T11" fmla="*/ 69549 h 283"/>
                <a:gd name="T12" fmla="*/ 77797 w 287"/>
                <a:gd name="T13" fmla="*/ 274720 h 283"/>
                <a:gd name="T14" fmla="*/ 166043 w 287"/>
                <a:gd name="T15" fmla="*/ 328041 h 283"/>
                <a:gd name="T16" fmla="*/ 255451 w 287"/>
                <a:gd name="T17" fmla="*/ 274720 h 283"/>
                <a:gd name="T18" fmla="*/ 333248 w 287"/>
                <a:gd name="T19" fmla="*/ 69549 h 283"/>
                <a:gd name="T20" fmla="*/ 325120 w 287"/>
                <a:gd name="T21" fmla="*/ 3477 h 28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87" h="283">
                  <a:moveTo>
                    <a:pt x="280" y="3"/>
                  </a:moveTo>
                  <a:cubicBezTo>
                    <a:pt x="280" y="3"/>
                    <a:pt x="240" y="14"/>
                    <a:pt x="208" y="14"/>
                  </a:cubicBezTo>
                  <a:cubicBezTo>
                    <a:pt x="176" y="14"/>
                    <a:pt x="143" y="0"/>
                    <a:pt x="143" y="0"/>
                  </a:cubicBezTo>
                  <a:cubicBezTo>
                    <a:pt x="143" y="0"/>
                    <a:pt x="111" y="14"/>
                    <a:pt x="79" y="14"/>
                  </a:cubicBezTo>
                  <a:cubicBezTo>
                    <a:pt x="46" y="14"/>
                    <a:pt x="7" y="3"/>
                    <a:pt x="7" y="3"/>
                  </a:cubicBezTo>
                  <a:cubicBezTo>
                    <a:pt x="7" y="3"/>
                    <a:pt x="0" y="26"/>
                    <a:pt x="0" y="60"/>
                  </a:cubicBezTo>
                  <a:cubicBezTo>
                    <a:pt x="0" y="149"/>
                    <a:pt x="28" y="206"/>
                    <a:pt x="67" y="237"/>
                  </a:cubicBezTo>
                  <a:cubicBezTo>
                    <a:pt x="90" y="256"/>
                    <a:pt x="128" y="283"/>
                    <a:pt x="143" y="283"/>
                  </a:cubicBezTo>
                  <a:cubicBezTo>
                    <a:pt x="159" y="283"/>
                    <a:pt x="196" y="256"/>
                    <a:pt x="220" y="237"/>
                  </a:cubicBezTo>
                  <a:cubicBezTo>
                    <a:pt x="258" y="205"/>
                    <a:pt x="287" y="149"/>
                    <a:pt x="287" y="60"/>
                  </a:cubicBezTo>
                  <a:cubicBezTo>
                    <a:pt x="287" y="26"/>
                    <a:pt x="280" y="3"/>
                    <a:pt x="280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6912864" y="3136392"/>
              <a:ext cx="649224" cy="649224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9462" name="组合 11"/>
          <p:cNvGrpSpPr>
            <a:grpSpLocks/>
          </p:cNvGrpSpPr>
          <p:nvPr/>
        </p:nvGrpSpPr>
        <p:grpSpPr bwMode="auto">
          <a:xfrm>
            <a:off x="5837238" y="3332163"/>
            <a:ext cx="647700" cy="649287"/>
            <a:chOff x="6450504" y="4654296"/>
            <a:chExt cx="649224" cy="649224"/>
          </a:xfrm>
        </p:grpSpPr>
        <p:sp>
          <p:nvSpPr>
            <p:cNvPr id="19475" name="Freeform 112"/>
            <p:cNvSpPr>
              <a:spLocks noEditPoints="1"/>
            </p:cNvSpPr>
            <p:nvPr/>
          </p:nvSpPr>
          <p:spPr bwMode="auto">
            <a:xfrm>
              <a:off x="6648847" y="4812284"/>
              <a:ext cx="252539" cy="333248"/>
            </a:xfrm>
            <a:custGeom>
              <a:avLst/>
              <a:gdLst>
                <a:gd name="T0" fmla="*/ 219802 w 216"/>
                <a:gd name="T1" fmla="*/ 145796 h 288"/>
                <a:gd name="T2" fmla="*/ 219802 w 216"/>
                <a:gd name="T3" fmla="*/ 91412 h 288"/>
                <a:gd name="T4" fmla="*/ 127439 w 216"/>
                <a:gd name="T5" fmla="*/ 0 h 288"/>
                <a:gd name="T6" fmla="*/ 126269 w 216"/>
                <a:gd name="T7" fmla="*/ 0 h 288"/>
                <a:gd name="T8" fmla="*/ 123931 w 216"/>
                <a:gd name="T9" fmla="*/ 0 h 288"/>
                <a:gd name="T10" fmla="*/ 32737 w 216"/>
                <a:gd name="T11" fmla="*/ 91412 h 288"/>
                <a:gd name="T12" fmla="*/ 32737 w 216"/>
                <a:gd name="T13" fmla="*/ 145796 h 288"/>
                <a:gd name="T14" fmla="*/ 0 w 216"/>
                <a:gd name="T15" fmla="*/ 145796 h 288"/>
                <a:gd name="T16" fmla="*/ 0 w 216"/>
                <a:gd name="T17" fmla="*/ 333248 h 288"/>
                <a:gd name="T18" fmla="*/ 252539 w 216"/>
                <a:gd name="T19" fmla="*/ 333248 h 288"/>
                <a:gd name="T20" fmla="*/ 252539 w 216"/>
                <a:gd name="T21" fmla="*/ 145796 h 288"/>
                <a:gd name="T22" fmla="*/ 219802 w 216"/>
                <a:gd name="T23" fmla="*/ 145796 h 288"/>
                <a:gd name="T24" fmla="*/ 78334 w 216"/>
                <a:gd name="T25" fmla="*/ 91412 h 288"/>
                <a:gd name="T26" fmla="*/ 123931 w 216"/>
                <a:gd name="T27" fmla="*/ 45127 h 288"/>
                <a:gd name="T28" fmla="*/ 126269 w 216"/>
                <a:gd name="T29" fmla="*/ 45127 h 288"/>
                <a:gd name="T30" fmla="*/ 127439 w 216"/>
                <a:gd name="T31" fmla="*/ 45127 h 288"/>
                <a:gd name="T32" fmla="*/ 173036 w 216"/>
                <a:gd name="T33" fmla="*/ 91412 h 288"/>
                <a:gd name="T34" fmla="*/ 173036 w 216"/>
                <a:gd name="T35" fmla="*/ 145796 h 288"/>
                <a:gd name="T36" fmla="*/ 78334 w 216"/>
                <a:gd name="T37" fmla="*/ 145796 h 288"/>
                <a:gd name="T38" fmla="*/ 78334 w 216"/>
                <a:gd name="T39" fmla="*/ 91412 h 288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216" h="288">
                  <a:moveTo>
                    <a:pt x="188" y="126"/>
                  </a:moveTo>
                  <a:cubicBezTo>
                    <a:pt x="188" y="79"/>
                    <a:pt x="188" y="79"/>
                    <a:pt x="188" y="79"/>
                  </a:cubicBezTo>
                  <a:cubicBezTo>
                    <a:pt x="188" y="35"/>
                    <a:pt x="152" y="0"/>
                    <a:pt x="109" y="0"/>
                  </a:cubicBezTo>
                  <a:cubicBezTo>
                    <a:pt x="109" y="0"/>
                    <a:pt x="108" y="0"/>
                    <a:pt x="108" y="0"/>
                  </a:cubicBezTo>
                  <a:cubicBezTo>
                    <a:pt x="107" y="0"/>
                    <a:pt x="107" y="0"/>
                    <a:pt x="106" y="0"/>
                  </a:cubicBezTo>
                  <a:cubicBezTo>
                    <a:pt x="63" y="0"/>
                    <a:pt x="28" y="35"/>
                    <a:pt x="28" y="79"/>
                  </a:cubicBezTo>
                  <a:cubicBezTo>
                    <a:pt x="28" y="126"/>
                    <a:pt x="28" y="126"/>
                    <a:pt x="28" y="126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288"/>
                    <a:pt x="0" y="288"/>
                    <a:pt x="0" y="288"/>
                  </a:cubicBezTo>
                  <a:cubicBezTo>
                    <a:pt x="216" y="288"/>
                    <a:pt x="216" y="288"/>
                    <a:pt x="216" y="288"/>
                  </a:cubicBezTo>
                  <a:cubicBezTo>
                    <a:pt x="216" y="126"/>
                    <a:pt x="216" y="126"/>
                    <a:pt x="216" y="126"/>
                  </a:cubicBezTo>
                  <a:lnTo>
                    <a:pt x="188" y="126"/>
                  </a:lnTo>
                  <a:close/>
                  <a:moveTo>
                    <a:pt x="67" y="79"/>
                  </a:moveTo>
                  <a:cubicBezTo>
                    <a:pt x="67" y="57"/>
                    <a:pt x="85" y="39"/>
                    <a:pt x="106" y="39"/>
                  </a:cubicBezTo>
                  <a:cubicBezTo>
                    <a:pt x="107" y="39"/>
                    <a:pt x="108" y="39"/>
                    <a:pt x="108" y="39"/>
                  </a:cubicBezTo>
                  <a:cubicBezTo>
                    <a:pt x="108" y="39"/>
                    <a:pt x="109" y="39"/>
                    <a:pt x="109" y="39"/>
                  </a:cubicBezTo>
                  <a:cubicBezTo>
                    <a:pt x="131" y="39"/>
                    <a:pt x="148" y="57"/>
                    <a:pt x="148" y="79"/>
                  </a:cubicBezTo>
                  <a:cubicBezTo>
                    <a:pt x="148" y="126"/>
                    <a:pt x="148" y="126"/>
                    <a:pt x="148" y="126"/>
                  </a:cubicBezTo>
                  <a:cubicBezTo>
                    <a:pt x="67" y="126"/>
                    <a:pt x="67" y="126"/>
                    <a:pt x="67" y="126"/>
                  </a:cubicBezTo>
                  <a:lnTo>
                    <a:pt x="67" y="7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6450504" y="4654296"/>
              <a:ext cx="649224" cy="649224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9463" name="组合 14"/>
          <p:cNvGrpSpPr>
            <a:grpSpLocks/>
          </p:cNvGrpSpPr>
          <p:nvPr/>
        </p:nvGrpSpPr>
        <p:grpSpPr bwMode="auto">
          <a:xfrm>
            <a:off x="5838825" y="4418013"/>
            <a:ext cx="649288" cy="649287"/>
            <a:chOff x="7243572" y="4654296"/>
            <a:chExt cx="649224" cy="649224"/>
          </a:xfrm>
        </p:grpSpPr>
        <p:sp>
          <p:nvSpPr>
            <p:cNvPr id="19473" name="Freeform 240"/>
            <p:cNvSpPr>
              <a:spLocks/>
            </p:cNvSpPr>
            <p:nvPr/>
          </p:nvSpPr>
          <p:spPr bwMode="auto">
            <a:xfrm>
              <a:off x="7416960" y="4809744"/>
              <a:ext cx="333248" cy="312420"/>
            </a:xfrm>
            <a:custGeom>
              <a:avLst/>
              <a:gdLst>
                <a:gd name="T0" fmla="*/ 248779 w 288"/>
                <a:gd name="T1" fmla="*/ 0 h 270"/>
                <a:gd name="T2" fmla="*/ 246465 w 288"/>
                <a:gd name="T3" fmla="*/ 0 h 270"/>
                <a:gd name="T4" fmla="*/ 245308 w 288"/>
                <a:gd name="T5" fmla="*/ 0 h 270"/>
                <a:gd name="T6" fmla="*/ 160838 w 288"/>
                <a:gd name="T7" fmla="*/ 85626 h 270"/>
                <a:gd name="T8" fmla="*/ 160838 w 288"/>
                <a:gd name="T9" fmla="*/ 136539 h 270"/>
                <a:gd name="T10" fmla="*/ 0 w 288"/>
                <a:gd name="T11" fmla="*/ 136539 h 270"/>
                <a:gd name="T12" fmla="*/ 0 w 288"/>
                <a:gd name="T13" fmla="*/ 312420 h 270"/>
                <a:gd name="T14" fmla="*/ 233736 w 288"/>
                <a:gd name="T15" fmla="*/ 312420 h 270"/>
                <a:gd name="T16" fmla="*/ 233736 w 288"/>
                <a:gd name="T17" fmla="*/ 136539 h 270"/>
                <a:gd name="T18" fmla="*/ 202494 w 288"/>
                <a:gd name="T19" fmla="*/ 136539 h 270"/>
                <a:gd name="T20" fmla="*/ 202494 w 288"/>
                <a:gd name="T21" fmla="*/ 85626 h 270"/>
                <a:gd name="T22" fmla="*/ 245308 w 288"/>
                <a:gd name="T23" fmla="*/ 42813 h 270"/>
                <a:gd name="T24" fmla="*/ 247622 w 288"/>
                <a:gd name="T25" fmla="*/ 42813 h 270"/>
                <a:gd name="T26" fmla="*/ 248779 w 288"/>
                <a:gd name="T27" fmla="*/ 42813 h 270"/>
                <a:gd name="T28" fmla="*/ 290435 w 288"/>
                <a:gd name="T29" fmla="*/ 85626 h 270"/>
                <a:gd name="T30" fmla="*/ 290435 w 288"/>
                <a:gd name="T31" fmla="*/ 105297 h 270"/>
                <a:gd name="T32" fmla="*/ 305477 w 288"/>
                <a:gd name="T33" fmla="*/ 105297 h 270"/>
                <a:gd name="T34" fmla="*/ 305477 w 288"/>
                <a:gd name="T35" fmla="*/ 111083 h 270"/>
                <a:gd name="T36" fmla="*/ 290435 w 288"/>
                <a:gd name="T37" fmla="*/ 124968 h 270"/>
                <a:gd name="T38" fmla="*/ 290435 w 288"/>
                <a:gd name="T39" fmla="*/ 136539 h 270"/>
                <a:gd name="T40" fmla="*/ 333248 w 288"/>
                <a:gd name="T41" fmla="*/ 136539 h 270"/>
                <a:gd name="T42" fmla="*/ 333248 w 288"/>
                <a:gd name="T43" fmla="*/ 85626 h 270"/>
                <a:gd name="T44" fmla="*/ 248779 w 288"/>
                <a:gd name="T45" fmla="*/ 0 h 27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88" h="270">
                  <a:moveTo>
                    <a:pt x="215" y="0"/>
                  </a:moveTo>
                  <a:cubicBezTo>
                    <a:pt x="214" y="0"/>
                    <a:pt x="214" y="0"/>
                    <a:pt x="213" y="0"/>
                  </a:cubicBezTo>
                  <a:cubicBezTo>
                    <a:pt x="213" y="0"/>
                    <a:pt x="212" y="0"/>
                    <a:pt x="212" y="0"/>
                  </a:cubicBezTo>
                  <a:cubicBezTo>
                    <a:pt x="172" y="0"/>
                    <a:pt x="139" y="33"/>
                    <a:pt x="139" y="74"/>
                  </a:cubicBezTo>
                  <a:cubicBezTo>
                    <a:pt x="139" y="74"/>
                    <a:pt x="139" y="99"/>
                    <a:pt x="139" y="118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270"/>
                    <a:pt x="0" y="270"/>
                    <a:pt x="0" y="270"/>
                  </a:cubicBezTo>
                  <a:cubicBezTo>
                    <a:pt x="202" y="270"/>
                    <a:pt x="202" y="270"/>
                    <a:pt x="202" y="270"/>
                  </a:cubicBezTo>
                  <a:cubicBezTo>
                    <a:pt x="202" y="118"/>
                    <a:pt x="202" y="118"/>
                    <a:pt x="202" y="118"/>
                  </a:cubicBezTo>
                  <a:cubicBezTo>
                    <a:pt x="175" y="118"/>
                    <a:pt x="175" y="118"/>
                    <a:pt x="175" y="118"/>
                  </a:cubicBezTo>
                  <a:cubicBezTo>
                    <a:pt x="175" y="99"/>
                    <a:pt x="175" y="74"/>
                    <a:pt x="175" y="74"/>
                  </a:cubicBezTo>
                  <a:cubicBezTo>
                    <a:pt x="175" y="54"/>
                    <a:pt x="192" y="37"/>
                    <a:pt x="212" y="37"/>
                  </a:cubicBezTo>
                  <a:cubicBezTo>
                    <a:pt x="213" y="37"/>
                    <a:pt x="214" y="37"/>
                    <a:pt x="214" y="37"/>
                  </a:cubicBezTo>
                  <a:cubicBezTo>
                    <a:pt x="214" y="37"/>
                    <a:pt x="214" y="37"/>
                    <a:pt x="215" y="37"/>
                  </a:cubicBezTo>
                  <a:cubicBezTo>
                    <a:pt x="235" y="37"/>
                    <a:pt x="251" y="54"/>
                    <a:pt x="251" y="74"/>
                  </a:cubicBezTo>
                  <a:cubicBezTo>
                    <a:pt x="251" y="74"/>
                    <a:pt x="251" y="81"/>
                    <a:pt x="251" y="91"/>
                  </a:cubicBezTo>
                  <a:cubicBezTo>
                    <a:pt x="264" y="91"/>
                    <a:pt x="264" y="91"/>
                    <a:pt x="264" y="91"/>
                  </a:cubicBezTo>
                  <a:cubicBezTo>
                    <a:pt x="264" y="96"/>
                    <a:pt x="264" y="96"/>
                    <a:pt x="264" y="96"/>
                  </a:cubicBezTo>
                  <a:cubicBezTo>
                    <a:pt x="251" y="108"/>
                    <a:pt x="251" y="108"/>
                    <a:pt x="251" y="108"/>
                  </a:cubicBezTo>
                  <a:cubicBezTo>
                    <a:pt x="251" y="111"/>
                    <a:pt x="251" y="115"/>
                    <a:pt x="251" y="118"/>
                  </a:cubicBezTo>
                  <a:cubicBezTo>
                    <a:pt x="288" y="118"/>
                    <a:pt x="288" y="118"/>
                    <a:pt x="288" y="118"/>
                  </a:cubicBezTo>
                  <a:cubicBezTo>
                    <a:pt x="288" y="99"/>
                    <a:pt x="288" y="74"/>
                    <a:pt x="288" y="74"/>
                  </a:cubicBezTo>
                  <a:cubicBezTo>
                    <a:pt x="288" y="33"/>
                    <a:pt x="255" y="0"/>
                    <a:pt x="21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7243572" y="4654296"/>
              <a:ext cx="649224" cy="649224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9464" name="组合 17"/>
          <p:cNvGrpSpPr>
            <a:grpSpLocks/>
          </p:cNvGrpSpPr>
          <p:nvPr/>
        </p:nvGrpSpPr>
        <p:grpSpPr bwMode="auto">
          <a:xfrm>
            <a:off x="695325" y="2097088"/>
            <a:ext cx="4538663" cy="3708400"/>
            <a:chOff x="694944" y="2097507"/>
            <a:chExt cx="4538312" cy="3707588"/>
          </a:xfrm>
        </p:grpSpPr>
        <p:pic>
          <p:nvPicPr>
            <p:cNvPr id="19471" name="Picture 2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944" y="2097507"/>
              <a:ext cx="4538312" cy="3707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472" name="图片 1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207"/>
            <a:stretch>
              <a:fillRect/>
            </a:stretch>
          </p:blipFill>
          <p:spPr bwMode="auto">
            <a:xfrm>
              <a:off x="988446" y="2224991"/>
              <a:ext cx="3953910" cy="2504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465" name="TextBox 13"/>
          <p:cNvSpPr txBox="1">
            <a:spLocks noChangeArrowheads="1"/>
          </p:cNvSpPr>
          <p:nvPr/>
        </p:nvSpPr>
        <p:spPr bwMode="auto">
          <a:xfrm>
            <a:off x="6383338" y="2373313"/>
            <a:ext cx="2338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sz="1600" b="1">
              <a:solidFill>
                <a:schemeClr val="bg1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9466" name="TextBox 13"/>
          <p:cNvSpPr txBox="1">
            <a:spLocks noChangeArrowheads="1"/>
          </p:cNvSpPr>
          <p:nvPr/>
        </p:nvSpPr>
        <p:spPr bwMode="auto">
          <a:xfrm>
            <a:off x="6792913" y="2660650"/>
            <a:ext cx="407987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chemeClr val="bg1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9467" name="TextBox 13"/>
          <p:cNvSpPr txBox="1">
            <a:spLocks noChangeArrowheads="1"/>
          </p:cNvSpPr>
          <p:nvPr/>
        </p:nvSpPr>
        <p:spPr bwMode="auto">
          <a:xfrm>
            <a:off x="6353175" y="3419475"/>
            <a:ext cx="233838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sz="1600" b="1">
              <a:solidFill>
                <a:schemeClr val="bg1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9468" name="TextBox 13"/>
          <p:cNvSpPr txBox="1">
            <a:spLocks noChangeArrowheads="1"/>
          </p:cNvSpPr>
          <p:nvPr/>
        </p:nvSpPr>
        <p:spPr bwMode="auto">
          <a:xfrm>
            <a:off x="6762750" y="3706813"/>
            <a:ext cx="4079875" cy="18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chemeClr val="bg1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9469" name="TextBox 13"/>
          <p:cNvSpPr txBox="1">
            <a:spLocks noChangeArrowheads="1"/>
          </p:cNvSpPr>
          <p:nvPr/>
        </p:nvSpPr>
        <p:spPr bwMode="auto">
          <a:xfrm>
            <a:off x="6383338" y="4557713"/>
            <a:ext cx="2338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sz="1600" b="1">
              <a:solidFill>
                <a:schemeClr val="bg1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9470" name="TextBox 13"/>
          <p:cNvSpPr txBox="1">
            <a:spLocks noChangeArrowheads="1"/>
          </p:cNvSpPr>
          <p:nvPr/>
        </p:nvSpPr>
        <p:spPr bwMode="auto">
          <a:xfrm>
            <a:off x="6792913" y="4845050"/>
            <a:ext cx="407987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chemeClr val="bg1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57188" y="355600"/>
            <a:ext cx="254000" cy="254000"/>
          </a:xfrm>
          <a:prstGeom prst="rect">
            <a:avLst/>
          </a:prstGeom>
          <a:solidFill>
            <a:srgbClr val="0058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0483" name="文本框 4"/>
          <p:cNvSpPr txBox="1">
            <a:spLocks noChangeArrowheads="1"/>
          </p:cNvSpPr>
          <p:nvPr/>
        </p:nvSpPr>
        <p:spPr bwMode="auto">
          <a:xfrm>
            <a:off x="685800" y="282575"/>
            <a:ext cx="26574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sp>
        <p:nvSpPr>
          <p:cNvPr id="32" name="Freeform 14"/>
          <p:cNvSpPr>
            <a:spLocks/>
          </p:cNvSpPr>
          <p:nvPr/>
        </p:nvSpPr>
        <p:spPr bwMode="auto">
          <a:xfrm>
            <a:off x="5322888" y="4241800"/>
            <a:ext cx="1654175" cy="1789113"/>
          </a:xfrm>
          <a:custGeom>
            <a:avLst/>
            <a:gdLst>
              <a:gd name="T0" fmla="*/ 577 w 1155"/>
              <a:gd name="T1" fmla="*/ 0 h 1336"/>
              <a:gd name="T2" fmla="*/ 0 w 1155"/>
              <a:gd name="T3" fmla="*/ 335 h 1336"/>
              <a:gd name="T4" fmla="*/ 0 w 1155"/>
              <a:gd name="T5" fmla="*/ 1004 h 1336"/>
              <a:gd name="T6" fmla="*/ 577 w 1155"/>
              <a:gd name="T7" fmla="*/ 1336 h 1336"/>
              <a:gd name="T8" fmla="*/ 1155 w 1155"/>
              <a:gd name="T9" fmla="*/ 1004 h 1336"/>
              <a:gd name="T10" fmla="*/ 1155 w 1155"/>
              <a:gd name="T11" fmla="*/ 335 h 1336"/>
              <a:gd name="T12" fmla="*/ 577 w 1155"/>
              <a:gd name="T13" fmla="*/ 0 h 1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55" h="1336">
                <a:moveTo>
                  <a:pt x="577" y="0"/>
                </a:moveTo>
                <a:lnTo>
                  <a:pt x="0" y="335"/>
                </a:lnTo>
                <a:lnTo>
                  <a:pt x="0" y="1004"/>
                </a:lnTo>
                <a:lnTo>
                  <a:pt x="577" y="1336"/>
                </a:lnTo>
                <a:lnTo>
                  <a:pt x="1155" y="1004"/>
                </a:lnTo>
                <a:lnTo>
                  <a:pt x="1155" y="335"/>
                </a:lnTo>
                <a:lnTo>
                  <a:pt x="577" y="0"/>
                </a:lnTo>
                <a:close/>
              </a:path>
            </a:pathLst>
          </a:custGeom>
          <a:solidFill>
            <a:srgbClr val="727CA3">
              <a:lumMod val="40000"/>
              <a:lumOff val="60000"/>
            </a:srgbClr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Freeform 15"/>
          <p:cNvSpPr>
            <a:spLocks/>
          </p:cNvSpPr>
          <p:nvPr/>
        </p:nvSpPr>
        <p:spPr bwMode="auto">
          <a:xfrm>
            <a:off x="5322888" y="4241800"/>
            <a:ext cx="1654175" cy="893763"/>
          </a:xfrm>
          <a:custGeom>
            <a:avLst/>
            <a:gdLst>
              <a:gd name="T0" fmla="*/ 1155 w 1155"/>
              <a:gd name="T1" fmla="*/ 335 h 667"/>
              <a:gd name="T2" fmla="*/ 1155 w 1155"/>
              <a:gd name="T3" fmla="*/ 335 h 667"/>
              <a:gd name="T4" fmla="*/ 1155 w 1155"/>
              <a:gd name="T5" fmla="*/ 335 h 667"/>
              <a:gd name="T6" fmla="*/ 577 w 1155"/>
              <a:gd name="T7" fmla="*/ 0 h 667"/>
              <a:gd name="T8" fmla="*/ 3 w 1155"/>
              <a:gd name="T9" fmla="*/ 335 h 667"/>
              <a:gd name="T10" fmla="*/ 0 w 1155"/>
              <a:gd name="T11" fmla="*/ 335 h 667"/>
              <a:gd name="T12" fmla="*/ 0 w 1155"/>
              <a:gd name="T13" fmla="*/ 335 h 667"/>
              <a:gd name="T14" fmla="*/ 0 w 1155"/>
              <a:gd name="T15" fmla="*/ 335 h 667"/>
              <a:gd name="T16" fmla="*/ 3 w 1155"/>
              <a:gd name="T17" fmla="*/ 335 h 667"/>
              <a:gd name="T18" fmla="*/ 577 w 1155"/>
              <a:gd name="T19" fmla="*/ 667 h 667"/>
              <a:gd name="T20" fmla="*/ 1155 w 1155"/>
              <a:gd name="T21" fmla="*/ 335 h 667"/>
              <a:gd name="T22" fmla="*/ 1155 w 1155"/>
              <a:gd name="T23" fmla="*/ 335 h 667"/>
              <a:gd name="T24" fmla="*/ 1155 w 1155"/>
              <a:gd name="T25" fmla="*/ 335 h 6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155" h="667">
                <a:moveTo>
                  <a:pt x="1155" y="335"/>
                </a:moveTo>
                <a:lnTo>
                  <a:pt x="1155" y="335"/>
                </a:lnTo>
                <a:lnTo>
                  <a:pt x="1155" y="335"/>
                </a:lnTo>
                <a:lnTo>
                  <a:pt x="577" y="0"/>
                </a:lnTo>
                <a:lnTo>
                  <a:pt x="3" y="335"/>
                </a:lnTo>
                <a:lnTo>
                  <a:pt x="0" y="335"/>
                </a:lnTo>
                <a:lnTo>
                  <a:pt x="0" y="335"/>
                </a:lnTo>
                <a:lnTo>
                  <a:pt x="0" y="335"/>
                </a:lnTo>
                <a:lnTo>
                  <a:pt x="3" y="335"/>
                </a:lnTo>
                <a:lnTo>
                  <a:pt x="577" y="667"/>
                </a:lnTo>
                <a:lnTo>
                  <a:pt x="1155" y="335"/>
                </a:lnTo>
                <a:lnTo>
                  <a:pt x="1155" y="335"/>
                </a:lnTo>
                <a:lnTo>
                  <a:pt x="1155" y="335"/>
                </a:lnTo>
                <a:close/>
              </a:path>
            </a:pathLst>
          </a:custGeom>
          <a:solidFill>
            <a:srgbClr val="727CA3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Freeform 16"/>
          <p:cNvSpPr>
            <a:spLocks/>
          </p:cNvSpPr>
          <p:nvPr/>
        </p:nvSpPr>
        <p:spPr bwMode="auto">
          <a:xfrm>
            <a:off x="5322888" y="4689475"/>
            <a:ext cx="830262" cy="1341438"/>
          </a:xfrm>
          <a:custGeom>
            <a:avLst/>
            <a:gdLst>
              <a:gd name="T0" fmla="*/ 3 w 579"/>
              <a:gd name="T1" fmla="*/ 0 h 1001"/>
              <a:gd name="T2" fmla="*/ 0 w 579"/>
              <a:gd name="T3" fmla="*/ 0 h 1001"/>
              <a:gd name="T4" fmla="*/ 0 w 579"/>
              <a:gd name="T5" fmla="*/ 669 h 1001"/>
              <a:gd name="T6" fmla="*/ 577 w 579"/>
              <a:gd name="T7" fmla="*/ 1001 h 1001"/>
              <a:gd name="T8" fmla="*/ 579 w 579"/>
              <a:gd name="T9" fmla="*/ 1001 h 1001"/>
              <a:gd name="T10" fmla="*/ 579 w 579"/>
              <a:gd name="T11" fmla="*/ 332 h 1001"/>
              <a:gd name="T12" fmla="*/ 577 w 579"/>
              <a:gd name="T13" fmla="*/ 332 h 1001"/>
              <a:gd name="T14" fmla="*/ 3 w 579"/>
              <a:gd name="T15" fmla="*/ 0 h 10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79" h="1001">
                <a:moveTo>
                  <a:pt x="3" y="0"/>
                </a:moveTo>
                <a:lnTo>
                  <a:pt x="0" y="0"/>
                </a:lnTo>
                <a:lnTo>
                  <a:pt x="0" y="669"/>
                </a:lnTo>
                <a:lnTo>
                  <a:pt x="577" y="1001"/>
                </a:lnTo>
                <a:lnTo>
                  <a:pt x="579" y="1001"/>
                </a:lnTo>
                <a:lnTo>
                  <a:pt x="579" y="332"/>
                </a:lnTo>
                <a:lnTo>
                  <a:pt x="577" y="332"/>
                </a:lnTo>
                <a:lnTo>
                  <a:pt x="3" y="0"/>
                </a:lnTo>
                <a:close/>
              </a:path>
            </a:pathLst>
          </a:custGeom>
          <a:solidFill>
            <a:srgbClr val="727CA3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Freeform 17"/>
          <p:cNvSpPr>
            <a:spLocks/>
          </p:cNvSpPr>
          <p:nvPr/>
        </p:nvSpPr>
        <p:spPr bwMode="auto">
          <a:xfrm>
            <a:off x="5322888" y="4241800"/>
            <a:ext cx="830262" cy="893763"/>
          </a:xfrm>
          <a:custGeom>
            <a:avLst/>
            <a:gdLst>
              <a:gd name="T0" fmla="*/ 579 w 579"/>
              <a:gd name="T1" fmla="*/ 3 h 667"/>
              <a:gd name="T2" fmla="*/ 577 w 579"/>
              <a:gd name="T3" fmla="*/ 0 h 667"/>
              <a:gd name="T4" fmla="*/ 3 w 579"/>
              <a:gd name="T5" fmla="*/ 335 h 667"/>
              <a:gd name="T6" fmla="*/ 0 w 579"/>
              <a:gd name="T7" fmla="*/ 335 h 667"/>
              <a:gd name="T8" fmla="*/ 0 w 579"/>
              <a:gd name="T9" fmla="*/ 335 h 667"/>
              <a:gd name="T10" fmla="*/ 0 w 579"/>
              <a:gd name="T11" fmla="*/ 335 h 667"/>
              <a:gd name="T12" fmla="*/ 3 w 579"/>
              <a:gd name="T13" fmla="*/ 335 h 667"/>
              <a:gd name="T14" fmla="*/ 577 w 579"/>
              <a:gd name="T15" fmla="*/ 667 h 667"/>
              <a:gd name="T16" fmla="*/ 579 w 579"/>
              <a:gd name="T17" fmla="*/ 667 h 667"/>
              <a:gd name="T18" fmla="*/ 579 w 579"/>
              <a:gd name="T19" fmla="*/ 3 h 6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79" h="667">
                <a:moveTo>
                  <a:pt x="579" y="3"/>
                </a:moveTo>
                <a:lnTo>
                  <a:pt x="577" y="0"/>
                </a:lnTo>
                <a:lnTo>
                  <a:pt x="3" y="335"/>
                </a:lnTo>
                <a:lnTo>
                  <a:pt x="0" y="335"/>
                </a:lnTo>
                <a:lnTo>
                  <a:pt x="0" y="335"/>
                </a:lnTo>
                <a:lnTo>
                  <a:pt x="0" y="335"/>
                </a:lnTo>
                <a:lnTo>
                  <a:pt x="3" y="335"/>
                </a:lnTo>
                <a:lnTo>
                  <a:pt x="577" y="667"/>
                </a:lnTo>
                <a:lnTo>
                  <a:pt x="579" y="667"/>
                </a:lnTo>
                <a:lnTo>
                  <a:pt x="579" y="3"/>
                </a:lnTo>
                <a:close/>
              </a:path>
            </a:pathLst>
          </a:custGeom>
          <a:solidFill>
            <a:srgbClr val="727CA3">
              <a:lumMod val="75000"/>
            </a:srgbClr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Freeform 18"/>
          <p:cNvSpPr>
            <a:spLocks/>
          </p:cNvSpPr>
          <p:nvPr/>
        </p:nvSpPr>
        <p:spPr bwMode="auto">
          <a:xfrm>
            <a:off x="4910138" y="4019550"/>
            <a:ext cx="1239837" cy="669925"/>
          </a:xfrm>
          <a:custGeom>
            <a:avLst/>
            <a:gdLst>
              <a:gd name="T0" fmla="*/ 0 w 866"/>
              <a:gd name="T1" fmla="*/ 335 h 501"/>
              <a:gd name="T2" fmla="*/ 289 w 866"/>
              <a:gd name="T3" fmla="*/ 501 h 501"/>
              <a:gd name="T4" fmla="*/ 866 w 866"/>
              <a:gd name="T5" fmla="*/ 166 h 501"/>
              <a:gd name="T6" fmla="*/ 579 w 866"/>
              <a:gd name="T7" fmla="*/ 0 h 501"/>
              <a:gd name="T8" fmla="*/ 0 w 866"/>
              <a:gd name="T9" fmla="*/ 335 h 5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66" h="501">
                <a:moveTo>
                  <a:pt x="0" y="335"/>
                </a:moveTo>
                <a:lnTo>
                  <a:pt x="289" y="501"/>
                </a:lnTo>
                <a:lnTo>
                  <a:pt x="866" y="166"/>
                </a:lnTo>
                <a:lnTo>
                  <a:pt x="579" y="0"/>
                </a:lnTo>
                <a:lnTo>
                  <a:pt x="0" y="335"/>
                </a:lnTo>
                <a:close/>
              </a:path>
            </a:pathLst>
          </a:custGeom>
          <a:solidFill>
            <a:srgbClr val="727CA3">
              <a:lumMod val="60000"/>
              <a:lumOff val="40000"/>
            </a:srgbClr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Freeform 19"/>
          <p:cNvSpPr>
            <a:spLocks/>
          </p:cNvSpPr>
          <p:nvPr/>
        </p:nvSpPr>
        <p:spPr bwMode="auto">
          <a:xfrm>
            <a:off x="6153150" y="4019550"/>
            <a:ext cx="1239838" cy="669925"/>
          </a:xfrm>
          <a:custGeom>
            <a:avLst/>
            <a:gdLst>
              <a:gd name="T0" fmla="*/ 866 w 866"/>
              <a:gd name="T1" fmla="*/ 335 h 501"/>
              <a:gd name="T2" fmla="*/ 576 w 866"/>
              <a:gd name="T3" fmla="*/ 501 h 501"/>
              <a:gd name="T4" fmla="*/ 0 w 866"/>
              <a:gd name="T5" fmla="*/ 169 h 501"/>
              <a:gd name="T6" fmla="*/ 287 w 866"/>
              <a:gd name="T7" fmla="*/ 0 h 501"/>
              <a:gd name="T8" fmla="*/ 866 w 866"/>
              <a:gd name="T9" fmla="*/ 335 h 5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66" h="501">
                <a:moveTo>
                  <a:pt x="866" y="335"/>
                </a:moveTo>
                <a:lnTo>
                  <a:pt x="576" y="501"/>
                </a:lnTo>
                <a:lnTo>
                  <a:pt x="0" y="169"/>
                </a:lnTo>
                <a:lnTo>
                  <a:pt x="287" y="0"/>
                </a:lnTo>
                <a:lnTo>
                  <a:pt x="866" y="335"/>
                </a:lnTo>
                <a:close/>
              </a:path>
            </a:pathLst>
          </a:custGeom>
          <a:solidFill>
            <a:srgbClr val="727CA3">
              <a:lumMod val="60000"/>
              <a:lumOff val="40000"/>
            </a:srgbClr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Freeform 20"/>
          <p:cNvSpPr>
            <a:spLocks/>
          </p:cNvSpPr>
          <p:nvPr/>
        </p:nvSpPr>
        <p:spPr bwMode="auto">
          <a:xfrm>
            <a:off x="4910138" y="4689475"/>
            <a:ext cx="1243012" cy="671513"/>
          </a:xfrm>
          <a:custGeom>
            <a:avLst/>
            <a:gdLst>
              <a:gd name="T0" fmla="*/ 0 w 868"/>
              <a:gd name="T1" fmla="*/ 166 h 501"/>
              <a:gd name="T2" fmla="*/ 289 w 868"/>
              <a:gd name="T3" fmla="*/ 0 h 501"/>
              <a:gd name="T4" fmla="*/ 868 w 868"/>
              <a:gd name="T5" fmla="*/ 332 h 501"/>
              <a:gd name="T6" fmla="*/ 579 w 868"/>
              <a:gd name="T7" fmla="*/ 501 h 501"/>
              <a:gd name="T8" fmla="*/ 0 w 868"/>
              <a:gd name="T9" fmla="*/ 166 h 5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68" h="501">
                <a:moveTo>
                  <a:pt x="0" y="166"/>
                </a:moveTo>
                <a:lnTo>
                  <a:pt x="289" y="0"/>
                </a:lnTo>
                <a:lnTo>
                  <a:pt x="868" y="332"/>
                </a:lnTo>
                <a:lnTo>
                  <a:pt x="579" y="501"/>
                </a:lnTo>
                <a:lnTo>
                  <a:pt x="0" y="166"/>
                </a:lnTo>
                <a:close/>
              </a:path>
            </a:pathLst>
          </a:custGeom>
          <a:solidFill>
            <a:srgbClr val="727CA3">
              <a:lumMod val="60000"/>
              <a:lumOff val="40000"/>
            </a:srgbClr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Freeform 21"/>
          <p:cNvSpPr>
            <a:spLocks/>
          </p:cNvSpPr>
          <p:nvPr/>
        </p:nvSpPr>
        <p:spPr bwMode="auto">
          <a:xfrm>
            <a:off x="6153150" y="4689475"/>
            <a:ext cx="1239838" cy="671513"/>
          </a:xfrm>
          <a:custGeom>
            <a:avLst/>
            <a:gdLst>
              <a:gd name="T0" fmla="*/ 866 w 866"/>
              <a:gd name="T1" fmla="*/ 166 h 501"/>
              <a:gd name="T2" fmla="*/ 576 w 866"/>
              <a:gd name="T3" fmla="*/ 0 h 501"/>
              <a:gd name="T4" fmla="*/ 0 w 866"/>
              <a:gd name="T5" fmla="*/ 332 h 501"/>
              <a:gd name="T6" fmla="*/ 287 w 866"/>
              <a:gd name="T7" fmla="*/ 501 h 501"/>
              <a:gd name="T8" fmla="*/ 866 w 866"/>
              <a:gd name="T9" fmla="*/ 166 h 5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66" h="501">
                <a:moveTo>
                  <a:pt x="866" y="166"/>
                </a:moveTo>
                <a:lnTo>
                  <a:pt x="576" y="0"/>
                </a:lnTo>
                <a:lnTo>
                  <a:pt x="0" y="332"/>
                </a:lnTo>
                <a:lnTo>
                  <a:pt x="287" y="501"/>
                </a:lnTo>
                <a:lnTo>
                  <a:pt x="866" y="166"/>
                </a:lnTo>
                <a:close/>
              </a:path>
            </a:pathLst>
          </a:custGeom>
          <a:solidFill>
            <a:srgbClr val="727CA3">
              <a:lumMod val="60000"/>
              <a:lumOff val="40000"/>
            </a:srgbClr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20492" name="Picture 8" descr="yinyi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7488" y="4238625"/>
            <a:ext cx="1782762" cy="827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Freeform 11"/>
          <p:cNvSpPr>
            <a:spLocks/>
          </p:cNvSpPr>
          <p:nvPr/>
        </p:nvSpPr>
        <p:spPr bwMode="auto">
          <a:xfrm rot="20967558">
            <a:off x="4276725" y="1725613"/>
            <a:ext cx="2120900" cy="2943225"/>
          </a:xfrm>
          <a:custGeom>
            <a:avLst/>
            <a:gdLst>
              <a:gd name="T0" fmla="*/ 1150 w 980"/>
              <a:gd name="T1" fmla="*/ 2121 h 1370"/>
              <a:gd name="T2" fmla="*/ 1047 w 980"/>
              <a:gd name="T3" fmla="*/ 689 h 1370"/>
              <a:gd name="T4" fmla="*/ 271 w 980"/>
              <a:gd name="T5" fmla="*/ 865 h 1370"/>
              <a:gd name="T6" fmla="*/ 1150 w 980"/>
              <a:gd name="T7" fmla="*/ 2121 h 137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980" h="1370">
                <a:moveTo>
                  <a:pt x="737" y="1370"/>
                </a:moveTo>
                <a:cubicBezTo>
                  <a:pt x="737" y="1370"/>
                  <a:pt x="980" y="890"/>
                  <a:pt x="671" y="445"/>
                </a:cubicBezTo>
                <a:cubicBezTo>
                  <a:pt x="362" y="0"/>
                  <a:pt x="0" y="297"/>
                  <a:pt x="174" y="559"/>
                </a:cubicBezTo>
                <a:cubicBezTo>
                  <a:pt x="349" y="822"/>
                  <a:pt x="666" y="782"/>
                  <a:pt x="737" y="1370"/>
                </a:cubicBezTo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Freeform 12"/>
          <p:cNvSpPr>
            <a:spLocks/>
          </p:cNvSpPr>
          <p:nvPr/>
        </p:nvSpPr>
        <p:spPr bwMode="auto">
          <a:xfrm rot="20967558">
            <a:off x="4275138" y="1722438"/>
            <a:ext cx="2119312" cy="2943225"/>
          </a:xfrm>
          <a:custGeom>
            <a:avLst/>
            <a:gdLst>
              <a:gd name="T0" fmla="*/ 1149 w 980"/>
              <a:gd name="T1" fmla="*/ 2121 h 1370"/>
              <a:gd name="T2" fmla="*/ 1046 w 980"/>
              <a:gd name="T3" fmla="*/ 689 h 1370"/>
              <a:gd name="T4" fmla="*/ 271 w 980"/>
              <a:gd name="T5" fmla="*/ 865 h 1370"/>
              <a:gd name="T6" fmla="*/ 1149 w 980"/>
              <a:gd name="T7" fmla="*/ 2121 h 137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980" h="1370">
                <a:moveTo>
                  <a:pt x="737" y="1370"/>
                </a:moveTo>
                <a:cubicBezTo>
                  <a:pt x="737" y="1370"/>
                  <a:pt x="980" y="890"/>
                  <a:pt x="671" y="445"/>
                </a:cubicBezTo>
                <a:cubicBezTo>
                  <a:pt x="362" y="0"/>
                  <a:pt x="0" y="297"/>
                  <a:pt x="174" y="559"/>
                </a:cubicBezTo>
                <a:cubicBezTo>
                  <a:pt x="349" y="822"/>
                  <a:pt x="666" y="782"/>
                  <a:pt x="737" y="1370"/>
                </a:cubicBezTo>
              </a:path>
            </a:pathLst>
          </a:custGeom>
          <a:solidFill>
            <a:srgbClr val="FEC925"/>
          </a:solidFill>
          <a:ln>
            <a:noFill/>
          </a:ln>
          <a:effectLst/>
          <a:ex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Freeform 2"/>
          <p:cNvSpPr>
            <a:spLocks noChangeArrowheads="1"/>
          </p:cNvSpPr>
          <p:nvPr/>
        </p:nvSpPr>
        <p:spPr bwMode="auto">
          <a:xfrm>
            <a:off x="4727575" y="2474913"/>
            <a:ext cx="550863" cy="550862"/>
          </a:xfrm>
          <a:custGeom>
            <a:avLst/>
            <a:gdLst>
              <a:gd name="T0" fmla="*/ 3437 w 6844"/>
              <a:gd name="T1" fmla="*/ 1719 h 6844"/>
              <a:gd name="T2" fmla="*/ 3437 w 6844"/>
              <a:gd name="T3" fmla="*/ 2875 h 6844"/>
              <a:gd name="T4" fmla="*/ 3437 w 6844"/>
              <a:gd name="T5" fmla="*/ 1719 h 6844"/>
              <a:gd name="T6" fmla="*/ 6843 w 6844"/>
              <a:gd name="T7" fmla="*/ 188 h 6844"/>
              <a:gd name="T8" fmla="*/ 5437 w 6844"/>
              <a:gd name="T9" fmla="*/ 2375 h 6844"/>
              <a:gd name="T10" fmla="*/ 5124 w 6844"/>
              <a:gd name="T11" fmla="*/ 1250 h 6844"/>
              <a:gd name="T12" fmla="*/ 5093 w 6844"/>
              <a:gd name="T13" fmla="*/ 2719 h 6844"/>
              <a:gd name="T14" fmla="*/ 4437 w 6844"/>
              <a:gd name="T15" fmla="*/ 3749 h 6844"/>
              <a:gd name="T16" fmla="*/ 5218 w 6844"/>
              <a:gd name="T17" fmla="*/ 4562 h 6844"/>
              <a:gd name="T18" fmla="*/ 5218 w 6844"/>
              <a:gd name="T19" fmla="*/ 4593 h 6844"/>
              <a:gd name="T20" fmla="*/ 5124 w 6844"/>
              <a:gd name="T21" fmla="*/ 6624 h 6844"/>
              <a:gd name="T22" fmla="*/ 4812 w 6844"/>
              <a:gd name="T23" fmla="*/ 6843 h 6844"/>
              <a:gd name="T24" fmla="*/ 4812 w 6844"/>
              <a:gd name="T25" fmla="*/ 5093 h 6844"/>
              <a:gd name="T26" fmla="*/ 2594 w 6844"/>
              <a:gd name="T27" fmla="*/ 5812 h 6844"/>
              <a:gd name="T28" fmla="*/ 2438 w 6844"/>
              <a:gd name="T29" fmla="*/ 5968 h 6844"/>
              <a:gd name="T30" fmla="*/ 875 w 6844"/>
              <a:gd name="T31" fmla="*/ 6843 h 6844"/>
              <a:gd name="T32" fmla="*/ 719 w 6844"/>
              <a:gd name="T33" fmla="*/ 6312 h 6844"/>
              <a:gd name="T34" fmla="*/ 2844 w 6844"/>
              <a:gd name="T35" fmla="*/ 4562 h 6844"/>
              <a:gd name="T36" fmla="*/ 1782 w 6844"/>
              <a:gd name="T37" fmla="*/ 2750 h 6844"/>
              <a:gd name="T38" fmla="*/ 1719 w 6844"/>
              <a:gd name="T39" fmla="*/ 2594 h 6844"/>
              <a:gd name="T40" fmla="*/ 1250 w 6844"/>
              <a:gd name="T41" fmla="*/ 1313 h 6844"/>
              <a:gd name="T42" fmla="*/ 407 w 6844"/>
              <a:gd name="T43" fmla="*/ 2563 h 6844"/>
              <a:gd name="T44" fmla="*/ 1032 w 6844"/>
              <a:gd name="T45" fmla="*/ 32 h 6844"/>
              <a:gd name="T46" fmla="*/ 1813 w 6844"/>
              <a:gd name="T47" fmla="*/ 938 h 6844"/>
              <a:gd name="T48" fmla="*/ 2157 w 6844"/>
              <a:gd name="T49" fmla="*/ 907 h 6844"/>
              <a:gd name="T50" fmla="*/ 4718 w 6844"/>
              <a:gd name="T51" fmla="*/ 907 h 6844"/>
              <a:gd name="T52" fmla="*/ 5031 w 6844"/>
              <a:gd name="T53" fmla="*/ 938 h 6844"/>
              <a:gd name="T54" fmla="*/ 5812 w 6844"/>
              <a:gd name="T55" fmla="*/ 0 h 6844"/>
              <a:gd name="T56" fmla="*/ 4562 w 6844"/>
              <a:gd name="T57" fmla="*/ 1188 h 6844"/>
              <a:gd name="T58" fmla="*/ 3437 w 6844"/>
              <a:gd name="T59" fmla="*/ 1157 h 6844"/>
              <a:gd name="T60" fmla="*/ 2282 w 6844"/>
              <a:gd name="T61" fmla="*/ 2469 h 6844"/>
              <a:gd name="T62" fmla="*/ 3718 w 6844"/>
              <a:gd name="T63" fmla="*/ 3157 h 6844"/>
              <a:gd name="T64" fmla="*/ 4562 w 6844"/>
              <a:gd name="T65" fmla="*/ 1188 h 6844"/>
              <a:gd name="T66" fmla="*/ 4562 w 6844"/>
              <a:gd name="T67" fmla="*/ 1188 h 68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6844" h="6844">
                <a:moveTo>
                  <a:pt x="3437" y="1719"/>
                </a:moveTo>
                <a:lnTo>
                  <a:pt x="3437" y="1719"/>
                </a:lnTo>
                <a:cubicBezTo>
                  <a:pt x="3749" y="1719"/>
                  <a:pt x="3999" y="2000"/>
                  <a:pt x="3999" y="2313"/>
                </a:cubicBezTo>
                <a:cubicBezTo>
                  <a:pt x="3999" y="2625"/>
                  <a:pt x="3749" y="2875"/>
                  <a:pt x="3437" y="2875"/>
                </a:cubicBezTo>
                <a:cubicBezTo>
                  <a:pt x="3125" y="2875"/>
                  <a:pt x="2844" y="2625"/>
                  <a:pt x="2844" y="2313"/>
                </a:cubicBezTo>
                <a:cubicBezTo>
                  <a:pt x="2844" y="2000"/>
                  <a:pt x="3125" y="1719"/>
                  <a:pt x="3437" y="1719"/>
                </a:cubicBezTo>
                <a:close/>
                <a:moveTo>
                  <a:pt x="6843" y="188"/>
                </a:moveTo>
                <a:lnTo>
                  <a:pt x="6843" y="188"/>
                </a:lnTo>
                <a:cubicBezTo>
                  <a:pt x="6437" y="2532"/>
                  <a:pt x="6437" y="2532"/>
                  <a:pt x="6437" y="2532"/>
                </a:cubicBezTo>
                <a:cubicBezTo>
                  <a:pt x="5437" y="2375"/>
                  <a:pt x="5437" y="2375"/>
                  <a:pt x="5437" y="2375"/>
                </a:cubicBezTo>
                <a:cubicBezTo>
                  <a:pt x="5593" y="1282"/>
                  <a:pt x="5593" y="1282"/>
                  <a:pt x="5593" y="1282"/>
                </a:cubicBezTo>
                <a:cubicBezTo>
                  <a:pt x="5468" y="1282"/>
                  <a:pt x="5312" y="1250"/>
                  <a:pt x="5124" y="1250"/>
                </a:cubicBezTo>
                <a:cubicBezTo>
                  <a:pt x="5124" y="2594"/>
                  <a:pt x="5124" y="2594"/>
                  <a:pt x="5124" y="2594"/>
                </a:cubicBezTo>
                <a:cubicBezTo>
                  <a:pt x="5124" y="2625"/>
                  <a:pt x="5124" y="2688"/>
                  <a:pt x="5093" y="2719"/>
                </a:cubicBezTo>
                <a:lnTo>
                  <a:pt x="5093" y="2750"/>
                </a:lnTo>
                <a:cubicBezTo>
                  <a:pt x="4437" y="3749"/>
                  <a:pt x="4437" y="3749"/>
                  <a:pt x="4437" y="3749"/>
                </a:cubicBezTo>
                <a:cubicBezTo>
                  <a:pt x="4249" y="4281"/>
                  <a:pt x="4249" y="4281"/>
                  <a:pt x="4249" y="4281"/>
                </a:cubicBezTo>
                <a:cubicBezTo>
                  <a:pt x="5218" y="4562"/>
                  <a:pt x="5218" y="4562"/>
                  <a:pt x="5218" y="4562"/>
                </a:cubicBezTo>
                <a:cubicBezTo>
                  <a:pt x="5218" y="4562"/>
                  <a:pt x="5218" y="4562"/>
                  <a:pt x="5187" y="4593"/>
                </a:cubicBezTo>
                <a:cubicBezTo>
                  <a:pt x="5218" y="4593"/>
                  <a:pt x="5218" y="4593"/>
                  <a:pt x="5218" y="4593"/>
                </a:cubicBezTo>
                <a:cubicBezTo>
                  <a:pt x="5343" y="4624"/>
                  <a:pt x="5437" y="4749"/>
                  <a:pt x="5406" y="4906"/>
                </a:cubicBezTo>
                <a:cubicBezTo>
                  <a:pt x="5124" y="6624"/>
                  <a:pt x="5124" y="6624"/>
                  <a:pt x="5124" y="6624"/>
                </a:cubicBezTo>
                <a:cubicBezTo>
                  <a:pt x="5093" y="6749"/>
                  <a:pt x="4999" y="6843"/>
                  <a:pt x="4843" y="6843"/>
                </a:cubicBezTo>
                <a:lnTo>
                  <a:pt x="4812" y="6843"/>
                </a:lnTo>
                <a:cubicBezTo>
                  <a:pt x="4656" y="6812"/>
                  <a:pt x="4531" y="6687"/>
                  <a:pt x="4562" y="6531"/>
                </a:cubicBezTo>
                <a:cubicBezTo>
                  <a:pt x="4812" y="5093"/>
                  <a:pt x="4812" y="5093"/>
                  <a:pt x="4812" y="5093"/>
                </a:cubicBezTo>
                <a:cubicBezTo>
                  <a:pt x="3531" y="5124"/>
                  <a:pt x="3531" y="5124"/>
                  <a:pt x="3531" y="5124"/>
                </a:cubicBezTo>
                <a:cubicBezTo>
                  <a:pt x="2594" y="5812"/>
                  <a:pt x="2594" y="5812"/>
                  <a:pt x="2594" y="5812"/>
                </a:cubicBezTo>
                <a:cubicBezTo>
                  <a:pt x="2500" y="5906"/>
                  <a:pt x="2500" y="5906"/>
                  <a:pt x="2500" y="5906"/>
                </a:cubicBezTo>
                <a:cubicBezTo>
                  <a:pt x="2469" y="5937"/>
                  <a:pt x="2469" y="5937"/>
                  <a:pt x="2438" y="5968"/>
                </a:cubicBezTo>
                <a:cubicBezTo>
                  <a:pt x="1000" y="6812"/>
                  <a:pt x="1000" y="6812"/>
                  <a:pt x="1000" y="6812"/>
                </a:cubicBezTo>
                <a:cubicBezTo>
                  <a:pt x="969" y="6843"/>
                  <a:pt x="907" y="6843"/>
                  <a:pt x="875" y="6843"/>
                </a:cubicBezTo>
                <a:cubicBezTo>
                  <a:pt x="782" y="6843"/>
                  <a:pt x="688" y="6812"/>
                  <a:pt x="625" y="6718"/>
                </a:cubicBezTo>
                <a:cubicBezTo>
                  <a:pt x="532" y="6562"/>
                  <a:pt x="594" y="6406"/>
                  <a:pt x="719" y="6312"/>
                </a:cubicBezTo>
                <a:cubicBezTo>
                  <a:pt x="1969" y="5562"/>
                  <a:pt x="1969" y="5562"/>
                  <a:pt x="1969" y="5562"/>
                </a:cubicBezTo>
                <a:cubicBezTo>
                  <a:pt x="2844" y="4562"/>
                  <a:pt x="2844" y="4562"/>
                  <a:pt x="2844" y="4562"/>
                </a:cubicBezTo>
                <a:cubicBezTo>
                  <a:pt x="2563" y="3718"/>
                  <a:pt x="2563" y="3718"/>
                  <a:pt x="2563" y="3718"/>
                </a:cubicBezTo>
                <a:cubicBezTo>
                  <a:pt x="1782" y="2750"/>
                  <a:pt x="1782" y="2750"/>
                  <a:pt x="1782" y="2750"/>
                </a:cubicBezTo>
                <a:lnTo>
                  <a:pt x="1782" y="2750"/>
                </a:lnTo>
                <a:cubicBezTo>
                  <a:pt x="1750" y="2688"/>
                  <a:pt x="1719" y="2657"/>
                  <a:pt x="1719" y="2594"/>
                </a:cubicBezTo>
                <a:cubicBezTo>
                  <a:pt x="1719" y="1250"/>
                  <a:pt x="1719" y="1250"/>
                  <a:pt x="1719" y="1250"/>
                </a:cubicBezTo>
                <a:cubicBezTo>
                  <a:pt x="1532" y="1250"/>
                  <a:pt x="1375" y="1282"/>
                  <a:pt x="1250" y="1313"/>
                </a:cubicBezTo>
                <a:cubicBezTo>
                  <a:pt x="1407" y="2375"/>
                  <a:pt x="1407" y="2375"/>
                  <a:pt x="1407" y="2375"/>
                </a:cubicBezTo>
                <a:cubicBezTo>
                  <a:pt x="407" y="2563"/>
                  <a:pt x="407" y="2563"/>
                  <a:pt x="407" y="2563"/>
                </a:cubicBezTo>
                <a:cubicBezTo>
                  <a:pt x="0" y="188"/>
                  <a:pt x="0" y="188"/>
                  <a:pt x="0" y="188"/>
                </a:cubicBezTo>
                <a:cubicBezTo>
                  <a:pt x="1032" y="32"/>
                  <a:pt x="1032" y="32"/>
                  <a:pt x="1032" y="32"/>
                </a:cubicBezTo>
                <a:cubicBezTo>
                  <a:pt x="1188" y="1032"/>
                  <a:pt x="1188" y="1032"/>
                  <a:pt x="1188" y="1032"/>
                </a:cubicBezTo>
                <a:cubicBezTo>
                  <a:pt x="1375" y="1000"/>
                  <a:pt x="1594" y="969"/>
                  <a:pt x="1813" y="938"/>
                </a:cubicBezTo>
                <a:cubicBezTo>
                  <a:pt x="1875" y="907"/>
                  <a:pt x="1938" y="875"/>
                  <a:pt x="2000" y="875"/>
                </a:cubicBezTo>
                <a:cubicBezTo>
                  <a:pt x="2063" y="875"/>
                  <a:pt x="2094" y="907"/>
                  <a:pt x="2157" y="907"/>
                </a:cubicBezTo>
                <a:cubicBezTo>
                  <a:pt x="2532" y="907"/>
                  <a:pt x="2938" y="875"/>
                  <a:pt x="3437" y="875"/>
                </a:cubicBezTo>
                <a:cubicBezTo>
                  <a:pt x="3906" y="875"/>
                  <a:pt x="4343" y="907"/>
                  <a:pt x="4718" y="907"/>
                </a:cubicBezTo>
                <a:cubicBezTo>
                  <a:pt x="4749" y="907"/>
                  <a:pt x="4781" y="875"/>
                  <a:pt x="4843" y="875"/>
                </a:cubicBezTo>
                <a:cubicBezTo>
                  <a:pt x="4906" y="875"/>
                  <a:pt x="4968" y="907"/>
                  <a:pt x="5031" y="938"/>
                </a:cubicBezTo>
                <a:cubicBezTo>
                  <a:pt x="5281" y="969"/>
                  <a:pt x="5468" y="1000"/>
                  <a:pt x="5656" y="1000"/>
                </a:cubicBezTo>
                <a:cubicBezTo>
                  <a:pt x="5812" y="0"/>
                  <a:pt x="5812" y="0"/>
                  <a:pt x="5812" y="0"/>
                </a:cubicBezTo>
                <a:lnTo>
                  <a:pt x="6843" y="188"/>
                </a:lnTo>
                <a:close/>
                <a:moveTo>
                  <a:pt x="4562" y="1188"/>
                </a:moveTo>
                <a:lnTo>
                  <a:pt x="4562" y="1188"/>
                </a:lnTo>
                <a:cubicBezTo>
                  <a:pt x="4218" y="1188"/>
                  <a:pt x="3843" y="1157"/>
                  <a:pt x="3437" y="1157"/>
                </a:cubicBezTo>
                <a:cubicBezTo>
                  <a:pt x="3000" y="1157"/>
                  <a:pt x="2625" y="1188"/>
                  <a:pt x="2282" y="1188"/>
                </a:cubicBezTo>
                <a:cubicBezTo>
                  <a:pt x="2282" y="2469"/>
                  <a:pt x="2282" y="2469"/>
                  <a:pt x="2282" y="2469"/>
                </a:cubicBezTo>
                <a:cubicBezTo>
                  <a:pt x="3157" y="3157"/>
                  <a:pt x="3157" y="3157"/>
                  <a:pt x="3157" y="3157"/>
                </a:cubicBezTo>
                <a:cubicBezTo>
                  <a:pt x="3718" y="3157"/>
                  <a:pt x="3718" y="3157"/>
                  <a:pt x="3718" y="3157"/>
                </a:cubicBezTo>
                <a:cubicBezTo>
                  <a:pt x="4562" y="2469"/>
                  <a:pt x="4562" y="2469"/>
                  <a:pt x="4562" y="2469"/>
                </a:cubicBezTo>
                <a:lnTo>
                  <a:pt x="4562" y="1188"/>
                </a:lnTo>
                <a:close/>
                <a:moveTo>
                  <a:pt x="4562" y="1188"/>
                </a:moveTo>
                <a:lnTo>
                  <a:pt x="4562" y="1188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Freeform 18"/>
          <p:cNvSpPr>
            <a:spLocks/>
          </p:cNvSpPr>
          <p:nvPr/>
        </p:nvSpPr>
        <p:spPr bwMode="auto">
          <a:xfrm rot="174416">
            <a:off x="3875088" y="3227388"/>
            <a:ext cx="2295525" cy="1266825"/>
          </a:xfrm>
          <a:custGeom>
            <a:avLst/>
            <a:gdLst>
              <a:gd name="T0" fmla="*/ 1655 w 1012"/>
              <a:gd name="T1" fmla="*/ 914 h 525"/>
              <a:gd name="T2" fmla="*/ 731 w 1012"/>
              <a:gd name="T3" fmla="*/ 110 h 525"/>
              <a:gd name="T4" fmla="*/ 399 w 1012"/>
              <a:gd name="T5" fmla="*/ 714 h 525"/>
              <a:gd name="T6" fmla="*/ 770 w 1012"/>
              <a:gd name="T7" fmla="*/ 689 h 525"/>
              <a:gd name="T8" fmla="*/ 1655 w 1012"/>
              <a:gd name="T9" fmla="*/ 914 h 52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012" h="525">
                <a:moveTo>
                  <a:pt x="1012" y="525"/>
                </a:moveTo>
                <a:cubicBezTo>
                  <a:pt x="1012" y="525"/>
                  <a:pt x="868" y="126"/>
                  <a:pt x="447" y="63"/>
                </a:cubicBezTo>
                <a:cubicBezTo>
                  <a:pt x="25" y="0"/>
                  <a:pt x="0" y="368"/>
                  <a:pt x="244" y="410"/>
                </a:cubicBezTo>
                <a:cubicBezTo>
                  <a:pt x="327" y="424"/>
                  <a:pt x="398" y="410"/>
                  <a:pt x="471" y="396"/>
                </a:cubicBezTo>
                <a:cubicBezTo>
                  <a:pt x="615" y="369"/>
                  <a:pt x="764" y="341"/>
                  <a:pt x="1012" y="525"/>
                </a:cubicBezTo>
              </a:path>
            </a:pathLst>
          </a:custGeom>
          <a:solidFill>
            <a:srgbClr val="005898"/>
          </a:solidFill>
          <a:ln>
            <a:noFill/>
          </a:ln>
          <a:effectLst/>
          <a:ex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Freeform 3"/>
          <p:cNvSpPr>
            <a:spLocks noChangeArrowheads="1"/>
          </p:cNvSpPr>
          <p:nvPr/>
        </p:nvSpPr>
        <p:spPr bwMode="auto">
          <a:xfrm>
            <a:off x="4308475" y="3546475"/>
            <a:ext cx="576263" cy="442913"/>
          </a:xfrm>
          <a:custGeom>
            <a:avLst/>
            <a:gdLst>
              <a:gd name="T0" fmla="*/ 3034 w 6392"/>
              <a:gd name="T1" fmla="*/ 2260 h 4907"/>
              <a:gd name="T2" fmla="*/ 2582 w 6392"/>
              <a:gd name="T3" fmla="*/ 1937 h 4907"/>
              <a:gd name="T4" fmla="*/ 1421 w 6392"/>
              <a:gd name="T5" fmla="*/ 2196 h 4907"/>
              <a:gd name="T6" fmla="*/ 388 w 6392"/>
              <a:gd name="T7" fmla="*/ 4583 h 4907"/>
              <a:gd name="T8" fmla="*/ 2712 w 6392"/>
              <a:gd name="T9" fmla="*/ 3551 h 4907"/>
              <a:gd name="T10" fmla="*/ 3034 w 6392"/>
              <a:gd name="T11" fmla="*/ 2260 h 4907"/>
              <a:gd name="T12" fmla="*/ 2454 w 6392"/>
              <a:gd name="T13" fmla="*/ 3228 h 4907"/>
              <a:gd name="T14" fmla="*/ 711 w 6392"/>
              <a:gd name="T15" fmla="*/ 4261 h 4907"/>
              <a:gd name="T16" fmla="*/ 1679 w 6392"/>
              <a:gd name="T17" fmla="*/ 2518 h 4907"/>
              <a:gd name="T18" fmla="*/ 1874 w 6392"/>
              <a:gd name="T19" fmla="*/ 2648 h 4907"/>
              <a:gd name="T20" fmla="*/ 2260 w 6392"/>
              <a:gd name="T21" fmla="*/ 3034 h 4907"/>
              <a:gd name="T22" fmla="*/ 2454 w 6392"/>
              <a:gd name="T23" fmla="*/ 3228 h 4907"/>
              <a:gd name="T24" fmla="*/ 6197 w 6392"/>
              <a:gd name="T25" fmla="*/ 710 h 4907"/>
              <a:gd name="T26" fmla="*/ 3615 w 6392"/>
              <a:gd name="T27" fmla="*/ 646 h 4907"/>
              <a:gd name="T28" fmla="*/ 2776 w 6392"/>
              <a:gd name="T29" fmla="*/ 1679 h 4907"/>
              <a:gd name="T30" fmla="*/ 3034 w 6392"/>
              <a:gd name="T31" fmla="*/ 2196 h 4907"/>
              <a:gd name="T32" fmla="*/ 4326 w 6392"/>
              <a:gd name="T33" fmla="*/ 2454 h 4907"/>
              <a:gd name="T34" fmla="*/ 6197 w 6392"/>
              <a:gd name="T35" fmla="*/ 710 h 4907"/>
              <a:gd name="T36" fmla="*/ 5489 w 6392"/>
              <a:gd name="T37" fmla="*/ 1549 h 4907"/>
              <a:gd name="T38" fmla="*/ 3681 w 6392"/>
              <a:gd name="T39" fmla="*/ 1937 h 4907"/>
              <a:gd name="T40" fmla="*/ 4067 w 6392"/>
              <a:gd name="T41" fmla="*/ 1485 h 4907"/>
              <a:gd name="T42" fmla="*/ 3487 w 6392"/>
              <a:gd name="T43" fmla="*/ 1421 h 4907"/>
              <a:gd name="T44" fmla="*/ 5164 w 6392"/>
              <a:gd name="T45" fmla="*/ 582 h 4907"/>
              <a:gd name="T46" fmla="*/ 5489 w 6392"/>
              <a:gd name="T47" fmla="*/ 1549 h 4907"/>
              <a:gd name="T48" fmla="*/ 3165 w 6392"/>
              <a:gd name="T49" fmla="*/ 2260 h 4907"/>
              <a:gd name="T50" fmla="*/ 3423 w 6392"/>
              <a:gd name="T51" fmla="*/ 3098 h 4907"/>
              <a:gd name="T52" fmla="*/ 3423 w 6392"/>
              <a:gd name="T53" fmla="*/ 2582 h 4907"/>
              <a:gd name="T54" fmla="*/ 3165 w 6392"/>
              <a:gd name="T55" fmla="*/ 2260 h 4907"/>
              <a:gd name="T56" fmla="*/ 2196 w 6392"/>
              <a:gd name="T57" fmla="*/ 1615 h 4907"/>
              <a:gd name="T58" fmla="*/ 2066 w 6392"/>
              <a:gd name="T59" fmla="*/ 1163 h 4907"/>
              <a:gd name="T60" fmla="*/ 2518 w 6392"/>
              <a:gd name="T61" fmla="*/ 1549 h 4907"/>
              <a:gd name="T62" fmla="*/ 2582 w 6392"/>
              <a:gd name="T63" fmla="*/ 1873 h 4907"/>
              <a:gd name="T64" fmla="*/ 2196 w 6392"/>
              <a:gd name="T65" fmla="*/ 1615 h 4907"/>
              <a:gd name="T66" fmla="*/ 2196 w 6392"/>
              <a:gd name="T67" fmla="*/ 1615 h 49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6392" h="4907">
                <a:moveTo>
                  <a:pt x="3034" y="2260"/>
                </a:moveTo>
                <a:lnTo>
                  <a:pt x="3034" y="2260"/>
                </a:lnTo>
                <a:cubicBezTo>
                  <a:pt x="2776" y="2196"/>
                  <a:pt x="2776" y="2196"/>
                  <a:pt x="2776" y="2196"/>
                </a:cubicBezTo>
                <a:cubicBezTo>
                  <a:pt x="2582" y="1937"/>
                  <a:pt x="2582" y="1937"/>
                  <a:pt x="2582" y="1937"/>
                </a:cubicBezTo>
                <a:cubicBezTo>
                  <a:pt x="2454" y="2001"/>
                  <a:pt x="2454" y="2001"/>
                  <a:pt x="2454" y="2001"/>
                </a:cubicBezTo>
                <a:cubicBezTo>
                  <a:pt x="2132" y="1873"/>
                  <a:pt x="1679" y="1937"/>
                  <a:pt x="1421" y="2196"/>
                </a:cubicBezTo>
                <a:cubicBezTo>
                  <a:pt x="388" y="3228"/>
                  <a:pt x="388" y="3228"/>
                  <a:pt x="388" y="3228"/>
                </a:cubicBezTo>
                <a:cubicBezTo>
                  <a:pt x="0" y="3615"/>
                  <a:pt x="0" y="4197"/>
                  <a:pt x="388" y="4583"/>
                </a:cubicBezTo>
                <a:cubicBezTo>
                  <a:pt x="775" y="4906"/>
                  <a:pt x="1357" y="4906"/>
                  <a:pt x="1743" y="4583"/>
                </a:cubicBezTo>
                <a:cubicBezTo>
                  <a:pt x="2712" y="3551"/>
                  <a:pt x="2712" y="3551"/>
                  <a:pt x="2712" y="3551"/>
                </a:cubicBezTo>
                <a:cubicBezTo>
                  <a:pt x="3034" y="3228"/>
                  <a:pt x="3099" y="2776"/>
                  <a:pt x="2906" y="2454"/>
                </a:cubicBezTo>
                <a:lnTo>
                  <a:pt x="3034" y="2260"/>
                </a:lnTo>
                <a:close/>
                <a:moveTo>
                  <a:pt x="2454" y="3228"/>
                </a:moveTo>
                <a:lnTo>
                  <a:pt x="2454" y="3228"/>
                </a:lnTo>
                <a:cubicBezTo>
                  <a:pt x="1421" y="4261"/>
                  <a:pt x="1421" y="4261"/>
                  <a:pt x="1421" y="4261"/>
                </a:cubicBezTo>
                <a:cubicBezTo>
                  <a:pt x="1227" y="4455"/>
                  <a:pt x="905" y="4455"/>
                  <a:pt x="711" y="4261"/>
                </a:cubicBezTo>
                <a:cubicBezTo>
                  <a:pt x="516" y="4067"/>
                  <a:pt x="516" y="3745"/>
                  <a:pt x="711" y="3551"/>
                </a:cubicBezTo>
                <a:cubicBezTo>
                  <a:pt x="1679" y="2518"/>
                  <a:pt x="1679" y="2518"/>
                  <a:pt x="1679" y="2518"/>
                </a:cubicBezTo>
                <a:cubicBezTo>
                  <a:pt x="1807" y="2390"/>
                  <a:pt x="2002" y="2324"/>
                  <a:pt x="2132" y="2390"/>
                </a:cubicBezTo>
                <a:cubicBezTo>
                  <a:pt x="1874" y="2648"/>
                  <a:pt x="1874" y="2648"/>
                  <a:pt x="1874" y="2648"/>
                </a:cubicBezTo>
                <a:cubicBezTo>
                  <a:pt x="1743" y="2776"/>
                  <a:pt x="1743" y="2970"/>
                  <a:pt x="1874" y="3034"/>
                </a:cubicBezTo>
                <a:cubicBezTo>
                  <a:pt x="1938" y="3164"/>
                  <a:pt x="2132" y="3164"/>
                  <a:pt x="2260" y="3034"/>
                </a:cubicBezTo>
                <a:cubicBezTo>
                  <a:pt x="2582" y="2776"/>
                  <a:pt x="2582" y="2776"/>
                  <a:pt x="2582" y="2776"/>
                </a:cubicBezTo>
                <a:cubicBezTo>
                  <a:pt x="2582" y="2906"/>
                  <a:pt x="2582" y="3098"/>
                  <a:pt x="2454" y="3228"/>
                </a:cubicBezTo>
                <a:close/>
                <a:moveTo>
                  <a:pt x="6197" y="710"/>
                </a:moveTo>
                <a:lnTo>
                  <a:pt x="6197" y="710"/>
                </a:lnTo>
                <a:cubicBezTo>
                  <a:pt x="6005" y="258"/>
                  <a:pt x="5489" y="0"/>
                  <a:pt x="4972" y="194"/>
                </a:cubicBezTo>
                <a:cubicBezTo>
                  <a:pt x="3615" y="646"/>
                  <a:pt x="3615" y="646"/>
                  <a:pt x="3615" y="646"/>
                </a:cubicBezTo>
                <a:cubicBezTo>
                  <a:pt x="3229" y="841"/>
                  <a:pt x="3034" y="1163"/>
                  <a:pt x="3034" y="1549"/>
                </a:cubicBezTo>
                <a:cubicBezTo>
                  <a:pt x="2776" y="1679"/>
                  <a:pt x="2776" y="1679"/>
                  <a:pt x="2776" y="1679"/>
                </a:cubicBezTo>
                <a:cubicBezTo>
                  <a:pt x="2840" y="2001"/>
                  <a:pt x="2840" y="2001"/>
                  <a:pt x="2840" y="2001"/>
                </a:cubicBezTo>
                <a:cubicBezTo>
                  <a:pt x="3034" y="2196"/>
                  <a:pt x="3034" y="2196"/>
                  <a:pt x="3034" y="2196"/>
                </a:cubicBezTo>
                <a:cubicBezTo>
                  <a:pt x="3229" y="2132"/>
                  <a:pt x="3229" y="2132"/>
                  <a:pt x="3229" y="2132"/>
                </a:cubicBezTo>
                <a:cubicBezTo>
                  <a:pt x="3487" y="2454"/>
                  <a:pt x="3939" y="2582"/>
                  <a:pt x="4326" y="2454"/>
                </a:cubicBezTo>
                <a:cubicBezTo>
                  <a:pt x="5681" y="1937"/>
                  <a:pt x="5681" y="1937"/>
                  <a:pt x="5681" y="1937"/>
                </a:cubicBezTo>
                <a:cubicBezTo>
                  <a:pt x="6133" y="1743"/>
                  <a:pt x="6391" y="1227"/>
                  <a:pt x="6197" y="710"/>
                </a:cubicBezTo>
                <a:close/>
                <a:moveTo>
                  <a:pt x="5489" y="1549"/>
                </a:moveTo>
                <a:lnTo>
                  <a:pt x="5489" y="1549"/>
                </a:lnTo>
                <a:cubicBezTo>
                  <a:pt x="4131" y="2065"/>
                  <a:pt x="4131" y="2065"/>
                  <a:pt x="4131" y="2065"/>
                </a:cubicBezTo>
                <a:cubicBezTo>
                  <a:pt x="4003" y="2132"/>
                  <a:pt x="3809" y="2065"/>
                  <a:pt x="3681" y="1937"/>
                </a:cubicBezTo>
                <a:cubicBezTo>
                  <a:pt x="3939" y="1873"/>
                  <a:pt x="3939" y="1873"/>
                  <a:pt x="3939" y="1873"/>
                </a:cubicBezTo>
                <a:cubicBezTo>
                  <a:pt x="4067" y="1807"/>
                  <a:pt x="4131" y="1679"/>
                  <a:pt x="4067" y="1485"/>
                </a:cubicBezTo>
                <a:cubicBezTo>
                  <a:pt x="4003" y="1357"/>
                  <a:pt x="3873" y="1291"/>
                  <a:pt x="3681" y="1291"/>
                </a:cubicBezTo>
                <a:cubicBezTo>
                  <a:pt x="3487" y="1421"/>
                  <a:pt x="3487" y="1421"/>
                  <a:pt x="3487" y="1421"/>
                </a:cubicBezTo>
                <a:cubicBezTo>
                  <a:pt x="3551" y="1227"/>
                  <a:pt x="3615" y="1163"/>
                  <a:pt x="3809" y="1099"/>
                </a:cubicBezTo>
                <a:cubicBezTo>
                  <a:pt x="5164" y="582"/>
                  <a:pt x="5164" y="582"/>
                  <a:pt x="5164" y="582"/>
                </a:cubicBezTo>
                <a:cubicBezTo>
                  <a:pt x="5422" y="452"/>
                  <a:pt x="5681" y="646"/>
                  <a:pt x="5811" y="905"/>
                </a:cubicBezTo>
                <a:cubicBezTo>
                  <a:pt x="5875" y="1163"/>
                  <a:pt x="5747" y="1421"/>
                  <a:pt x="5489" y="1549"/>
                </a:cubicBezTo>
                <a:close/>
                <a:moveTo>
                  <a:pt x="3165" y="2260"/>
                </a:moveTo>
                <a:lnTo>
                  <a:pt x="3165" y="2260"/>
                </a:lnTo>
                <a:cubicBezTo>
                  <a:pt x="3551" y="2518"/>
                  <a:pt x="3551" y="2518"/>
                  <a:pt x="3551" y="2518"/>
                </a:cubicBezTo>
                <a:cubicBezTo>
                  <a:pt x="3423" y="3098"/>
                  <a:pt x="3423" y="3098"/>
                  <a:pt x="3423" y="3098"/>
                </a:cubicBezTo>
                <a:cubicBezTo>
                  <a:pt x="3293" y="3098"/>
                  <a:pt x="3293" y="3098"/>
                  <a:pt x="3293" y="3098"/>
                </a:cubicBezTo>
                <a:cubicBezTo>
                  <a:pt x="3423" y="2582"/>
                  <a:pt x="3423" y="2582"/>
                  <a:pt x="3423" y="2582"/>
                </a:cubicBezTo>
                <a:cubicBezTo>
                  <a:pt x="3034" y="2324"/>
                  <a:pt x="3034" y="2324"/>
                  <a:pt x="3034" y="2324"/>
                </a:cubicBezTo>
                <a:lnTo>
                  <a:pt x="3165" y="2260"/>
                </a:lnTo>
                <a:close/>
                <a:moveTo>
                  <a:pt x="2196" y="1615"/>
                </a:moveTo>
                <a:lnTo>
                  <a:pt x="2196" y="1615"/>
                </a:lnTo>
                <a:cubicBezTo>
                  <a:pt x="1938" y="1163"/>
                  <a:pt x="1938" y="1163"/>
                  <a:pt x="1938" y="1163"/>
                </a:cubicBezTo>
                <a:cubicBezTo>
                  <a:pt x="2066" y="1163"/>
                  <a:pt x="2066" y="1163"/>
                  <a:pt x="2066" y="1163"/>
                </a:cubicBezTo>
                <a:cubicBezTo>
                  <a:pt x="2260" y="1549"/>
                  <a:pt x="2260" y="1549"/>
                  <a:pt x="2260" y="1549"/>
                </a:cubicBezTo>
                <a:cubicBezTo>
                  <a:pt x="2518" y="1549"/>
                  <a:pt x="2518" y="1549"/>
                  <a:pt x="2518" y="1549"/>
                </a:cubicBezTo>
                <a:cubicBezTo>
                  <a:pt x="2648" y="1807"/>
                  <a:pt x="2648" y="1807"/>
                  <a:pt x="2648" y="1807"/>
                </a:cubicBezTo>
                <a:cubicBezTo>
                  <a:pt x="2582" y="1873"/>
                  <a:pt x="2582" y="1873"/>
                  <a:pt x="2582" y="1873"/>
                </a:cubicBezTo>
                <a:cubicBezTo>
                  <a:pt x="2454" y="1679"/>
                  <a:pt x="2454" y="1679"/>
                  <a:pt x="2454" y="1679"/>
                </a:cubicBezTo>
                <a:lnTo>
                  <a:pt x="2196" y="1615"/>
                </a:lnTo>
                <a:close/>
                <a:moveTo>
                  <a:pt x="2196" y="1615"/>
                </a:moveTo>
                <a:lnTo>
                  <a:pt x="2196" y="1615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26"/>
          <p:cNvSpPr>
            <a:spLocks/>
          </p:cNvSpPr>
          <p:nvPr/>
        </p:nvSpPr>
        <p:spPr bwMode="auto">
          <a:xfrm rot="20875150" flipH="1">
            <a:off x="5824538" y="2338388"/>
            <a:ext cx="2165350" cy="2024062"/>
          </a:xfrm>
          <a:custGeom>
            <a:avLst/>
            <a:gdLst>
              <a:gd name="T0" fmla="*/ 1512 w 1013"/>
              <a:gd name="T1" fmla="*/ 1460 h 995"/>
              <a:gd name="T2" fmla="*/ 929 w 1013"/>
              <a:gd name="T3" fmla="*/ 377 h 995"/>
              <a:gd name="T4" fmla="*/ 362 w 1013"/>
              <a:gd name="T5" fmla="*/ 770 h 995"/>
              <a:gd name="T6" fmla="*/ 1512 w 1013"/>
              <a:gd name="T7" fmla="*/ 1460 h 99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013" h="995">
                <a:moveTo>
                  <a:pt x="981" y="995"/>
                </a:moveTo>
                <a:cubicBezTo>
                  <a:pt x="981" y="995"/>
                  <a:pt x="1013" y="515"/>
                  <a:pt x="603" y="257"/>
                </a:cubicBezTo>
                <a:cubicBezTo>
                  <a:pt x="193" y="0"/>
                  <a:pt x="0" y="371"/>
                  <a:pt x="235" y="525"/>
                </a:cubicBezTo>
                <a:cubicBezTo>
                  <a:pt x="470" y="680"/>
                  <a:pt x="717" y="536"/>
                  <a:pt x="981" y="995"/>
                </a:cubicBezTo>
              </a:path>
            </a:pathLst>
          </a:custGeom>
          <a:solidFill>
            <a:srgbClr val="BFEA1F"/>
          </a:solidFill>
          <a:ln>
            <a:noFill/>
          </a:ln>
          <a:effectLst/>
          <a:ex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Freeform 71"/>
          <p:cNvSpPr>
            <a:spLocks noEditPoints="1"/>
          </p:cNvSpPr>
          <p:nvPr/>
        </p:nvSpPr>
        <p:spPr bwMode="auto">
          <a:xfrm>
            <a:off x="7007225" y="2817813"/>
            <a:ext cx="309563" cy="468312"/>
          </a:xfrm>
          <a:custGeom>
            <a:avLst/>
            <a:gdLst>
              <a:gd name="T0" fmla="*/ 13 w 48"/>
              <a:gd name="T1" fmla="*/ 59 h 73"/>
              <a:gd name="T2" fmla="*/ 36 w 48"/>
              <a:gd name="T3" fmla="*/ 59 h 73"/>
              <a:gd name="T4" fmla="*/ 36 w 48"/>
              <a:gd name="T5" fmla="*/ 59 h 73"/>
              <a:gd name="T6" fmla="*/ 37 w 48"/>
              <a:gd name="T7" fmla="*/ 59 h 73"/>
              <a:gd name="T8" fmla="*/ 38 w 48"/>
              <a:gd name="T9" fmla="*/ 57 h 73"/>
              <a:gd name="T10" fmla="*/ 24 w 48"/>
              <a:gd name="T11" fmla="*/ 41 h 73"/>
              <a:gd name="T12" fmla="*/ 11 w 48"/>
              <a:gd name="T13" fmla="*/ 57 h 73"/>
              <a:gd name="T14" fmla="*/ 11 w 48"/>
              <a:gd name="T15" fmla="*/ 59 h 73"/>
              <a:gd name="T16" fmla="*/ 13 w 48"/>
              <a:gd name="T17" fmla="*/ 59 h 73"/>
              <a:gd name="T18" fmla="*/ 13 w 48"/>
              <a:gd name="T19" fmla="*/ 59 h 73"/>
              <a:gd name="T20" fmla="*/ 44 w 48"/>
              <a:gd name="T21" fmla="*/ 11 h 73"/>
              <a:gd name="T22" fmla="*/ 48 w 48"/>
              <a:gd name="T23" fmla="*/ 7 h 73"/>
              <a:gd name="T24" fmla="*/ 48 w 48"/>
              <a:gd name="T25" fmla="*/ 5 h 73"/>
              <a:gd name="T26" fmla="*/ 44 w 48"/>
              <a:gd name="T27" fmla="*/ 0 h 73"/>
              <a:gd name="T28" fmla="*/ 5 w 48"/>
              <a:gd name="T29" fmla="*/ 0 h 73"/>
              <a:gd name="T30" fmla="*/ 0 w 48"/>
              <a:gd name="T31" fmla="*/ 5 h 73"/>
              <a:gd name="T32" fmla="*/ 0 w 48"/>
              <a:gd name="T33" fmla="*/ 7 h 73"/>
              <a:gd name="T34" fmla="*/ 4 w 48"/>
              <a:gd name="T35" fmla="*/ 11 h 73"/>
              <a:gd name="T36" fmla="*/ 44 w 48"/>
              <a:gd name="T37" fmla="*/ 11 h 73"/>
              <a:gd name="T38" fmla="*/ 40 w 48"/>
              <a:gd name="T39" fmla="*/ 13 h 73"/>
              <a:gd name="T40" fmla="*/ 44 w 48"/>
              <a:gd name="T41" fmla="*/ 13 h 73"/>
              <a:gd name="T42" fmla="*/ 31 w 48"/>
              <a:gd name="T43" fmla="*/ 36 h 73"/>
              <a:gd name="T44" fmla="*/ 44 w 48"/>
              <a:gd name="T45" fmla="*/ 59 h 73"/>
              <a:gd name="T46" fmla="*/ 40 w 48"/>
              <a:gd name="T47" fmla="*/ 59 h 73"/>
              <a:gd name="T48" fmla="*/ 26 w 48"/>
              <a:gd name="T49" fmla="*/ 38 h 73"/>
              <a:gd name="T50" fmla="*/ 25 w 48"/>
              <a:gd name="T51" fmla="*/ 36 h 73"/>
              <a:gd name="T52" fmla="*/ 26 w 48"/>
              <a:gd name="T53" fmla="*/ 35 h 73"/>
              <a:gd name="T54" fmla="*/ 26 w 48"/>
              <a:gd name="T55" fmla="*/ 35 h 73"/>
              <a:gd name="T56" fmla="*/ 40 w 48"/>
              <a:gd name="T57" fmla="*/ 13 h 73"/>
              <a:gd name="T58" fmla="*/ 4 w 48"/>
              <a:gd name="T59" fmla="*/ 61 h 73"/>
              <a:gd name="T60" fmla="*/ 0 w 48"/>
              <a:gd name="T61" fmla="*/ 66 h 73"/>
              <a:gd name="T62" fmla="*/ 0 w 48"/>
              <a:gd name="T63" fmla="*/ 68 h 73"/>
              <a:gd name="T64" fmla="*/ 5 w 48"/>
              <a:gd name="T65" fmla="*/ 73 h 73"/>
              <a:gd name="T66" fmla="*/ 44 w 48"/>
              <a:gd name="T67" fmla="*/ 73 h 73"/>
              <a:gd name="T68" fmla="*/ 48 w 48"/>
              <a:gd name="T69" fmla="*/ 68 h 73"/>
              <a:gd name="T70" fmla="*/ 48 w 48"/>
              <a:gd name="T71" fmla="*/ 66 h 73"/>
              <a:gd name="T72" fmla="*/ 44 w 48"/>
              <a:gd name="T73" fmla="*/ 61 h 73"/>
              <a:gd name="T74" fmla="*/ 4 w 48"/>
              <a:gd name="T75" fmla="*/ 61 h 73"/>
              <a:gd name="T76" fmla="*/ 8 w 48"/>
              <a:gd name="T77" fmla="*/ 59 h 73"/>
              <a:gd name="T78" fmla="*/ 4 w 48"/>
              <a:gd name="T79" fmla="*/ 59 h 73"/>
              <a:gd name="T80" fmla="*/ 18 w 48"/>
              <a:gd name="T81" fmla="*/ 36 h 73"/>
              <a:gd name="T82" fmla="*/ 4 w 48"/>
              <a:gd name="T83" fmla="*/ 13 h 73"/>
              <a:gd name="T84" fmla="*/ 8 w 48"/>
              <a:gd name="T85" fmla="*/ 13 h 73"/>
              <a:gd name="T86" fmla="*/ 22 w 48"/>
              <a:gd name="T87" fmla="*/ 35 h 73"/>
              <a:gd name="T88" fmla="*/ 24 w 48"/>
              <a:gd name="T89" fmla="*/ 37 h 73"/>
              <a:gd name="T90" fmla="*/ 22 w 48"/>
              <a:gd name="T91" fmla="*/ 38 h 73"/>
              <a:gd name="T92" fmla="*/ 8 w 48"/>
              <a:gd name="T93" fmla="*/ 59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48" h="73">
                <a:moveTo>
                  <a:pt x="13" y="59"/>
                </a:moveTo>
                <a:cubicBezTo>
                  <a:pt x="36" y="59"/>
                  <a:pt x="36" y="59"/>
                  <a:pt x="36" y="59"/>
                </a:cubicBezTo>
                <a:cubicBezTo>
                  <a:pt x="36" y="59"/>
                  <a:pt x="36" y="59"/>
                  <a:pt x="36" y="59"/>
                </a:cubicBezTo>
                <a:cubicBezTo>
                  <a:pt x="36" y="59"/>
                  <a:pt x="37" y="59"/>
                  <a:pt x="37" y="59"/>
                </a:cubicBezTo>
                <a:cubicBezTo>
                  <a:pt x="38" y="58"/>
                  <a:pt x="38" y="57"/>
                  <a:pt x="38" y="57"/>
                </a:cubicBezTo>
                <a:cubicBezTo>
                  <a:pt x="36" y="49"/>
                  <a:pt x="31" y="41"/>
                  <a:pt x="24" y="41"/>
                </a:cubicBezTo>
                <a:cubicBezTo>
                  <a:pt x="17" y="41"/>
                  <a:pt x="12" y="49"/>
                  <a:pt x="11" y="57"/>
                </a:cubicBezTo>
                <a:cubicBezTo>
                  <a:pt x="11" y="57"/>
                  <a:pt x="11" y="58"/>
                  <a:pt x="11" y="59"/>
                </a:cubicBezTo>
                <a:cubicBezTo>
                  <a:pt x="12" y="59"/>
                  <a:pt x="12" y="59"/>
                  <a:pt x="13" y="59"/>
                </a:cubicBezTo>
                <a:cubicBezTo>
                  <a:pt x="13" y="59"/>
                  <a:pt x="13" y="59"/>
                  <a:pt x="13" y="59"/>
                </a:cubicBezTo>
                <a:close/>
                <a:moveTo>
                  <a:pt x="44" y="11"/>
                </a:moveTo>
                <a:cubicBezTo>
                  <a:pt x="47" y="11"/>
                  <a:pt x="48" y="9"/>
                  <a:pt x="48" y="7"/>
                </a:cubicBezTo>
                <a:cubicBezTo>
                  <a:pt x="48" y="5"/>
                  <a:pt x="48" y="5"/>
                  <a:pt x="48" y="5"/>
                </a:cubicBezTo>
                <a:cubicBezTo>
                  <a:pt x="48" y="2"/>
                  <a:pt x="46" y="0"/>
                  <a:pt x="44" y="0"/>
                </a:cubicBezTo>
                <a:cubicBezTo>
                  <a:pt x="5" y="0"/>
                  <a:pt x="5" y="0"/>
                  <a:pt x="5" y="0"/>
                </a:cubicBezTo>
                <a:cubicBezTo>
                  <a:pt x="2" y="0"/>
                  <a:pt x="0" y="2"/>
                  <a:pt x="0" y="5"/>
                </a:cubicBezTo>
                <a:cubicBezTo>
                  <a:pt x="0" y="7"/>
                  <a:pt x="0" y="7"/>
                  <a:pt x="0" y="7"/>
                </a:cubicBezTo>
                <a:cubicBezTo>
                  <a:pt x="0" y="9"/>
                  <a:pt x="2" y="11"/>
                  <a:pt x="4" y="11"/>
                </a:cubicBezTo>
                <a:cubicBezTo>
                  <a:pt x="44" y="11"/>
                  <a:pt x="44" y="11"/>
                  <a:pt x="44" y="11"/>
                </a:cubicBezTo>
                <a:close/>
                <a:moveTo>
                  <a:pt x="40" y="13"/>
                </a:moveTo>
                <a:cubicBezTo>
                  <a:pt x="44" y="13"/>
                  <a:pt x="44" y="13"/>
                  <a:pt x="44" y="13"/>
                </a:cubicBezTo>
                <a:cubicBezTo>
                  <a:pt x="43" y="22"/>
                  <a:pt x="39" y="31"/>
                  <a:pt x="31" y="36"/>
                </a:cubicBezTo>
                <a:cubicBezTo>
                  <a:pt x="39" y="42"/>
                  <a:pt x="43" y="50"/>
                  <a:pt x="44" y="59"/>
                </a:cubicBezTo>
                <a:cubicBezTo>
                  <a:pt x="40" y="59"/>
                  <a:pt x="40" y="59"/>
                  <a:pt x="40" y="59"/>
                </a:cubicBezTo>
                <a:cubicBezTo>
                  <a:pt x="39" y="51"/>
                  <a:pt x="35" y="41"/>
                  <a:pt x="26" y="38"/>
                </a:cubicBezTo>
                <a:cubicBezTo>
                  <a:pt x="25" y="38"/>
                  <a:pt x="25" y="37"/>
                  <a:pt x="25" y="36"/>
                </a:cubicBezTo>
                <a:cubicBezTo>
                  <a:pt x="25" y="35"/>
                  <a:pt x="26" y="35"/>
                  <a:pt x="26" y="35"/>
                </a:cubicBezTo>
                <a:cubicBezTo>
                  <a:pt x="26" y="35"/>
                  <a:pt x="26" y="35"/>
                  <a:pt x="26" y="35"/>
                </a:cubicBezTo>
                <a:cubicBezTo>
                  <a:pt x="34" y="32"/>
                  <a:pt x="39" y="21"/>
                  <a:pt x="40" y="13"/>
                </a:cubicBezTo>
                <a:close/>
                <a:moveTo>
                  <a:pt x="4" y="61"/>
                </a:moveTo>
                <a:cubicBezTo>
                  <a:pt x="2" y="62"/>
                  <a:pt x="0" y="64"/>
                  <a:pt x="0" y="66"/>
                </a:cubicBezTo>
                <a:cubicBezTo>
                  <a:pt x="0" y="68"/>
                  <a:pt x="0" y="68"/>
                  <a:pt x="0" y="68"/>
                </a:cubicBezTo>
                <a:cubicBezTo>
                  <a:pt x="0" y="70"/>
                  <a:pt x="2" y="73"/>
                  <a:pt x="5" y="73"/>
                </a:cubicBezTo>
                <a:cubicBezTo>
                  <a:pt x="44" y="73"/>
                  <a:pt x="44" y="73"/>
                  <a:pt x="44" y="73"/>
                </a:cubicBezTo>
                <a:cubicBezTo>
                  <a:pt x="46" y="73"/>
                  <a:pt x="48" y="70"/>
                  <a:pt x="48" y="68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64"/>
                  <a:pt x="47" y="62"/>
                  <a:pt x="44" y="61"/>
                </a:cubicBezTo>
                <a:cubicBezTo>
                  <a:pt x="4" y="61"/>
                  <a:pt x="4" y="61"/>
                  <a:pt x="4" y="61"/>
                </a:cubicBezTo>
                <a:close/>
                <a:moveTo>
                  <a:pt x="8" y="59"/>
                </a:moveTo>
                <a:cubicBezTo>
                  <a:pt x="4" y="59"/>
                  <a:pt x="4" y="59"/>
                  <a:pt x="4" y="59"/>
                </a:cubicBezTo>
                <a:cubicBezTo>
                  <a:pt x="5" y="50"/>
                  <a:pt x="10" y="42"/>
                  <a:pt x="18" y="36"/>
                </a:cubicBezTo>
                <a:cubicBezTo>
                  <a:pt x="10" y="31"/>
                  <a:pt x="5" y="22"/>
                  <a:pt x="4" y="13"/>
                </a:cubicBezTo>
                <a:cubicBezTo>
                  <a:pt x="8" y="13"/>
                  <a:pt x="8" y="13"/>
                  <a:pt x="8" y="13"/>
                </a:cubicBezTo>
                <a:cubicBezTo>
                  <a:pt x="9" y="21"/>
                  <a:pt x="14" y="32"/>
                  <a:pt x="22" y="35"/>
                </a:cubicBezTo>
                <a:cubicBezTo>
                  <a:pt x="23" y="35"/>
                  <a:pt x="24" y="36"/>
                  <a:pt x="24" y="37"/>
                </a:cubicBezTo>
                <a:cubicBezTo>
                  <a:pt x="23" y="38"/>
                  <a:pt x="23" y="38"/>
                  <a:pt x="22" y="38"/>
                </a:cubicBezTo>
                <a:cubicBezTo>
                  <a:pt x="14" y="41"/>
                  <a:pt x="9" y="51"/>
                  <a:pt x="8" y="59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Freeform 32"/>
          <p:cNvSpPr>
            <a:spLocks/>
          </p:cNvSpPr>
          <p:nvPr/>
        </p:nvSpPr>
        <p:spPr bwMode="auto">
          <a:xfrm rot="21319952" flipH="1">
            <a:off x="6094413" y="3546475"/>
            <a:ext cx="1847850" cy="928688"/>
          </a:xfrm>
          <a:custGeom>
            <a:avLst/>
            <a:gdLst>
              <a:gd name="T0" fmla="*/ 1332 w 1012"/>
              <a:gd name="T1" fmla="*/ 670 h 525"/>
              <a:gd name="T2" fmla="*/ 588 w 1012"/>
              <a:gd name="T3" fmla="*/ 80 h 525"/>
              <a:gd name="T4" fmla="*/ 321 w 1012"/>
              <a:gd name="T5" fmla="*/ 523 h 525"/>
              <a:gd name="T6" fmla="*/ 620 w 1012"/>
              <a:gd name="T7" fmla="*/ 505 h 525"/>
              <a:gd name="T8" fmla="*/ 1332 w 1012"/>
              <a:gd name="T9" fmla="*/ 670 h 52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012" h="525">
                <a:moveTo>
                  <a:pt x="1012" y="525"/>
                </a:moveTo>
                <a:cubicBezTo>
                  <a:pt x="1012" y="525"/>
                  <a:pt x="868" y="126"/>
                  <a:pt x="447" y="63"/>
                </a:cubicBezTo>
                <a:cubicBezTo>
                  <a:pt x="25" y="0"/>
                  <a:pt x="0" y="368"/>
                  <a:pt x="244" y="410"/>
                </a:cubicBezTo>
                <a:cubicBezTo>
                  <a:pt x="327" y="424"/>
                  <a:pt x="398" y="410"/>
                  <a:pt x="471" y="396"/>
                </a:cubicBezTo>
                <a:cubicBezTo>
                  <a:pt x="615" y="369"/>
                  <a:pt x="764" y="341"/>
                  <a:pt x="1012" y="525"/>
                </a:cubicBezTo>
              </a:path>
            </a:pathLst>
          </a:custGeom>
          <a:solidFill>
            <a:srgbClr val="003760"/>
          </a:solidFill>
          <a:ln>
            <a:noFill/>
          </a:ln>
          <a:effectLst/>
          <a:ex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Shape 227"/>
          <p:cNvSpPr/>
          <p:nvPr/>
        </p:nvSpPr>
        <p:spPr>
          <a:xfrm>
            <a:off x="7132638" y="3689350"/>
            <a:ext cx="434975" cy="4635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3" h="21260" extrusionOk="0">
                <a:moveTo>
                  <a:pt x="11752" y="11733"/>
                </a:moveTo>
                <a:lnTo>
                  <a:pt x="9401" y="11733"/>
                </a:lnTo>
                <a:lnTo>
                  <a:pt x="9401" y="5975"/>
                </a:lnTo>
                <a:lnTo>
                  <a:pt x="11752" y="5975"/>
                </a:lnTo>
                <a:cubicBezTo>
                  <a:pt x="11752" y="5975"/>
                  <a:pt x="11752" y="11733"/>
                  <a:pt x="11752" y="11733"/>
                </a:cubicBezTo>
                <a:close/>
                <a:moveTo>
                  <a:pt x="11752" y="15276"/>
                </a:moveTo>
                <a:lnTo>
                  <a:pt x="9401" y="15276"/>
                </a:lnTo>
                <a:lnTo>
                  <a:pt x="9401" y="12951"/>
                </a:lnTo>
                <a:lnTo>
                  <a:pt x="11752" y="12951"/>
                </a:lnTo>
                <a:cubicBezTo>
                  <a:pt x="11752" y="12951"/>
                  <a:pt x="11752" y="15276"/>
                  <a:pt x="11752" y="15276"/>
                </a:cubicBezTo>
                <a:close/>
                <a:moveTo>
                  <a:pt x="20789" y="13227"/>
                </a:moveTo>
                <a:lnTo>
                  <a:pt x="18761" y="11523"/>
                </a:lnTo>
                <a:cubicBezTo>
                  <a:pt x="18172" y="11029"/>
                  <a:pt x="18172" y="10223"/>
                  <a:pt x="18761" y="9729"/>
                </a:cubicBezTo>
                <a:lnTo>
                  <a:pt x="20789" y="8025"/>
                </a:lnTo>
                <a:cubicBezTo>
                  <a:pt x="21376" y="7532"/>
                  <a:pt x="21220" y="7072"/>
                  <a:pt x="20441" y="7001"/>
                </a:cubicBezTo>
                <a:lnTo>
                  <a:pt x="17751" y="6761"/>
                </a:lnTo>
                <a:cubicBezTo>
                  <a:pt x="16971" y="6692"/>
                  <a:pt x="16552" y="6061"/>
                  <a:pt x="16819" y="5360"/>
                </a:cubicBezTo>
                <a:lnTo>
                  <a:pt x="18247" y="1615"/>
                </a:lnTo>
                <a:cubicBezTo>
                  <a:pt x="18515" y="912"/>
                  <a:pt x="18188" y="656"/>
                  <a:pt x="17520" y="1047"/>
                </a:cubicBezTo>
                <a:lnTo>
                  <a:pt x="14346" y="2896"/>
                </a:lnTo>
                <a:cubicBezTo>
                  <a:pt x="13678" y="3285"/>
                  <a:pt x="12815" y="3072"/>
                  <a:pt x="12430" y="2423"/>
                </a:cubicBezTo>
                <a:lnTo>
                  <a:pt x="11279" y="489"/>
                </a:lnTo>
                <a:cubicBezTo>
                  <a:pt x="10893" y="-160"/>
                  <a:pt x="10255" y="-164"/>
                  <a:pt x="9860" y="481"/>
                </a:cubicBezTo>
                <a:lnTo>
                  <a:pt x="8793" y="2232"/>
                </a:lnTo>
                <a:cubicBezTo>
                  <a:pt x="8398" y="2877"/>
                  <a:pt x="7493" y="3153"/>
                  <a:pt x="6781" y="2844"/>
                </a:cubicBezTo>
                <a:lnTo>
                  <a:pt x="4900" y="2031"/>
                </a:lnTo>
                <a:cubicBezTo>
                  <a:pt x="4188" y="1723"/>
                  <a:pt x="3639" y="2080"/>
                  <a:pt x="3682" y="2825"/>
                </a:cubicBezTo>
                <a:lnTo>
                  <a:pt x="3784" y="4615"/>
                </a:lnTo>
                <a:cubicBezTo>
                  <a:pt x="3826" y="5360"/>
                  <a:pt x="3242" y="6128"/>
                  <a:pt x="2486" y="6320"/>
                </a:cubicBezTo>
                <a:lnTo>
                  <a:pt x="670" y="6780"/>
                </a:lnTo>
                <a:cubicBezTo>
                  <a:pt x="-85" y="6972"/>
                  <a:pt x="-224" y="7532"/>
                  <a:pt x="365" y="8025"/>
                </a:cubicBezTo>
                <a:lnTo>
                  <a:pt x="2394" y="9729"/>
                </a:lnTo>
                <a:cubicBezTo>
                  <a:pt x="2981" y="10223"/>
                  <a:pt x="2981" y="11029"/>
                  <a:pt x="2394" y="11523"/>
                </a:cubicBezTo>
                <a:lnTo>
                  <a:pt x="365" y="13225"/>
                </a:lnTo>
                <a:cubicBezTo>
                  <a:pt x="-224" y="13720"/>
                  <a:pt x="-68" y="14196"/>
                  <a:pt x="709" y="14285"/>
                </a:cubicBezTo>
                <a:lnTo>
                  <a:pt x="3171" y="14567"/>
                </a:lnTo>
                <a:cubicBezTo>
                  <a:pt x="3948" y="14656"/>
                  <a:pt x="4381" y="15309"/>
                  <a:pt x="4133" y="16017"/>
                </a:cubicBezTo>
                <a:lnTo>
                  <a:pt x="2869" y="19625"/>
                </a:lnTo>
                <a:cubicBezTo>
                  <a:pt x="2622" y="20333"/>
                  <a:pt x="2976" y="20609"/>
                  <a:pt x="3655" y="20240"/>
                </a:cubicBezTo>
                <a:lnTo>
                  <a:pt x="6549" y="18661"/>
                </a:lnTo>
                <a:cubicBezTo>
                  <a:pt x="7229" y="18291"/>
                  <a:pt x="8143" y="18495"/>
                  <a:pt x="8581" y="19113"/>
                </a:cubicBezTo>
                <a:lnTo>
                  <a:pt x="9782" y="20816"/>
                </a:lnTo>
                <a:cubicBezTo>
                  <a:pt x="10219" y="21436"/>
                  <a:pt x="10875" y="21403"/>
                  <a:pt x="11240" y="20741"/>
                </a:cubicBezTo>
                <a:lnTo>
                  <a:pt x="12297" y="18823"/>
                </a:lnTo>
                <a:cubicBezTo>
                  <a:pt x="12660" y="18160"/>
                  <a:pt x="13532" y="17891"/>
                  <a:pt x="14234" y="18221"/>
                </a:cubicBezTo>
                <a:lnTo>
                  <a:pt x="16272" y="19181"/>
                </a:lnTo>
                <a:cubicBezTo>
                  <a:pt x="16974" y="19511"/>
                  <a:pt x="17514" y="19172"/>
                  <a:pt x="17472" y="18427"/>
                </a:cubicBezTo>
                <a:lnTo>
                  <a:pt x="17370" y="16637"/>
                </a:lnTo>
                <a:cubicBezTo>
                  <a:pt x="17327" y="15891"/>
                  <a:pt x="17912" y="15124"/>
                  <a:pt x="18668" y="14932"/>
                </a:cubicBezTo>
                <a:lnTo>
                  <a:pt x="20482" y="14472"/>
                </a:lnTo>
                <a:cubicBezTo>
                  <a:pt x="21239" y="14280"/>
                  <a:pt x="21376" y="13720"/>
                  <a:pt x="20789" y="13227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lIns="38100" tIns="38100" rIns="38100" bIns="38100" anchor="ctr"/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12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502" name="TextBox 13"/>
          <p:cNvSpPr txBox="1">
            <a:spLocks noChangeArrowheads="1"/>
          </p:cNvSpPr>
          <p:nvPr/>
        </p:nvSpPr>
        <p:spPr bwMode="auto">
          <a:xfrm>
            <a:off x="8005763" y="2117725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000000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sz="1600" b="1">
              <a:solidFill>
                <a:srgbClr val="000000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0503" name="TextBox 13"/>
          <p:cNvSpPr txBox="1">
            <a:spLocks noChangeArrowheads="1"/>
          </p:cNvSpPr>
          <p:nvPr/>
        </p:nvSpPr>
        <p:spPr bwMode="auto">
          <a:xfrm>
            <a:off x="8010525" y="2403475"/>
            <a:ext cx="2333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000000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000000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0504" name="TextBox 13"/>
          <p:cNvSpPr txBox="1">
            <a:spLocks noChangeArrowheads="1"/>
          </p:cNvSpPr>
          <p:nvPr/>
        </p:nvSpPr>
        <p:spPr bwMode="auto">
          <a:xfrm>
            <a:off x="2068513" y="2033588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000000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sz="1600" b="1">
              <a:solidFill>
                <a:srgbClr val="000000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0505" name="TextBox 13"/>
          <p:cNvSpPr txBox="1">
            <a:spLocks noChangeArrowheads="1"/>
          </p:cNvSpPr>
          <p:nvPr/>
        </p:nvSpPr>
        <p:spPr bwMode="auto">
          <a:xfrm>
            <a:off x="1697038" y="2319338"/>
            <a:ext cx="2333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000000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000000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0506" name="TextBox 13"/>
          <p:cNvSpPr txBox="1">
            <a:spLocks noChangeArrowheads="1"/>
          </p:cNvSpPr>
          <p:nvPr/>
        </p:nvSpPr>
        <p:spPr bwMode="auto">
          <a:xfrm>
            <a:off x="1577975" y="3706813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000000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sz="1600" b="1">
              <a:solidFill>
                <a:srgbClr val="000000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0507" name="TextBox 13"/>
          <p:cNvSpPr txBox="1">
            <a:spLocks noChangeArrowheads="1"/>
          </p:cNvSpPr>
          <p:nvPr/>
        </p:nvSpPr>
        <p:spPr bwMode="auto">
          <a:xfrm>
            <a:off x="1206500" y="3992563"/>
            <a:ext cx="2333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000000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000000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0508" name="TextBox 13"/>
          <p:cNvSpPr txBox="1">
            <a:spLocks noChangeArrowheads="1"/>
          </p:cNvSpPr>
          <p:nvPr/>
        </p:nvSpPr>
        <p:spPr bwMode="auto">
          <a:xfrm>
            <a:off x="8394700" y="3662363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000000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sz="1600" b="1">
              <a:solidFill>
                <a:srgbClr val="000000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0509" name="TextBox 13"/>
          <p:cNvSpPr txBox="1">
            <a:spLocks noChangeArrowheads="1"/>
          </p:cNvSpPr>
          <p:nvPr/>
        </p:nvSpPr>
        <p:spPr bwMode="auto">
          <a:xfrm>
            <a:off x="8399463" y="3948113"/>
            <a:ext cx="23336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000000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000000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57188" y="355600"/>
            <a:ext cx="254000" cy="254000"/>
          </a:xfrm>
          <a:prstGeom prst="rect">
            <a:avLst/>
          </a:prstGeom>
          <a:solidFill>
            <a:srgbClr val="0058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1507" name="文本框 4"/>
          <p:cNvSpPr txBox="1">
            <a:spLocks noChangeArrowheads="1"/>
          </p:cNvSpPr>
          <p:nvPr/>
        </p:nvSpPr>
        <p:spPr bwMode="auto">
          <a:xfrm>
            <a:off x="685800" y="282575"/>
            <a:ext cx="26574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sp>
        <p:nvSpPr>
          <p:cNvPr id="6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8737600" y="6356350"/>
            <a:ext cx="284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fld id="{C5ABFB6B-F4A0-407F-8A86-D793F67A208F}" type="slidenum">
              <a:rPr lang="en-US" altLang="zh-CN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pPr/>
              <a:t>16</a:t>
            </a:fld>
            <a:endParaRPr lang="en-US" altLang="zh-CN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7" name="Freeform 64"/>
          <p:cNvSpPr>
            <a:spLocks noChangeArrowheads="1"/>
          </p:cNvSpPr>
          <p:nvPr/>
        </p:nvSpPr>
        <p:spPr bwMode="auto">
          <a:xfrm>
            <a:off x="8255000" y="5024438"/>
            <a:ext cx="184150" cy="622300"/>
          </a:xfrm>
          <a:custGeom>
            <a:avLst/>
            <a:gdLst>
              <a:gd name="T0" fmla="*/ 38 w 478"/>
              <a:gd name="T1" fmla="*/ 1604 h 1605"/>
              <a:gd name="T2" fmla="*/ 477 w 478"/>
              <a:gd name="T3" fmla="*/ 1604 h 1605"/>
              <a:gd name="T4" fmla="*/ 458 w 478"/>
              <a:gd name="T5" fmla="*/ 0 h 1605"/>
              <a:gd name="T6" fmla="*/ 0 w 478"/>
              <a:gd name="T7" fmla="*/ 0 h 1605"/>
              <a:gd name="T8" fmla="*/ 38 w 478"/>
              <a:gd name="T9" fmla="*/ 1604 h 16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78" h="1605">
                <a:moveTo>
                  <a:pt x="38" y="1604"/>
                </a:moveTo>
                <a:lnTo>
                  <a:pt x="477" y="1604"/>
                </a:lnTo>
                <a:lnTo>
                  <a:pt x="458" y="0"/>
                </a:lnTo>
                <a:lnTo>
                  <a:pt x="0" y="0"/>
                </a:lnTo>
                <a:lnTo>
                  <a:pt x="38" y="1604"/>
                </a:lnTo>
              </a:path>
            </a:pathLst>
          </a:custGeom>
          <a:solidFill>
            <a:srgbClr val="FED6B6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Freeform 65"/>
          <p:cNvSpPr>
            <a:spLocks noChangeArrowheads="1"/>
          </p:cNvSpPr>
          <p:nvPr/>
        </p:nvSpPr>
        <p:spPr bwMode="auto">
          <a:xfrm>
            <a:off x="8255000" y="4935538"/>
            <a:ext cx="177800" cy="184150"/>
          </a:xfrm>
          <a:custGeom>
            <a:avLst/>
            <a:gdLst>
              <a:gd name="T0" fmla="*/ 0 w 459"/>
              <a:gd name="T1" fmla="*/ 248 h 478"/>
              <a:gd name="T2" fmla="*/ 0 w 459"/>
              <a:gd name="T3" fmla="*/ 248 h 478"/>
              <a:gd name="T4" fmla="*/ 229 w 459"/>
              <a:gd name="T5" fmla="*/ 477 h 478"/>
              <a:gd name="T6" fmla="*/ 439 w 459"/>
              <a:gd name="T7" fmla="*/ 229 h 478"/>
              <a:gd name="T8" fmla="*/ 229 w 459"/>
              <a:gd name="T9" fmla="*/ 0 h 478"/>
              <a:gd name="T10" fmla="*/ 0 w 459"/>
              <a:gd name="T11" fmla="*/ 248 h 4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59" h="478">
                <a:moveTo>
                  <a:pt x="0" y="248"/>
                </a:moveTo>
                <a:lnTo>
                  <a:pt x="0" y="248"/>
                </a:lnTo>
                <a:cubicBezTo>
                  <a:pt x="19" y="363"/>
                  <a:pt x="114" y="477"/>
                  <a:pt x="229" y="477"/>
                </a:cubicBezTo>
                <a:cubicBezTo>
                  <a:pt x="363" y="477"/>
                  <a:pt x="458" y="363"/>
                  <a:pt x="439" y="229"/>
                </a:cubicBezTo>
                <a:cubicBezTo>
                  <a:pt x="439" y="114"/>
                  <a:pt x="343" y="0"/>
                  <a:pt x="229" y="0"/>
                </a:cubicBezTo>
                <a:cubicBezTo>
                  <a:pt x="95" y="0"/>
                  <a:pt x="0" y="114"/>
                  <a:pt x="0" y="248"/>
                </a:cubicBezTo>
              </a:path>
            </a:pathLst>
          </a:custGeom>
          <a:solidFill>
            <a:srgbClr val="FED6B6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Freeform 66"/>
          <p:cNvSpPr>
            <a:spLocks noChangeArrowheads="1"/>
          </p:cNvSpPr>
          <p:nvPr/>
        </p:nvSpPr>
        <p:spPr bwMode="auto">
          <a:xfrm>
            <a:off x="8275638" y="4951413"/>
            <a:ext cx="133350" cy="111125"/>
          </a:xfrm>
          <a:custGeom>
            <a:avLst/>
            <a:gdLst>
              <a:gd name="T0" fmla="*/ 172 w 345"/>
              <a:gd name="T1" fmla="*/ 287 h 288"/>
              <a:gd name="T2" fmla="*/ 172 w 345"/>
              <a:gd name="T3" fmla="*/ 287 h 288"/>
              <a:gd name="T4" fmla="*/ 344 w 345"/>
              <a:gd name="T5" fmla="*/ 134 h 288"/>
              <a:gd name="T6" fmla="*/ 172 w 345"/>
              <a:gd name="T7" fmla="*/ 0 h 288"/>
              <a:gd name="T8" fmla="*/ 0 w 345"/>
              <a:gd name="T9" fmla="*/ 134 h 288"/>
              <a:gd name="T10" fmla="*/ 172 w 345"/>
              <a:gd name="T11" fmla="*/ 287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45" h="288">
                <a:moveTo>
                  <a:pt x="172" y="287"/>
                </a:moveTo>
                <a:lnTo>
                  <a:pt x="172" y="287"/>
                </a:lnTo>
                <a:cubicBezTo>
                  <a:pt x="267" y="287"/>
                  <a:pt x="344" y="210"/>
                  <a:pt x="344" y="134"/>
                </a:cubicBezTo>
                <a:cubicBezTo>
                  <a:pt x="344" y="57"/>
                  <a:pt x="267" y="0"/>
                  <a:pt x="172" y="0"/>
                </a:cubicBezTo>
                <a:cubicBezTo>
                  <a:pt x="77" y="0"/>
                  <a:pt x="0" y="57"/>
                  <a:pt x="0" y="134"/>
                </a:cubicBezTo>
                <a:cubicBezTo>
                  <a:pt x="0" y="210"/>
                  <a:pt x="77" y="287"/>
                  <a:pt x="172" y="287"/>
                </a:cubicBezTo>
              </a:path>
            </a:pathLst>
          </a:custGeom>
          <a:solidFill>
            <a:srgbClr val="E3B69D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Freeform 67"/>
          <p:cNvSpPr>
            <a:spLocks noChangeArrowheads="1"/>
          </p:cNvSpPr>
          <p:nvPr/>
        </p:nvSpPr>
        <p:spPr bwMode="auto">
          <a:xfrm>
            <a:off x="8067675" y="4951413"/>
            <a:ext cx="200025" cy="755650"/>
          </a:xfrm>
          <a:custGeom>
            <a:avLst/>
            <a:gdLst>
              <a:gd name="T0" fmla="*/ 38 w 516"/>
              <a:gd name="T1" fmla="*/ 1947 h 1948"/>
              <a:gd name="T2" fmla="*/ 515 w 516"/>
              <a:gd name="T3" fmla="*/ 1928 h 1948"/>
              <a:gd name="T4" fmla="*/ 477 w 516"/>
              <a:gd name="T5" fmla="*/ 0 h 1948"/>
              <a:gd name="T6" fmla="*/ 0 w 516"/>
              <a:gd name="T7" fmla="*/ 20 h 1948"/>
              <a:gd name="T8" fmla="*/ 38 w 516"/>
              <a:gd name="T9" fmla="*/ 1947 h 19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16" h="1948">
                <a:moveTo>
                  <a:pt x="38" y="1947"/>
                </a:moveTo>
                <a:lnTo>
                  <a:pt x="515" y="1928"/>
                </a:lnTo>
                <a:lnTo>
                  <a:pt x="477" y="0"/>
                </a:lnTo>
                <a:lnTo>
                  <a:pt x="0" y="20"/>
                </a:lnTo>
                <a:lnTo>
                  <a:pt x="38" y="1947"/>
                </a:lnTo>
              </a:path>
            </a:pathLst>
          </a:custGeom>
          <a:solidFill>
            <a:srgbClr val="FED6B6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Freeform 68"/>
          <p:cNvSpPr>
            <a:spLocks noChangeArrowheads="1"/>
          </p:cNvSpPr>
          <p:nvPr/>
        </p:nvSpPr>
        <p:spPr bwMode="auto">
          <a:xfrm>
            <a:off x="8067675" y="4862513"/>
            <a:ext cx="193675" cy="185737"/>
          </a:xfrm>
          <a:custGeom>
            <a:avLst/>
            <a:gdLst>
              <a:gd name="T0" fmla="*/ 0 w 497"/>
              <a:gd name="T1" fmla="*/ 249 h 479"/>
              <a:gd name="T2" fmla="*/ 0 w 497"/>
              <a:gd name="T3" fmla="*/ 249 h 479"/>
              <a:gd name="T4" fmla="*/ 248 w 497"/>
              <a:gd name="T5" fmla="*/ 478 h 479"/>
              <a:gd name="T6" fmla="*/ 477 w 497"/>
              <a:gd name="T7" fmla="*/ 229 h 479"/>
              <a:gd name="T8" fmla="*/ 229 w 497"/>
              <a:gd name="T9" fmla="*/ 0 h 479"/>
              <a:gd name="T10" fmla="*/ 0 w 497"/>
              <a:gd name="T11" fmla="*/ 249 h 4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97" h="479">
                <a:moveTo>
                  <a:pt x="0" y="249"/>
                </a:moveTo>
                <a:lnTo>
                  <a:pt x="0" y="249"/>
                </a:lnTo>
                <a:cubicBezTo>
                  <a:pt x="0" y="382"/>
                  <a:pt x="114" y="478"/>
                  <a:pt x="248" y="478"/>
                </a:cubicBezTo>
                <a:cubicBezTo>
                  <a:pt x="382" y="478"/>
                  <a:pt x="496" y="363"/>
                  <a:pt x="477" y="229"/>
                </a:cubicBezTo>
                <a:cubicBezTo>
                  <a:pt x="477" y="96"/>
                  <a:pt x="362" y="0"/>
                  <a:pt x="229" y="0"/>
                </a:cubicBezTo>
                <a:cubicBezTo>
                  <a:pt x="95" y="0"/>
                  <a:pt x="0" y="115"/>
                  <a:pt x="0" y="249"/>
                </a:cubicBezTo>
              </a:path>
            </a:pathLst>
          </a:custGeom>
          <a:solidFill>
            <a:srgbClr val="FED6B6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Freeform 69"/>
          <p:cNvSpPr>
            <a:spLocks noChangeArrowheads="1"/>
          </p:cNvSpPr>
          <p:nvPr/>
        </p:nvSpPr>
        <p:spPr bwMode="auto">
          <a:xfrm>
            <a:off x="7899400" y="5008563"/>
            <a:ext cx="185738" cy="696912"/>
          </a:xfrm>
          <a:custGeom>
            <a:avLst/>
            <a:gdLst>
              <a:gd name="T0" fmla="*/ 38 w 479"/>
              <a:gd name="T1" fmla="*/ 1794 h 1795"/>
              <a:gd name="T2" fmla="*/ 478 w 479"/>
              <a:gd name="T3" fmla="*/ 1794 h 1795"/>
              <a:gd name="T4" fmla="*/ 440 w 479"/>
              <a:gd name="T5" fmla="*/ 0 h 1795"/>
              <a:gd name="T6" fmla="*/ 0 w 479"/>
              <a:gd name="T7" fmla="*/ 19 h 1795"/>
              <a:gd name="T8" fmla="*/ 38 w 479"/>
              <a:gd name="T9" fmla="*/ 1794 h 17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79" h="1795">
                <a:moveTo>
                  <a:pt x="38" y="1794"/>
                </a:moveTo>
                <a:lnTo>
                  <a:pt x="478" y="1794"/>
                </a:lnTo>
                <a:lnTo>
                  <a:pt x="440" y="0"/>
                </a:lnTo>
                <a:lnTo>
                  <a:pt x="0" y="19"/>
                </a:lnTo>
                <a:lnTo>
                  <a:pt x="38" y="1794"/>
                </a:lnTo>
              </a:path>
            </a:pathLst>
          </a:custGeom>
          <a:solidFill>
            <a:srgbClr val="FED6B6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Freeform 70"/>
          <p:cNvSpPr>
            <a:spLocks noChangeArrowheads="1"/>
          </p:cNvSpPr>
          <p:nvPr/>
        </p:nvSpPr>
        <p:spPr bwMode="auto">
          <a:xfrm>
            <a:off x="7899400" y="4929188"/>
            <a:ext cx="169863" cy="171450"/>
          </a:xfrm>
          <a:custGeom>
            <a:avLst/>
            <a:gdLst>
              <a:gd name="T0" fmla="*/ 0 w 441"/>
              <a:gd name="T1" fmla="*/ 229 h 440"/>
              <a:gd name="T2" fmla="*/ 0 w 441"/>
              <a:gd name="T3" fmla="*/ 229 h 440"/>
              <a:gd name="T4" fmla="*/ 230 w 441"/>
              <a:gd name="T5" fmla="*/ 439 h 440"/>
              <a:gd name="T6" fmla="*/ 440 w 441"/>
              <a:gd name="T7" fmla="*/ 210 h 440"/>
              <a:gd name="T8" fmla="*/ 230 w 441"/>
              <a:gd name="T9" fmla="*/ 0 h 440"/>
              <a:gd name="T10" fmla="*/ 0 w 441"/>
              <a:gd name="T11" fmla="*/ 229 h 4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1" h="440">
                <a:moveTo>
                  <a:pt x="0" y="229"/>
                </a:moveTo>
                <a:lnTo>
                  <a:pt x="0" y="229"/>
                </a:lnTo>
                <a:cubicBezTo>
                  <a:pt x="0" y="344"/>
                  <a:pt x="96" y="439"/>
                  <a:pt x="230" y="439"/>
                </a:cubicBezTo>
                <a:cubicBezTo>
                  <a:pt x="344" y="439"/>
                  <a:pt x="440" y="344"/>
                  <a:pt x="440" y="210"/>
                </a:cubicBezTo>
                <a:cubicBezTo>
                  <a:pt x="440" y="96"/>
                  <a:pt x="344" y="0"/>
                  <a:pt x="230" y="0"/>
                </a:cubicBezTo>
                <a:cubicBezTo>
                  <a:pt x="96" y="0"/>
                  <a:pt x="0" y="96"/>
                  <a:pt x="0" y="229"/>
                </a:cubicBezTo>
              </a:path>
            </a:pathLst>
          </a:custGeom>
          <a:solidFill>
            <a:srgbClr val="FED6B6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Freeform 71"/>
          <p:cNvSpPr>
            <a:spLocks noChangeArrowheads="1"/>
          </p:cNvSpPr>
          <p:nvPr/>
        </p:nvSpPr>
        <p:spPr bwMode="auto">
          <a:xfrm>
            <a:off x="7750175" y="5180013"/>
            <a:ext cx="161925" cy="533400"/>
          </a:xfrm>
          <a:custGeom>
            <a:avLst/>
            <a:gdLst>
              <a:gd name="T0" fmla="*/ 19 w 420"/>
              <a:gd name="T1" fmla="*/ 1374 h 1375"/>
              <a:gd name="T2" fmla="*/ 419 w 420"/>
              <a:gd name="T3" fmla="*/ 1355 h 1375"/>
              <a:gd name="T4" fmla="*/ 400 w 420"/>
              <a:gd name="T5" fmla="*/ 0 h 1375"/>
              <a:gd name="T6" fmla="*/ 0 w 420"/>
              <a:gd name="T7" fmla="*/ 0 h 1375"/>
              <a:gd name="T8" fmla="*/ 19 w 420"/>
              <a:gd name="T9" fmla="*/ 1374 h 13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20" h="1375">
                <a:moveTo>
                  <a:pt x="19" y="1374"/>
                </a:moveTo>
                <a:lnTo>
                  <a:pt x="419" y="1355"/>
                </a:lnTo>
                <a:lnTo>
                  <a:pt x="400" y="0"/>
                </a:lnTo>
                <a:lnTo>
                  <a:pt x="0" y="0"/>
                </a:lnTo>
                <a:lnTo>
                  <a:pt x="19" y="1374"/>
                </a:lnTo>
              </a:path>
            </a:pathLst>
          </a:custGeom>
          <a:solidFill>
            <a:srgbClr val="FED6B6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Freeform 72"/>
          <p:cNvSpPr>
            <a:spLocks noChangeArrowheads="1"/>
          </p:cNvSpPr>
          <p:nvPr/>
        </p:nvSpPr>
        <p:spPr bwMode="auto">
          <a:xfrm>
            <a:off x="7750175" y="5097463"/>
            <a:ext cx="155575" cy="155575"/>
          </a:xfrm>
          <a:custGeom>
            <a:avLst/>
            <a:gdLst>
              <a:gd name="T0" fmla="*/ 0 w 401"/>
              <a:gd name="T1" fmla="*/ 210 h 402"/>
              <a:gd name="T2" fmla="*/ 0 w 401"/>
              <a:gd name="T3" fmla="*/ 210 h 402"/>
              <a:gd name="T4" fmla="*/ 210 w 401"/>
              <a:gd name="T5" fmla="*/ 401 h 402"/>
              <a:gd name="T6" fmla="*/ 400 w 401"/>
              <a:gd name="T7" fmla="*/ 210 h 402"/>
              <a:gd name="T8" fmla="*/ 190 w 401"/>
              <a:gd name="T9" fmla="*/ 0 h 402"/>
              <a:gd name="T10" fmla="*/ 0 w 401"/>
              <a:gd name="T11" fmla="*/ 210 h 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01" h="402">
                <a:moveTo>
                  <a:pt x="0" y="210"/>
                </a:moveTo>
                <a:lnTo>
                  <a:pt x="0" y="210"/>
                </a:lnTo>
                <a:cubicBezTo>
                  <a:pt x="0" y="325"/>
                  <a:pt x="95" y="401"/>
                  <a:pt x="210" y="401"/>
                </a:cubicBezTo>
                <a:cubicBezTo>
                  <a:pt x="305" y="401"/>
                  <a:pt x="400" y="305"/>
                  <a:pt x="400" y="210"/>
                </a:cubicBezTo>
                <a:cubicBezTo>
                  <a:pt x="400" y="96"/>
                  <a:pt x="305" y="0"/>
                  <a:pt x="190" y="0"/>
                </a:cubicBezTo>
                <a:cubicBezTo>
                  <a:pt x="76" y="0"/>
                  <a:pt x="0" y="96"/>
                  <a:pt x="0" y="210"/>
                </a:cubicBezTo>
              </a:path>
            </a:pathLst>
          </a:custGeom>
          <a:solidFill>
            <a:srgbClr val="FED6B6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Freeform 73"/>
          <p:cNvSpPr>
            <a:spLocks noChangeArrowheads="1"/>
          </p:cNvSpPr>
          <p:nvPr/>
        </p:nvSpPr>
        <p:spPr bwMode="auto">
          <a:xfrm>
            <a:off x="8408988" y="5580063"/>
            <a:ext cx="66675" cy="74612"/>
          </a:xfrm>
          <a:custGeom>
            <a:avLst/>
            <a:gdLst>
              <a:gd name="T0" fmla="*/ 115 w 172"/>
              <a:gd name="T1" fmla="*/ 0 h 192"/>
              <a:gd name="T2" fmla="*/ 0 w 172"/>
              <a:gd name="T3" fmla="*/ 172 h 192"/>
              <a:gd name="T4" fmla="*/ 76 w 172"/>
              <a:gd name="T5" fmla="*/ 191 h 192"/>
              <a:gd name="T6" fmla="*/ 171 w 172"/>
              <a:gd name="T7" fmla="*/ 191 h 192"/>
              <a:gd name="T8" fmla="*/ 171 w 172"/>
              <a:gd name="T9" fmla="*/ 115 h 192"/>
              <a:gd name="T10" fmla="*/ 115 w 172"/>
              <a:gd name="T11" fmla="*/ 0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2" h="192">
                <a:moveTo>
                  <a:pt x="115" y="0"/>
                </a:moveTo>
                <a:lnTo>
                  <a:pt x="0" y="172"/>
                </a:lnTo>
                <a:lnTo>
                  <a:pt x="76" y="191"/>
                </a:lnTo>
                <a:lnTo>
                  <a:pt x="171" y="191"/>
                </a:lnTo>
                <a:lnTo>
                  <a:pt x="171" y="115"/>
                </a:lnTo>
                <a:lnTo>
                  <a:pt x="115" y="0"/>
                </a:lnTo>
              </a:path>
            </a:pathLst>
          </a:custGeom>
          <a:solidFill>
            <a:srgbClr val="FED6B6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Freeform 74"/>
          <p:cNvSpPr>
            <a:spLocks noChangeArrowheads="1"/>
          </p:cNvSpPr>
          <p:nvPr/>
        </p:nvSpPr>
        <p:spPr bwMode="auto">
          <a:xfrm>
            <a:off x="8445500" y="5386388"/>
            <a:ext cx="260350" cy="563562"/>
          </a:xfrm>
          <a:custGeom>
            <a:avLst/>
            <a:gdLst>
              <a:gd name="T0" fmla="*/ 516 w 669"/>
              <a:gd name="T1" fmla="*/ 496 h 1451"/>
              <a:gd name="T2" fmla="*/ 516 w 669"/>
              <a:gd name="T3" fmla="*/ 496 h 1451"/>
              <a:gd name="T4" fmla="*/ 631 w 669"/>
              <a:gd name="T5" fmla="*/ 248 h 1451"/>
              <a:gd name="T6" fmla="*/ 497 w 669"/>
              <a:gd name="T7" fmla="*/ 38 h 1451"/>
              <a:gd name="T8" fmla="*/ 229 w 669"/>
              <a:gd name="T9" fmla="*/ 152 h 1451"/>
              <a:gd name="T10" fmla="*/ 0 w 669"/>
              <a:gd name="T11" fmla="*/ 515 h 1451"/>
              <a:gd name="T12" fmla="*/ 0 w 669"/>
              <a:gd name="T13" fmla="*/ 1450 h 1451"/>
              <a:gd name="T14" fmla="*/ 516 w 669"/>
              <a:gd name="T15" fmla="*/ 496 h 14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69" h="1451">
                <a:moveTo>
                  <a:pt x="516" y="496"/>
                </a:moveTo>
                <a:lnTo>
                  <a:pt x="516" y="496"/>
                </a:lnTo>
                <a:cubicBezTo>
                  <a:pt x="631" y="248"/>
                  <a:pt x="631" y="248"/>
                  <a:pt x="631" y="248"/>
                </a:cubicBezTo>
                <a:cubicBezTo>
                  <a:pt x="631" y="248"/>
                  <a:pt x="668" y="114"/>
                  <a:pt x="497" y="38"/>
                </a:cubicBezTo>
                <a:cubicBezTo>
                  <a:pt x="497" y="38"/>
                  <a:pt x="344" y="0"/>
                  <a:pt x="229" y="152"/>
                </a:cubicBezTo>
                <a:cubicBezTo>
                  <a:pt x="0" y="515"/>
                  <a:pt x="0" y="515"/>
                  <a:pt x="0" y="515"/>
                </a:cubicBezTo>
                <a:cubicBezTo>
                  <a:pt x="0" y="1450"/>
                  <a:pt x="0" y="1450"/>
                  <a:pt x="0" y="1450"/>
                </a:cubicBezTo>
                <a:lnTo>
                  <a:pt x="516" y="496"/>
                </a:lnTo>
              </a:path>
            </a:pathLst>
          </a:custGeom>
          <a:solidFill>
            <a:srgbClr val="FED6B6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Freeform 75"/>
          <p:cNvSpPr>
            <a:spLocks noChangeArrowheads="1"/>
          </p:cNvSpPr>
          <p:nvPr/>
        </p:nvSpPr>
        <p:spPr bwMode="auto">
          <a:xfrm>
            <a:off x="8572500" y="5430838"/>
            <a:ext cx="111125" cy="149225"/>
          </a:xfrm>
          <a:custGeom>
            <a:avLst/>
            <a:gdLst>
              <a:gd name="T0" fmla="*/ 286 w 287"/>
              <a:gd name="T1" fmla="*/ 134 h 383"/>
              <a:gd name="T2" fmla="*/ 286 w 287"/>
              <a:gd name="T3" fmla="*/ 134 h 383"/>
              <a:gd name="T4" fmla="*/ 191 w 287"/>
              <a:gd name="T5" fmla="*/ 0 h 383"/>
              <a:gd name="T6" fmla="*/ 38 w 287"/>
              <a:gd name="T7" fmla="*/ 230 h 383"/>
              <a:gd name="T8" fmla="*/ 114 w 287"/>
              <a:gd name="T9" fmla="*/ 382 h 383"/>
              <a:gd name="T10" fmla="*/ 153 w 287"/>
              <a:gd name="T11" fmla="*/ 382 h 383"/>
              <a:gd name="T12" fmla="*/ 286 w 287"/>
              <a:gd name="T13" fmla="*/ 134 h 3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87" h="383">
                <a:moveTo>
                  <a:pt x="286" y="134"/>
                </a:moveTo>
                <a:lnTo>
                  <a:pt x="286" y="134"/>
                </a:lnTo>
                <a:cubicBezTo>
                  <a:pt x="286" y="134"/>
                  <a:pt x="286" y="0"/>
                  <a:pt x="191" y="0"/>
                </a:cubicBezTo>
                <a:cubicBezTo>
                  <a:pt x="191" y="0"/>
                  <a:pt x="133" y="19"/>
                  <a:pt x="38" y="230"/>
                </a:cubicBezTo>
                <a:cubicBezTo>
                  <a:pt x="38" y="230"/>
                  <a:pt x="0" y="344"/>
                  <a:pt x="114" y="382"/>
                </a:cubicBezTo>
                <a:cubicBezTo>
                  <a:pt x="153" y="382"/>
                  <a:pt x="153" y="382"/>
                  <a:pt x="153" y="382"/>
                </a:cubicBezTo>
                <a:lnTo>
                  <a:pt x="286" y="134"/>
                </a:lnTo>
              </a:path>
            </a:pathLst>
          </a:custGeom>
          <a:solidFill>
            <a:srgbClr val="E3B69D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Freeform 76"/>
          <p:cNvSpPr>
            <a:spLocks noChangeArrowheads="1"/>
          </p:cNvSpPr>
          <p:nvPr/>
        </p:nvSpPr>
        <p:spPr bwMode="auto">
          <a:xfrm>
            <a:off x="7758113" y="5630863"/>
            <a:ext cx="733425" cy="422275"/>
          </a:xfrm>
          <a:custGeom>
            <a:avLst/>
            <a:gdLst>
              <a:gd name="T0" fmla="*/ 1795 w 1891"/>
              <a:gd name="T1" fmla="*/ 0 h 1088"/>
              <a:gd name="T2" fmla="*/ 1795 w 1891"/>
              <a:gd name="T3" fmla="*/ 0 h 1088"/>
              <a:gd name="T4" fmla="*/ 1814 w 1891"/>
              <a:gd name="T5" fmla="*/ 572 h 1088"/>
              <a:gd name="T6" fmla="*/ 1890 w 1891"/>
              <a:gd name="T7" fmla="*/ 572 h 1088"/>
              <a:gd name="T8" fmla="*/ 1795 w 1891"/>
              <a:gd name="T9" fmla="*/ 705 h 1088"/>
              <a:gd name="T10" fmla="*/ 1775 w 1891"/>
              <a:gd name="T11" fmla="*/ 782 h 1088"/>
              <a:gd name="T12" fmla="*/ 1279 w 1891"/>
              <a:gd name="T13" fmla="*/ 1049 h 1088"/>
              <a:gd name="T14" fmla="*/ 1279 w 1891"/>
              <a:gd name="T15" fmla="*/ 1049 h 1088"/>
              <a:gd name="T16" fmla="*/ 1164 w 1891"/>
              <a:gd name="T17" fmla="*/ 1068 h 1088"/>
              <a:gd name="T18" fmla="*/ 553 w 1891"/>
              <a:gd name="T19" fmla="*/ 1087 h 1088"/>
              <a:gd name="T20" fmla="*/ 18 w 1891"/>
              <a:gd name="T21" fmla="*/ 686 h 1088"/>
              <a:gd name="T22" fmla="*/ 18 w 1891"/>
              <a:gd name="T23" fmla="*/ 629 h 1088"/>
              <a:gd name="T24" fmla="*/ 0 w 1891"/>
              <a:gd name="T25" fmla="*/ 19 h 1088"/>
              <a:gd name="T26" fmla="*/ 1795 w 1891"/>
              <a:gd name="T27" fmla="*/ 0 h 10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891" h="1088">
                <a:moveTo>
                  <a:pt x="1795" y="0"/>
                </a:moveTo>
                <a:lnTo>
                  <a:pt x="1795" y="0"/>
                </a:lnTo>
                <a:cubicBezTo>
                  <a:pt x="1814" y="572"/>
                  <a:pt x="1814" y="572"/>
                  <a:pt x="1814" y="572"/>
                </a:cubicBezTo>
                <a:cubicBezTo>
                  <a:pt x="1890" y="572"/>
                  <a:pt x="1890" y="572"/>
                  <a:pt x="1890" y="572"/>
                </a:cubicBezTo>
                <a:cubicBezTo>
                  <a:pt x="1890" y="572"/>
                  <a:pt x="1851" y="629"/>
                  <a:pt x="1795" y="705"/>
                </a:cubicBezTo>
                <a:cubicBezTo>
                  <a:pt x="1775" y="782"/>
                  <a:pt x="1775" y="782"/>
                  <a:pt x="1775" y="782"/>
                </a:cubicBezTo>
                <a:cubicBezTo>
                  <a:pt x="1775" y="782"/>
                  <a:pt x="1680" y="1030"/>
                  <a:pt x="1279" y="1049"/>
                </a:cubicBezTo>
                <a:lnTo>
                  <a:pt x="1279" y="1049"/>
                </a:lnTo>
                <a:cubicBezTo>
                  <a:pt x="1240" y="1068"/>
                  <a:pt x="1203" y="1068"/>
                  <a:pt x="1164" y="1068"/>
                </a:cubicBezTo>
                <a:cubicBezTo>
                  <a:pt x="553" y="1087"/>
                  <a:pt x="553" y="1087"/>
                  <a:pt x="553" y="1087"/>
                </a:cubicBezTo>
                <a:cubicBezTo>
                  <a:pt x="553" y="1087"/>
                  <a:pt x="114" y="1087"/>
                  <a:pt x="18" y="686"/>
                </a:cubicBezTo>
                <a:cubicBezTo>
                  <a:pt x="18" y="629"/>
                  <a:pt x="18" y="629"/>
                  <a:pt x="18" y="629"/>
                </a:cubicBezTo>
                <a:cubicBezTo>
                  <a:pt x="0" y="19"/>
                  <a:pt x="0" y="19"/>
                  <a:pt x="0" y="19"/>
                </a:cubicBezTo>
                <a:lnTo>
                  <a:pt x="1795" y="0"/>
                </a:lnTo>
              </a:path>
            </a:pathLst>
          </a:custGeom>
          <a:solidFill>
            <a:srgbClr val="FED6B6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Freeform 77"/>
          <p:cNvSpPr>
            <a:spLocks noChangeArrowheads="1"/>
          </p:cNvSpPr>
          <p:nvPr/>
        </p:nvSpPr>
        <p:spPr bwMode="auto">
          <a:xfrm>
            <a:off x="7891463" y="5956300"/>
            <a:ext cx="438150" cy="660400"/>
          </a:xfrm>
          <a:custGeom>
            <a:avLst/>
            <a:gdLst>
              <a:gd name="T0" fmla="*/ 37 w 1127"/>
              <a:gd name="T1" fmla="*/ 1699 h 1700"/>
              <a:gd name="T2" fmla="*/ 1126 w 1127"/>
              <a:gd name="T3" fmla="*/ 1680 h 1700"/>
              <a:gd name="T4" fmla="*/ 1107 w 1127"/>
              <a:gd name="T5" fmla="*/ 0 h 1700"/>
              <a:gd name="T6" fmla="*/ 0 w 1127"/>
              <a:gd name="T7" fmla="*/ 19 h 1700"/>
              <a:gd name="T8" fmla="*/ 37 w 1127"/>
              <a:gd name="T9" fmla="*/ 1699 h 17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27" h="1700">
                <a:moveTo>
                  <a:pt x="37" y="1699"/>
                </a:moveTo>
                <a:lnTo>
                  <a:pt x="1126" y="1680"/>
                </a:lnTo>
                <a:lnTo>
                  <a:pt x="1107" y="0"/>
                </a:lnTo>
                <a:lnTo>
                  <a:pt x="0" y="19"/>
                </a:lnTo>
                <a:lnTo>
                  <a:pt x="37" y="1699"/>
                </a:lnTo>
              </a:path>
            </a:pathLst>
          </a:custGeom>
          <a:solidFill>
            <a:srgbClr val="FED6B6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Freeform 78"/>
          <p:cNvSpPr>
            <a:spLocks noChangeArrowheads="1"/>
          </p:cNvSpPr>
          <p:nvPr/>
        </p:nvSpPr>
        <p:spPr bwMode="auto">
          <a:xfrm>
            <a:off x="8099425" y="4875213"/>
            <a:ext cx="133350" cy="111125"/>
          </a:xfrm>
          <a:custGeom>
            <a:avLst/>
            <a:gdLst>
              <a:gd name="T0" fmla="*/ 172 w 344"/>
              <a:gd name="T1" fmla="*/ 287 h 288"/>
              <a:gd name="T2" fmla="*/ 172 w 344"/>
              <a:gd name="T3" fmla="*/ 287 h 288"/>
              <a:gd name="T4" fmla="*/ 343 w 344"/>
              <a:gd name="T5" fmla="*/ 134 h 288"/>
              <a:gd name="T6" fmla="*/ 172 w 344"/>
              <a:gd name="T7" fmla="*/ 0 h 288"/>
              <a:gd name="T8" fmla="*/ 0 w 344"/>
              <a:gd name="T9" fmla="*/ 134 h 288"/>
              <a:gd name="T10" fmla="*/ 172 w 344"/>
              <a:gd name="T11" fmla="*/ 287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44" h="288">
                <a:moveTo>
                  <a:pt x="172" y="287"/>
                </a:moveTo>
                <a:lnTo>
                  <a:pt x="172" y="287"/>
                </a:lnTo>
                <a:cubicBezTo>
                  <a:pt x="267" y="287"/>
                  <a:pt x="343" y="211"/>
                  <a:pt x="343" y="134"/>
                </a:cubicBezTo>
                <a:cubicBezTo>
                  <a:pt x="343" y="58"/>
                  <a:pt x="267" y="0"/>
                  <a:pt x="172" y="0"/>
                </a:cubicBezTo>
                <a:cubicBezTo>
                  <a:pt x="76" y="0"/>
                  <a:pt x="0" y="58"/>
                  <a:pt x="0" y="134"/>
                </a:cubicBezTo>
                <a:cubicBezTo>
                  <a:pt x="0" y="211"/>
                  <a:pt x="76" y="287"/>
                  <a:pt x="172" y="287"/>
                </a:cubicBezTo>
              </a:path>
            </a:pathLst>
          </a:custGeom>
          <a:solidFill>
            <a:srgbClr val="E3B69D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Freeform 79"/>
          <p:cNvSpPr>
            <a:spLocks noChangeArrowheads="1"/>
          </p:cNvSpPr>
          <p:nvPr/>
        </p:nvSpPr>
        <p:spPr bwMode="auto">
          <a:xfrm>
            <a:off x="7912100" y="4951413"/>
            <a:ext cx="142875" cy="111125"/>
          </a:xfrm>
          <a:custGeom>
            <a:avLst/>
            <a:gdLst>
              <a:gd name="T0" fmla="*/ 192 w 364"/>
              <a:gd name="T1" fmla="*/ 287 h 288"/>
              <a:gd name="T2" fmla="*/ 192 w 364"/>
              <a:gd name="T3" fmla="*/ 287 h 288"/>
              <a:gd name="T4" fmla="*/ 363 w 364"/>
              <a:gd name="T5" fmla="*/ 134 h 288"/>
              <a:gd name="T6" fmla="*/ 192 w 364"/>
              <a:gd name="T7" fmla="*/ 0 h 288"/>
              <a:gd name="T8" fmla="*/ 0 w 364"/>
              <a:gd name="T9" fmla="*/ 134 h 288"/>
              <a:gd name="T10" fmla="*/ 192 w 364"/>
              <a:gd name="T11" fmla="*/ 287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64" h="288">
                <a:moveTo>
                  <a:pt x="192" y="287"/>
                </a:moveTo>
                <a:lnTo>
                  <a:pt x="192" y="287"/>
                </a:lnTo>
                <a:cubicBezTo>
                  <a:pt x="287" y="287"/>
                  <a:pt x="363" y="229"/>
                  <a:pt x="363" y="134"/>
                </a:cubicBezTo>
                <a:cubicBezTo>
                  <a:pt x="363" y="57"/>
                  <a:pt x="287" y="0"/>
                  <a:pt x="192" y="0"/>
                </a:cubicBezTo>
                <a:cubicBezTo>
                  <a:pt x="96" y="0"/>
                  <a:pt x="0" y="57"/>
                  <a:pt x="0" y="134"/>
                </a:cubicBezTo>
                <a:cubicBezTo>
                  <a:pt x="0" y="229"/>
                  <a:pt x="96" y="287"/>
                  <a:pt x="192" y="287"/>
                </a:cubicBezTo>
              </a:path>
            </a:pathLst>
          </a:custGeom>
          <a:solidFill>
            <a:srgbClr val="E3B69D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Freeform 80"/>
          <p:cNvSpPr>
            <a:spLocks noChangeArrowheads="1"/>
          </p:cNvSpPr>
          <p:nvPr/>
        </p:nvSpPr>
        <p:spPr bwMode="auto">
          <a:xfrm>
            <a:off x="7766050" y="5119688"/>
            <a:ext cx="119063" cy="96837"/>
          </a:xfrm>
          <a:custGeom>
            <a:avLst/>
            <a:gdLst>
              <a:gd name="T0" fmla="*/ 153 w 307"/>
              <a:gd name="T1" fmla="*/ 248 h 249"/>
              <a:gd name="T2" fmla="*/ 153 w 307"/>
              <a:gd name="T3" fmla="*/ 248 h 249"/>
              <a:gd name="T4" fmla="*/ 306 w 307"/>
              <a:gd name="T5" fmla="*/ 134 h 249"/>
              <a:gd name="T6" fmla="*/ 153 w 307"/>
              <a:gd name="T7" fmla="*/ 0 h 249"/>
              <a:gd name="T8" fmla="*/ 0 w 307"/>
              <a:gd name="T9" fmla="*/ 134 h 249"/>
              <a:gd name="T10" fmla="*/ 153 w 307"/>
              <a:gd name="T11" fmla="*/ 248 h 2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07" h="249">
                <a:moveTo>
                  <a:pt x="153" y="248"/>
                </a:moveTo>
                <a:lnTo>
                  <a:pt x="153" y="248"/>
                </a:lnTo>
                <a:cubicBezTo>
                  <a:pt x="249" y="248"/>
                  <a:pt x="306" y="192"/>
                  <a:pt x="306" y="134"/>
                </a:cubicBezTo>
                <a:cubicBezTo>
                  <a:pt x="306" y="58"/>
                  <a:pt x="249" y="0"/>
                  <a:pt x="153" y="0"/>
                </a:cubicBezTo>
                <a:cubicBezTo>
                  <a:pt x="77" y="0"/>
                  <a:pt x="0" y="58"/>
                  <a:pt x="0" y="134"/>
                </a:cubicBezTo>
                <a:cubicBezTo>
                  <a:pt x="0" y="192"/>
                  <a:pt x="77" y="248"/>
                  <a:pt x="153" y="248"/>
                </a:cubicBezTo>
              </a:path>
            </a:pathLst>
          </a:custGeom>
          <a:solidFill>
            <a:srgbClr val="E3B69D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Freeform 81"/>
          <p:cNvSpPr>
            <a:spLocks noChangeArrowheads="1"/>
          </p:cNvSpPr>
          <p:nvPr/>
        </p:nvSpPr>
        <p:spPr bwMode="auto">
          <a:xfrm>
            <a:off x="8305800" y="5357813"/>
            <a:ext cx="111125" cy="15875"/>
          </a:xfrm>
          <a:custGeom>
            <a:avLst/>
            <a:gdLst>
              <a:gd name="T0" fmla="*/ 0 w 287"/>
              <a:gd name="T1" fmla="*/ 19 h 40"/>
              <a:gd name="T2" fmla="*/ 0 w 287"/>
              <a:gd name="T3" fmla="*/ 19 h 40"/>
              <a:gd name="T4" fmla="*/ 38 w 287"/>
              <a:gd name="T5" fmla="*/ 19 h 40"/>
              <a:gd name="T6" fmla="*/ 133 w 287"/>
              <a:gd name="T7" fmla="*/ 0 h 40"/>
              <a:gd name="T8" fmla="*/ 229 w 287"/>
              <a:gd name="T9" fmla="*/ 19 h 40"/>
              <a:gd name="T10" fmla="*/ 286 w 287"/>
              <a:gd name="T11" fmla="*/ 19 h 40"/>
              <a:gd name="T12" fmla="*/ 229 w 287"/>
              <a:gd name="T13" fmla="*/ 19 h 40"/>
              <a:gd name="T14" fmla="*/ 133 w 287"/>
              <a:gd name="T15" fmla="*/ 19 h 40"/>
              <a:gd name="T16" fmla="*/ 38 w 287"/>
              <a:gd name="T17" fmla="*/ 19 h 40"/>
              <a:gd name="T18" fmla="*/ 0 w 287"/>
              <a:gd name="T19" fmla="*/ 19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7" h="40">
                <a:moveTo>
                  <a:pt x="0" y="19"/>
                </a:moveTo>
                <a:lnTo>
                  <a:pt x="0" y="19"/>
                </a:lnTo>
                <a:cubicBezTo>
                  <a:pt x="0" y="19"/>
                  <a:pt x="19" y="19"/>
                  <a:pt x="38" y="19"/>
                </a:cubicBezTo>
                <a:cubicBezTo>
                  <a:pt x="76" y="0"/>
                  <a:pt x="95" y="0"/>
                  <a:pt x="133" y="0"/>
                </a:cubicBezTo>
                <a:cubicBezTo>
                  <a:pt x="171" y="0"/>
                  <a:pt x="209" y="19"/>
                  <a:pt x="229" y="19"/>
                </a:cubicBezTo>
                <a:cubicBezTo>
                  <a:pt x="267" y="19"/>
                  <a:pt x="286" y="19"/>
                  <a:pt x="286" y="19"/>
                </a:cubicBezTo>
                <a:cubicBezTo>
                  <a:pt x="286" y="19"/>
                  <a:pt x="267" y="19"/>
                  <a:pt x="229" y="19"/>
                </a:cubicBezTo>
                <a:cubicBezTo>
                  <a:pt x="209" y="19"/>
                  <a:pt x="171" y="39"/>
                  <a:pt x="133" y="19"/>
                </a:cubicBezTo>
                <a:cubicBezTo>
                  <a:pt x="95" y="19"/>
                  <a:pt x="76" y="19"/>
                  <a:pt x="38" y="19"/>
                </a:cubicBezTo>
                <a:cubicBezTo>
                  <a:pt x="19" y="19"/>
                  <a:pt x="0" y="19"/>
                  <a:pt x="0" y="19"/>
                </a:cubicBezTo>
              </a:path>
            </a:pathLst>
          </a:custGeom>
          <a:solidFill>
            <a:srgbClr val="EBC19C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Freeform 82"/>
          <p:cNvSpPr>
            <a:spLocks noChangeArrowheads="1"/>
          </p:cNvSpPr>
          <p:nvPr/>
        </p:nvSpPr>
        <p:spPr bwMode="auto">
          <a:xfrm>
            <a:off x="8312150" y="5349875"/>
            <a:ext cx="88900" cy="7938"/>
          </a:xfrm>
          <a:custGeom>
            <a:avLst/>
            <a:gdLst>
              <a:gd name="T0" fmla="*/ 0 w 230"/>
              <a:gd name="T1" fmla="*/ 0 h 20"/>
              <a:gd name="T2" fmla="*/ 0 w 230"/>
              <a:gd name="T3" fmla="*/ 0 h 20"/>
              <a:gd name="T4" fmla="*/ 38 w 230"/>
              <a:gd name="T5" fmla="*/ 0 h 20"/>
              <a:gd name="T6" fmla="*/ 114 w 230"/>
              <a:gd name="T7" fmla="*/ 0 h 20"/>
              <a:gd name="T8" fmla="*/ 190 w 230"/>
              <a:gd name="T9" fmla="*/ 0 h 20"/>
              <a:gd name="T10" fmla="*/ 229 w 230"/>
              <a:gd name="T11" fmla="*/ 0 h 20"/>
              <a:gd name="T12" fmla="*/ 190 w 230"/>
              <a:gd name="T13" fmla="*/ 19 h 20"/>
              <a:gd name="T14" fmla="*/ 114 w 230"/>
              <a:gd name="T15" fmla="*/ 19 h 20"/>
              <a:gd name="T16" fmla="*/ 38 w 230"/>
              <a:gd name="T17" fmla="*/ 19 h 20"/>
              <a:gd name="T18" fmla="*/ 0 w 230"/>
              <a:gd name="T19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30" h="20">
                <a:moveTo>
                  <a:pt x="0" y="0"/>
                </a:moveTo>
                <a:lnTo>
                  <a:pt x="0" y="0"/>
                </a:lnTo>
                <a:cubicBezTo>
                  <a:pt x="0" y="0"/>
                  <a:pt x="19" y="0"/>
                  <a:pt x="38" y="0"/>
                </a:cubicBezTo>
                <a:cubicBezTo>
                  <a:pt x="57" y="0"/>
                  <a:pt x="76" y="0"/>
                  <a:pt x="114" y="0"/>
                </a:cubicBezTo>
                <a:cubicBezTo>
                  <a:pt x="133" y="0"/>
                  <a:pt x="171" y="0"/>
                  <a:pt x="190" y="0"/>
                </a:cubicBezTo>
                <a:cubicBezTo>
                  <a:pt x="210" y="0"/>
                  <a:pt x="229" y="0"/>
                  <a:pt x="229" y="0"/>
                </a:cubicBezTo>
                <a:cubicBezTo>
                  <a:pt x="229" y="0"/>
                  <a:pt x="210" y="19"/>
                  <a:pt x="190" y="19"/>
                </a:cubicBezTo>
                <a:cubicBezTo>
                  <a:pt x="171" y="19"/>
                  <a:pt x="133" y="19"/>
                  <a:pt x="114" y="19"/>
                </a:cubicBezTo>
                <a:cubicBezTo>
                  <a:pt x="76" y="19"/>
                  <a:pt x="57" y="19"/>
                  <a:pt x="38" y="19"/>
                </a:cubicBezTo>
                <a:cubicBezTo>
                  <a:pt x="19" y="19"/>
                  <a:pt x="0" y="0"/>
                  <a:pt x="0" y="0"/>
                </a:cubicBezTo>
              </a:path>
            </a:pathLst>
          </a:custGeom>
          <a:solidFill>
            <a:srgbClr val="EBC19C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Freeform 83"/>
          <p:cNvSpPr>
            <a:spLocks noChangeArrowheads="1"/>
          </p:cNvSpPr>
          <p:nvPr/>
        </p:nvSpPr>
        <p:spPr bwMode="auto">
          <a:xfrm>
            <a:off x="8128000" y="5327650"/>
            <a:ext cx="104775" cy="14288"/>
          </a:xfrm>
          <a:custGeom>
            <a:avLst/>
            <a:gdLst>
              <a:gd name="T0" fmla="*/ 0 w 268"/>
              <a:gd name="T1" fmla="*/ 19 h 39"/>
              <a:gd name="T2" fmla="*/ 0 w 268"/>
              <a:gd name="T3" fmla="*/ 19 h 39"/>
              <a:gd name="T4" fmla="*/ 38 w 268"/>
              <a:gd name="T5" fmla="*/ 19 h 39"/>
              <a:gd name="T6" fmla="*/ 134 w 268"/>
              <a:gd name="T7" fmla="*/ 0 h 39"/>
              <a:gd name="T8" fmla="*/ 230 w 268"/>
              <a:gd name="T9" fmla="*/ 19 h 39"/>
              <a:gd name="T10" fmla="*/ 267 w 268"/>
              <a:gd name="T11" fmla="*/ 19 h 39"/>
              <a:gd name="T12" fmla="*/ 230 w 268"/>
              <a:gd name="T13" fmla="*/ 19 h 39"/>
              <a:gd name="T14" fmla="*/ 134 w 268"/>
              <a:gd name="T15" fmla="*/ 38 h 39"/>
              <a:gd name="T16" fmla="*/ 38 w 268"/>
              <a:gd name="T17" fmla="*/ 19 h 39"/>
              <a:gd name="T18" fmla="*/ 0 w 268"/>
              <a:gd name="T19" fmla="*/ 19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68" h="39">
                <a:moveTo>
                  <a:pt x="0" y="19"/>
                </a:moveTo>
                <a:lnTo>
                  <a:pt x="0" y="19"/>
                </a:lnTo>
                <a:cubicBezTo>
                  <a:pt x="0" y="19"/>
                  <a:pt x="19" y="19"/>
                  <a:pt x="38" y="19"/>
                </a:cubicBezTo>
                <a:cubicBezTo>
                  <a:pt x="57" y="19"/>
                  <a:pt x="96" y="0"/>
                  <a:pt x="134" y="0"/>
                </a:cubicBezTo>
                <a:cubicBezTo>
                  <a:pt x="172" y="0"/>
                  <a:pt x="210" y="19"/>
                  <a:pt x="230" y="19"/>
                </a:cubicBezTo>
                <a:cubicBezTo>
                  <a:pt x="249" y="19"/>
                  <a:pt x="267" y="19"/>
                  <a:pt x="267" y="19"/>
                </a:cubicBezTo>
                <a:cubicBezTo>
                  <a:pt x="267" y="19"/>
                  <a:pt x="249" y="19"/>
                  <a:pt x="230" y="19"/>
                </a:cubicBezTo>
                <a:cubicBezTo>
                  <a:pt x="210" y="19"/>
                  <a:pt x="172" y="38"/>
                  <a:pt x="134" y="38"/>
                </a:cubicBezTo>
                <a:cubicBezTo>
                  <a:pt x="96" y="38"/>
                  <a:pt x="57" y="19"/>
                  <a:pt x="38" y="19"/>
                </a:cubicBezTo>
                <a:cubicBezTo>
                  <a:pt x="19" y="19"/>
                  <a:pt x="0" y="19"/>
                  <a:pt x="0" y="19"/>
                </a:cubicBezTo>
              </a:path>
            </a:pathLst>
          </a:custGeom>
          <a:solidFill>
            <a:srgbClr val="EBC19C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Freeform 84"/>
          <p:cNvSpPr>
            <a:spLocks noChangeArrowheads="1"/>
          </p:cNvSpPr>
          <p:nvPr/>
        </p:nvSpPr>
        <p:spPr bwMode="auto">
          <a:xfrm>
            <a:off x="8134350" y="5319713"/>
            <a:ext cx="88900" cy="9525"/>
          </a:xfrm>
          <a:custGeom>
            <a:avLst/>
            <a:gdLst>
              <a:gd name="T0" fmla="*/ 0 w 231"/>
              <a:gd name="T1" fmla="*/ 19 h 20"/>
              <a:gd name="T2" fmla="*/ 0 w 231"/>
              <a:gd name="T3" fmla="*/ 19 h 20"/>
              <a:gd name="T4" fmla="*/ 38 w 231"/>
              <a:gd name="T5" fmla="*/ 0 h 20"/>
              <a:gd name="T6" fmla="*/ 115 w 231"/>
              <a:gd name="T7" fmla="*/ 0 h 20"/>
              <a:gd name="T8" fmla="*/ 191 w 231"/>
              <a:gd name="T9" fmla="*/ 0 h 20"/>
              <a:gd name="T10" fmla="*/ 230 w 231"/>
              <a:gd name="T11" fmla="*/ 19 h 20"/>
              <a:gd name="T12" fmla="*/ 191 w 231"/>
              <a:gd name="T13" fmla="*/ 19 h 20"/>
              <a:gd name="T14" fmla="*/ 115 w 231"/>
              <a:gd name="T15" fmla="*/ 19 h 20"/>
              <a:gd name="T16" fmla="*/ 38 w 231"/>
              <a:gd name="T17" fmla="*/ 19 h 20"/>
              <a:gd name="T18" fmla="*/ 0 w 231"/>
              <a:gd name="T19" fmla="*/ 19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31" h="20">
                <a:moveTo>
                  <a:pt x="0" y="19"/>
                </a:moveTo>
                <a:lnTo>
                  <a:pt x="0" y="19"/>
                </a:lnTo>
                <a:cubicBezTo>
                  <a:pt x="0" y="19"/>
                  <a:pt x="0" y="0"/>
                  <a:pt x="38" y="0"/>
                </a:cubicBezTo>
                <a:cubicBezTo>
                  <a:pt x="58" y="0"/>
                  <a:pt x="77" y="0"/>
                  <a:pt x="115" y="0"/>
                </a:cubicBezTo>
                <a:cubicBezTo>
                  <a:pt x="134" y="0"/>
                  <a:pt x="172" y="0"/>
                  <a:pt x="191" y="0"/>
                </a:cubicBezTo>
                <a:cubicBezTo>
                  <a:pt x="211" y="0"/>
                  <a:pt x="230" y="19"/>
                  <a:pt x="230" y="19"/>
                </a:cubicBezTo>
                <a:cubicBezTo>
                  <a:pt x="230" y="19"/>
                  <a:pt x="211" y="19"/>
                  <a:pt x="191" y="19"/>
                </a:cubicBezTo>
                <a:cubicBezTo>
                  <a:pt x="172" y="19"/>
                  <a:pt x="134" y="19"/>
                  <a:pt x="115" y="19"/>
                </a:cubicBezTo>
                <a:cubicBezTo>
                  <a:pt x="77" y="19"/>
                  <a:pt x="58" y="19"/>
                  <a:pt x="38" y="19"/>
                </a:cubicBezTo>
                <a:cubicBezTo>
                  <a:pt x="0" y="19"/>
                  <a:pt x="0" y="19"/>
                  <a:pt x="0" y="19"/>
                </a:cubicBezTo>
              </a:path>
            </a:pathLst>
          </a:custGeom>
          <a:solidFill>
            <a:srgbClr val="EBC19C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Freeform 85"/>
          <p:cNvSpPr>
            <a:spLocks noChangeArrowheads="1"/>
          </p:cNvSpPr>
          <p:nvPr/>
        </p:nvSpPr>
        <p:spPr bwMode="auto">
          <a:xfrm>
            <a:off x="7934325" y="5341938"/>
            <a:ext cx="111125" cy="9525"/>
          </a:xfrm>
          <a:custGeom>
            <a:avLst/>
            <a:gdLst>
              <a:gd name="T0" fmla="*/ 0 w 287"/>
              <a:gd name="T1" fmla="*/ 19 h 20"/>
              <a:gd name="T2" fmla="*/ 0 w 287"/>
              <a:gd name="T3" fmla="*/ 19 h 20"/>
              <a:gd name="T4" fmla="*/ 38 w 287"/>
              <a:gd name="T5" fmla="*/ 0 h 20"/>
              <a:gd name="T6" fmla="*/ 134 w 287"/>
              <a:gd name="T7" fmla="*/ 0 h 20"/>
              <a:gd name="T8" fmla="*/ 248 w 287"/>
              <a:gd name="T9" fmla="*/ 0 h 20"/>
              <a:gd name="T10" fmla="*/ 286 w 287"/>
              <a:gd name="T11" fmla="*/ 19 h 20"/>
              <a:gd name="T12" fmla="*/ 248 w 287"/>
              <a:gd name="T13" fmla="*/ 19 h 20"/>
              <a:gd name="T14" fmla="*/ 134 w 287"/>
              <a:gd name="T15" fmla="*/ 19 h 20"/>
              <a:gd name="T16" fmla="*/ 38 w 287"/>
              <a:gd name="T17" fmla="*/ 19 h 20"/>
              <a:gd name="T18" fmla="*/ 0 w 287"/>
              <a:gd name="T19" fmla="*/ 19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7" h="20">
                <a:moveTo>
                  <a:pt x="0" y="19"/>
                </a:moveTo>
                <a:lnTo>
                  <a:pt x="0" y="19"/>
                </a:lnTo>
                <a:cubicBezTo>
                  <a:pt x="0" y="19"/>
                  <a:pt x="19" y="0"/>
                  <a:pt x="38" y="0"/>
                </a:cubicBezTo>
                <a:cubicBezTo>
                  <a:pt x="76" y="0"/>
                  <a:pt x="115" y="0"/>
                  <a:pt x="134" y="0"/>
                </a:cubicBezTo>
                <a:cubicBezTo>
                  <a:pt x="171" y="0"/>
                  <a:pt x="210" y="0"/>
                  <a:pt x="248" y="0"/>
                </a:cubicBezTo>
                <a:cubicBezTo>
                  <a:pt x="267" y="0"/>
                  <a:pt x="286" y="19"/>
                  <a:pt x="286" y="19"/>
                </a:cubicBezTo>
                <a:cubicBezTo>
                  <a:pt x="286" y="19"/>
                  <a:pt x="267" y="19"/>
                  <a:pt x="248" y="19"/>
                </a:cubicBezTo>
                <a:cubicBezTo>
                  <a:pt x="210" y="19"/>
                  <a:pt x="171" y="19"/>
                  <a:pt x="134" y="19"/>
                </a:cubicBezTo>
                <a:cubicBezTo>
                  <a:pt x="115" y="19"/>
                  <a:pt x="76" y="19"/>
                  <a:pt x="38" y="19"/>
                </a:cubicBezTo>
                <a:cubicBezTo>
                  <a:pt x="19" y="19"/>
                  <a:pt x="0" y="19"/>
                  <a:pt x="0" y="19"/>
                </a:cubicBezTo>
              </a:path>
            </a:pathLst>
          </a:custGeom>
          <a:solidFill>
            <a:srgbClr val="EBC19C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Freeform 86"/>
          <p:cNvSpPr>
            <a:spLocks noChangeArrowheads="1"/>
          </p:cNvSpPr>
          <p:nvPr/>
        </p:nvSpPr>
        <p:spPr bwMode="auto">
          <a:xfrm>
            <a:off x="7943850" y="5335588"/>
            <a:ext cx="88900" cy="9525"/>
          </a:xfrm>
          <a:custGeom>
            <a:avLst/>
            <a:gdLst>
              <a:gd name="T0" fmla="*/ 0 w 230"/>
              <a:gd name="T1" fmla="*/ 0 h 20"/>
              <a:gd name="T2" fmla="*/ 0 w 230"/>
              <a:gd name="T3" fmla="*/ 0 h 20"/>
              <a:gd name="T4" fmla="*/ 38 w 230"/>
              <a:gd name="T5" fmla="*/ 0 h 20"/>
              <a:gd name="T6" fmla="*/ 115 w 230"/>
              <a:gd name="T7" fmla="*/ 0 h 20"/>
              <a:gd name="T8" fmla="*/ 191 w 230"/>
              <a:gd name="T9" fmla="*/ 0 h 20"/>
              <a:gd name="T10" fmla="*/ 229 w 230"/>
              <a:gd name="T11" fmla="*/ 0 h 20"/>
              <a:gd name="T12" fmla="*/ 191 w 230"/>
              <a:gd name="T13" fmla="*/ 0 h 20"/>
              <a:gd name="T14" fmla="*/ 115 w 230"/>
              <a:gd name="T15" fmla="*/ 19 h 20"/>
              <a:gd name="T16" fmla="*/ 38 w 230"/>
              <a:gd name="T17" fmla="*/ 0 h 20"/>
              <a:gd name="T18" fmla="*/ 0 w 230"/>
              <a:gd name="T19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30" h="20">
                <a:moveTo>
                  <a:pt x="0" y="0"/>
                </a:moveTo>
                <a:lnTo>
                  <a:pt x="0" y="0"/>
                </a:lnTo>
                <a:cubicBezTo>
                  <a:pt x="0" y="0"/>
                  <a:pt x="19" y="0"/>
                  <a:pt x="38" y="0"/>
                </a:cubicBezTo>
                <a:cubicBezTo>
                  <a:pt x="57" y="0"/>
                  <a:pt x="96" y="0"/>
                  <a:pt x="115" y="0"/>
                </a:cubicBezTo>
                <a:cubicBezTo>
                  <a:pt x="152" y="0"/>
                  <a:pt x="172" y="0"/>
                  <a:pt x="191" y="0"/>
                </a:cubicBezTo>
                <a:cubicBezTo>
                  <a:pt x="229" y="0"/>
                  <a:pt x="229" y="0"/>
                  <a:pt x="229" y="0"/>
                </a:cubicBezTo>
                <a:cubicBezTo>
                  <a:pt x="229" y="0"/>
                  <a:pt x="229" y="0"/>
                  <a:pt x="191" y="0"/>
                </a:cubicBezTo>
                <a:cubicBezTo>
                  <a:pt x="172" y="19"/>
                  <a:pt x="152" y="19"/>
                  <a:pt x="115" y="19"/>
                </a:cubicBezTo>
                <a:cubicBezTo>
                  <a:pt x="96" y="19"/>
                  <a:pt x="57" y="19"/>
                  <a:pt x="38" y="0"/>
                </a:cubicBezTo>
                <a:cubicBezTo>
                  <a:pt x="19" y="0"/>
                  <a:pt x="0" y="0"/>
                  <a:pt x="0" y="0"/>
                </a:cubicBezTo>
              </a:path>
            </a:pathLst>
          </a:custGeom>
          <a:solidFill>
            <a:srgbClr val="EBC19C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Freeform 87"/>
          <p:cNvSpPr>
            <a:spLocks noChangeArrowheads="1"/>
          </p:cNvSpPr>
          <p:nvPr/>
        </p:nvSpPr>
        <p:spPr bwMode="auto">
          <a:xfrm>
            <a:off x="7778750" y="5416550"/>
            <a:ext cx="96838" cy="7938"/>
          </a:xfrm>
          <a:custGeom>
            <a:avLst/>
            <a:gdLst>
              <a:gd name="T0" fmla="*/ 0 w 249"/>
              <a:gd name="T1" fmla="*/ 0 h 20"/>
              <a:gd name="T2" fmla="*/ 0 w 249"/>
              <a:gd name="T3" fmla="*/ 0 h 20"/>
              <a:gd name="T4" fmla="*/ 38 w 249"/>
              <a:gd name="T5" fmla="*/ 0 h 20"/>
              <a:gd name="T6" fmla="*/ 114 w 249"/>
              <a:gd name="T7" fmla="*/ 0 h 20"/>
              <a:gd name="T8" fmla="*/ 210 w 249"/>
              <a:gd name="T9" fmla="*/ 0 h 20"/>
              <a:gd name="T10" fmla="*/ 248 w 249"/>
              <a:gd name="T11" fmla="*/ 0 h 20"/>
              <a:gd name="T12" fmla="*/ 210 w 249"/>
              <a:gd name="T13" fmla="*/ 19 h 20"/>
              <a:gd name="T14" fmla="*/ 114 w 249"/>
              <a:gd name="T15" fmla="*/ 19 h 20"/>
              <a:gd name="T16" fmla="*/ 38 w 249"/>
              <a:gd name="T17" fmla="*/ 19 h 20"/>
              <a:gd name="T18" fmla="*/ 0 w 249"/>
              <a:gd name="T19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49" h="20">
                <a:moveTo>
                  <a:pt x="0" y="0"/>
                </a:moveTo>
                <a:lnTo>
                  <a:pt x="0" y="0"/>
                </a:lnTo>
                <a:cubicBezTo>
                  <a:pt x="0" y="0"/>
                  <a:pt x="19" y="0"/>
                  <a:pt x="38" y="0"/>
                </a:cubicBezTo>
                <a:cubicBezTo>
                  <a:pt x="57" y="0"/>
                  <a:pt x="95" y="0"/>
                  <a:pt x="114" y="0"/>
                </a:cubicBezTo>
                <a:cubicBezTo>
                  <a:pt x="153" y="0"/>
                  <a:pt x="191" y="0"/>
                  <a:pt x="210" y="0"/>
                </a:cubicBezTo>
                <a:cubicBezTo>
                  <a:pt x="229" y="0"/>
                  <a:pt x="248" y="0"/>
                  <a:pt x="248" y="0"/>
                </a:cubicBezTo>
                <a:cubicBezTo>
                  <a:pt x="248" y="0"/>
                  <a:pt x="229" y="19"/>
                  <a:pt x="210" y="19"/>
                </a:cubicBezTo>
                <a:cubicBezTo>
                  <a:pt x="191" y="19"/>
                  <a:pt x="153" y="19"/>
                  <a:pt x="114" y="19"/>
                </a:cubicBezTo>
                <a:cubicBezTo>
                  <a:pt x="95" y="19"/>
                  <a:pt x="57" y="19"/>
                  <a:pt x="38" y="19"/>
                </a:cubicBezTo>
                <a:cubicBezTo>
                  <a:pt x="19" y="0"/>
                  <a:pt x="0" y="0"/>
                  <a:pt x="0" y="0"/>
                </a:cubicBezTo>
              </a:path>
            </a:pathLst>
          </a:custGeom>
          <a:solidFill>
            <a:srgbClr val="EBC19C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Freeform 88"/>
          <p:cNvSpPr>
            <a:spLocks noChangeArrowheads="1"/>
          </p:cNvSpPr>
          <p:nvPr/>
        </p:nvSpPr>
        <p:spPr bwMode="auto">
          <a:xfrm>
            <a:off x="7788275" y="5408613"/>
            <a:ext cx="80963" cy="9525"/>
          </a:xfrm>
          <a:custGeom>
            <a:avLst/>
            <a:gdLst>
              <a:gd name="T0" fmla="*/ 0 w 211"/>
              <a:gd name="T1" fmla="*/ 0 h 20"/>
              <a:gd name="T2" fmla="*/ 0 w 211"/>
              <a:gd name="T3" fmla="*/ 0 h 20"/>
              <a:gd name="T4" fmla="*/ 19 w 211"/>
              <a:gd name="T5" fmla="*/ 0 h 20"/>
              <a:gd name="T6" fmla="*/ 95 w 211"/>
              <a:gd name="T7" fmla="*/ 0 h 20"/>
              <a:gd name="T8" fmla="*/ 172 w 211"/>
              <a:gd name="T9" fmla="*/ 0 h 20"/>
              <a:gd name="T10" fmla="*/ 210 w 211"/>
              <a:gd name="T11" fmla="*/ 0 h 20"/>
              <a:gd name="T12" fmla="*/ 172 w 211"/>
              <a:gd name="T13" fmla="*/ 0 h 20"/>
              <a:gd name="T14" fmla="*/ 95 w 211"/>
              <a:gd name="T15" fmla="*/ 19 h 20"/>
              <a:gd name="T16" fmla="*/ 19 w 211"/>
              <a:gd name="T17" fmla="*/ 0 h 20"/>
              <a:gd name="T18" fmla="*/ 0 w 211"/>
              <a:gd name="T19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11" h="20">
                <a:moveTo>
                  <a:pt x="0" y="0"/>
                </a:moveTo>
                <a:lnTo>
                  <a:pt x="0" y="0"/>
                </a:lnTo>
                <a:cubicBezTo>
                  <a:pt x="0" y="0"/>
                  <a:pt x="0" y="0"/>
                  <a:pt x="19" y="0"/>
                </a:cubicBezTo>
                <a:cubicBezTo>
                  <a:pt x="38" y="0"/>
                  <a:pt x="76" y="0"/>
                  <a:pt x="95" y="0"/>
                </a:cubicBezTo>
                <a:cubicBezTo>
                  <a:pt x="115" y="0"/>
                  <a:pt x="153" y="0"/>
                  <a:pt x="172" y="0"/>
                </a:cubicBezTo>
                <a:cubicBezTo>
                  <a:pt x="191" y="0"/>
                  <a:pt x="210" y="0"/>
                  <a:pt x="210" y="0"/>
                </a:cubicBezTo>
                <a:cubicBezTo>
                  <a:pt x="210" y="0"/>
                  <a:pt x="191" y="0"/>
                  <a:pt x="172" y="0"/>
                </a:cubicBezTo>
                <a:cubicBezTo>
                  <a:pt x="153" y="0"/>
                  <a:pt x="115" y="19"/>
                  <a:pt x="95" y="19"/>
                </a:cubicBezTo>
                <a:cubicBezTo>
                  <a:pt x="76" y="19"/>
                  <a:pt x="38" y="0"/>
                  <a:pt x="19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EBC19C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Freeform 89"/>
          <p:cNvSpPr>
            <a:spLocks noChangeArrowheads="1"/>
          </p:cNvSpPr>
          <p:nvPr/>
        </p:nvSpPr>
        <p:spPr bwMode="auto">
          <a:xfrm>
            <a:off x="8289925" y="5119688"/>
            <a:ext cx="104775" cy="9525"/>
          </a:xfrm>
          <a:custGeom>
            <a:avLst/>
            <a:gdLst>
              <a:gd name="T0" fmla="*/ 0 w 269"/>
              <a:gd name="T1" fmla="*/ 0 h 20"/>
              <a:gd name="T2" fmla="*/ 0 w 269"/>
              <a:gd name="T3" fmla="*/ 0 h 20"/>
              <a:gd name="T4" fmla="*/ 39 w 269"/>
              <a:gd name="T5" fmla="*/ 0 h 20"/>
              <a:gd name="T6" fmla="*/ 134 w 269"/>
              <a:gd name="T7" fmla="*/ 0 h 20"/>
              <a:gd name="T8" fmla="*/ 229 w 269"/>
              <a:gd name="T9" fmla="*/ 0 h 20"/>
              <a:gd name="T10" fmla="*/ 268 w 269"/>
              <a:gd name="T11" fmla="*/ 0 h 20"/>
              <a:gd name="T12" fmla="*/ 229 w 269"/>
              <a:gd name="T13" fmla="*/ 19 h 20"/>
              <a:gd name="T14" fmla="*/ 134 w 269"/>
              <a:gd name="T15" fmla="*/ 19 h 20"/>
              <a:gd name="T16" fmla="*/ 39 w 269"/>
              <a:gd name="T17" fmla="*/ 0 h 20"/>
              <a:gd name="T18" fmla="*/ 0 w 269"/>
              <a:gd name="T19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69" h="20">
                <a:moveTo>
                  <a:pt x="0" y="0"/>
                </a:moveTo>
                <a:lnTo>
                  <a:pt x="0" y="0"/>
                </a:lnTo>
                <a:cubicBezTo>
                  <a:pt x="0" y="0"/>
                  <a:pt x="19" y="0"/>
                  <a:pt x="39" y="0"/>
                </a:cubicBezTo>
                <a:cubicBezTo>
                  <a:pt x="58" y="0"/>
                  <a:pt x="96" y="0"/>
                  <a:pt x="134" y="0"/>
                </a:cubicBezTo>
                <a:cubicBezTo>
                  <a:pt x="172" y="0"/>
                  <a:pt x="210" y="0"/>
                  <a:pt x="229" y="0"/>
                </a:cubicBezTo>
                <a:cubicBezTo>
                  <a:pt x="268" y="0"/>
                  <a:pt x="268" y="0"/>
                  <a:pt x="268" y="0"/>
                </a:cubicBezTo>
                <a:cubicBezTo>
                  <a:pt x="268" y="0"/>
                  <a:pt x="268" y="0"/>
                  <a:pt x="229" y="19"/>
                </a:cubicBezTo>
                <a:cubicBezTo>
                  <a:pt x="210" y="19"/>
                  <a:pt x="172" y="19"/>
                  <a:pt x="134" y="19"/>
                </a:cubicBezTo>
                <a:cubicBezTo>
                  <a:pt x="96" y="19"/>
                  <a:pt x="58" y="19"/>
                  <a:pt x="39" y="0"/>
                </a:cubicBezTo>
                <a:cubicBezTo>
                  <a:pt x="19" y="0"/>
                  <a:pt x="0" y="0"/>
                  <a:pt x="0" y="0"/>
                </a:cubicBezTo>
              </a:path>
            </a:pathLst>
          </a:custGeom>
          <a:solidFill>
            <a:srgbClr val="EBC19C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Freeform 90"/>
          <p:cNvSpPr>
            <a:spLocks noChangeArrowheads="1"/>
          </p:cNvSpPr>
          <p:nvPr/>
        </p:nvSpPr>
        <p:spPr bwMode="auto">
          <a:xfrm>
            <a:off x="8297863" y="5106988"/>
            <a:ext cx="88900" cy="7937"/>
          </a:xfrm>
          <a:custGeom>
            <a:avLst/>
            <a:gdLst>
              <a:gd name="T0" fmla="*/ 0 w 230"/>
              <a:gd name="T1" fmla="*/ 19 h 20"/>
              <a:gd name="T2" fmla="*/ 0 w 230"/>
              <a:gd name="T3" fmla="*/ 19 h 20"/>
              <a:gd name="T4" fmla="*/ 39 w 230"/>
              <a:gd name="T5" fmla="*/ 0 h 20"/>
              <a:gd name="T6" fmla="*/ 115 w 230"/>
              <a:gd name="T7" fmla="*/ 0 h 20"/>
              <a:gd name="T8" fmla="*/ 191 w 230"/>
              <a:gd name="T9" fmla="*/ 0 h 20"/>
              <a:gd name="T10" fmla="*/ 229 w 230"/>
              <a:gd name="T11" fmla="*/ 19 h 20"/>
              <a:gd name="T12" fmla="*/ 191 w 230"/>
              <a:gd name="T13" fmla="*/ 19 h 20"/>
              <a:gd name="T14" fmla="*/ 115 w 230"/>
              <a:gd name="T15" fmla="*/ 19 h 20"/>
              <a:gd name="T16" fmla="*/ 39 w 230"/>
              <a:gd name="T17" fmla="*/ 19 h 20"/>
              <a:gd name="T18" fmla="*/ 0 w 230"/>
              <a:gd name="T19" fmla="*/ 19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30" h="20">
                <a:moveTo>
                  <a:pt x="0" y="19"/>
                </a:moveTo>
                <a:lnTo>
                  <a:pt x="0" y="19"/>
                </a:lnTo>
                <a:cubicBezTo>
                  <a:pt x="0" y="19"/>
                  <a:pt x="20" y="19"/>
                  <a:pt x="39" y="0"/>
                </a:cubicBezTo>
                <a:cubicBezTo>
                  <a:pt x="58" y="0"/>
                  <a:pt x="77" y="0"/>
                  <a:pt x="115" y="0"/>
                </a:cubicBezTo>
                <a:cubicBezTo>
                  <a:pt x="134" y="0"/>
                  <a:pt x="172" y="0"/>
                  <a:pt x="191" y="0"/>
                </a:cubicBezTo>
                <a:cubicBezTo>
                  <a:pt x="210" y="19"/>
                  <a:pt x="229" y="19"/>
                  <a:pt x="229" y="19"/>
                </a:cubicBezTo>
                <a:cubicBezTo>
                  <a:pt x="229" y="19"/>
                  <a:pt x="210" y="19"/>
                  <a:pt x="191" y="19"/>
                </a:cubicBezTo>
                <a:cubicBezTo>
                  <a:pt x="172" y="19"/>
                  <a:pt x="134" y="19"/>
                  <a:pt x="115" y="19"/>
                </a:cubicBezTo>
                <a:cubicBezTo>
                  <a:pt x="77" y="19"/>
                  <a:pt x="58" y="19"/>
                  <a:pt x="39" y="19"/>
                </a:cubicBezTo>
                <a:cubicBezTo>
                  <a:pt x="20" y="19"/>
                  <a:pt x="0" y="19"/>
                  <a:pt x="0" y="19"/>
                </a:cubicBezTo>
              </a:path>
            </a:pathLst>
          </a:custGeom>
          <a:solidFill>
            <a:srgbClr val="EBC19C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Freeform 91"/>
          <p:cNvSpPr>
            <a:spLocks noChangeArrowheads="1"/>
          </p:cNvSpPr>
          <p:nvPr/>
        </p:nvSpPr>
        <p:spPr bwMode="auto">
          <a:xfrm>
            <a:off x="8121650" y="5062538"/>
            <a:ext cx="111125" cy="7937"/>
          </a:xfrm>
          <a:custGeom>
            <a:avLst/>
            <a:gdLst>
              <a:gd name="T0" fmla="*/ 0 w 287"/>
              <a:gd name="T1" fmla="*/ 0 h 20"/>
              <a:gd name="T2" fmla="*/ 0 w 287"/>
              <a:gd name="T3" fmla="*/ 0 h 20"/>
              <a:gd name="T4" fmla="*/ 38 w 287"/>
              <a:gd name="T5" fmla="*/ 0 h 20"/>
              <a:gd name="T6" fmla="*/ 134 w 287"/>
              <a:gd name="T7" fmla="*/ 0 h 20"/>
              <a:gd name="T8" fmla="*/ 229 w 287"/>
              <a:gd name="T9" fmla="*/ 0 h 20"/>
              <a:gd name="T10" fmla="*/ 286 w 287"/>
              <a:gd name="T11" fmla="*/ 19 h 20"/>
              <a:gd name="T12" fmla="*/ 229 w 287"/>
              <a:gd name="T13" fmla="*/ 19 h 20"/>
              <a:gd name="T14" fmla="*/ 134 w 287"/>
              <a:gd name="T15" fmla="*/ 19 h 20"/>
              <a:gd name="T16" fmla="*/ 38 w 287"/>
              <a:gd name="T17" fmla="*/ 19 h 20"/>
              <a:gd name="T18" fmla="*/ 0 w 287"/>
              <a:gd name="T19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7" h="20">
                <a:moveTo>
                  <a:pt x="0" y="0"/>
                </a:moveTo>
                <a:lnTo>
                  <a:pt x="0" y="0"/>
                </a:lnTo>
                <a:cubicBezTo>
                  <a:pt x="0" y="0"/>
                  <a:pt x="19" y="0"/>
                  <a:pt x="38" y="0"/>
                </a:cubicBezTo>
                <a:cubicBezTo>
                  <a:pt x="76" y="0"/>
                  <a:pt x="115" y="0"/>
                  <a:pt x="134" y="0"/>
                </a:cubicBezTo>
                <a:cubicBezTo>
                  <a:pt x="172" y="0"/>
                  <a:pt x="210" y="0"/>
                  <a:pt x="229" y="0"/>
                </a:cubicBezTo>
                <a:cubicBezTo>
                  <a:pt x="268" y="0"/>
                  <a:pt x="286" y="19"/>
                  <a:pt x="286" y="19"/>
                </a:cubicBezTo>
                <a:cubicBezTo>
                  <a:pt x="286" y="19"/>
                  <a:pt x="268" y="19"/>
                  <a:pt x="229" y="19"/>
                </a:cubicBezTo>
                <a:cubicBezTo>
                  <a:pt x="210" y="19"/>
                  <a:pt x="172" y="19"/>
                  <a:pt x="134" y="19"/>
                </a:cubicBezTo>
                <a:cubicBezTo>
                  <a:pt x="115" y="19"/>
                  <a:pt x="76" y="19"/>
                  <a:pt x="38" y="19"/>
                </a:cubicBezTo>
                <a:cubicBezTo>
                  <a:pt x="19" y="19"/>
                  <a:pt x="0" y="0"/>
                  <a:pt x="0" y="0"/>
                </a:cubicBezTo>
              </a:path>
            </a:pathLst>
          </a:custGeom>
          <a:solidFill>
            <a:srgbClr val="EBC19C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Freeform 92"/>
          <p:cNvSpPr>
            <a:spLocks noChangeArrowheads="1"/>
          </p:cNvSpPr>
          <p:nvPr/>
        </p:nvSpPr>
        <p:spPr bwMode="auto">
          <a:xfrm>
            <a:off x="8128000" y="5053013"/>
            <a:ext cx="88900" cy="9525"/>
          </a:xfrm>
          <a:custGeom>
            <a:avLst/>
            <a:gdLst>
              <a:gd name="T0" fmla="*/ 0 w 231"/>
              <a:gd name="T1" fmla="*/ 0 h 20"/>
              <a:gd name="T2" fmla="*/ 0 w 231"/>
              <a:gd name="T3" fmla="*/ 0 h 20"/>
              <a:gd name="T4" fmla="*/ 38 w 231"/>
              <a:gd name="T5" fmla="*/ 0 h 20"/>
              <a:gd name="T6" fmla="*/ 115 w 231"/>
              <a:gd name="T7" fmla="*/ 0 h 20"/>
              <a:gd name="T8" fmla="*/ 191 w 231"/>
              <a:gd name="T9" fmla="*/ 0 h 20"/>
              <a:gd name="T10" fmla="*/ 230 w 231"/>
              <a:gd name="T11" fmla="*/ 0 h 20"/>
              <a:gd name="T12" fmla="*/ 191 w 231"/>
              <a:gd name="T13" fmla="*/ 0 h 20"/>
              <a:gd name="T14" fmla="*/ 115 w 231"/>
              <a:gd name="T15" fmla="*/ 19 h 20"/>
              <a:gd name="T16" fmla="*/ 38 w 231"/>
              <a:gd name="T17" fmla="*/ 0 h 20"/>
              <a:gd name="T18" fmla="*/ 0 w 231"/>
              <a:gd name="T19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31" h="20">
                <a:moveTo>
                  <a:pt x="0" y="0"/>
                </a:moveTo>
                <a:lnTo>
                  <a:pt x="0" y="0"/>
                </a:lnTo>
                <a:cubicBezTo>
                  <a:pt x="0" y="0"/>
                  <a:pt x="19" y="0"/>
                  <a:pt x="38" y="0"/>
                </a:cubicBezTo>
                <a:cubicBezTo>
                  <a:pt x="57" y="0"/>
                  <a:pt x="96" y="0"/>
                  <a:pt x="115" y="0"/>
                </a:cubicBezTo>
                <a:cubicBezTo>
                  <a:pt x="153" y="0"/>
                  <a:pt x="172" y="0"/>
                  <a:pt x="191" y="0"/>
                </a:cubicBezTo>
                <a:cubicBezTo>
                  <a:pt x="210" y="0"/>
                  <a:pt x="230" y="0"/>
                  <a:pt x="230" y="0"/>
                </a:cubicBezTo>
                <a:cubicBezTo>
                  <a:pt x="230" y="0"/>
                  <a:pt x="210" y="0"/>
                  <a:pt x="191" y="0"/>
                </a:cubicBezTo>
                <a:cubicBezTo>
                  <a:pt x="172" y="19"/>
                  <a:pt x="153" y="19"/>
                  <a:pt x="115" y="19"/>
                </a:cubicBezTo>
                <a:cubicBezTo>
                  <a:pt x="96" y="19"/>
                  <a:pt x="57" y="19"/>
                  <a:pt x="38" y="0"/>
                </a:cubicBezTo>
                <a:cubicBezTo>
                  <a:pt x="19" y="0"/>
                  <a:pt x="0" y="0"/>
                  <a:pt x="0" y="0"/>
                </a:cubicBezTo>
              </a:path>
            </a:pathLst>
          </a:custGeom>
          <a:solidFill>
            <a:srgbClr val="EBC19C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Freeform 93"/>
          <p:cNvSpPr>
            <a:spLocks noChangeArrowheads="1"/>
          </p:cNvSpPr>
          <p:nvPr/>
        </p:nvSpPr>
        <p:spPr bwMode="auto">
          <a:xfrm>
            <a:off x="7927975" y="5097463"/>
            <a:ext cx="111125" cy="9525"/>
          </a:xfrm>
          <a:custGeom>
            <a:avLst/>
            <a:gdLst>
              <a:gd name="T0" fmla="*/ 0 w 287"/>
              <a:gd name="T1" fmla="*/ 19 h 20"/>
              <a:gd name="T2" fmla="*/ 0 w 287"/>
              <a:gd name="T3" fmla="*/ 19 h 20"/>
              <a:gd name="T4" fmla="*/ 57 w 287"/>
              <a:gd name="T5" fmla="*/ 0 h 20"/>
              <a:gd name="T6" fmla="*/ 153 w 287"/>
              <a:gd name="T7" fmla="*/ 0 h 20"/>
              <a:gd name="T8" fmla="*/ 248 w 287"/>
              <a:gd name="T9" fmla="*/ 19 h 20"/>
              <a:gd name="T10" fmla="*/ 286 w 287"/>
              <a:gd name="T11" fmla="*/ 19 h 20"/>
              <a:gd name="T12" fmla="*/ 248 w 287"/>
              <a:gd name="T13" fmla="*/ 19 h 20"/>
              <a:gd name="T14" fmla="*/ 153 w 287"/>
              <a:gd name="T15" fmla="*/ 19 h 20"/>
              <a:gd name="T16" fmla="*/ 57 w 287"/>
              <a:gd name="T17" fmla="*/ 19 h 20"/>
              <a:gd name="T18" fmla="*/ 0 w 287"/>
              <a:gd name="T19" fmla="*/ 19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7" h="20">
                <a:moveTo>
                  <a:pt x="0" y="19"/>
                </a:moveTo>
                <a:lnTo>
                  <a:pt x="0" y="19"/>
                </a:lnTo>
                <a:cubicBezTo>
                  <a:pt x="0" y="19"/>
                  <a:pt x="19" y="19"/>
                  <a:pt x="57" y="0"/>
                </a:cubicBezTo>
                <a:cubicBezTo>
                  <a:pt x="76" y="0"/>
                  <a:pt x="114" y="0"/>
                  <a:pt x="153" y="0"/>
                </a:cubicBezTo>
                <a:cubicBezTo>
                  <a:pt x="190" y="0"/>
                  <a:pt x="210" y="0"/>
                  <a:pt x="248" y="19"/>
                </a:cubicBezTo>
                <a:cubicBezTo>
                  <a:pt x="267" y="19"/>
                  <a:pt x="286" y="19"/>
                  <a:pt x="286" y="19"/>
                </a:cubicBezTo>
                <a:cubicBezTo>
                  <a:pt x="286" y="19"/>
                  <a:pt x="267" y="19"/>
                  <a:pt x="248" y="19"/>
                </a:cubicBezTo>
                <a:cubicBezTo>
                  <a:pt x="210" y="19"/>
                  <a:pt x="190" y="19"/>
                  <a:pt x="153" y="19"/>
                </a:cubicBezTo>
                <a:cubicBezTo>
                  <a:pt x="114" y="19"/>
                  <a:pt x="76" y="19"/>
                  <a:pt x="57" y="19"/>
                </a:cubicBezTo>
                <a:cubicBezTo>
                  <a:pt x="19" y="19"/>
                  <a:pt x="0" y="19"/>
                  <a:pt x="0" y="19"/>
                </a:cubicBezTo>
              </a:path>
            </a:pathLst>
          </a:custGeom>
          <a:solidFill>
            <a:srgbClr val="EBC19C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Freeform 94"/>
          <p:cNvSpPr>
            <a:spLocks noChangeArrowheads="1"/>
          </p:cNvSpPr>
          <p:nvPr/>
        </p:nvSpPr>
        <p:spPr bwMode="auto">
          <a:xfrm>
            <a:off x="7934325" y="5091113"/>
            <a:ext cx="96838" cy="9525"/>
          </a:xfrm>
          <a:custGeom>
            <a:avLst/>
            <a:gdLst>
              <a:gd name="T0" fmla="*/ 0 w 249"/>
              <a:gd name="T1" fmla="*/ 0 h 20"/>
              <a:gd name="T2" fmla="*/ 0 w 249"/>
              <a:gd name="T3" fmla="*/ 0 h 20"/>
              <a:gd name="T4" fmla="*/ 38 w 249"/>
              <a:gd name="T5" fmla="*/ 0 h 20"/>
              <a:gd name="T6" fmla="*/ 134 w 249"/>
              <a:gd name="T7" fmla="*/ 0 h 20"/>
              <a:gd name="T8" fmla="*/ 210 w 249"/>
              <a:gd name="T9" fmla="*/ 0 h 20"/>
              <a:gd name="T10" fmla="*/ 248 w 249"/>
              <a:gd name="T11" fmla="*/ 0 h 20"/>
              <a:gd name="T12" fmla="*/ 210 w 249"/>
              <a:gd name="T13" fmla="*/ 19 h 20"/>
              <a:gd name="T14" fmla="*/ 115 w 249"/>
              <a:gd name="T15" fmla="*/ 19 h 20"/>
              <a:gd name="T16" fmla="*/ 38 w 249"/>
              <a:gd name="T17" fmla="*/ 19 h 20"/>
              <a:gd name="T18" fmla="*/ 0 w 249"/>
              <a:gd name="T19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49" h="20">
                <a:moveTo>
                  <a:pt x="0" y="0"/>
                </a:moveTo>
                <a:lnTo>
                  <a:pt x="0" y="0"/>
                </a:lnTo>
                <a:cubicBezTo>
                  <a:pt x="0" y="0"/>
                  <a:pt x="19" y="0"/>
                  <a:pt x="38" y="0"/>
                </a:cubicBezTo>
                <a:cubicBezTo>
                  <a:pt x="57" y="0"/>
                  <a:pt x="95" y="0"/>
                  <a:pt x="134" y="0"/>
                </a:cubicBezTo>
                <a:cubicBezTo>
                  <a:pt x="153" y="0"/>
                  <a:pt x="191" y="0"/>
                  <a:pt x="210" y="0"/>
                </a:cubicBezTo>
                <a:cubicBezTo>
                  <a:pt x="229" y="0"/>
                  <a:pt x="248" y="0"/>
                  <a:pt x="248" y="0"/>
                </a:cubicBezTo>
                <a:cubicBezTo>
                  <a:pt x="248" y="0"/>
                  <a:pt x="229" y="19"/>
                  <a:pt x="210" y="19"/>
                </a:cubicBezTo>
                <a:cubicBezTo>
                  <a:pt x="191" y="19"/>
                  <a:pt x="153" y="19"/>
                  <a:pt x="115" y="19"/>
                </a:cubicBezTo>
                <a:cubicBezTo>
                  <a:pt x="95" y="19"/>
                  <a:pt x="57" y="19"/>
                  <a:pt x="38" y="19"/>
                </a:cubicBezTo>
                <a:cubicBezTo>
                  <a:pt x="19" y="0"/>
                  <a:pt x="0" y="0"/>
                  <a:pt x="0" y="0"/>
                </a:cubicBezTo>
              </a:path>
            </a:pathLst>
          </a:custGeom>
          <a:solidFill>
            <a:srgbClr val="EBC19C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Freeform 95"/>
          <p:cNvSpPr>
            <a:spLocks noChangeArrowheads="1"/>
          </p:cNvSpPr>
          <p:nvPr/>
        </p:nvSpPr>
        <p:spPr bwMode="auto">
          <a:xfrm>
            <a:off x="7788275" y="5240338"/>
            <a:ext cx="88900" cy="7937"/>
          </a:xfrm>
          <a:custGeom>
            <a:avLst/>
            <a:gdLst>
              <a:gd name="T0" fmla="*/ 0 w 230"/>
              <a:gd name="T1" fmla="*/ 19 h 20"/>
              <a:gd name="T2" fmla="*/ 0 w 230"/>
              <a:gd name="T3" fmla="*/ 19 h 20"/>
              <a:gd name="T4" fmla="*/ 38 w 230"/>
              <a:gd name="T5" fmla="*/ 19 h 20"/>
              <a:gd name="T6" fmla="*/ 115 w 230"/>
              <a:gd name="T7" fmla="*/ 0 h 20"/>
              <a:gd name="T8" fmla="*/ 191 w 230"/>
              <a:gd name="T9" fmla="*/ 19 h 20"/>
              <a:gd name="T10" fmla="*/ 229 w 230"/>
              <a:gd name="T11" fmla="*/ 19 h 20"/>
              <a:gd name="T12" fmla="*/ 191 w 230"/>
              <a:gd name="T13" fmla="*/ 19 h 20"/>
              <a:gd name="T14" fmla="*/ 115 w 230"/>
              <a:gd name="T15" fmla="*/ 19 h 20"/>
              <a:gd name="T16" fmla="*/ 38 w 230"/>
              <a:gd name="T17" fmla="*/ 19 h 20"/>
              <a:gd name="T18" fmla="*/ 0 w 230"/>
              <a:gd name="T19" fmla="*/ 19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30" h="20">
                <a:moveTo>
                  <a:pt x="0" y="19"/>
                </a:moveTo>
                <a:lnTo>
                  <a:pt x="0" y="19"/>
                </a:lnTo>
                <a:cubicBezTo>
                  <a:pt x="0" y="19"/>
                  <a:pt x="0" y="19"/>
                  <a:pt x="38" y="19"/>
                </a:cubicBezTo>
                <a:cubicBezTo>
                  <a:pt x="57" y="0"/>
                  <a:pt x="76" y="0"/>
                  <a:pt x="115" y="0"/>
                </a:cubicBezTo>
                <a:cubicBezTo>
                  <a:pt x="134" y="0"/>
                  <a:pt x="172" y="19"/>
                  <a:pt x="191" y="19"/>
                </a:cubicBezTo>
                <a:cubicBezTo>
                  <a:pt x="210" y="19"/>
                  <a:pt x="229" y="19"/>
                  <a:pt x="229" y="19"/>
                </a:cubicBezTo>
                <a:cubicBezTo>
                  <a:pt x="229" y="19"/>
                  <a:pt x="210" y="19"/>
                  <a:pt x="191" y="19"/>
                </a:cubicBezTo>
                <a:cubicBezTo>
                  <a:pt x="172" y="19"/>
                  <a:pt x="134" y="19"/>
                  <a:pt x="115" y="19"/>
                </a:cubicBezTo>
                <a:cubicBezTo>
                  <a:pt x="76" y="19"/>
                  <a:pt x="57" y="19"/>
                  <a:pt x="38" y="19"/>
                </a:cubicBezTo>
                <a:cubicBezTo>
                  <a:pt x="0" y="19"/>
                  <a:pt x="0" y="19"/>
                  <a:pt x="0" y="19"/>
                </a:cubicBezTo>
              </a:path>
            </a:pathLst>
          </a:custGeom>
          <a:solidFill>
            <a:srgbClr val="EBC19C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Freeform 96"/>
          <p:cNvSpPr>
            <a:spLocks noChangeArrowheads="1"/>
          </p:cNvSpPr>
          <p:nvPr/>
        </p:nvSpPr>
        <p:spPr bwMode="auto">
          <a:xfrm>
            <a:off x="7788275" y="5230813"/>
            <a:ext cx="74613" cy="9525"/>
          </a:xfrm>
          <a:custGeom>
            <a:avLst/>
            <a:gdLst>
              <a:gd name="T0" fmla="*/ 0 w 192"/>
              <a:gd name="T1" fmla="*/ 19 h 20"/>
              <a:gd name="T2" fmla="*/ 0 w 192"/>
              <a:gd name="T3" fmla="*/ 19 h 20"/>
              <a:gd name="T4" fmla="*/ 38 w 192"/>
              <a:gd name="T5" fmla="*/ 0 h 20"/>
              <a:gd name="T6" fmla="*/ 95 w 192"/>
              <a:gd name="T7" fmla="*/ 0 h 20"/>
              <a:gd name="T8" fmla="*/ 172 w 192"/>
              <a:gd name="T9" fmla="*/ 0 h 20"/>
              <a:gd name="T10" fmla="*/ 191 w 192"/>
              <a:gd name="T11" fmla="*/ 19 h 20"/>
              <a:gd name="T12" fmla="*/ 172 w 192"/>
              <a:gd name="T13" fmla="*/ 19 h 20"/>
              <a:gd name="T14" fmla="*/ 95 w 192"/>
              <a:gd name="T15" fmla="*/ 19 h 20"/>
              <a:gd name="T16" fmla="*/ 38 w 192"/>
              <a:gd name="T17" fmla="*/ 19 h 20"/>
              <a:gd name="T18" fmla="*/ 0 w 192"/>
              <a:gd name="T19" fmla="*/ 19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92" h="20">
                <a:moveTo>
                  <a:pt x="0" y="19"/>
                </a:moveTo>
                <a:lnTo>
                  <a:pt x="0" y="19"/>
                </a:lnTo>
                <a:cubicBezTo>
                  <a:pt x="0" y="19"/>
                  <a:pt x="19" y="19"/>
                  <a:pt x="38" y="0"/>
                </a:cubicBezTo>
                <a:cubicBezTo>
                  <a:pt x="57" y="0"/>
                  <a:pt x="76" y="0"/>
                  <a:pt x="95" y="0"/>
                </a:cubicBezTo>
                <a:cubicBezTo>
                  <a:pt x="134" y="0"/>
                  <a:pt x="153" y="0"/>
                  <a:pt x="172" y="0"/>
                </a:cubicBezTo>
                <a:cubicBezTo>
                  <a:pt x="191" y="19"/>
                  <a:pt x="191" y="19"/>
                  <a:pt x="191" y="19"/>
                </a:cubicBezTo>
                <a:cubicBezTo>
                  <a:pt x="191" y="19"/>
                  <a:pt x="191" y="19"/>
                  <a:pt x="172" y="19"/>
                </a:cubicBezTo>
                <a:cubicBezTo>
                  <a:pt x="153" y="19"/>
                  <a:pt x="134" y="19"/>
                  <a:pt x="95" y="19"/>
                </a:cubicBezTo>
                <a:cubicBezTo>
                  <a:pt x="76" y="19"/>
                  <a:pt x="57" y="19"/>
                  <a:pt x="38" y="19"/>
                </a:cubicBezTo>
                <a:cubicBezTo>
                  <a:pt x="19" y="19"/>
                  <a:pt x="0" y="19"/>
                  <a:pt x="0" y="19"/>
                </a:cubicBezTo>
              </a:path>
            </a:pathLst>
          </a:custGeom>
          <a:solidFill>
            <a:srgbClr val="EBC19C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Freeform 97"/>
          <p:cNvSpPr>
            <a:spLocks noChangeArrowheads="1"/>
          </p:cNvSpPr>
          <p:nvPr/>
        </p:nvSpPr>
        <p:spPr bwMode="auto">
          <a:xfrm>
            <a:off x="8255000" y="5018088"/>
            <a:ext cx="14288" cy="473075"/>
          </a:xfrm>
          <a:custGeom>
            <a:avLst/>
            <a:gdLst>
              <a:gd name="T0" fmla="*/ 0 w 39"/>
              <a:gd name="T1" fmla="*/ 0 h 1223"/>
              <a:gd name="T2" fmla="*/ 0 w 39"/>
              <a:gd name="T3" fmla="*/ 0 h 1223"/>
              <a:gd name="T4" fmla="*/ 19 w 39"/>
              <a:gd name="T5" fmla="*/ 57 h 1223"/>
              <a:gd name="T6" fmla="*/ 19 w 39"/>
              <a:gd name="T7" fmla="*/ 191 h 1223"/>
              <a:gd name="T8" fmla="*/ 19 w 39"/>
              <a:gd name="T9" fmla="*/ 382 h 1223"/>
              <a:gd name="T10" fmla="*/ 38 w 39"/>
              <a:gd name="T11" fmla="*/ 611 h 1223"/>
              <a:gd name="T12" fmla="*/ 38 w 39"/>
              <a:gd name="T13" fmla="*/ 840 h 1223"/>
              <a:gd name="T14" fmla="*/ 38 w 39"/>
              <a:gd name="T15" fmla="*/ 1031 h 1223"/>
              <a:gd name="T16" fmla="*/ 19 w 39"/>
              <a:gd name="T17" fmla="*/ 1165 h 1223"/>
              <a:gd name="T18" fmla="*/ 19 w 39"/>
              <a:gd name="T19" fmla="*/ 1222 h 1223"/>
              <a:gd name="T20" fmla="*/ 19 w 39"/>
              <a:gd name="T21" fmla="*/ 1165 h 1223"/>
              <a:gd name="T22" fmla="*/ 19 w 39"/>
              <a:gd name="T23" fmla="*/ 1031 h 1223"/>
              <a:gd name="T24" fmla="*/ 0 w 39"/>
              <a:gd name="T25" fmla="*/ 840 h 1223"/>
              <a:gd name="T26" fmla="*/ 0 w 39"/>
              <a:gd name="T27" fmla="*/ 611 h 1223"/>
              <a:gd name="T28" fmla="*/ 0 w 39"/>
              <a:gd name="T29" fmla="*/ 382 h 1223"/>
              <a:gd name="T30" fmla="*/ 0 w 39"/>
              <a:gd name="T31" fmla="*/ 191 h 1223"/>
              <a:gd name="T32" fmla="*/ 0 w 39"/>
              <a:gd name="T33" fmla="*/ 57 h 1223"/>
              <a:gd name="T34" fmla="*/ 0 w 39"/>
              <a:gd name="T35" fmla="*/ 0 h 1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9" h="1223">
                <a:moveTo>
                  <a:pt x="0" y="0"/>
                </a:moveTo>
                <a:lnTo>
                  <a:pt x="0" y="0"/>
                </a:lnTo>
                <a:cubicBezTo>
                  <a:pt x="0" y="0"/>
                  <a:pt x="19" y="19"/>
                  <a:pt x="19" y="57"/>
                </a:cubicBezTo>
                <a:cubicBezTo>
                  <a:pt x="19" y="96"/>
                  <a:pt x="19" y="134"/>
                  <a:pt x="19" y="191"/>
                </a:cubicBezTo>
                <a:cubicBezTo>
                  <a:pt x="19" y="248"/>
                  <a:pt x="19" y="325"/>
                  <a:pt x="19" y="382"/>
                </a:cubicBezTo>
                <a:cubicBezTo>
                  <a:pt x="38" y="459"/>
                  <a:pt x="38" y="535"/>
                  <a:pt x="38" y="611"/>
                </a:cubicBezTo>
                <a:cubicBezTo>
                  <a:pt x="38" y="688"/>
                  <a:pt x="38" y="764"/>
                  <a:pt x="38" y="840"/>
                </a:cubicBezTo>
                <a:cubicBezTo>
                  <a:pt x="38" y="897"/>
                  <a:pt x="38" y="974"/>
                  <a:pt x="38" y="1031"/>
                </a:cubicBezTo>
                <a:cubicBezTo>
                  <a:pt x="38" y="1088"/>
                  <a:pt x="38" y="1126"/>
                  <a:pt x="19" y="1165"/>
                </a:cubicBezTo>
                <a:cubicBezTo>
                  <a:pt x="19" y="1203"/>
                  <a:pt x="19" y="1222"/>
                  <a:pt x="19" y="1222"/>
                </a:cubicBezTo>
                <a:cubicBezTo>
                  <a:pt x="19" y="1222"/>
                  <a:pt x="19" y="1203"/>
                  <a:pt x="19" y="1165"/>
                </a:cubicBezTo>
                <a:cubicBezTo>
                  <a:pt x="19" y="1126"/>
                  <a:pt x="19" y="1088"/>
                  <a:pt x="19" y="1031"/>
                </a:cubicBezTo>
                <a:cubicBezTo>
                  <a:pt x="19" y="974"/>
                  <a:pt x="19" y="897"/>
                  <a:pt x="0" y="840"/>
                </a:cubicBezTo>
                <a:cubicBezTo>
                  <a:pt x="0" y="764"/>
                  <a:pt x="0" y="688"/>
                  <a:pt x="0" y="611"/>
                </a:cubicBezTo>
                <a:cubicBezTo>
                  <a:pt x="0" y="535"/>
                  <a:pt x="0" y="459"/>
                  <a:pt x="0" y="382"/>
                </a:cubicBezTo>
                <a:cubicBezTo>
                  <a:pt x="0" y="325"/>
                  <a:pt x="0" y="248"/>
                  <a:pt x="0" y="191"/>
                </a:cubicBezTo>
                <a:cubicBezTo>
                  <a:pt x="0" y="134"/>
                  <a:pt x="0" y="96"/>
                  <a:pt x="0" y="57"/>
                </a:cubicBezTo>
                <a:cubicBezTo>
                  <a:pt x="0" y="19"/>
                  <a:pt x="0" y="0"/>
                  <a:pt x="0" y="0"/>
                </a:cubicBezTo>
              </a:path>
            </a:pathLst>
          </a:custGeom>
          <a:solidFill>
            <a:srgbClr val="F6C293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Freeform 98"/>
          <p:cNvSpPr>
            <a:spLocks noChangeArrowheads="1"/>
          </p:cNvSpPr>
          <p:nvPr/>
        </p:nvSpPr>
        <p:spPr bwMode="auto">
          <a:xfrm>
            <a:off x="8067675" y="5002213"/>
            <a:ext cx="15875" cy="466725"/>
          </a:xfrm>
          <a:custGeom>
            <a:avLst/>
            <a:gdLst>
              <a:gd name="T0" fmla="*/ 0 w 39"/>
              <a:gd name="T1" fmla="*/ 0 h 1204"/>
              <a:gd name="T2" fmla="*/ 0 w 39"/>
              <a:gd name="T3" fmla="*/ 0 h 1204"/>
              <a:gd name="T4" fmla="*/ 0 w 39"/>
              <a:gd name="T5" fmla="*/ 38 h 1204"/>
              <a:gd name="T6" fmla="*/ 19 w 39"/>
              <a:gd name="T7" fmla="*/ 191 h 1204"/>
              <a:gd name="T8" fmla="*/ 19 w 39"/>
              <a:gd name="T9" fmla="*/ 382 h 1204"/>
              <a:gd name="T10" fmla="*/ 19 w 39"/>
              <a:gd name="T11" fmla="*/ 592 h 1204"/>
              <a:gd name="T12" fmla="*/ 38 w 39"/>
              <a:gd name="T13" fmla="*/ 821 h 1204"/>
              <a:gd name="T14" fmla="*/ 19 w 39"/>
              <a:gd name="T15" fmla="*/ 1012 h 1204"/>
              <a:gd name="T16" fmla="*/ 19 w 39"/>
              <a:gd name="T17" fmla="*/ 1145 h 1204"/>
              <a:gd name="T18" fmla="*/ 19 w 39"/>
              <a:gd name="T19" fmla="*/ 1203 h 1204"/>
              <a:gd name="T20" fmla="*/ 19 w 39"/>
              <a:gd name="T21" fmla="*/ 1145 h 1204"/>
              <a:gd name="T22" fmla="*/ 19 w 39"/>
              <a:gd name="T23" fmla="*/ 1012 h 1204"/>
              <a:gd name="T24" fmla="*/ 0 w 39"/>
              <a:gd name="T25" fmla="*/ 821 h 1204"/>
              <a:gd name="T26" fmla="*/ 0 w 39"/>
              <a:gd name="T27" fmla="*/ 592 h 1204"/>
              <a:gd name="T28" fmla="*/ 0 w 39"/>
              <a:gd name="T29" fmla="*/ 382 h 1204"/>
              <a:gd name="T30" fmla="*/ 0 w 39"/>
              <a:gd name="T31" fmla="*/ 191 h 1204"/>
              <a:gd name="T32" fmla="*/ 0 w 39"/>
              <a:gd name="T33" fmla="*/ 38 h 1204"/>
              <a:gd name="T34" fmla="*/ 0 w 39"/>
              <a:gd name="T35" fmla="*/ 0 h 1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9" h="1204">
                <a:moveTo>
                  <a:pt x="0" y="0"/>
                </a:moveTo>
                <a:lnTo>
                  <a:pt x="0" y="0"/>
                </a:lnTo>
                <a:cubicBezTo>
                  <a:pt x="0" y="0"/>
                  <a:pt x="0" y="19"/>
                  <a:pt x="0" y="38"/>
                </a:cubicBezTo>
                <a:cubicBezTo>
                  <a:pt x="19" y="76"/>
                  <a:pt x="19" y="134"/>
                  <a:pt x="19" y="191"/>
                </a:cubicBezTo>
                <a:cubicBezTo>
                  <a:pt x="19" y="229"/>
                  <a:pt x="19" y="305"/>
                  <a:pt x="19" y="382"/>
                </a:cubicBezTo>
                <a:cubicBezTo>
                  <a:pt x="19" y="439"/>
                  <a:pt x="19" y="515"/>
                  <a:pt x="19" y="592"/>
                </a:cubicBezTo>
                <a:cubicBezTo>
                  <a:pt x="38" y="668"/>
                  <a:pt x="38" y="745"/>
                  <a:pt x="38" y="821"/>
                </a:cubicBezTo>
                <a:cubicBezTo>
                  <a:pt x="38" y="897"/>
                  <a:pt x="19" y="955"/>
                  <a:pt x="19" y="1012"/>
                </a:cubicBezTo>
                <a:cubicBezTo>
                  <a:pt x="19" y="1069"/>
                  <a:pt x="19" y="1107"/>
                  <a:pt x="19" y="1145"/>
                </a:cubicBezTo>
                <a:cubicBezTo>
                  <a:pt x="19" y="1184"/>
                  <a:pt x="19" y="1203"/>
                  <a:pt x="19" y="1203"/>
                </a:cubicBezTo>
                <a:cubicBezTo>
                  <a:pt x="19" y="1203"/>
                  <a:pt x="19" y="1184"/>
                  <a:pt x="19" y="1145"/>
                </a:cubicBezTo>
                <a:cubicBezTo>
                  <a:pt x="19" y="1107"/>
                  <a:pt x="19" y="1069"/>
                  <a:pt x="19" y="1012"/>
                </a:cubicBezTo>
                <a:cubicBezTo>
                  <a:pt x="19" y="955"/>
                  <a:pt x="0" y="897"/>
                  <a:pt x="0" y="821"/>
                </a:cubicBezTo>
                <a:cubicBezTo>
                  <a:pt x="0" y="745"/>
                  <a:pt x="0" y="668"/>
                  <a:pt x="0" y="592"/>
                </a:cubicBezTo>
                <a:cubicBezTo>
                  <a:pt x="0" y="515"/>
                  <a:pt x="0" y="439"/>
                  <a:pt x="0" y="382"/>
                </a:cubicBezTo>
                <a:cubicBezTo>
                  <a:pt x="0" y="305"/>
                  <a:pt x="0" y="229"/>
                  <a:pt x="0" y="191"/>
                </a:cubicBezTo>
                <a:cubicBezTo>
                  <a:pt x="0" y="134"/>
                  <a:pt x="0" y="76"/>
                  <a:pt x="0" y="38"/>
                </a:cubicBezTo>
                <a:cubicBezTo>
                  <a:pt x="0" y="19"/>
                  <a:pt x="0" y="0"/>
                  <a:pt x="0" y="0"/>
                </a:cubicBezTo>
              </a:path>
            </a:pathLst>
          </a:custGeom>
          <a:solidFill>
            <a:srgbClr val="F6C293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Freeform 99"/>
          <p:cNvSpPr>
            <a:spLocks noChangeArrowheads="1"/>
          </p:cNvSpPr>
          <p:nvPr/>
        </p:nvSpPr>
        <p:spPr bwMode="auto">
          <a:xfrm>
            <a:off x="7899400" y="5157788"/>
            <a:ext cx="7938" cy="333375"/>
          </a:xfrm>
          <a:custGeom>
            <a:avLst/>
            <a:gdLst>
              <a:gd name="T0" fmla="*/ 0 w 20"/>
              <a:gd name="T1" fmla="*/ 0 h 860"/>
              <a:gd name="T2" fmla="*/ 0 w 20"/>
              <a:gd name="T3" fmla="*/ 0 h 860"/>
              <a:gd name="T4" fmla="*/ 0 w 20"/>
              <a:gd name="T5" fmla="*/ 38 h 860"/>
              <a:gd name="T6" fmla="*/ 19 w 20"/>
              <a:gd name="T7" fmla="*/ 133 h 860"/>
              <a:gd name="T8" fmla="*/ 19 w 20"/>
              <a:gd name="T9" fmla="*/ 267 h 860"/>
              <a:gd name="T10" fmla="*/ 19 w 20"/>
              <a:gd name="T11" fmla="*/ 439 h 860"/>
              <a:gd name="T12" fmla="*/ 19 w 20"/>
              <a:gd name="T13" fmla="*/ 592 h 860"/>
              <a:gd name="T14" fmla="*/ 19 w 20"/>
              <a:gd name="T15" fmla="*/ 725 h 860"/>
              <a:gd name="T16" fmla="*/ 19 w 20"/>
              <a:gd name="T17" fmla="*/ 821 h 860"/>
              <a:gd name="T18" fmla="*/ 19 w 20"/>
              <a:gd name="T19" fmla="*/ 859 h 860"/>
              <a:gd name="T20" fmla="*/ 19 w 20"/>
              <a:gd name="T21" fmla="*/ 821 h 860"/>
              <a:gd name="T22" fmla="*/ 0 w 20"/>
              <a:gd name="T23" fmla="*/ 725 h 860"/>
              <a:gd name="T24" fmla="*/ 0 w 20"/>
              <a:gd name="T25" fmla="*/ 592 h 860"/>
              <a:gd name="T26" fmla="*/ 0 w 20"/>
              <a:gd name="T27" fmla="*/ 439 h 860"/>
              <a:gd name="T28" fmla="*/ 0 w 20"/>
              <a:gd name="T29" fmla="*/ 267 h 860"/>
              <a:gd name="T30" fmla="*/ 0 w 20"/>
              <a:gd name="T31" fmla="*/ 133 h 860"/>
              <a:gd name="T32" fmla="*/ 0 w 20"/>
              <a:gd name="T33" fmla="*/ 38 h 860"/>
              <a:gd name="T34" fmla="*/ 0 w 20"/>
              <a:gd name="T35" fmla="*/ 0 h 8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0" h="860">
                <a:moveTo>
                  <a:pt x="0" y="0"/>
                </a:moveTo>
                <a:lnTo>
                  <a:pt x="0" y="0"/>
                </a:lnTo>
                <a:cubicBezTo>
                  <a:pt x="0" y="0"/>
                  <a:pt x="0" y="19"/>
                  <a:pt x="0" y="38"/>
                </a:cubicBezTo>
                <a:cubicBezTo>
                  <a:pt x="19" y="57"/>
                  <a:pt x="19" y="96"/>
                  <a:pt x="19" y="133"/>
                </a:cubicBezTo>
                <a:cubicBezTo>
                  <a:pt x="19" y="172"/>
                  <a:pt x="19" y="229"/>
                  <a:pt x="19" y="267"/>
                </a:cubicBezTo>
                <a:cubicBezTo>
                  <a:pt x="19" y="325"/>
                  <a:pt x="19" y="381"/>
                  <a:pt x="19" y="439"/>
                </a:cubicBezTo>
                <a:cubicBezTo>
                  <a:pt x="19" y="477"/>
                  <a:pt x="19" y="534"/>
                  <a:pt x="19" y="592"/>
                </a:cubicBezTo>
                <a:cubicBezTo>
                  <a:pt x="19" y="649"/>
                  <a:pt x="19" y="687"/>
                  <a:pt x="19" y="725"/>
                </a:cubicBezTo>
                <a:cubicBezTo>
                  <a:pt x="19" y="763"/>
                  <a:pt x="19" y="802"/>
                  <a:pt x="19" y="821"/>
                </a:cubicBezTo>
                <a:cubicBezTo>
                  <a:pt x="19" y="840"/>
                  <a:pt x="19" y="859"/>
                  <a:pt x="19" y="859"/>
                </a:cubicBezTo>
                <a:cubicBezTo>
                  <a:pt x="19" y="859"/>
                  <a:pt x="19" y="840"/>
                  <a:pt x="19" y="821"/>
                </a:cubicBezTo>
                <a:cubicBezTo>
                  <a:pt x="19" y="802"/>
                  <a:pt x="0" y="763"/>
                  <a:pt x="0" y="725"/>
                </a:cubicBezTo>
                <a:cubicBezTo>
                  <a:pt x="0" y="687"/>
                  <a:pt x="0" y="649"/>
                  <a:pt x="0" y="592"/>
                </a:cubicBezTo>
                <a:cubicBezTo>
                  <a:pt x="0" y="534"/>
                  <a:pt x="0" y="477"/>
                  <a:pt x="0" y="439"/>
                </a:cubicBezTo>
                <a:cubicBezTo>
                  <a:pt x="0" y="381"/>
                  <a:pt x="0" y="325"/>
                  <a:pt x="0" y="267"/>
                </a:cubicBezTo>
                <a:cubicBezTo>
                  <a:pt x="0" y="229"/>
                  <a:pt x="0" y="172"/>
                  <a:pt x="0" y="133"/>
                </a:cubicBezTo>
                <a:cubicBezTo>
                  <a:pt x="0" y="96"/>
                  <a:pt x="0" y="57"/>
                  <a:pt x="0" y="38"/>
                </a:cubicBezTo>
                <a:cubicBezTo>
                  <a:pt x="0" y="19"/>
                  <a:pt x="0" y="0"/>
                  <a:pt x="0" y="0"/>
                </a:cubicBezTo>
              </a:path>
            </a:pathLst>
          </a:custGeom>
          <a:solidFill>
            <a:srgbClr val="F6C293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Freeform 100"/>
          <p:cNvSpPr>
            <a:spLocks noChangeArrowheads="1"/>
          </p:cNvSpPr>
          <p:nvPr/>
        </p:nvSpPr>
        <p:spPr bwMode="auto">
          <a:xfrm>
            <a:off x="8505825" y="5661025"/>
            <a:ext cx="66675" cy="36513"/>
          </a:xfrm>
          <a:custGeom>
            <a:avLst/>
            <a:gdLst>
              <a:gd name="T0" fmla="*/ 172 w 173"/>
              <a:gd name="T1" fmla="*/ 95 h 96"/>
              <a:gd name="T2" fmla="*/ 172 w 173"/>
              <a:gd name="T3" fmla="*/ 95 h 96"/>
              <a:gd name="T4" fmla="*/ 153 w 173"/>
              <a:gd name="T5" fmla="*/ 75 h 96"/>
              <a:gd name="T6" fmla="*/ 76 w 173"/>
              <a:gd name="T7" fmla="*/ 56 h 96"/>
              <a:gd name="T8" fmla="*/ 19 w 173"/>
              <a:gd name="T9" fmla="*/ 18 h 96"/>
              <a:gd name="T10" fmla="*/ 0 w 173"/>
              <a:gd name="T11" fmla="*/ 0 h 96"/>
              <a:gd name="T12" fmla="*/ 19 w 173"/>
              <a:gd name="T13" fmla="*/ 0 h 96"/>
              <a:gd name="T14" fmla="*/ 96 w 173"/>
              <a:gd name="T15" fmla="*/ 37 h 96"/>
              <a:gd name="T16" fmla="*/ 153 w 173"/>
              <a:gd name="T17" fmla="*/ 75 h 96"/>
              <a:gd name="T18" fmla="*/ 172 w 173"/>
              <a:gd name="T19" fmla="*/ 95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73" h="96">
                <a:moveTo>
                  <a:pt x="172" y="95"/>
                </a:moveTo>
                <a:lnTo>
                  <a:pt x="172" y="95"/>
                </a:lnTo>
                <a:cubicBezTo>
                  <a:pt x="172" y="95"/>
                  <a:pt x="172" y="75"/>
                  <a:pt x="153" y="75"/>
                </a:cubicBezTo>
                <a:cubicBezTo>
                  <a:pt x="134" y="75"/>
                  <a:pt x="115" y="56"/>
                  <a:pt x="76" y="56"/>
                </a:cubicBezTo>
                <a:cubicBezTo>
                  <a:pt x="57" y="37"/>
                  <a:pt x="38" y="18"/>
                  <a:pt x="19" y="18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19" y="0"/>
                </a:cubicBezTo>
                <a:cubicBezTo>
                  <a:pt x="38" y="18"/>
                  <a:pt x="76" y="18"/>
                  <a:pt x="96" y="37"/>
                </a:cubicBezTo>
                <a:cubicBezTo>
                  <a:pt x="115" y="37"/>
                  <a:pt x="134" y="56"/>
                  <a:pt x="153" y="75"/>
                </a:cubicBezTo>
                <a:cubicBezTo>
                  <a:pt x="172" y="75"/>
                  <a:pt x="172" y="95"/>
                  <a:pt x="172" y="95"/>
                </a:cubicBezTo>
              </a:path>
            </a:pathLst>
          </a:custGeom>
          <a:solidFill>
            <a:srgbClr val="EBC19C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Freeform 101"/>
          <p:cNvSpPr>
            <a:spLocks noChangeArrowheads="1"/>
          </p:cNvSpPr>
          <p:nvPr/>
        </p:nvSpPr>
        <p:spPr bwMode="auto">
          <a:xfrm>
            <a:off x="8505825" y="5667375"/>
            <a:ext cx="60325" cy="30163"/>
          </a:xfrm>
          <a:custGeom>
            <a:avLst/>
            <a:gdLst>
              <a:gd name="T0" fmla="*/ 153 w 154"/>
              <a:gd name="T1" fmla="*/ 77 h 78"/>
              <a:gd name="T2" fmla="*/ 153 w 154"/>
              <a:gd name="T3" fmla="*/ 77 h 78"/>
              <a:gd name="T4" fmla="*/ 134 w 154"/>
              <a:gd name="T5" fmla="*/ 77 h 78"/>
              <a:gd name="T6" fmla="*/ 76 w 154"/>
              <a:gd name="T7" fmla="*/ 57 h 78"/>
              <a:gd name="T8" fmla="*/ 38 w 154"/>
              <a:gd name="T9" fmla="*/ 19 h 78"/>
              <a:gd name="T10" fmla="*/ 0 w 154"/>
              <a:gd name="T11" fmla="*/ 0 h 78"/>
              <a:gd name="T12" fmla="*/ 38 w 154"/>
              <a:gd name="T13" fmla="*/ 19 h 78"/>
              <a:gd name="T14" fmla="*/ 96 w 154"/>
              <a:gd name="T15" fmla="*/ 38 h 78"/>
              <a:gd name="T16" fmla="*/ 134 w 154"/>
              <a:gd name="T17" fmla="*/ 77 h 78"/>
              <a:gd name="T18" fmla="*/ 153 w 154"/>
              <a:gd name="T19" fmla="*/ 77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54" h="78">
                <a:moveTo>
                  <a:pt x="153" y="77"/>
                </a:moveTo>
                <a:lnTo>
                  <a:pt x="153" y="77"/>
                </a:lnTo>
                <a:cubicBezTo>
                  <a:pt x="153" y="77"/>
                  <a:pt x="153" y="77"/>
                  <a:pt x="134" y="77"/>
                </a:cubicBezTo>
                <a:cubicBezTo>
                  <a:pt x="115" y="77"/>
                  <a:pt x="96" y="57"/>
                  <a:pt x="76" y="57"/>
                </a:cubicBezTo>
                <a:cubicBezTo>
                  <a:pt x="57" y="38"/>
                  <a:pt x="38" y="38"/>
                  <a:pt x="38" y="19"/>
                </a:cubicBezTo>
                <a:cubicBezTo>
                  <a:pt x="19" y="19"/>
                  <a:pt x="0" y="0"/>
                  <a:pt x="0" y="0"/>
                </a:cubicBezTo>
                <a:cubicBezTo>
                  <a:pt x="0" y="0"/>
                  <a:pt x="19" y="19"/>
                  <a:pt x="38" y="19"/>
                </a:cubicBezTo>
                <a:cubicBezTo>
                  <a:pt x="38" y="19"/>
                  <a:pt x="76" y="19"/>
                  <a:pt x="96" y="38"/>
                </a:cubicBezTo>
                <a:cubicBezTo>
                  <a:pt x="115" y="38"/>
                  <a:pt x="115" y="57"/>
                  <a:pt x="134" y="77"/>
                </a:cubicBezTo>
                <a:cubicBezTo>
                  <a:pt x="153" y="77"/>
                  <a:pt x="153" y="77"/>
                  <a:pt x="153" y="77"/>
                </a:cubicBezTo>
              </a:path>
            </a:pathLst>
          </a:custGeom>
          <a:solidFill>
            <a:srgbClr val="EBC19C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Freeform 102"/>
          <p:cNvSpPr>
            <a:spLocks noChangeArrowheads="1"/>
          </p:cNvSpPr>
          <p:nvPr/>
        </p:nvSpPr>
        <p:spPr bwMode="auto">
          <a:xfrm>
            <a:off x="7877175" y="6096000"/>
            <a:ext cx="488950" cy="2119313"/>
          </a:xfrm>
          <a:custGeom>
            <a:avLst/>
            <a:gdLst>
              <a:gd name="T0" fmla="*/ 57 w 1261"/>
              <a:gd name="T1" fmla="*/ 5461 h 5462"/>
              <a:gd name="T2" fmla="*/ 1260 w 1261"/>
              <a:gd name="T3" fmla="*/ 5442 h 5462"/>
              <a:gd name="T4" fmla="*/ 1184 w 1261"/>
              <a:gd name="T5" fmla="*/ 0 h 5462"/>
              <a:gd name="T6" fmla="*/ 0 w 1261"/>
              <a:gd name="T7" fmla="*/ 19 h 5462"/>
              <a:gd name="T8" fmla="*/ 57 w 1261"/>
              <a:gd name="T9" fmla="*/ 5461 h 54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61" h="5462">
                <a:moveTo>
                  <a:pt x="57" y="5461"/>
                </a:moveTo>
                <a:lnTo>
                  <a:pt x="1260" y="5442"/>
                </a:lnTo>
                <a:lnTo>
                  <a:pt x="1184" y="0"/>
                </a:lnTo>
                <a:lnTo>
                  <a:pt x="0" y="19"/>
                </a:lnTo>
                <a:lnTo>
                  <a:pt x="57" y="5461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103"/>
          <p:cNvSpPr>
            <a:spLocks noChangeArrowheads="1"/>
          </p:cNvSpPr>
          <p:nvPr/>
        </p:nvSpPr>
        <p:spPr bwMode="auto">
          <a:xfrm>
            <a:off x="3968750" y="4462463"/>
            <a:ext cx="349250" cy="222250"/>
          </a:xfrm>
          <a:custGeom>
            <a:avLst/>
            <a:gdLst>
              <a:gd name="T0" fmla="*/ 897 w 898"/>
              <a:gd name="T1" fmla="*/ 38 h 574"/>
              <a:gd name="T2" fmla="*/ 897 w 898"/>
              <a:gd name="T3" fmla="*/ 38 h 574"/>
              <a:gd name="T4" fmla="*/ 305 w 898"/>
              <a:gd name="T5" fmla="*/ 0 h 574"/>
              <a:gd name="T6" fmla="*/ 210 w 898"/>
              <a:gd name="T7" fmla="*/ 77 h 574"/>
              <a:gd name="T8" fmla="*/ 0 w 898"/>
              <a:gd name="T9" fmla="*/ 573 h 574"/>
              <a:gd name="T10" fmla="*/ 897 w 898"/>
              <a:gd name="T11" fmla="*/ 38 h 5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98" h="574">
                <a:moveTo>
                  <a:pt x="897" y="38"/>
                </a:moveTo>
                <a:lnTo>
                  <a:pt x="897" y="38"/>
                </a:lnTo>
                <a:cubicBezTo>
                  <a:pt x="305" y="0"/>
                  <a:pt x="305" y="0"/>
                  <a:pt x="305" y="0"/>
                </a:cubicBezTo>
                <a:cubicBezTo>
                  <a:pt x="305" y="0"/>
                  <a:pt x="229" y="0"/>
                  <a:pt x="210" y="77"/>
                </a:cubicBezTo>
                <a:cubicBezTo>
                  <a:pt x="0" y="573"/>
                  <a:pt x="0" y="573"/>
                  <a:pt x="0" y="573"/>
                </a:cubicBezTo>
                <a:lnTo>
                  <a:pt x="897" y="38"/>
                </a:lnTo>
              </a:path>
            </a:pathLst>
          </a:custGeom>
          <a:solidFill>
            <a:srgbClr val="EAB98C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Freeform 104"/>
          <p:cNvSpPr>
            <a:spLocks noChangeArrowheads="1"/>
          </p:cNvSpPr>
          <p:nvPr/>
        </p:nvSpPr>
        <p:spPr bwMode="auto">
          <a:xfrm>
            <a:off x="4375150" y="4291013"/>
            <a:ext cx="274638" cy="177800"/>
          </a:xfrm>
          <a:custGeom>
            <a:avLst/>
            <a:gdLst>
              <a:gd name="T0" fmla="*/ 420 w 707"/>
              <a:gd name="T1" fmla="*/ 0 h 459"/>
              <a:gd name="T2" fmla="*/ 420 w 707"/>
              <a:gd name="T3" fmla="*/ 0 h 459"/>
              <a:gd name="T4" fmla="*/ 668 w 707"/>
              <a:gd name="T5" fmla="*/ 153 h 459"/>
              <a:gd name="T6" fmla="*/ 439 w 707"/>
              <a:gd name="T7" fmla="*/ 439 h 459"/>
              <a:gd name="T8" fmla="*/ 0 w 707"/>
              <a:gd name="T9" fmla="*/ 458 h 459"/>
              <a:gd name="T10" fmla="*/ 420 w 707"/>
              <a:gd name="T11" fmla="*/ 0 h 4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07" h="459">
                <a:moveTo>
                  <a:pt x="420" y="0"/>
                </a:moveTo>
                <a:lnTo>
                  <a:pt x="420" y="0"/>
                </a:lnTo>
                <a:cubicBezTo>
                  <a:pt x="420" y="0"/>
                  <a:pt x="706" y="0"/>
                  <a:pt x="668" y="153"/>
                </a:cubicBezTo>
                <a:cubicBezTo>
                  <a:pt x="668" y="153"/>
                  <a:pt x="630" y="420"/>
                  <a:pt x="439" y="439"/>
                </a:cubicBezTo>
                <a:cubicBezTo>
                  <a:pt x="0" y="458"/>
                  <a:pt x="0" y="458"/>
                  <a:pt x="0" y="458"/>
                </a:cubicBezTo>
                <a:lnTo>
                  <a:pt x="420" y="0"/>
                </a:lnTo>
              </a:path>
            </a:pathLst>
          </a:custGeom>
          <a:solidFill>
            <a:srgbClr val="FED6B6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Freeform 105"/>
          <p:cNvSpPr>
            <a:spLocks noChangeArrowheads="1"/>
          </p:cNvSpPr>
          <p:nvPr/>
        </p:nvSpPr>
        <p:spPr bwMode="auto">
          <a:xfrm>
            <a:off x="3806825" y="5195888"/>
            <a:ext cx="428625" cy="250825"/>
          </a:xfrm>
          <a:custGeom>
            <a:avLst/>
            <a:gdLst>
              <a:gd name="T0" fmla="*/ 1107 w 1108"/>
              <a:gd name="T1" fmla="*/ 285 h 649"/>
              <a:gd name="T2" fmla="*/ 973 w 1108"/>
              <a:gd name="T3" fmla="*/ 648 h 649"/>
              <a:gd name="T4" fmla="*/ 0 w 1108"/>
              <a:gd name="T5" fmla="*/ 305 h 649"/>
              <a:gd name="T6" fmla="*/ 114 w 1108"/>
              <a:gd name="T7" fmla="*/ 0 h 649"/>
              <a:gd name="T8" fmla="*/ 1107 w 1108"/>
              <a:gd name="T9" fmla="*/ 285 h 6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08" h="649">
                <a:moveTo>
                  <a:pt x="1107" y="285"/>
                </a:moveTo>
                <a:lnTo>
                  <a:pt x="973" y="648"/>
                </a:lnTo>
                <a:lnTo>
                  <a:pt x="0" y="305"/>
                </a:lnTo>
                <a:lnTo>
                  <a:pt x="114" y="0"/>
                </a:lnTo>
                <a:lnTo>
                  <a:pt x="1107" y="285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Freeform 106"/>
          <p:cNvSpPr>
            <a:spLocks noChangeArrowheads="1"/>
          </p:cNvSpPr>
          <p:nvPr/>
        </p:nvSpPr>
        <p:spPr bwMode="auto">
          <a:xfrm>
            <a:off x="3651250" y="4284663"/>
            <a:ext cx="733425" cy="1079500"/>
          </a:xfrm>
          <a:custGeom>
            <a:avLst/>
            <a:gdLst>
              <a:gd name="T0" fmla="*/ 114 w 1891"/>
              <a:gd name="T1" fmla="*/ 1031 h 2788"/>
              <a:gd name="T2" fmla="*/ 114 w 1891"/>
              <a:gd name="T3" fmla="*/ 1031 h 2788"/>
              <a:gd name="T4" fmla="*/ 744 w 1891"/>
              <a:gd name="T5" fmla="*/ 114 h 2788"/>
              <a:gd name="T6" fmla="*/ 974 w 1891"/>
              <a:gd name="T7" fmla="*/ 0 h 2788"/>
              <a:gd name="T8" fmla="*/ 1050 w 1891"/>
              <a:gd name="T9" fmla="*/ 0 h 2788"/>
              <a:gd name="T10" fmla="*/ 1050 w 1891"/>
              <a:gd name="T11" fmla="*/ 0 h 2788"/>
              <a:gd name="T12" fmla="*/ 1069 w 1891"/>
              <a:gd name="T13" fmla="*/ 0 h 2788"/>
              <a:gd name="T14" fmla="*/ 1069 w 1891"/>
              <a:gd name="T15" fmla="*/ 859 h 2788"/>
              <a:gd name="T16" fmla="*/ 1069 w 1891"/>
              <a:gd name="T17" fmla="*/ 859 h 2788"/>
              <a:gd name="T18" fmla="*/ 1031 w 1891"/>
              <a:gd name="T19" fmla="*/ 802 h 2788"/>
              <a:gd name="T20" fmla="*/ 1012 w 1891"/>
              <a:gd name="T21" fmla="*/ 821 h 2788"/>
              <a:gd name="T22" fmla="*/ 821 w 1891"/>
              <a:gd name="T23" fmla="*/ 1031 h 2788"/>
              <a:gd name="T24" fmla="*/ 1069 w 1891"/>
              <a:gd name="T25" fmla="*/ 1585 h 2788"/>
              <a:gd name="T26" fmla="*/ 1069 w 1891"/>
              <a:gd name="T27" fmla="*/ 1661 h 2788"/>
              <a:gd name="T28" fmla="*/ 1298 w 1891"/>
              <a:gd name="T29" fmla="*/ 1680 h 2788"/>
              <a:gd name="T30" fmla="*/ 1642 w 1891"/>
              <a:gd name="T31" fmla="*/ 1871 h 2788"/>
              <a:gd name="T32" fmla="*/ 1890 w 1891"/>
              <a:gd name="T33" fmla="*/ 1986 h 2788"/>
              <a:gd name="T34" fmla="*/ 1890 w 1891"/>
              <a:gd name="T35" fmla="*/ 2081 h 2788"/>
              <a:gd name="T36" fmla="*/ 1852 w 1891"/>
              <a:gd name="T37" fmla="*/ 2138 h 2788"/>
              <a:gd name="T38" fmla="*/ 1852 w 1891"/>
              <a:gd name="T39" fmla="*/ 2138 h 2788"/>
              <a:gd name="T40" fmla="*/ 1451 w 1891"/>
              <a:gd name="T41" fmla="*/ 2787 h 2788"/>
              <a:gd name="T42" fmla="*/ 458 w 1891"/>
              <a:gd name="T43" fmla="*/ 2463 h 2788"/>
              <a:gd name="T44" fmla="*/ 57 w 1891"/>
              <a:gd name="T45" fmla="*/ 1356 h 2788"/>
              <a:gd name="T46" fmla="*/ 114 w 1891"/>
              <a:gd name="T47" fmla="*/ 1031 h 27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891" h="2788">
                <a:moveTo>
                  <a:pt x="114" y="1031"/>
                </a:moveTo>
                <a:lnTo>
                  <a:pt x="114" y="1031"/>
                </a:lnTo>
                <a:cubicBezTo>
                  <a:pt x="744" y="114"/>
                  <a:pt x="744" y="114"/>
                  <a:pt x="744" y="114"/>
                </a:cubicBezTo>
                <a:cubicBezTo>
                  <a:pt x="802" y="38"/>
                  <a:pt x="897" y="0"/>
                  <a:pt x="974" y="0"/>
                </a:cubicBezTo>
                <a:cubicBezTo>
                  <a:pt x="1050" y="0"/>
                  <a:pt x="1050" y="0"/>
                  <a:pt x="1050" y="0"/>
                </a:cubicBezTo>
                <a:lnTo>
                  <a:pt x="1050" y="0"/>
                </a:lnTo>
                <a:cubicBezTo>
                  <a:pt x="1069" y="0"/>
                  <a:pt x="1069" y="0"/>
                  <a:pt x="1069" y="0"/>
                </a:cubicBezTo>
                <a:cubicBezTo>
                  <a:pt x="1069" y="859"/>
                  <a:pt x="1069" y="859"/>
                  <a:pt x="1069" y="859"/>
                </a:cubicBezTo>
                <a:lnTo>
                  <a:pt x="1069" y="859"/>
                </a:lnTo>
                <a:cubicBezTo>
                  <a:pt x="1031" y="802"/>
                  <a:pt x="1031" y="802"/>
                  <a:pt x="1031" y="802"/>
                </a:cubicBezTo>
                <a:cubicBezTo>
                  <a:pt x="1012" y="821"/>
                  <a:pt x="1012" y="821"/>
                  <a:pt x="1012" y="821"/>
                </a:cubicBezTo>
                <a:cubicBezTo>
                  <a:pt x="1012" y="821"/>
                  <a:pt x="878" y="974"/>
                  <a:pt x="821" y="1031"/>
                </a:cubicBezTo>
                <a:cubicBezTo>
                  <a:pt x="783" y="1356"/>
                  <a:pt x="916" y="1527"/>
                  <a:pt x="1069" y="1585"/>
                </a:cubicBezTo>
                <a:cubicBezTo>
                  <a:pt x="1069" y="1661"/>
                  <a:pt x="1069" y="1661"/>
                  <a:pt x="1069" y="1661"/>
                </a:cubicBezTo>
                <a:cubicBezTo>
                  <a:pt x="1298" y="1680"/>
                  <a:pt x="1298" y="1680"/>
                  <a:pt x="1298" y="1680"/>
                </a:cubicBezTo>
                <a:cubicBezTo>
                  <a:pt x="1298" y="1680"/>
                  <a:pt x="1642" y="1852"/>
                  <a:pt x="1642" y="1871"/>
                </a:cubicBezTo>
                <a:cubicBezTo>
                  <a:pt x="1661" y="1871"/>
                  <a:pt x="1890" y="1986"/>
                  <a:pt x="1890" y="1986"/>
                </a:cubicBezTo>
                <a:cubicBezTo>
                  <a:pt x="1890" y="2081"/>
                  <a:pt x="1890" y="2081"/>
                  <a:pt x="1890" y="2081"/>
                </a:cubicBezTo>
                <a:cubicBezTo>
                  <a:pt x="1852" y="2138"/>
                  <a:pt x="1852" y="2138"/>
                  <a:pt x="1852" y="2138"/>
                </a:cubicBezTo>
                <a:lnTo>
                  <a:pt x="1852" y="2138"/>
                </a:lnTo>
                <a:cubicBezTo>
                  <a:pt x="1451" y="2787"/>
                  <a:pt x="1451" y="2787"/>
                  <a:pt x="1451" y="2787"/>
                </a:cubicBezTo>
                <a:cubicBezTo>
                  <a:pt x="458" y="2463"/>
                  <a:pt x="458" y="2463"/>
                  <a:pt x="458" y="2463"/>
                </a:cubicBezTo>
                <a:cubicBezTo>
                  <a:pt x="57" y="1356"/>
                  <a:pt x="57" y="1356"/>
                  <a:pt x="57" y="1356"/>
                </a:cubicBezTo>
                <a:cubicBezTo>
                  <a:pt x="0" y="1203"/>
                  <a:pt x="114" y="1031"/>
                  <a:pt x="114" y="1031"/>
                </a:cubicBezTo>
              </a:path>
            </a:pathLst>
          </a:custGeom>
          <a:solidFill>
            <a:srgbClr val="FED6B6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Freeform 107"/>
          <p:cNvSpPr>
            <a:spLocks noChangeArrowheads="1"/>
          </p:cNvSpPr>
          <p:nvPr/>
        </p:nvSpPr>
        <p:spPr bwMode="auto">
          <a:xfrm>
            <a:off x="3390900" y="3589338"/>
            <a:ext cx="1598613" cy="1000125"/>
          </a:xfrm>
          <a:custGeom>
            <a:avLst/>
            <a:gdLst>
              <a:gd name="T0" fmla="*/ 3780 w 4125"/>
              <a:gd name="T1" fmla="*/ 0 h 2579"/>
              <a:gd name="T2" fmla="*/ 3780 w 4125"/>
              <a:gd name="T3" fmla="*/ 0 h 2579"/>
              <a:gd name="T4" fmla="*/ 1164 w 4125"/>
              <a:gd name="T5" fmla="*/ 0 h 2579"/>
              <a:gd name="T6" fmla="*/ 820 w 4125"/>
              <a:gd name="T7" fmla="*/ 363 h 2579"/>
              <a:gd name="T8" fmla="*/ 820 w 4125"/>
              <a:gd name="T9" fmla="*/ 955 h 2579"/>
              <a:gd name="T10" fmla="*/ 0 w 4125"/>
              <a:gd name="T11" fmla="*/ 1242 h 2579"/>
              <a:gd name="T12" fmla="*/ 820 w 4125"/>
              <a:gd name="T13" fmla="*/ 1432 h 2579"/>
              <a:gd name="T14" fmla="*/ 820 w 4125"/>
              <a:gd name="T15" fmla="*/ 2234 h 2579"/>
              <a:gd name="T16" fmla="*/ 1164 w 4125"/>
              <a:gd name="T17" fmla="*/ 2578 h 2579"/>
              <a:gd name="T18" fmla="*/ 3780 w 4125"/>
              <a:gd name="T19" fmla="*/ 2578 h 2579"/>
              <a:gd name="T20" fmla="*/ 4124 w 4125"/>
              <a:gd name="T21" fmla="*/ 2234 h 2579"/>
              <a:gd name="T22" fmla="*/ 4124 w 4125"/>
              <a:gd name="T23" fmla="*/ 363 h 2579"/>
              <a:gd name="T24" fmla="*/ 3780 w 4125"/>
              <a:gd name="T25" fmla="*/ 0 h 25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125" h="2579">
                <a:moveTo>
                  <a:pt x="3780" y="0"/>
                </a:moveTo>
                <a:lnTo>
                  <a:pt x="3780" y="0"/>
                </a:lnTo>
                <a:cubicBezTo>
                  <a:pt x="1164" y="0"/>
                  <a:pt x="1164" y="0"/>
                  <a:pt x="1164" y="0"/>
                </a:cubicBezTo>
                <a:cubicBezTo>
                  <a:pt x="973" y="0"/>
                  <a:pt x="820" y="172"/>
                  <a:pt x="820" y="363"/>
                </a:cubicBezTo>
                <a:cubicBezTo>
                  <a:pt x="820" y="955"/>
                  <a:pt x="820" y="955"/>
                  <a:pt x="820" y="955"/>
                </a:cubicBezTo>
                <a:cubicBezTo>
                  <a:pt x="496" y="1108"/>
                  <a:pt x="0" y="1242"/>
                  <a:pt x="0" y="1242"/>
                </a:cubicBezTo>
                <a:cubicBezTo>
                  <a:pt x="382" y="1394"/>
                  <a:pt x="649" y="1432"/>
                  <a:pt x="820" y="1432"/>
                </a:cubicBezTo>
                <a:cubicBezTo>
                  <a:pt x="820" y="2234"/>
                  <a:pt x="820" y="2234"/>
                  <a:pt x="820" y="2234"/>
                </a:cubicBezTo>
                <a:cubicBezTo>
                  <a:pt x="820" y="2425"/>
                  <a:pt x="973" y="2578"/>
                  <a:pt x="1164" y="2578"/>
                </a:cubicBezTo>
                <a:cubicBezTo>
                  <a:pt x="3780" y="2578"/>
                  <a:pt x="3780" y="2578"/>
                  <a:pt x="3780" y="2578"/>
                </a:cubicBezTo>
                <a:cubicBezTo>
                  <a:pt x="3971" y="2578"/>
                  <a:pt x="4124" y="2425"/>
                  <a:pt x="4124" y="2234"/>
                </a:cubicBezTo>
                <a:cubicBezTo>
                  <a:pt x="4124" y="363"/>
                  <a:pt x="4124" y="363"/>
                  <a:pt x="4124" y="363"/>
                </a:cubicBezTo>
                <a:cubicBezTo>
                  <a:pt x="4124" y="172"/>
                  <a:pt x="3971" y="0"/>
                  <a:pt x="3780" y="0"/>
                </a:cubicBezTo>
              </a:path>
            </a:pathLst>
          </a:custGeom>
          <a:solidFill>
            <a:srgbClr val="003760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Freeform 108"/>
          <p:cNvSpPr>
            <a:spLocks noChangeArrowheads="1"/>
          </p:cNvSpPr>
          <p:nvPr/>
        </p:nvSpPr>
        <p:spPr bwMode="auto">
          <a:xfrm>
            <a:off x="4035425" y="4389438"/>
            <a:ext cx="555625" cy="703262"/>
          </a:xfrm>
          <a:custGeom>
            <a:avLst/>
            <a:gdLst>
              <a:gd name="T0" fmla="*/ 0 w 1434"/>
              <a:gd name="T1" fmla="*/ 1375 h 1815"/>
              <a:gd name="T2" fmla="*/ 0 w 1434"/>
              <a:gd name="T3" fmla="*/ 1375 h 1815"/>
              <a:gd name="T4" fmla="*/ 0 w 1434"/>
              <a:gd name="T5" fmla="*/ 1279 h 1815"/>
              <a:gd name="T6" fmla="*/ 555 w 1434"/>
              <a:gd name="T7" fmla="*/ 1127 h 1815"/>
              <a:gd name="T8" fmla="*/ 555 w 1434"/>
              <a:gd name="T9" fmla="*/ 1127 h 1815"/>
              <a:gd name="T10" fmla="*/ 879 w 1434"/>
              <a:gd name="T11" fmla="*/ 210 h 1815"/>
              <a:gd name="T12" fmla="*/ 1203 w 1434"/>
              <a:gd name="T13" fmla="*/ 39 h 1815"/>
              <a:gd name="T14" fmla="*/ 1375 w 1434"/>
              <a:gd name="T15" fmla="*/ 382 h 1815"/>
              <a:gd name="T16" fmla="*/ 898 w 1434"/>
              <a:gd name="T17" fmla="*/ 1814 h 1815"/>
              <a:gd name="T18" fmla="*/ 402 w 1434"/>
              <a:gd name="T19" fmla="*/ 1642 h 1815"/>
              <a:gd name="T20" fmla="*/ 402 w 1434"/>
              <a:gd name="T21" fmla="*/ 1604 h 1815"/>
              <a:gd name="T22" fmla="*/ 134 w 1434"/>
              <a:gd name="T23" fmla="*/ 1508 h 1815"/>
              <a:gd name="T24" fmla="*/ 0 w 1434"/>
              <a:gd name="T25" fmla="*/ 1375 h 18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34" h="1815">
                <a:moveTo>
                  <a:pt x="0" y="1375"/>
                </a:moveTo>
                <a:lnTo>
                  <a:pt x="0" y="1375"/>
                </a:lnTo>
                <a:cubicBezTo>
                  <a:pt x="0" y="1279"/>
                  <a:pt x="0" y="1279"/>
                  <a:pt x="0" y="1279"/>
                </a:cubicBezTo>
                <a:cubicBezTo>
                  <a:pt x="344" y="1471"/>
                  <a:pt x="555" y="1127"/>
                  <a:pt x="555" y="1127"/>
                </a:cubicBezTo>
                <a:lnTo>
                  <a:pt x="555" y="1127"/>
                </a:lnTo>
                <a:cubicBezTo>
                  <a:pt x="879" y="210"/>
                  <a:pt x="879" y="210"/>
                  <a:pt x="879" y="210"/>
                </a:cubicBezTo>
                <a:cubicBezTo>
                  <a:pt x="917" y="76"/>
                  <a:pt x="1070" y="0"/>
                  <a:pt x="1203" y="39"/>
                </a:cubicBezTo>
                <a:cubicBezTo>
                  <a:pt x="1356" y="96"/>
                  <a:pt x="1433" y="249"/>
                  <a:pt x="1375" y="382"/>
                </a:cubicBezTo>
                <a:cubicBezTo>
                  <a:pt x="898" y="1814"/>
                  <a:pt x="898" y="1814"/>
                  <a:pt x="898" y="1814"/>
                </a:cubicBezTo>
                <a:cubicBezTo>
                  <a:pt x="402" y="1642"/>
                  <a:pt x="402" y="1642"/>
                  <a:pt x="402" y="1642"/>
                </a:cubicBezTo>
                <a:cubicBezTo>
                  <a:pt x="402" y="1604"/>
                  <a:pt x="402" y="1604"/>
                  <a:pt x="402" y="1604"/>
                </a:cubicBezTo>
                <a:cubicBezTo>
                  <a:pt x="287" y="1566"/>
                  <a:pt x="153" y="1527"/>
                  <a:pt x="134" y="1508"/>
                </a:cubicBezTo>
                <a:cubicBezTo>
                  <a:pt x="134" y="1490"/>
                  <a:pt x="0" y="1375"/>
                  <a:pt x="0" y="1375"/>
                </a:cubicBezTo>
              </a:path>
            </a:pathLst>
          </a:custGeom>
          <a:solidFill>
            <a:srgbClr val="FED6B6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Freeform 109"/>
          <p:cNvSpPr>
            <a:spLocks noChangeArrowheads="1"/>
          </p:cNvSpPr>
          <p:nvPr/>
        </p:nvSpPr>
        <p:spPr bwMode="auto">
          <a:xfrm>
            <a:off x="4168775" y="5091113"/>
            <a:ext cx="215900" cy="266700"/>
          </a:xfrm>
          <a:custGeom>
            <a:avLst/>
            <a:gdLst>
              <a:gd name="T0" fmla="*/ 115 w 555"/>
              <a:gd name="T1" fmla="*/ 687 h 688"/>
              <a:gd name="T2" fmla="*/ 115 w 555"/>
              <a:gd name="T3" fmla="*/ 687 h 688"/>
              <a:gd name="T4" fmla="*/ 0 w 555"/>
              <a:gd name="T5" fmla="*/ 497 h 688"/>
              <a:gd name="T6" fmla="*/ 306 w 555"/>
              <a:gd name="T7" fmla="*/ 134 h 688"/>
              <a:gd name="T8" fmla="*/ 554 w 555"/>
              <a:gd name="T9" fmla="*/ 0 h 688"/>
              <a:gd name="T10" fmla="*/ 115 w 555"/>
              <a:gd name="T11" fmla="*/ 687 h 6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55" h="688">
                <a:moveTo>
                  <a:pt x="115" y="687"/>
                </a:moveTo>
                <a:lnTo>
                  <a:pt x="115" y="687"/>
                </a:lnTo>
                <a:cubicBezTo>
                  <a:pt x="0" y="497"/>
                  <a:pt x="0" y="497"/>
                  <a:pt x="0" y="497"/>
                </a:cubicBezTo>
                <a:cubicBezTo>
                  <a:pt x="306" y="134"/>
                  <a:pt x="306" y="134"/>
                  <a:pt x="306" y="134"/>
                </a:cubicBezTo>
                <a:cubicBezTo>
                  <a:pt x="554" y="0"/>
                  <a:pt x="554" y="0"/>
                  <a:pt x="554" y="0"/>
                </a:cubicBezTo>
                <a:cubicBezTo>
                  <a:pt x="554" y="0"/>
                  <a:pt x="401" y="363"/>
                  <a:pt x="115" y="687"/>
                </a:cubicBezTo>
              </a:path>
            </a:pathLst>
          </a:custGeom>
          <a:solidFill>
            <a:srgbClr val="FED6B6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Freeform 110"/>
          <p:cNvSpPr>
            <a:spLocks noChangeArrowheads="1"/>
          </p:cNvSpPr>
          <p:nvPr/>
        </p:nvSpPr>
        <p:spPr bwMode="auto">
          <a:xfrm>
            <a:off x="4391025" y="4424363"/>
            <a:ext cx="161925" cy="161925"/>
          </a:xfrm>
          <a:custGeom>
            <a:avLst/>
            <a:gdLst>
              <a:gd name="T0" fmla="*/ 172 w 421"/>
              <a:gd name="T1" fmla="*/ 382 h 421"/>
              <a:gd name="T2" fmla="*/ 172 w 421"/>
              <a:gd name="T3" fmla="*/ 382 h 421"/>
              <a:gd name="T4" fmla="*/ 401 w 421"/>
              <a:gd name="T5" fmla="*/ 248 h 421"/>
              <a:gd name="T6" fmla="*/ 249 w 421"/>
              <a:gd name="T7" fmla="*/ 38 h 421"/>
              <a:gd name="T8" fmla="*/ 19 w 421"/>
              <a:gd name="T9" fmla="*/ 172 h 421"/>
              <a:gd name="T10" fmla="*/ 172 w 421"/>
              <a:gd name="T11" fmla="*/ 382 h 4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21" h="421">
                <a:moveTo>
                  <a:pt x="172" y="382"/>
                </a:moveTo>
                <a:lnTo>
                  <a:pt x="172" y="382"/>
                </a:lnTo>
                <a:cubicBezTo>
                  <a:pt x="268" y="420"/>
                  <a:pt x="382" y="343"/>
                  <a:pt x="401" y="248"/>
                </a:cubicBezTo>
                <a:cubicBezTo>
                  <a:pt x="420" y="153"/>
                  <a:pt x="363" y="57"/>
                  <a:pt x="249" y="38"/>
                </a:cubicBezTo>
                <a:cubicBezTo>
                  <a:pt x="153" y="0"/>
                  <a:pt x="38" y="57"/>
                  <a:pt x="19" y="172"/>
                </a:cubicBezTo>
                <a:cubicBezTo>
                  <a:pt x="0" y="267"/>
                  <a:pt x="57" y="362"/>
                  <a:pt x="172" y="382"/>
                </a:cubicBezTo>
              </a:path>
            </a:pathLst>
          </a:custGeom>
          <a:solidFill>
            <a:srgbClr val="E3B69D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Freeform 111"/>
          <p:cNvSpPr>
            <a:spLocks noChangeArrowheads="1"/>
          </p:cNvSpPr>
          <p:nvPr/>
        </p:nvSpPr>
        <p:spPr bwMode="auto">
          <a:xfrm>
            <a:off x="4375150" y="4475163"/>
            <a:ext cx="171450" cy="120650"/>
          </a:xfrm>
          <a:custGeom>
            <a:avLst/>
            <a:gdLst>
              <a:gd name="T0" fmla="*/ 439 w 440"/>
              <a:gd name="T1" fmla="*/ 134 h 307"/>
              <a:gd name="T2" fmla="*/ 382 w 440"/>
              <a:gd name="T3" fmla="*/ 306 h 307"/>
              <a:gd name="T4" fmla="*/ 0 w 440"/>
              <a:gd name="T5" fmla="*/ 191 h 307"/>
              <a:gd name="T6" fmla="*/ 57 w 440"/>
              <a:gd name="T7" fmla="*/ 0 h 307"/>
              <a:gd name="T8" fmla="*/ 439 w 440"/>
              <a:gd name="T9" fmla="*/ 134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0" h="307">
                <a:moveTo>
                  <a:pt x="439" y="134"/>
                </a:moveTo>
                <a:lnTo>
                  <a:pt x="382" y="306"/>
                </a:lnTo>
                <a:lnTo>
                  <a:pt x="0" y="191"/>
                </a:lnTo>
                <a:lnTo>
                  <a:pt x="57" y="0"/>
                </a:lnTo>
                <a:lnTo>
                  <a:pt x="439" y="134"/>
                </a:lnTo>
              </a:path>
            </a:pathLst>
          </a:custGeom>
          <a:solidFill>
            <a:srgbClr val="E3B69D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Freeform 112"/>
          <p:cNvSpPr>
            <a:spLocks noChangeArrowheads="1"/>
          </p:cNvSpPr>
          <p:nvPr/>
        </p:nvSpPr>
        <p:spPr bwMode="auto">
          <a:xfrm>
            <a:off x="3013075" y="5240338"/>
            <a:ext cx="1244600" cy="2189162"/>
          </a:xfrm>
          <a:custGeom>
            <a:avLst/>
            <a:gdLst>
              <a:gd name="T0" fmla="*/ 0 w 3209"/>
              <a:gd name="T1" fmla="*/ 5192 h 5651"/>
              <a:gd name="T2" fmla="*/ 1279 w 3209"/>
              <a:gd name="T3" fmla="*/ 5650 h 5651"/>
              <a:gd name="T4" fmla="*/ 3208 w 3209"/>
              <a:gd name="T5" fmla="*/ 458 h 5651"/>
              <a:gd name="T6" fmla="*/ 1928 w 3209"/>
              <a:gd name="T7" fmla="*/ 0 h 5651"/>
              <a:gd name="T8" fmla="*/ 0 w 3209"/>
              <a:gd name="T9" fmla="*/ 5192 h 56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09" h="5651">
                <a:moveTo>
                  <a:pt x="0" y="5192"/>
                </a:moveTo>
                <a:lnTo>
                  <a:pt x="1279" y="5650"/>
                </a:lnTo>
                <a:lnTo>
                  <a:pt x="3208" y="458"/>
                </a:lnTo>
                <a:lnTo>
                  <a:pt x="1928" y="0"/>
                </a:lnTo>
                <a:lnTo>
                  <a:pt x="0" y="5192"/>
                </a:lnTo>
              </a:path>
            </a:pathLst>
          </a:custGeom>
          <a:solidFill>
            <a:srgbClr val="19B0BF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Freeform 113"/>
          <p:cNvSpPr>
            <a:spLocks noChangeArrowheads="1"/>
          </p:cNvSpPr>
          <p:nvPr/>
        </p:nvSpPr>
        <p:spPr bwMode="auto">
          <a:xfrm>
            <a:off x="4552950" y="5002213"/>
            <a:ext cx="444500" cy="755650"/>
          </a:xfrm>
          <a:custGeom>
            <a:avLst/>
            <a:gdLst>
              <a:gd name="T0" fmla="*/ 1146 w 1147"/>
              <a:gd name="T1" fmla="*/ 1774 h 1948"/>
              <a:gd name="T2" fmla="*/ 707 w 1147"/>
              <a:gd name="T3" fmla="*/ 1947 h 1948"/>
              <a:gd name="T4" fmla="*/ 0 w 1147"/>
              <a:gd name="T5" fmla="*/ 172 h 1948"/>
              <a:gd name="T6" fmla="*/ 440 w 1147"/>
              <a:gd name="T7" fmla="*/ 0 h 1948"/>
              <a:gd name="T8" fmla="*/ 1146 w 1147"/>
              <a:gd name="T9" fmla="*/ 1774 h 19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7" h="1948">
                <a:moveTo>
                  <a:pt x="1146" y="1774"/>
                </a:moveTo>
                <a:lnTo>
                  <a:pt x="707" y="1947"/>
                </a:lnTo>
                <a:lnTo>
                  <a:pt x="0" y="172"/>
                </a:lnTo>
                <a:lnTo>
                  <a:pt x="440" y="0"/>
                </a:lnTo>
                <a:lnTo>
                  <a:pt x="1146" y="1774"/>
                </a:lnTo>
              </a:path>
            </a:pathLst>
          </a:custGeom>
          <a:solidFill>
            <a:srgbClr val="FED6B6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Freeform 114"/>
          <p:cNvSpPr>
            <a:spLocks noChangeArrowheads="1"/>
          </p:cNvSpPr>
          <p:nvPr/>
        </p:nvSpPr>
        <p:spPr bwMode="auto">
          <a:xfrm>
            <a:off x="4538663" y="4929188"/>
            <a:ext cx="200025" cy="215900"/>
          </a:xfrm>
          <a:custGeom>
            <a:avLst/>
            <a:gdLst>
              <a:gd name="T0" fmla="*/ 478 w 516"/>
              <a:gd name="T1" fmla="*/ 191 h 555"/>
              <a:gd name="T2" fmla="*/ 478 w 516"/>
              <a:gd name="T3" fmla="*/ 191 h 555"/>
              <a:gd name="T4" fmla="*/ 344 w 516"/>
              <a:gd name="T5" fmla="*/ 496 h 555"/>
              <a:gd name="T6" fmla="*/ 57 w 516"/>
              <a:gd name="T7" fmla="*/ 363 h 555"/>
              <a:gd name="T8" fmla="*/ 172 w 516"/>
              <a:gd name="T9" fmla="*/ 57 h 555"/>
              <a:gd name="T10" fmla="*/ 478 w 516"/>
              <a:gd name="T11" fmla="*/ 191 h 5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16" h="555">
                <a:moveTo>
                  <a:pt x="478" y="191"/>
                </a:moveTo>
                <a:lnTo>
                  <a:pt x="478" y="191"/>
                </a:lnTo>
                <a:cubicBezTo>
                  <a:pt x="515" y="325"/>
                  <a:pt x="458" y="458"/>
                  <a:pt x="344" y="496"/>
                </a:cubicBezTo>
                <a:cubicBezTo>
                  <a:pt x="229" y="554"/>
                  <a:pt x="96" y="477"/>
                  <a:pt x="57" y="363"/>
                </a:cubicBezTo>
                <a:cubicBezTo>
                  <a:pt x="0" y="229"/>
                  <a:pt x="57" y="96"/>
                  <a:pt x="172" y="57"/>
                </a:cubicBezTo>
                <a:cubicBezTo>
                  <a:pt x="286" y="0"/>
                  <a:pt x="420" y="77"/>
                  <a:pt x="478" y="191"/>
                </a:cubicBezTo>
              </a:path>
            </a:pathLst>
          </a:custGeom>
          <a:solidFill>
            <a:srgbClr val="FED6B6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Freeform 115"/>
          <p:cNvSpPr>
            <a:spLocks noChangeArrowheads="1"/>
          </p:cNvSpPr>
          <p:nvPr/>
        </p:nvSpPr>
        <p:spPr bwMode="auto">
          <a:xfrm>
            <a:off x="4552950" y="4951413"/>
            <a:ext cx="163513" cy="149225"/>
          </a:xfrm>
          <a:custGeom>
            <a:avLst/>
            <a:gdLst>
              <a:gd name="T0" fmla="*/ 287 w 421"/>
              <a:gd name="T1" fmla="*/ 344 h 383"/>
              <a:gd name="T2" fmla="*/ 287 w 421"/>
              <a:gd name="T3" fmla="*/ 344 h 383"/>
              <a:gd name="T4" fmla="*/ 38 w 421"/>
              <a:gd name="T5" fmla="*/ 268 h 383"/>
              <a:gd name="T6" fmla="*/ 153 w 421"/>
              <a:gd name="T7" fmla="*/ 39 h 383"/>
              <a:gd name="T8" fmla="*/ 382 w 421"/>
              <a:gd name="T9" fmla="*/ 115 h 383"/>
              <a:gd name="T10" fmla="*/ 287 w 421"/>
              <a:gd name="T11" fmla="*/ 344 h 3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21" h="383">
                <a:moveTo>
                  <a:pt x="287" y="344"/>
                </a:moveTo>
                <a:lnTo>
                  <a:pt x="287" y="344"/>
                </a:lnTo>
                <a:cubicBezTo>
                  <a:pt x="191" y="382"/>
                  <a:pt x="77" y="344"/>
                  <a:pt x="38" y="268"/>
                </a:cubicBezTo>
                <a:cubicBezTo>
                  <a:pt x="0" y="172"/>
                  <a:pt x="58" y="76"/>
                  <a:pt x="153" y="39"/>
                </a:cubicBezTo>
                <a:cubicBezTo>
                  <a:pt x="248" y="0"/>
                  <a:pt x="344" y="39"/>
                  <a:pt x="382" y="115"/>
                </a:cubicBezTo>
                <a:cubicBezTo>
                  <a:pt x="420" y="210"/>
                  <a:pt x="363" y="306"/>
                  <a:pt x="287" y="344"/>
                </a:cubicBezTo>
              </a:path>
            </a:pathLst>
          </a:custGeom>
          <a:solidFill>
            <a:srgbClr val="E3B69D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Freeform 116"/>
          <p:cNvSpPr>
            <a:spLocks noChangeArrowheads="1"/>
          </p:cNvSpPr>
          <p:nvPr/>
        </p:nvSpPr>
        <p:spPr bwMode="auto">
          <a:xfrm>
            <a:off x="4900613" y="5380038"/>
            <a:ext cx="295275" cy="361950"/>
          </a:xfrm>
          <a:custGeom>
            <a:avLst/>
            <a:gdLst>
              <a:gd name="T0" fmla="*/ 764 w 765"/>
              <a:gd name="T1" fmla="*/ 743 h 935"/>
              <a:gd name="T2" fmla="*/ 286 w 765"/>
              <a:gd name="T3" fmla="*/ 934 h 935"/>
              <a:gd name="T4" fmla="*/ 0 w 765"/>
              <a:gd name="T5" fmla="*/ 190 h 935"/>
              <a:gd name="T6" fmla="*/ 477 w 765"/>
              <a:gd name="T7" fmla="*/ 0 h 935"/>
              <a:gd name="T8" fmla="*/ 764 w 765"/>
              <a:gd name="T9" fmla="*/ 743 h 9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65" h="935">
                <a:moveTo>
                  <a:pt x="764" y="743"/>
                </a:moveTo>
                <a:lnTo>
                  <a:pt x="286" y="934"/>
                </a:lnTo>
                <a:lnTo>
                  <a:pt x="0" y="190"/>
                </a:lnTo>
                <a:lnTo>
                  <a:pt x="477" y="0"/>
                </a:lnTo>
                <a:lnTo>
                  <a:pt x="764" y="743"/>
                </a:lnTo>
              </a:path>
            </a:pathLst>
          </a:custGeom>
          <a:solidFill>
            <a:srgbClr val="FED6B6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Freeform 117"/>
          <p:cNvSpPr>
            <a:spLocks noChangeArrowheads="1"/>
          </p:cNvSpPr>
          <p:nvPr/>
        </p:nvSpPr>
        <p:spPr bwMode="auto">
          <a:xfrm>
            <a:off x="4878388" y="5313363"/>
            <a:ext cx="222250" cy="222250"/>
          </a:xfrm>
          <a:custGeom>
            <a:avLst/>
            <a:gdLst>
              <a:gd name="T0" fmla="*/ 535 w 574"/>
              <a:gd name="T1" fmla="*/ 191 h 573"/>
              <a:gd name="T2" fmla="*/ 535 w 574"/>
              <a:gd name="T3" fmla="*/ 191 h 573"/>
              <a:gd name="T4" fmla="*/ 382 w 574"/>
              <a:gd name="T5" fmla="*/ 515 h 573"/>
              <a:gd name="T6" fmla="*/ 58 w 574"/>
              <a:gd name="T7" fmla="*/ 382 h 573"/>
              <a:gd name="T8" fmla="*/ 191 w 574"/>
              <a:gd name="T9" fmla="*/ 38 h 573"/>
              <a:gd name="T10" fmla="*/ 535 w 574"/>
              <a:gd name="T11" fmla="*/ 191 h 5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74" h="573">
                <a:moveTo>
                  <a:pt x="535" y="191"/>
                </a:moveTo>
                <a:lnTo>
                  <a:pt x="535" y="191"/>
                </a:lnTo>
                <a:cubicBezTo>
                  <a:pt x="573" y="324"/>
                  <a:pt x="516" y="458"/>
                  <a:pt x="382" y="515"/>
                </a:cubicBezTo>
                <a:cubicBezTo>
                  <a:pt x="248" y="572"/>
                  <a:pt x="115" y="496"/>
                  <a:pt x="58" y="382"/>
                </a:cubicBezTo>
                <a:cubicBezTo>
                  <a:pt x="0" y="248"/>
                  <a:pt x="77" y="95"/>
                  <a:pt x="191" y="38"/>
                </a:cubicBezTo>
                <a:cubicBezTo>
                  <a:pt x="325" y="0"/>
                  <a:pt x="478" y="57"/>
                  <a:pt x="535" y="191"/>
                </a:cubicBezTo>
              </a:path>
            </a:pathLst>
          </a:custGeom>
          <a:solidFill>
            <a:srgbClr val="FED6B6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Freeform 118"/>
          <p:cNvSpPr>
            <a:spLocks noChangeArrowheads="1"/>
          </p:cNvSpPr>
          <p:nvPr/>
        </p:nvSpPr>
        <p:spPr bwMode="auto">
          <a:xfrm>
            <a:off x="5094288" y="5341938"/>
            <a:ext cx="266700" cy="325437"/>
          </a:xfrm>
          <a:custGeom>
            <a:avLst/>
            <a:gdLst>
              <a:gd name="T0" fmla="*/ 687 w 688"/>
              <a:gd name="T1" fmla="*/ 668 h 840"/>
              <a:gd name="T2" fmla="*/ 268 w 688"/>
              <a:gd name="T3" fmla="*/ 839 h 840"/>
              <a:gd name="T4" fmla="*/ 0 w 688"/>
              <a:gd name="T5" fmla="*/ 172 h 840"/>
              <a:gd name="T6" fmla="*/ 420 w 688"/>
              <a:gd name="T7" fmla="*/ 0 h 840"/>
              <a:gd name="T8" fmla="*/ 687 w 688"/>
              <a:gd name="T9" fmla="*/ 668 h 8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88" h="840">
                <a:moveTo>
                  <a:pt x="687" y="668"/>
                </a:moveTo>
                <a:lnTo>
                  <a:pt x="268" y="839"/>
                </a:lnTo>
                <a:lnTo>
                  <a:pt x="0" y="172"/>
                </a:lnTo>
                <a:lnTo>
                  <a:pt x="420" y="0"/>
                </a:lnTo>
                <a:lnTo>
                  <a:pt x="687" y="668"/>
                </a:lnTo>
              </a:path>
            </a:pathLst>
          </a:custGeom>
          <a:solidFill>
            <a:srgbClr val="FED6B6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Freeform 119"/>
          <p:cNvSpPr>
            <a:spLocks noChangeArrowheads="1"/>
          </p:cNvSpPr>
          <p:nvPr/>
        </p:nvSpPr>
        <p:spPr bwMode="auto">
          <a:xfrm>
            <a:off x="5072063" y="5275263"/>
            <a:ext cx="206375" cy="209550"/>
          </a:xfrm>
          <a:custGeom>
            <a:avLst/>
            <a:gdLst>
              <a:gd name="T0" fmla="*/ 477 w 535"/>
              <a:gd name="T1" fmla="*/ 191 h 536"/>
              <a:gd name="T2" fmla="*/ 477 w 535"/>
              <a:gd name="T3" fmla="*/ 191 h 536"/>
              <a:gd name="T4" fmla="*/ 362 w 535"/>
              <a:gd name="T5" fmla="*/ 478 h 536"/>
              <a:gd name="T6" fmla="*/ 57 w 535"/>
              <a:gd name="T7" fmla="*/ 363 h 536"/>
              <a:gd name="T8" fmla="*/ 191 w 535"/>
              <a:gd name="T9" fmla="*/ 58 h 536"/>
              <a:gd name="T10" fmla="*/ 477 w 535"/>
              <a:gd name="T11" fmla="*/ 191 h 5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35" h="536">
                <a:moveTo>
                  <a:pt x="477" y="191"/>
                </a:moveTo>
                <a:lnTo>
                  <a:pt x="477" y="191"/>
                </a:lnTo>
                <a:cubicBezTo>
                  <a:pt x="534" y="306"/>
                  <a:pt x="477" y="439"/>
                  <a:pt x="362" y="478"/>
                </a:cubicBezTo>
                <a:cubicBezTo>
                  <a:pt x="229" y="535"/>
                  <a:pt x="95" y="478"/>
                  <a:pt x="57" y="363"/>
                </a:cubicBezTo>
                <a:cubicBezTo>
                  <a:pt x="0" y="229"/>
                  <a:pt x="57" y="96"/>
                  <a:pt x="191" y="58"/>
                </a:cubicBezTo>
                <a:cubicBezTo>
                  <a:pt x="305" y="0"/>
                  <a:pt x="439" y="58"/>
                  <a:pt x="477" y="191"/>
                </a:cubicBezTo>
              </a:path>
            </a:pathLst>
          </a:custGeom>
          <a:solidFill>
            <a:srgbClr val="FED6B6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Freeform 120"/>
          <p:cNvSpPr>
            <a:spLocks noChangeArrowheads="1"/>
          </p:cNvSpPr>
          <p:nvPr/>
        </p:nvSpPr>
        <p:spPr bwMode="auto">
          <a:xfrm>
            <a:off x="5262563" y="5313363"/>
            <a:ext cx="244475" cy="288925"/>
          </a:xfrm>
          <a:custGeom>
            <a:avLst/>
            <a:gdLst>
              <a:gd name="T0" fmla="*/ 630 w 631"/>
              <a:gd name="T1" fmla="*/ 591 h 745"/>
              <a:gd name="T2" fmla="*/ 248 w 631"/>
              <a:gd name="T3" fmla="*/ 744 h 745"/>
              <a:gd name="T4" fmla="*/ 0 w 631"/>
              <a:gd name="T5" fmla="*/ 153 h 745"/>
              <a:gd name="T6" fmla="*/ 382 w 631"/>
              <a:gd name="T7" fmla="*/ 0 h 745"/>
              <a:gd name="T8" fmla="*/ 630 w 631"/>
              <a:gd name="T9" fmla="*/ 591 h 7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31" h="745">
                <a:moveTo>
                  <a:pt x="630" y="591"/>
                </a:moveTo>
                <a:lnTo>
                  <a:pt x="248" y="744"/>
                </a:lnTo>
                <a:lnTo>
                  <a:pt x="0" y="153"/>
                </a:lnTo>
                <a:lnTo>
                  <a:pt x="382" y="0"/>
                </a:lnTo>
                <a:lnTo>
                  <a:pt x="630" y="591"/>
                </a:lnTo>
              </a:path>
            </a:pathLst>
          </a:custGeom>
          <a:solidFill>
            <a:srgbClr val="FED6B6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Freeform 121"/>
          <p:cNvSpPr>
            <a:spLocks noChangeArrowheads="1"/>
          </p:cNvSpPr>
          <p:nvPr/>
        </p:nvSpPr>
        <p:spPr bwMode="auto">
          <a:xfrm>
            <a:off x="5249863" y="5253038"/>
            <a:ext cx="185737" cy="185737"/>
          </a:xfrm>
          <a:custGeom>
            <a:avLst/>
            <a:gdLst>
              <a:gd name="T0" fmla="*/ 420 w 479"/>
              <a:gd name="T1" fmla="*/ 153 h 478"/>
              <a:gd name="T2" fmla="*/ 420 w 479"/>
              <a:gd name="T3" fmla="*/ 153 h 478"/>
              <a:gd name="T4" fmla="*/ 305 w 479"/>
              <a:gd name="T5" fmla="*/ 420 h 478"/>
              <a:gd name="T6" fmla="*/ 38 w 479"/>
              <a:gd name="T7" fmla="*/ 306 h 478"/>
              <a:gd name="T8" fmla="*/ 153 w 479"/>
              <a:gd name="T9" fmla="*/ 38 h 478"/>
              <a:gd name="T10" fmla="*/ 420 w 479"/>
              <a:gd name="T11" fmla="*/ 153 h 4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79" h="478">
                <a:moveTo>
                  <a:pt x="420" y="153"/>
                </a:moveTo>
                <a:lnTo>
                  <a:pt x="420" y="153"/>
                </a:lnTo>
                <a:cubicBezTo>
                  <a:pt x="478" y="267"/>
                  <a:pt x="420" y="382"/>
                  <a:pt x="305" y="420"/>
                </a:cubicBezTo>
                <a:cubicBezTo>
                  <a:pt x="210" y="477"/>
                  <a:pt x="96" y="420"/>
                  <a:pt x="38" y="306"/>
                </a:cubicBezTo>
                <a:cubicBezTo>
                  <a:pt x="0" y="210"/>
                  <a:pt x="57" y="77"/>
                  <a:pt x="153" y="38"/>
                </a:cubicBezTo>
                <a:cubicBezTo>
                  <a:pt x="267" y="0"/>
                  <a:pt x="382" y="57"/>
                  <a:pt x="420" y="153"/>
                </a:cubicBezTo>
              </a:path>
            </a:pathLst>
          </a:custGeom>
          <a:solidFill>
            <a:srgbClr val="FED6B6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Freeform 122"/>
          <p:cNvSpPr>
            <a:spLocks noChangeArrowheads="1"/>
          </p:cNvSpPr>
          <p:nvPr/>
        </p:nvSpPr>
        <p:spPr bwMode="auto">
          <a:xfrm>
            <a:off x="4783138" y="5697538"/>
            <a:ext cx="74612" cy="74612"/>
          </a:xfrm>
          <a:custGeom>
            <a:avLst/>
            <a:gdLst>
              <a:gd name="T0" fmla="*/ 19 w 192"/>
              <a:gd name="T1" fmla="*/ 0 h 191"/>
              <a:gd name="T2" fmla="*/ 191 w 192"/>
              <a:gd name="T3" fmla="*/ 114 h 191"/>
              <a:gd name="T4" fmla="*/ 134 w 192"/>
              <a:gd name="T5" fmla="*/ 171 h 191"/>
              <a:gd name="T6" fmla="*/ 38 w 192"/>
              <a:gd name="T7" fmla="*/ 190 h 191"/>
              <a:gd name="T8" fmla="*/ 0 w 192"/>
              <a:gd name="T9" fmla="*/ 133 h 191"/>
              <a:gd name="T10" fmla="*/ 19 w 192"/>
              <a:gd name="T11" fmla="*/ 0 h 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2" h="191">
                <a:moveTo>
                  <a:pt x="19" y="0"/>
                </a:moveTo>
                <a:lnTo>
                  <a:pt x="191" y="114"/>
                </a:lnTo>
                <a:lnTo>
                  <a:pt x="134" y="171"/>
                </a:lnTo>
                <a:lnTo>
                  <a:pt x="38" y="190"/>
                </a:lnTo>
                <a:lnTo>
                  <a:pt x="0" y="133"/>
                </a:lnTo>
                <a:lnTo>
                  <a:pt x="19" y="0"/>
                </a:lnTo>
              </a:path>
            </a:pathLst>
          </a:custGeom>
          <a:solidFill>
            <a:srgbClr val="FED6B6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6" name="Freeform 123"/>
          <p:cNvSpPr>
            <a:spLocks noChangeArrowheads="1"/>
          </p:cNvSpPr>
          <p:nvPr/>
        </p:nvSpPr>
        <p:spPr bwMode="auto">
          <a:xfrm>
            <a:off x="4494213" y="5564188"/>
            <a:ext cx="450850" cy="481012"/>
          </a:xfrm>
          <a:custGeom>
            <a:avLst/>
            <a:gdLst>
              <a:gd name="T0" fmla="*/ 286 w 1165"/>
              <a:gd name="T1" fmla="*/ 533 h 1241"/>
              <a:gd name="T2" fmla="*/ 286 w 1165"/>
              <a:gd name="T3" fmla="*/ 533 h 1241"/>
              <a:gd name="T4" fmla="*/ 76 w 1165"/>
              <a:gd name="T5" fmla="*/ 343 h 1241"/>
              <a:gd name="T6" fmla="*/ 114 w 1165"/>
              <a:gd name="T7" fmla="*/ 95 h 1241"/>
              <a:gd name="T8" fmla="*/ 439 w 1165"/>
              <a:gd name="T9" fmla="*/ 95 h 1241"/>
              <a:gd name="T10" fmla="*/ 782 w 1165"/>
              <a:gd name="T11" fmla="*/ 362 h 1241"/>
              <a:gd name="T12" fmla="*/ 1164 w 1165"/>
              <a:gd name="T13" fmla="*/ 1240 h 1241"/>
              <a:gd name="T14" fmla="*/ 286 w 1165"/>
              <a:gd name="T15" fmla="*/ 533 h 12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165" h="1241">
                <a:moveTo>
                  <a:pt x="286" y="533"/>
                </a:moveTo>
                <a:lnTo>
                  <a:pt x="286" y="533"/>
                </a:lnTo>
                <a:cubicBezTo>
                  <a:pt x="76" y="343"/>
                  <a:pt x="76" y="343"/>
                  <a:pt x="76" y="343"/>
                </a:cubicBezTo>
                <a:cubicBezTo>
                  <a:pt x="76" y="343"/>
                  <a:pt x="0" y="229"/>
                  <a:pt x="114" y="95"/>
                </a:cubicBezTo>
                <a:cubicBezTo>
                  <a:pt x="114" y="95"/>
                  <a:pt x="248" y="0"/>
                  <a:pt x="439" y="95"/>
                </a:cubicBezTo>
                <a:cubicBezTo>
                  <a:pt x="782" y="362"/>
                  <a:pt x="782" y="362"/>
                  <a:pt x="782" y="362"/>
                </a:cubicBezTo>
                <a:cubicBezTo>
                  <a:pt x="1164" y="1240"/>
                  <a:pt x="1164" y="1240"/>
                  <a:pt x="1164" y="1240"/>
                </a:cubicBezTo>
                <a:lnTo>
                  <a:pt x="286" y="533"/>
                </a:lnTo>
              </a:path>
            </a:pathLst>
          </a:custGeom>
          <a:solidFill>
            <a:srgbClr val="FED6B6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Freeform 124"/>
          <p:cNvSpPr>
            <a:spLocks noChangeArrowheads="1"/>
          </p:cNvSpPr>
          <p:nvPr/>
        </p:nvSpPr>
        <p:spPr bwMode="auto">
          <a:xfrm>
            <a:off x="4508500" y="5630863"/>
            <a:ext cx="155575" cy="141287"/>
          </a:xfrm>
          <a:custGeom>
            <a:avLst/>
            <a:gdLst>
              <a:gd name="T0" fmla="*/ 58 w 403"/>
              <a:gd name="T1" fmla="*/ 151 h 362"/>
              <a:gd name="T2" fmla="*/ 58 w 403"/>
              <a:gd name="T3" fmla="*/ 151 h 362"/>
              <a:gd name="T4" fmla="*/ 96 w 403"/>
              <a:gd name="T5" fmla="*/ 0 h 362"/>
              <a:gd name="T6" fmla="*/ 344 w 403"/>
              <a:gd name="T7" fmla="*/ 151 h 362"/>
              <a:gd name="T8" fmla="*/ 325 w 403"/>
              <a:gd name="T9" fmla="*/ 342 h 362"/>
              <a:gd name="T10" fmla="*/ 287 w 403"/>
              <a:gd name="T11" fmla="*/ 361 h 362"/>
              <a:gd name="T12" fmla="*/ 58 w 403"/>
              <a:gd name="T13" fmla="*/ 151 h 3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03" h="362">
                <a:moveTo>
                  <a:pt x="58" y="151"/>
                </a:moveTo>
                <a:lnTo>
                  <a:pt x="58" y="151"/>
                </a:lnTo>
                <a:cubicBezTo>
                  <a:pt x="58" y="151"/>
                  <a:pt x="0" y="38"/>
                  <a:pt x="96" y="0"/>
                </a:cubicBezTo>
                <a:cubicBezTo>
                  <a:pt x="96" y="0"/>
                  <a:pt x="173" y="0"/>
                  <a:pt x="344" y="151"/>
                </a:cubicBezTo>
                <a:cubicBezTo>
                  <a:pt x="344" y="151"/>
                  <a:pt x="402" y="266"/>
                  <a:pt x="325" y="342"/>
                </a:cubicBezTo>
                <a:cubicBezTo>
                  <a:pt x="287" y="361"/>
                  <a:pt x="287" y="361"/>
                  <a:pt x="287" y="361"/>
                </a:cubicBezTo>
                <a:lnTo>
                  <a:pt x="58" y="151"/>
                </a:lnTo>
              </a:path>
            </a:pathLst>
          </a:custGeom>
          <a:solidFill>
            <a:srgbClr val="E3B69D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Freeform 125"/>
          <p:cNvSpPr>
            <a:spLocks noChangeArrowheads="1"/>
          </p:cNvSpPr>
          <p:nvPr/>
        </p:nvSpPr>
        <p:spPr bwMode="auto">
          <a:xfrm>
            <a:off x="4805363" y="5475288"/>
            <a:ext cx="800100" cy="636587"/>
          </a:xfrm>
          <a:custGeom>
            <a:avLst/>
            <a:gdLst>
              <a:gd name="T0" fmla="*/ 0 w 2063"/>
              <a:gd name="T1" fmla="*/ 705 h 1642"/>
              <a:gd name="T2" fmla="*/ 0 w 2063"/>
              <a:gd name="T3" fmla="*/ 705 h 1642"/>
              <a:gd name="T4" fmla="*/ 229 w 2063"/>
              <a:gd name="T5" fmla="*/ 1259 h 1642"/>
              <a:gd name="T6" fmla="*/ 153 w 2063"/>
              <a:gd name="T7" fmla="*/ 1278 h 1642"/>
              <a:gd name="T8" fmla="*/ 306 w 2063"/>
              <a:gd name="T9" fmla="*/ 1373 h 1642"/>
              <a:gd name="T10" fmla="*/ 344 w 2063"/>
              <a:gd name="T11" fmla="*/ 1450 h 1642"/>
              <a:gd name="T12" fmla="*/ 917 w 2063"/>
              <a:gd name="T13" fmla="*/ 1507 h 1642"/>
              <a:gd name="T14" fmla="*/ 917 w 2063"/>
              <a:gd name="T15" fmla="*/ 1507 h 1642"/>
              <a:gd name="T16" fmla="*/ 1050 w 2063"/>
              <a:gd name="T17" fmla="*/ 1469 h 1642"/>
              <a:gd name="T18" fmla="*/ 1624 w 2063"/>
              <a:gd name="T19" fmla="*/ 1240 h 1642"/>
              <a:gd name="T20" fmla="*/ 1986 w 2063"/>
              <a:gd name="T21" fmla="*/ 629 h 1642"/>
              <a:gd name="T22" fmla="*/ 1967 w 2063"/>
              <a:gd name="T23" fmla="*/ 591 h 1642"/>
              <a:gd name="T24" fmla="*/ 1738 w 2063"/>
              <a:gd name="T25" fmla="*/ 0 h 1642"/>
              <a:gd name="T26" fmla="*/ 0 w 2063"/>
              <a:gd name="T27" fmla="*/ 705 h 16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063" h="1642">
                <a:moveTo>
                  <a:pt x="0" y="705"/>
                </a:moveTo>
                <a:lnTo>
                  <a:pt x="0" y="705"/>
                </a:lnTo>
                <a:cubicBezTo>
                  <a:pt x="229" y="1259"/>
                  <a:pt x="229" y="1259"/>
                  <a:pt x="229" y="1259"/>
                </a:cubicBezTo>
                <a:cubicBezTo>
                  <a:pt x="153" y="1278"/>
                  <a:pt x="153" y="1278"/>
                  <a:pt x="153" y="1278"/>
                </a:cubicBezTo>
                <a:cubicBezTo>
                  <a:pt x="153" y="1278"/>
                  <a:pt x="210" y="1316"/>
                  <a:pt x="306" y="1373"/>
                </a:cubicBezTo>
                <a:cubicBezTo>
                  <a:pt x="344" y="1450"/>
                  <a:pt x="344" y="1450"/>
                  <a:pt x="344" y="1450"/>
                </a:cubicBezTo>
                <a:cubicBezTo>
                  <a:pt x="344" y="1450"/>
                  <a:pt x="535" y="1641"/>
                  <a:pt x="917" y="1507"/>
                </a:cubicBezTo>
                <a:lnTo>
                  <a:pt x="917" y="1507"/>
                </a:lnTo>
                <a:cubicBezTo>
                  <a:pt x="974" y="1507"/>
                  <a:pt x="1013" y="1488"/>
                  <a:pt x="1050" y="1469"/>
                </a:cubicBezTo>
                <a:cubicBezTo>
                  <a:pt x="1624" y="1240"/>
                  <a:pt x="1624" y="1240"/>
                  <a:pt x="1624" y="1240"/>
                </a:cubicBezTo>
                <a:cubicBezTo>
                  <a:pt x="1624" y="1240"/>
                  <a:pt x="2062" y="1068"/>
                  <a:pt x="1986" y="629"/>
                </a:cubicBezTo>
                <a:cubicBezTo>
                  <a:pt x="1967" y="591"/>
                  <a:pt x="1967" y="591"/>
                  <a:pt x="1967" y="591"/>
                </a:cubicBezTo>
                <a:cubicBezTo>
                  <a:pt x="1738" y="0"/>
                  <a:pt x="1738" y="0"/>
                  <a:pt x="1738" y="0"/>
                </a:cubicBezTo>
                <a:lnTo>
                  <a:pt x="0" y="705"/>
                </a:lnTo>
              </a:path>
            </a:pathLst>
          </a:custGeom>
          <a:solidFill>
            <a:srgbClr val="FED6B6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9" name="Freeform 126"/>
          <p:cNvSpPr>
            <a:spLocks noChangeArrowheads="1"/>
          </p:cNvSpPr>
          <p:nvPr/>
        </p:nvSpPr>
        <p:spPr bwMode="auto">
          <a:xfrm>
            <a:off x="5072063" y="5838825"/>
            <a:ext cx="569912" cy="569913"/>
          </a:xfrm>
          <a:custGeom>
            <a:avLst/>
            <a:gdLst>
              <a:gd name="T0" fmla="*/ 1470 w 1471"/>
              <a:gd name="T1" fmla="*/ 1050 h 1472"/>
              <a:gd name="T2" fmla="*/ 420 w 1471"/>
              <a:gd name="T3" fmla="*/ 1471 h 1472"/>
              <a:gd name="T4" fmla="*/ 0 w 1471"/>
              <a:gd name="T5" fmla="*/ 420 h 1472"/>
              <a:gd name="T6" fmla="*/ 1050 w 1471"/>
              <a:gd name="T7" fmla="*/ 0 h 1472"/>
              <a:gd name="T8" fmla="*/ 1470 w 1471"/>
              <a:gd name="T9" fmla="*/ 1050 h 14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71" h="1472">
                <a:moveTo>
                  <a:pt x="1470" y="1050"/>
                </a:moveTo>
                <a:lnTo>
                  <a:pt x="420" y="1471"/>
                </a:lnTo>
                <a:lnTo>
                  <a:pt x="0" y="420"/>
                </a:lnTo>
                <a:lnTo>
                  <a:pt x="1050" y="0"/>
                </a:lnTo>
                <a:lnTo>
                  <a:pt x="1470" y="1050"/>
                </a:lnTo>
              </a:path>
            </a:pathLst>
          </a:custGeom>
          <a:solidFill>
            <a:srgbClr val="FED6B6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0" name="Freeform 127"/>
          <p:cNvSpPr>
            <a:spLocks noChangeArrowheads="1"/>
          </p:cNvSpPr>
          <p:nvPr/>
        </p:nvSpPr>
        <p:spPr bwMode="auto">
          <a:xfrm>
            <a:off x="4894263" y="5438775"/>
            <a:ext cx="58737" cy="141288"/>
          </a:xfrm>
          <a:custGeom>
            <a:avLst/>
            <a:gdLst>
              <a:gd name="T0" fmla="*/ 0 w 154"/>
              <a:gd name="T1" fmla="*/ 0 h 364"/>
              <a:gd name="T2" fmla="*/ 153 w 154"/>
              <a:gd name="T3" fmla="*/ 363 h 364"/>
              <a:gd name="T4" fmla="*/ 0 w 154"/>
              <a:gd name="T5" fmla="*/ 0 h 3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4" h="364">
                <a:moveTo>
                  <a:pt x="0" y="0"/>
                </a:moveTo>
                <a:lnTo>
                  <a:pt x="153" y="363"/>
                </a:lnTo>
                <a:lnTo>
                  <a:pt x="0" y="0"/>
                </a:lnTo>
              </a:path>
            </a:pathLst>
          </a:custGeom>
          <a:solidFill>
            <a:srgbClr val="9B1F22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Line 128"/>
          <p:cNvSpPr>
            <a:spLocks noChangeShapeType="1"/>
          </p:cNvSpPr>
          <p:nvPr/>
        </p:nvSpPr>
        <p:spPr bwMode="auto">
          <a:xfrm>
            <a:off x="4894263" y="5438775"/>
            <a:ext cx="58737" cy="139700"/>
          </a:xfrm>
          <a:prstGeom prst="line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2" name="Freeform 129"/>
          <p:cNvSpPr>
            <a:spLocks noChangeArrowheads="1"/>
          </p:cNvSpPr>
          <p:nvPr/>
        </p:nvSpPr>
        <p:spPr bwMode="auto">
          <a:xfrm>
            <a:off x="4894263" y="5438775"/>
            <a:ext cx="58737" cy="141288"/>
          </a:xfrm>
          <a:custGeom>
            <a:avLst/>
            <a:gdLst>
              <a:gd name="T0" fmla="*/ 0 w 154"/>
              <a:gd name="T1" fmla="*/ 0 h 364"/>
              <a:gd name="T2" fmla="*/ 0 w 154"/>
              <a:gd name="T3" fmla="*/ 0 h 364"/>
              <a:gd name="T4" fmla="*/ 39 w 154"/>
              <a:gd name="T5" fmla="*/ 58 h 364"/>
              <a:gd name="T6" fmla="*/ 58 w 154"/>
              <a:gd name="T7" fmla="*/ 115 h 364"/>
              <a:gd name="T8" fmla="*/ 96 w 154"/>
              <a:gd name="T9" fmla="*/ 191 h 364"/>
              <a:gd name="T10" fmla="*/ 115 w 154"/>
              <a:gd name="T11" fmla="*/ 248 h 364"/>
              <a:gd name="T12" fmla="*/ 134 w 154"/>
              <a:gd name="T13" fmla="*/ 306 h 364"/>
              <a:gd name="T14" fmla="*/ 153 w 154"/>
              <a:gd name="T15" fmla="*/ 325 h 364"/>
              <a:gd name="T16" fmla="*/ 153 w 154"/>
              <a:gd name="T17" fmla="*/ 344 h 364"/>
              <a:gd name="T18" fmla="*/ 153 w 154"/>
              <a:gd name="T19" fmla="*/ 363 h 364"/>
              <a:gd name="T20" fmla="*/ 153 w 154"/>
              <a:gd name="T21" fmla="*/ 363 h 364"/>
              <a:gd name="T22" fmla="*/ 153 w 154"/>
              <a:gd name="T23" fmla="*/ 363 h 364"/>
              <a:gd name="T24" fmla="*/ 134 w 154"/>
              <a:gd name="T25" fmla="*/ 344 h 364"/>
              <a:gd name="T26" fmla="*/ 134 w 154"/>
              <a:gd name="T27" fmla="*/ 344 h 364"/>
              <a:gd name="T28" fmla="*/ 115 w 154"/>
              <a:gd name="T29" fmla="*/ 306 h 364"/>
              <a:gd name="T30" fmla="*/ 96 w 154"/>
              <a:gd name="T31" fmla="*/ 267 h 364"/>
              <a:gd name="T32" fmla="*/ 58 w 154"/>
              <a:gd name="T33" fmla="*/ 191 h 364"/>
              <a:gd name="T34" fmla="*/ 39 w 154"/>
              <a:gd name="T35" fmla="*/ 115 h 364"/>
              <a:gd name="T36" fmla="*/ 20 w 154"/>
              <a:gd name="T37" fmla="*/ 58 h 364"/>
              <a:gd name="T38" fmla="*/ 0 w 154"/>
              <a:gd name="T39" fmla="*/ 0 h 3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54" h="364">
                <a:moveTo>
                  <a:pt x="0" y="0"/>
                </a:moveTo>
                <a:lnTo>
                  <a:pt x="0" y="0"/>
                </a:lnTo>
                <a:cubicBezTo>
                  <a:pt x="0" y="0"/>
                  <a:pt x="20" y="19"/>
                  <a:pt x="39" y="58"/>
                </a:cubicBezTo>
                <a:cubicBezTo>
                  <a:pt x="39" y="77"/>
                  <a:pt x="58" y="96"/>
                  <a:pt x="58" y="115"/>
                </a:cubicBezTo>
                <a:cubicBezTo>
                  <a:pt x="77" y="134"/>
                  <a:pt x="77" y="153"/>
                  <a:pt x="96" y="191"/>
                </a:cubicBezTo>
                <a:cubicBezTo>
                  <a:pt x="96" y="211"/>
                  <a:pt x="115" y="230"/>
                  <a:pt x="115" y="248"/>
                </a:cubicBezTo>
                <a:cubicBezTo>
                  <a:pt x="134" y="267"/>
                  <a:pt x="134" y="287"/>
                  <a:pt x="134" y="306"/>
                </a:cubicBezTo>
                <a:cubicBezTo>
                  <a:pt x="134" y="306"/>
                  <a:pt x="134" y="325"/>
                  <a:pt x="153" y="325"/>
                </a:cubicBezTo>
                <a:cubicBezTo>
                  <a:pt x="153" y="344"/>
                  <a:pt x="153" y="344"/>
                  <a:pt x="153" y="344"/>
                </a:cubicBezTo>
                <a:cubicBezTo>
                  <a:pt x="153" y="363"/>
                  <a:pt x="153" y="363"/>
                  <a:pt x="153" y="363"/>
                </a:cubicBezTo>
                <a:lnTo>
                  <a:pt x="153" y="363"/>
                </a:lnTo>
                <a:lnTo>
                  <a:pt x="153" y="363"/>
                </a:lnTo>
                <a:cubicBezTo>
                  <a:pt x="153" y="363"/>
                  <a:pt x="153" y="363"/>
                  <a:pt x="134" y="344"/>
                </a:cubicBezTo>
                <a:lnTo>
                  <a:pt x="134" y="344"/>
                </a:lnTo>
                <a:cubicBezTo>
                  <a:pt x="115" y="325"/>
                  <a:pt x="115" y="325"/>
                  <a:pt x="115" y="306"/>
                </a:cubicBezTo>
                <a:cubicBezTo>
                  <a:pt x="115" y="306"/>
                  <a:pt x="96" y="287"/>
                  <a:pt x="96" y="267"/>
                </a:cubicBezTo>
                <a:cubicBezTo>
                  <a:pt x="77" y="230"/>
                  <a:pt x="77" y="211"/>
                  <a:pt x="58" y="191"/>
                </a:cubicBezTo>
                <a:cubicBezTo>
                  <a:pt x="58" y="172"/>
                  <a:pt x="58" y="153"/>
                  <a:pt x="39" y="115"/>
                </a:cubicBezTo>
                <a:cubicBezTo>
                  <a:pt x="39" y="96"/>
                  <a:pt x="20" y="77"/>
                  <a:pt x="20" y="58"/>
                </a:cubicBezTo>
                <a:cubicBezTo>
                  <a:pt x="0" y="38"/>
                  <a:pt x="0" y="0"/>
                  <a:pt x="0" y="0"/>
                </a:cubicBezTo>
              </a:path>
            </a:pathLst>
          </a:custGeom>
          <a:solidFill>
            <a:srgbClr val="EAB98C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Freeform 130"/>
          <p:cNvSpPr>
            <a:spLocks noChangeArrowheads="1"/>
          </p:cNvSpPr>
          <p:nvPr/>
        </p:nvSpPr>
        <p:spPr bwMode="auto">
          <a:xfrm>
            <a:off x="5086350" y="5386388"/>
            <a:ext cx="53975" cy="127000"/>
          </a:xfrm>
          <a:custGeom>
            <a:avLst/>
            <a:gdLst>
              <a:gd name="T0" fmla="*/ 0 w 135"/>
              <a:gd name="T1" fmla="*/ 0 h 325"/>
              <a:gd name="T2" fmla="*/ 134 w 135"/>
              <a:gd name="T3" fmla="*/ 324 h 325"/>
              <a:gd name="T4" fmla="*/ 0 w 135"/>
              <a:gd name="T5" fmla="*/ 0 h 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5" h="325">
                <a:moveTo>
                  <a:pt x="0" y="0"/>
                </a:moveTo>
                <a:lnTo>
                  <a:pt x="134" y="324"/>
                </a:lnTo>
                <a:lnTo>
                  <a:pt x="0" y="0"/>
                </a:lnTo>
              </a:path>
            </a:pathLst>
          </a:custGeom>
          <a:solidFill>
            <a:srgbClr val="9B1F22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Line 131"/>
          <p:cNvSpPr>
            <a:spLocks noChangeShapeType="1"/>
          </p:cNvSpPr>
          <p:nvPr/>
        </p:nvSpPr>
        <p:spPr bwMode="auto">
          <a:xfrm>
            <a:off x="5086350" y="5386388"/>
            <a:ext cx="52388" cy="125412"/>
          </a:xfrm>
          <a:prstGeom prst="line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Freeform 132"/>
          <p:cNvSpPr>
            <a:spLocks noChangeArrowheads="1"/>
          </p:cNvSpPr>
          <p:nvPr/>
        </p:nvSpPr>
        <p:spPr bwMode="auto">
          <a:xfrm>
            <a:off x="5086350" y="5386388"/>
            <a:ext cx="53975" cy="127000"/>
          </a:xfrm>
          <a:custGeom>
            <a:avLst/>
            <a:gdLst>
              <a:gd name="T0" fmla="*/ 0 w 135"/>
              <a:gd name="T1" fmla="*/ 0 h 325"/>
              <a:gd name="T2" fmla="*/ 0 w 135"/>
              <a:gd name="T3" fmla="*/ 0 h 325"/>
              <a:gd name="T4" fmla="*/ 19 w 135"/>
              <a:gd name="T5" fmla="*/ 57 h 325"/>
              <a:gd name="T6" fmla="*/ 38 w 135"/>
              <a:gd name="T7" fmla="*/ 95 h 325"/>
              <a:gd name="T8" fmla="*/ 76 w 135"/>
              <a:gd name="T9" fmla="*/ 152 h 325"/>
              <a:gd name="T10" fmla="*/ 95 w 135"/>
              <a:gd name="T11" fmla="*/ 210 h 325"/>
              <a:gd name="T12" fmla="*/ 114 w 135"/>
              <a:gd name="T13" fmla="*/ 267 h 325"/>
              <a:gd name="T14" fmla="*/ 114 w 135"/>
              <a:gd name="T15" fmla="*/ 286 h 325"/>
              <a:gd name="T16" fmla="*/ 134 w 135"/>
              <a:gd name="T17" fmla="*/ 305 h 325"/>
              <a:gd name="T18" fmla="*/ 134 w 135"/>
              <a:gd name="T19" fmla="*/ 324 h 325"/>
              <a:gd name="T20" fmla="*/ 134 w 135"/>
              <a:gd name="T21" fmla="*/ 324 h 325"/>
              <a:gd name="T22" fmla="*/ 134 w 135"/>
              <a:gd name="T23" fmla="*/ 324 h 325"/>
              <a:gd name="T24" fmla="*/ 114 w 135"/>
              <a:gd name="T25" fmla="*/ 305 h 325"/>
              <a:gd name="T26" fmla="*/ 114 w 135"/>
              <a:gd name="T27" fmla="*/ 305 h 325"/>
              <a:gd name="T28" fmla="*/ 95 w 135"/>
              <a:gd name="T29" fmla="*/ 286 h 325"/>
              <a:gd name="T30" fmla="*/ 76 w 135"/>
              <a:gd name="T31" fmla="*/ 229 h 325"/>
              <a:gd name="T32" fmla="*/ 57 w 135"/>
              <a:gd name="T33" fmla="*/ 171 h 325"/>
              <a:gd name="T34" fmla="*/ 38 w 135"/>
              <a:gd name="T35" fmla="*/ 114 h 325"/>
              <a:gd name="T36" fmla="*/ 19 w 135"/>
              <a:gd name="T37" fmla="*/ 57 h 325"/>
              <a:gd name="T38" fmla="*/ 0 w 135"/>
              <a:gd name="T39" fmla="*/ 0 h 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35" h="325">
                <a:moveTo>
                  <a:pt x="0" y="0"/>
                </a:moveTo>
                <a:lnTo>
                  <a:pt x="0" y="0"/>
                </a:lnTo>
                <a:cubicBezTo>
                  <a:pt x="0" y="0"/>
                  <a:pt x="0" y="19"/>
                  <a:pt x="19" y="57"/>
                </a:cubicBezTo>
                <a:cubicBezTo>
                  <a:pt x="38" y="76"/>
                  <a:pt x="38" y="76"/>
                  <a:pt x="38" y="95"/>
                </a:cubicBezTo>
                <a:cubicBezTo>
                  <a:pt x="57" y="114"/>
                  <a:pt x="57" y="133"/>
                  <a:pt x="76" y="152"/>
                </a:cubicBezTo>
                <a:cubicBezTo>
                  <a:pt x="76" y="171"/>
                  <a:pt x="95" y="191"/>
                  <a:pt x="95" y="210"/>
                </a:cubicBezTo>
                <a:cubicBezTo>
                  <a:pt x="114" y="229"/>
                  <a:pt x="114" y="248"/>
                  <a:pt x="114" y="267"/>
                </a:cubicBezTo>
                <a:cubicBezTo>
                  <a:pt x="114" y="286"/>
                  <a:pt x="114" y="286"/>
                  <a:pt x="114" y="286"/>
                </a:cubicBezTo>
                <a:cubicBezTo>
                  <a:pt x="134" y="305"/>
                  <a:pt x="134" y="305"/>
                  <a:pt x="134" y="305"/>
                </a:cubicBezTo>
                <a:cubicBezTo>
                  <a:pt x="134" y="324"/>
                  <a:pt x="134" y="324"/>
                  <a:pt x="134" y="324"/>
                </a:cubicBezTo>
                <a:lnTo>
                  <a:pt x="134" y="324"/>
                </a:lnTo>
                <a:lnTo>
                  <a:pt x="134" y="324"/>
                </a:lnTo>
                <a:cubicBezTo>
                  <a:pt x="134" y="324"/>
                  <a:pt x="114" y="324"/>
                  <a:pt x="114" y="305"/>
                </a:cubicBezTo>
                <a:lnTo>
                  <a:pt x="114" y="305"/>
                </a:lnTo>
                <a:cubicBezTo>
                  <a:pt x="95" y="286"/>
                  <a:pt x="95" y="286"/>
                  <a:pt x="95" y="286"/>
                </a:cubicBezTo>
                <a:cubicBezTo>
                  <a:pt x="95" y="267"/>
                  <a:pt x="76" y="248"/>
                  <a:pt x="76" y="229"/>
                </a:cubicBezTo>
                <a:cubicBezTo>
                  <a:pt x="57" y="210"/>
                  <a:pt x="57" y="191"/>
                  <a:pt x="57" y="171"/>
                </a:cubicBezTo>
                <a:cubicBezTo>
                  <a:pt x="38" y="152"/>
                  <a:pt x="38" y="133"/>
                  <a:pt x="38" y="114"/>
                </a:cubicBezTo>
                <a:cubicBezTo>
                  <a:pt x="19" y="95"/>
                  <a:pt x="19" y="76"/>
                  <a:pt x="19" y="57"/>
                </a:cubicBezTo>
                <a:cubicBezTo>
                  <a:pt x="0" y="19"/>
                  <a:pt x="0" y="0"/>
                  <a:pt x="0" y="0"/>
                </a:cubicBezTo>
              </a:path>
            </a:pathLst>
          </a:custGeom>
          <a:solidFill>
            <a:srgbClr val="EAB98C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Freeform 133"/>
          <p:cNvSpPr>
            <a:spLocks noChangeArrowheads="1"/>
          </p:cNvSpPr>
          <p:nvPr/>
        </p:nvSpPr>
        <p:spPr bwMode="auto">
          <a:xfrm>
            <a:off x="5256213" y="5349875"/>
            <a:ext cx="44450" cy="95250"/>
          </a:xfrm>
          <a:custGeom>
            <a:avLst/>
            <a:gdLst>
              <a:gd name="T0" fmla="*/ 0 w 116"/>
              <a:gd name="T1" fmla="*/ 0 h 249"/>
              <a:gd name="T2" fmla="*/ 115 w 116"/>
              <a:gd name="T3" fmla="*/ 248 h 249"/>
              <a:gd name="T4" fmla="*/ 0 w 116"/>
              <a:gd name="T5" fmla="*/ 0 h 2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6" h="249">
                <a:moveTo>
                  <a:pt x="0" y="0"/>
                </a:moveTo>
                <a:lnTo>
                  <a:pt x="115" y="248"/>
                </a:lnTo>
                <a:lnTo>
                  <a:pt x="0" y="0"/>
                </a:lnTo>
              </a:path>
            </a:pathLst>
          </a:custGeom>
          <a:solidFill>
            <a:srgbClr val="9B1F22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Line 134"/>
          <p:cNvSpPr>
            <a:spLocks noChangeShapeType="1"/>
          </p:cNvSpPr>
          <p:nvPr/>
        </p:nvSpPr>
        <p:spPr bwMode="auto">
          <a:xfrm>
            <a:off x="5256213" y="5349875"/>
            <a:ext cx="44450" cy="95250"/>
          </a:xfrm>
          <a:prstGeom prst="line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Freeform 135"/>
          <p:cNvSpPr>
            <a:spLocks noChangeArrowheads="1"/>
          </p:cNvSpPr>
          <p:nvPr/>
        </p:nvSpPr>
        <p:spPr bwMode="auto">
          <a:xfrm>
            <a:off x="5256213" y="5349875"/>
            <a:ext cx="44450" cy="95250"/>
          </a:xfrm>
          <a:custGeom>
            <a:avLst/>
            <a:gdLst>
              <a:gd name="T0" fmla="*/ 0 w 116"/>
              <a:gd name="T1" fmla="*/ 0 h 249"/>
              <a:gd name="T2" fmla="*/ 0 w 116"/>
              <a:gd name="T3" fmla="*/ 0 h 249"/>
              <a:gd name="T4" fmla="*/ 19 w 116"/>
              <a:gd name="T5" fmla="*/ 38 h 249"/>
              <a:gd name="T6" fmla="*/ 38 w 116"/>
              <a:gd name="T7" fmla="*/ 77 h 249"/>
              <a:gd name="T8" fmla="*/ 77 w 116"/>
              <a:gd name="T9" fmla="*/ 115 h 249"/>
              <a:gd name="T10" fmla="*/ 96 w 116"/>
              <a:gd name="T11" fmla="*/ 153 h 249"/>
              <a:gd name="T12" fmla="*/ 96 w 116"/>
              <a:gd name="T13" fmla="*/ 191 h 249"/>
              <a:gd name="T14" fmla="*/ 96 w 116"/>
              <a:gd name="T15" fmla="*/ 210 h 249"/>
              <a:gd name="T16" fmla="*/ 115 w 116"/>
              <a:gd name="T17" fmla="*/ 229 h 249"/>
              <a:gd name="T18" fmla="*/ 115 w 116"/>
              <a:gd name="T19" fmla="*/ 248 h 249"/>
              <a:gd name="T20" fmla="*/ 115 w 116"/>
              <a:gd name="T21" fmla="*/ 248 h 249"/>
              <a:gd name="T22" fmla="*/ 96 w 116"/>
              <a:gd name="T23" fmla="*/ 248 h 249"/>
              <a:gd name="T24" fmla="*/ 96 w 116"/>
              <a:gd name="T25" fmla="*/ 229 h 249"/>
              <a:gd name="T26" fmla="*/ 96 w 116"/>
              <a:gd name="T27" fmla="*/ 229 h 249"/>
              <a:gd name="T28" fmla="*/ 77 w 116"/>
              <a:gd name="T29" fmla="*/ 210 h 249"/>
              <a:gd name="T30" fmla="*/ 57 w 116"/>
              <a:gd name="T31" fmla="*/ 172 h 249"/>
              <a:gd name="T32" fmla="*/ 38 w 116"/>
              <a:gd name="T33" fmla="*/ 134 h 249"/>
              <a:gd name="T34" fmla="*/ 38 w 116"/>
              <a:gd name="T35" fmla="*/ 77 h 249"/>
              <a:gd name="T36" fmla="*/ 19 w 116"/>
              <a:gd name="T37" fmla="*/ 38 h 249"/>
              <a:gd name="T38" fmla="*/ 0 w 116"/>
              <a:gd name="T39" fmla="*/ 0 h 2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16" h="249">
                <a:moveTo>
                  <a:pt x="0" y="0"/>
                </a:moveTo>
                <a:lnTo>
                  <a:pt x="0" y="0"/>
                </a:lnTo>
                <a:cubicBezTo>
                  <a:pt x="0" y="0"/>
                  <a:pt x="19" y="19"/>
                  <a:pt x="19" y="38"/>
                </a:cubicBezTo>
                <a:cubicBezTo>
                  <a:pt x="38" y="58"/>
                  <a:pt x="38" y="58"/>
                  <a:pt x="38" y="77"/>
                </a:cubicBezTo>
                <a:cubicBezTo>
                  <a:pt x="57" y="96"/>
                  <a:pt x="57" y="96"/>
                  <a:pt x="77" y="115"/>
                </a:cubicBezTo>
                <a:cubicBezTo>
                  <a:pt x="77" y="134"/>
                  <a:pt x="77" y="153"/>
                  <a:pt x="96" y="153"/>
                </a:cubicBezTo>
                <a:cubicBezTo>
                  <a:pt x="96" y="172"/>
                  <a:pt x="96" y="191"/>
                  <a:pt x="96" y="191"/>
                </a:cubicBezTo>
                <a:cubicBezTo>
                  <a:pt x="96" y="210"/>
                  <a:pt x="96" y="210"/>
                  <a:pt x="96" y="210"/>
                </a:cubicBezTo>
                <a:cubicBezTo>
                  <a:pt x="115" y="210"/>
                  <a:pt x="115" y="229"/>
                  <a:pt x="115" y="229"/>
                </a:cubicBezTo>
                <a:lnTo>
                  <a:pt x="115" y="248"/>
                </a:lnTo>
                <a:lnTo>
                  <a:pt x="115" y="248"/>
                </a:lnTo>
                <a:cubicBezTo>
                  <a:pt x="96" y="248"/>
                  <a:pt x="96" y="248"/>
                  <a:pt x="96" y="248"/>
                </a:cubicBezTo>
                <a:lnTo>
                  <a:pt x="96" y="229"/>
                </a:lnTo>
                <a:lnTo>
                  <a:pt x="96" y="229"/>
                </a:lnTo>
                <a:cubicBezTo>
                  <a:pt x="77" y="210"/>
                  <a:pt x="77" y="210"/>
                  <a:pt x="77" y="210"/>
                </a:cubicBezTo>
                <a:cubicBezTo>
                  <a:pt x="77" y="191"/>
                  <a:pt x="57" y="191"/>
                  <a:pt x="57" y="172"/>
                </a:cubicBezTo>
                <a:cubicBezTo>
                  <a:pt x="57" y="153"/>
                  <a:pt x="57" y="134"/>
                  <a:pt x="38" y="134"/>
                </a:cubicBezTo>
                <a:cubicBezTo>
                  <a:pt x="38" y="115"/>
                  <a:pt x="38" y="96"/>
                  <a:pt x="38" y="77"/>
                </a:cubicBezTo>
                <a:cubicBezTo>
                  <a:pt x="19" y="58"/>
                  <a:pt x="19" y="58"/>
                  <a:pt x="19" y="38"/>
                </a:cubicBezTo>
                <a:cubicBezTo>
                  <a:pt x="19" y="19"/>
                  <a:pt x="0" y="0"/>
                  <a:pt x="0" y="0"/>
                </a:cubicBezTo>
              </a:path>
            </a:pathLst>
          </a:custGeom>
          <a:solidFill>
            <a:srgbClr val="EAB98C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Freeform 136"/>
          <p:cNvSpPr>
            <a:spLocks noChangeArrowheads="1"/>
          </p:cNvSpPr>
          <p:nvPr/>
        </p:nvSpPr>
        <p:spPr bwMode="auto">
          <a:xfrm>
            <a:off x="5094288" y="5942013"/>
            <a:ext cx="933450" cy="1363662"/>
          </a:xfrm>
          <a:custGeom>
            <a:avLst/>
            <a:gdLst>
              <a:gd name="T0" fmla="*/ 2406 w 2407"/>
              <a:gd name="T1" fmla="*/ 3016 h 3514"/>
              <a:gd name="T2" fmla="*/ 1203 w 2407"/>
              <a:gd name="T3" fmla="*/ 3513 h 3514"/>
              <a:gd name="T4" fmla="*/ 0 w 2407"/>
              <a:gd name="T5" fmla="*/ 477 h 3514"/>
              <a:gd name="T6" fmla="*/ 1203 w 2407"/>
              <a:gd name="T7" fmla="*/ 0 h 3514"/>
              <a:gd name="T8" fmla="*/ 2406 w 2407"/>
              <a:gd name="T9" fmla="*/ 3016 h 35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07" h="3514">
                <a:moveTo>
                  <a:pt x="2406" y="3016"/>
                </a:moveTo>
                <a:lnTo>
                  <a:pt x="1203" y="3513"/>
                </a:lnTo>
                <a:lnTo>
                  <a:pt x="0" y="477"/>
                </a:lnTo>
                <a:lnTo>
                  <a:pt x="1203" y="0"/>
                </a:lnTo>
                <a:lnTo>
                  <a:pt x="2406" y="3016"/>
                </a:lnTo>
              </a:path>
            </a:pathLst>
          </a:custGeom>
          <a:solidFill>
            <a:srgbClr val="C2D44B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Freeform 137"/>
          <p:cNvSpPr>
            <a:spLocks noChangeArrowheads="1"/>
          </p:cNvSpPr>
          <p:nvPr/>
        </p:nvSpPr>
        <p:spPr bwMode="auto">
          <a:xfrm>
            <a:off x="6189663" y="5216525"/>
            <a:ext cx="228600" cy="361950"/>
          </a:xfrm>
          <a:custGeom>
            <a:avLst/>
            <a:gdLst>
              <a:gd name="T0" fmla="*/ 0 w 593"/>
              <a:gd name="T1" fmla="*/ 0 h 937"/>
              <a:gd name="T2" fmla="*/ 0 w 593"/>
              <a:gd name="T3" fmla="*/ 0 h 937"/>
              <a:gd name="T4" fmla="*/ 534 w 593"/>
              <a:gd name="T5" fmla="*/ 287 h 937"/>
              <a:gd name="T6" fmla="*/ 573 w 593"/>
              <a:gd name="T7" fmla="*/ 402 h 937"/>
              <a:gd name="T8" fmla="*/ 477 w 593"/>
              <a:gd name="T9" fmla="*/ 936 h 937"/>
              <a:gd name="T10" fmla="*/ 0 w 593"/>
              <a:gd name="T11" fmla="*/ 0 h 9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93" h="937">
                <a:moveTo>
                  <a:pt x="0" y="0"/>
                </a:moveTo>
                <a:lnTo>
                  <a:pt x="0" y="0"/>
                </a:lnTo>
                <a:cubicBezTo>
                  <a:pt x="534" y="287"/>
                  <a:pt x="534" y="287"/>
                  <a:pt x="534" y="287"/>
                </a:cubicBezTo>
                <a:cubicBezTo>
                  <a:pt x="534" y="287"/>
                  <a:pt x="592" y="325"/>
                  <a:pt x="573" y="402"/>
                </a:cubicBezTo>
                <a:cubicBezTo>
                  <a:pt x="477" y="936"/>
                  <a:pt x="477" y="936"/>
                  <a:pt x="477" y="936"/>
                </a:cubicBezTo>
                <a:lnTo>
                  <a:pt x="0" y="0"/>
                </a:lnTo>
              </a:path>
            </a:pathLst>
          </a:custGeom>
          <a:solidFill>
            <a:srgbClr val="EAB98C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Freeform 138"/>
          <p:cNvSpPr>
            <a:spLocks noChangeArrowheads="1"/>
          </p:cNvSpPr>
          <p:nvPr/>
        </p:nvSpPr>
        <p:spPr bwMode="auto">
          <a:xfrm>
            <a:off x="5945188" y="4884738"/>
            <a:ext cx="200025" cy="295275"/>
          </a:xfrm>
          <a:custGeom>
            <a:avLst/>
            <a:gdLst>
              <a:gd name="T0" fmla="*/ 419 w 516"/>
              <a:gd name="T1" fmla="*/ 153 h 765"/>
              <a:gd name="T2" fmla="*/ 419 w 516"/>
              <a:gd name="T3" fmla="*/ 153 h 765"/>
              <a:gd name="T4" fmla="*/ 114 w 516"/>
              <a:gd name="T5" fmla="*/ 153 h 765"/>
              <a:gd name="T6" fmla="*/ 153 w 516"/>
              <a:gd name="T7" fmla="*/ 497 h 765"/>
              <a:gd name="T8" fmla="*/ 515 w 516"/>
              <a:gd name="T9" fmla="*/ 764 h 765"/>
              <a:gd name="T10" fmla="*/ 419 w 516"/>
              <a:gd name="T11" fmla="*/ 153 h 7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16" h="765">
                <a:moveTo>
                  <a:pt x="419" y="153"/>
                </a:moveTo>
                <a:lnTo>
                  <a:pt x="419" y="153"/>
                </a:lnTo>
                <a:cubicBezTo>
                  <a:pt x="419" y="153"/>
                  <a:pt x="172" y="0"/>
                  <a:pt x="114" y="153"/>
                </a:cubicBezTo>
                <a:cubicBezTo>
                  <a:pt x="114" y="153"/>
                  <a:pt x="0" y="401"/>
                  <a:pt x="153" y="497"/>
                </a:cubicBezTo>
                <a:cubicBezTo>
                  <a:pt x="515" y="764"/>
                  <a:pt x="515" y="764"/>
                  <a:pt x="515" y="764"/>
                </a:cubicBezTo>
                <a:lnTo>
                  <a:pt x="419" y="153"/>
                </a:lnTo>
              </a:path>
            </a:pathLst>
          </a:custGeom>
          <a:solidFill>
            <a:srgbClr val="FED6B6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Freeform 139"/>
          <p:cNvSpPr>
            <a:spLocks noChangeArrowheads="1"/>
          </p:cNvSpPr>
          <p:nvPr/>
        </p:nvSpPr>
        <p:spPr bwMode="auto">
          <a:xfrm>
            <a:off x="5789613" y="5964238"/>
            <a:ext cx="412750" cy="238125"/>
          </a:xfrm>
          <a:custGeom>
            <a:avLst/>
            <a:gdLst>
              <a:gd name="T0" fmla="*/ 76 w 1069"/>
              <a:gd name="T1" fmla="*/ 0 h 612"/>
              <a:gd name="T2" fmla="*/ 0 w 1069"/>
              <a:gd name="T3" fmla="*/ 362 h 612"/>
              <a:gd name="T4" fmla="*/ 1011 w 1069"/>
              <a:gd name="T5" fmla="*/ 611 h 612"/>
              <a:gd name="T6" fmla="*/ 1068 w 1069"/>
              <a:gd name="T7" fmla="*/ 286 h 612"/>
              <a:gd name="T8" fmla="*/ 76 w 1069"/>
              <a:gd name="T9" fmla="*/ 0 h 6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9" h="612">
                <a:moveTo>
                  <a:pt x="76" y="0"/>
                </a:moveTo>
                <a:lnTo>
                  <a:pt x="0" y="362"/>
                </a:lnTo>
                <a:lnTo>
                  <a:pt x="1011" y="611"/>
                </a:lnTo>
                <a:lnTo>
                  <a:pt x="1068" y="286"/>
                </a:lnTo>
                <a:lnTo>
                  <a:pt x="76" y="0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Freeform 140"/>
          <p:cNvSpPr>
            <a:spLocks noChangeArrowheads="1"/>
          </p:cNvSpPr>
          <p:nvPr/>
        </p:nvSpPr>
        <p:spPr bwMode="auto">
          <a:xfrm>
            <a:off x="5805488" y="5195888"/>
            <a:ext cx="800100" cy="923925"/>
          </a:xfrm>
          <a:custGeom>
            <a:avLst/>
            <a:gdLst>
              <a:gd name="T0" fmla="*/ 2061 w 2062"/>
              <a:gd name="T1" fmla="*/ 1373 h 2386"/>
              <a:gd name="T2" fmla="*/ 2061 w 2062"/>
              <a:gd name="T3" fmla="*/ 1373 h 2386"/>
              <a:gd name="T4" fmla="*/ 2023 w 2062"/>
              <a:gd name="T5" fmla="*/ 267 h 2386"/>
              <a:gd name="T6" fmla="*/ 1889 w 2062"/>
              <a:gd name="T7" fmla="*/ 37 h 2386"/>
              <a:gd name="T8" fmla="*/ 1832 w 2062"/>
              <a:gd name="T9" fmla="*/ 0 h 2386"/>
              <a:gd name="T10" fmla="*/ 1832 w 2062"/>
              <a:gd name="T11" fmla="*/ 0 h 2386"/>
              <a:gd name="T12" fmla="*/ 1813 w 2062"/>
              <a:gd name="T13" fmla="*/ 0 h 2386"/>
              <a:gd name="T14" fmla="*/ 1355 w 2062"/>
              <a:gd name="T15" fmla="*/ 725 h 2386"/>
              <a:gd name="T16" fmla="*/ 1355 w 2062"/>
              <a:gd name="T17" fmla="*/ 725 h 2386"/>
              <a:gd name="T18" fmla="*/ 1412 w 2062"/>
              <a:gd name="T19" fmla="*/ 706 h 2386"/>
              <a:gd name="T20" fmla="*/ 1412 w 2062"/>
              <a:gd name="T21" fmla="*/ 706 h 2386"/>
              <a:gd name="T22" fmla="*/ 1469 w 2062"/>
              <a:gd name="T23" fmla="*/ 992 h 2386"/>
              <a:gd name="T24" fmla="*/ 954 w 2062"/>
              <a:gd name="T25" fmla="*/ 1335 h 2386"/>
              <a:gd name="T26" fmla="*/ 915 w 2062"/>
              <a:gd name="T27" fmla="*/ 1392 h 2386"/>
              <a:gd name="T28" fmla="*/ 726 w 2062"/>
              <a:gd name="T29" fmla="*/ 1297 h 2386"/>
              <a:gd name="T30" fmla="*/ 324 w 2062"/>
              <a:gd name="T31" fmla="*/ 1258 h 2386"/>
              <a:gd name="T32" fmla="*/ 57 w 2062"/>
              <a:gd name="T33" fmla="*/ 1220 h 2386"/>
              <a:gd name="T34" fmla="*/ 0 w 2062"/>
              <a:gd name="T35" fmla="*/ 1297 h 2386"/>
              <a:gd name="T36" fmla="*/ 0 w 2062"/>
              <a:gd name="T37" fmla="*/ 1373 h 2386"/>
              <a:gd name="T38" fmla="*/ 0 w 2062"/>
              <a:gd name="T39" fmla="*/ 1373 h 2386"/>
              <a:gd name="T40" fmla="*/ 0 w 2062"/>
              <a:gd name="T41" fmla="*/ 2136 h 2386"/>
              <a:gd name="T42" fmla="*/ 1011 w 2062"/>
              <a:gd name="T43" fmla="*/ 2385 h 2386"/>
              <a:gd name="T44" fmla="*/ 1927 w 2062"/>
              <a:gd name="T45" fmla="*/ 1679 h 2386"/>
              <a:gd name="T46" fmla="*/ 2061 w 2062"/>
              <a:gd name="T47" fmla="*/ 1373 h 23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2062" h="2386">
                <a:moveTo>
                  <a:pt x="2061" y="1373"/>
                </a:moveTo>
                <a:lnTo>
                  <a:pt x="2061" y="1373"/>
                </a:lnTo>
                <a:cubicBezTo>
                  <a:pt x="2023" y="267"/>
                  <a:pt x="2023" y="267"/>
                  <a:pt x="2023" y="267"/>
                </a:cubicBezTo>
                <a:cubicBezTo>
                  <a:pt x="2023" y="152"/>
                  <a:pt x="1947" y="95"/>
                  <a:pt x="1889" y="37"/>
                </a:cubicBezTo>
                <a:cubicBezTo>
                  <a:pt x="1832" y="0"/>
                  <a:pt x="1832" y="0"/>
                  <a:pt x="1832" y="0"/>
                </a:cubicBezTo>
                <a:lnTo>
                  <a:pt x="1832" y="0"/>
                </a:lnTo>
                <a:cubicBezTo>
                  <a:pt x="1813" y="0"/>
                  <a:pt x="1813" y="0"/>
                  <a:pt x="1813" y="0"/>
                </a:cubicBezTo>
                <a:cubicBezTo>
                  <a:pt x="1355" y="725"/>
                  <a:pt x="1355" y="725"/>
                  <a:pt x="1355" y="725"/>
                </a:cubicBezTo>
                <a:lnTo>
                  <a:pt x="1355" y="725"/>
                </a:lnTo>
                <a:cubicBezTo>
                  <a:pt x="1412" y="706"/>
                  <a:pt x="1412" y="706"/>
                  <a:pt x="1412" y="706"/>
                </a:cubicBezTo>
                <a:lnTo>
                  <a:pt x="1412" y="706"/>
                </a:lnTo>
                <a:cubicBezTo>
                  <a:pt x="1412" y="706"/>
                  <a:pt x="1450" y="896"/>
                  <a:pt x="1469" y="992"/>
                </a:cubicBezTo>
                <a:cubicBezTo>
                  <a:pt x="1336" y="1297"/>
                  <a:pt x="1126" y="1354"/>
                  <a:pt x="954" y="1335"/>
                </a:cubicBezTo>
                <a:cubicBezTo>
                  <a:pt x="915" y="1392"/>
                  <a:pt x="915" y="1392"/>
                  <a:pt x="915" y="1392"/>
                </a:cubicBezTo>
                <a:cubicBezTo>
                  <a:pt x="726" y="1297"/>
                  <a:pt x="726" y="1297"/>
                  <a:pt x="726" y="1297"/>
                </a:cubicBezTo>
                <a:cubicBezTo>
                  <a:pt x="726" y="1297"/>
                  <a:pt x="344" y="1258"/>
                  <a:pt x="324" y="1258"/>
                </a:cubicBezTo>
                <a:lnTo>
                  <a:pt x="57" y="1220"/>
                </a:lnTo>
                <a:cubicBezTo>
                  <a:pt x="0" y="1297"/>
                  <a:pt x="0" y="1297"/>
                  <a:pt x="0" y="1297"/>
                </a:cubicBezTo>
                <a:cubicBezTo>
                  <a:pt x="0" y="1373"/>
                  <a:pt x="0" y="1373"/>
                  <a:pt x="0" y="1373"/>
                </a:cubicBezTo>
                <a:lnTo>
                  <a:pt x="0" y="1373"/>
                </a:lnTo>
                <a:cubicBezTo>
                  <a:pt x="0" y="2136"/>
                  <a:pt x="0" y="2136"/>
                  <a:pt x="0" y="2136"/>
                </a:cubicBezTo>
                <a:cubicBezTo>
                  <a:pt x="1011" y="2385"/>
                  <a:pt x="1011" y="2385"/>
                  <a:pt x="1011" y="2385"/>
                </a:cubicBezTo>
                <a:cubicBezTo>
                  <a:pt x="1927" y="1679"/>
                  <a:pt x="1927" y="1679"/>
                  <a:pt x="1927" y="1679"/>
                </a:cubicBezTo>
                <a:cubicBezTo>
                  <a:pt x="2061" y="1564"/>
                  <a:pt x="2061" y="1373"/>
                  <a:pt x="2061" y="1373"/>
                </a:cubicBezTo>
              </a:path>
            </a:pathLst>
          </a:custGeom>
          <a:solidFill>
            <a:srgbClr val="FED6B6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Freeform 141"/>
          <p:cNvSpPr>
            <a:spLocks noChangeArrowheads="1"/>
          </p:cNvSpPr>
          <p:nvPr/>
        </p:nvSpPr>
        <p:spPr bwMode="auto">
          <a:xfrm>
            <a:off x="5205413" y="3811588"/>
            <a:ext cx="1968500" cy="1879600"/>
          </a:xfrm>
          <a:custGeom>
            <a:avLst/>
            <a:gdLst>
              <a:gd name="T0" fmla="*/ 2538 w 5078"/>
              <a:gd name="T1" fmla="*/ 0 h 4849"/>
              <a:gd name="T2" fmla="*/ 3320 w 5078"/>
              <a:gd name="T3" fmla="*/ 1604 h 4849"/>
              <a:gd name="T4" fmla="*/ 5077 w 5078"/>
              <a:gd name="T5" fmla="*/ 1852 h 4849"/>
              <a:gd name="T6" fmla="*/ 3817 w 5078"/>
              <a:gd name="T7" fmla="*/ 3093 h 4849"/>
              <a:gd name="T8" fmla="*/ 4104 w 5078"/>
              <a:gd name="T9" fmla="*/ 4848 h 4849"/>
              <a:gd name="T10" fmla="*/ 2538 w 5078"/>
              <a:gd name="T11" fmla="*/ 4009 h 4849"/>
              <a:gd name="T12" fmla="*/ 973 w 5078"/>
              <a:gd name="T13" fmla="*/ 4848 h 4849"/>
              <a:gd name="T14" fmla="*/ 1279 w 5078"/>
              <a:gd name="T15" fmla="*/ 3093 h 4849"/>
              <a:gd name="T16" fmla="*/ 0 w 5078"/>
              <a:gd name="T17" fmla="*/ 1852 h 4849"/>
              <a:gd name="T18" fmla="*/ 1756 w 5078"/>
              <a:gd name="T19" fmla="*/ 1604 h 4849"/>
              <a:gd name="T20" fmla="*/ 2538 w 5078"/>
              <a:gd name="T21" fmla="*/ 0 h 48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078" h="4849">
                <a:moveTo>
                  <a:pt x="2538" y="0"/>
                </a:moveTo>
                <a:lnTo>
                  <a:pt x="3320" y="1604"/>
                </a:lnTo>
                <a:lnTo>
                  <a:pt x="5077" y="1852"/>
                </a:lnTo>
                <a:lnTo>
                  <a:pt x="3817" y="3093"/>
                </a:lnTo>
                <a:lnTo>
                  <a:pt x="4104" y="4848"/>
                </a:lnTo>
                <a:lnTo>
                  <a:pt x="2538" y="4009"/>
                </a:lnTo>
                <a:lnTo>
                  <a:pt x="973" y="4848"/>
                </a:lnTo>
                <a:lnTo>
                  <a:pt x="1279" y="3093"/>
                </a:lnTo>
                <a:lnTo>
                  <a:pt x="0" y="1852"/>
                </a:lnTo>
                <a:lnTo>
                  <a:pt x="1756" y="1604"/>
                </a:lnTo>
                <a:lnTo>
                  <a:pt x="2538" y="0"/>
                </a:lnTo>
              </a:path>
            </a:pathLst>
          </a:custGeom>
          <a:solidFill>
            <a:srgbClr val="FEC925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Freeform 142"/>
          <p:cNvSpPr>
            <a:spLocks noChangeArrowheads="1"/>
          </p:cNvSpPr>
          <p:nvPr/>
        </p:nvSpPr>
        <p:spPr bwMode="auto">
          <a:xfrm>
            <a:off x="5805488" y="5046663"/>
            <a:ext cx="406400" cy="711200"/>
          </a:xfrm>
          <a:custGeom>
            <a:avLst/>
            <a:gdLst>
              <a:gd name="T0" fmla="*/ 992 w 1050"/>
              <a:gd name="T1" fmla="*/ 1812 h 1833"/>
              <a:gd name="T2" fmla="*/ 992 w 1050"/>
              <a:gd name="T3" fmla="*/ 1812 h 1833"/>
              <a:gd name="T4" fmla="*/ 1049 w 1050"/>
              <a:gd name="T5" fmla="*/ 1717 h 1833"/>
              <a:gd name="T6" fmla="*/ 649 w 1050"/>
              <a:gd name="T7" fmla="*/ 1298 h 1833"/>
              <a:gd name="T8" fmla="*/ 649 w 1050"/>
              <a:gd name="T9" fmla="*/ 1298 h 1833"/>
              <a:gd name="T10" fmla="*/ 878 w 1050"/>
              <a:gd name="T11" fmla="*/ 343 h 1833"/>
              <a:gd name="T12" fmla="*/ 687 w 1050"/>
              <a:gd name="T13" fmla="*/ 38 h 1833"/>
              <a:gd name="T14" fmla="*/ 363 w 1050"/>
              <a:gd name="T15" fmla="*/ 229 h 1833"/>
              <a:gd name="T16" fmla="*/ 0 w 1050"/>
              <a:gd name="T17" fmla="*/ 1679 h 1833"/>
              <a:gd name="T18" fmla="*/ 516 w 1050"/>
              <a:gd name="T19" fmla="*/ 1812 h 1833"/>
              <a:gd name="T20" fmla="*/ 535 w 1050"/>
              <a:gd name="T21" fmla="*/ 1774 h 1833"/>
              <a:gd name="T22" fmla="*/ 801 w 1050"/>
              <a:gd name="T23" fmla="*/ 1832 h 1833"/>
              <a:gd name="T24" fmla="*/ 992 w 1050"/>
              <a:gd name="T25" fmla="*/ 1812 h 18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50" h="1833">
                <a:moveTo>
                  <a:pt x="992" y="1812"/>
                </a:moveTo>
                <a:lnTo>
                  <a:pt x="992" y="1812"/>
                </a:lnTo>
                <a:cubicBezTo>
                  <a:pt x="1049" y="1717"/>
                  <a:pt x="1049" y="1717"/>
                  <a:pt x="1049" y="1717"/>
                </a:cubicBezTo>
                <a:cubicBezTo>
                  <a:pt x="649" y="1698"/>
                  <a:pt x="649" y="1298"/>
                  <a:pt x="649" y="1298"/>
                </a:cubicBezTo>
                <a:lnTo>
                  <a:pt x="649" y="1298"/>
                </a:lnTo>
                <a:cubicBezTo>
                  <a:pt x="878" y="343"/>
                  <a:pt x="878" y="343"/>
                  <a:pt x="878" y="343"/>
                </a:cubicBezTo>
                <a:cubicBezTo>
                  <a:pt x="915" y="209"/>
                  <a:pt x="839" y="57"/>
                  <a:pt x="687" y="38"/>
                </a:cubicBezTo>
                <a:cubicBezTo>
                  <a:pt x="553" y="0"/>
                  <a:pt x="401" y="76"/>
                  <a:pt x="363" y="229"/>
                </a:cubicBezTo>
                <a:cubicBezTo>
                  <a:pt x="0" y="1679"/>
                  <a:pt x="0" y="1679"/>
                  <a:pt x="0" y="1679"/>
                </a:cubicBezTo>
                <a:cubicBezTo>
                  <a:pt x="516" y="1812"/>
                  <a:pt x="516" y="1812"/>
                  <a:pt x="516" y="1812"/>
                </a:cubicBezTo>
                <a:cubicBezTo>
                  <a:pt x="535" y="1774"/>
                  <a:pt x="535" y="1774"/>
                  <a:pt x="535" y="1774"/>
                </a:cubicBezTo>
                <a:cubicBezTo>
                  <a:pt x="649" y="1793"/>
                  <a:pt x="801" y="1832"/>
                  <a:pt x="801" y="1832"/>
                </a:cubicBezTo>
                <a:cubicBezTo>
                  <a:pt x="820" y="1832"/>
                  <a:pt x="992" y="1812"/>
                  <a:pt x="992" y="1812"/>
                </a:cubicBezTo>
              </a:path>
            </a:pathLst>
          </a:custGeom>
          <a:solidFill>
            <a:srgbClr val="FED6B6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Freeform 143"/>
          <p:cNvSpPr>
            <a:spLocks noChangeArrowheads="1"/>
          </p:cNvSpPr>
          <p:nvPr/>
        </p:nvSpPr>
        <p:spPr bwMode="auto">
          <a:xfrm>
            <a:off x="5781675" y="5697538"/>
            <a:ext cx="103188" cy="319087"/>
          </a:xfrm>
          <a:custGeom>
            <a:avLst/>
            <a:gdLst>
              <a:gd name="T0" fmla="*/ 58 w 269"/>
              <a:gd name="T1" fmla="*/ 820 h 821"/>
              <a:gd name="T2" fmla="*/ 58 w 269"/>
              <a:gd name="T3" fmla="*/ 820 h 821"/>
              <a:gd name="T4" fmla="*/ 268 w 269"/>
              <a:gd name="T5" fmla="*/ 725 h 821"/>
              <a:gd name="T6" fmla="*/ 211 w 269"/>
              <a:gd name="T7" fmla="*/ 248 h 821"/>
              <a:gd name="T8" fmla="*/ 58 w 269"/>
              <a:gd name="T9" fmla="*/ 0 h 821"/>
              <a:gd name="T10" fmla="*/ 58 w 269"/>
              <a:gd name="T11" fmla="*/ 820 h 8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69" h="821">
                <a:moveTo>
                  <a:pt x="58" y="820"/>
                </a:moveTo>
                <a:lnTo>
                  <a:pt x="58" y="820"/>
                </a:lnTo>
                <a:cubicBezTo>
                  <a:pt x="268" y="725"/>
                  <a:pt x="268" y="725"/>
                  <a:pt x="268" y="725"/>
                </a:cubicBezTo>
                <a:cubicBezTo>
                  <a:pt x="211" y="248"/>
                  <a:pt x="211" y="248"/>
                  <a:pt x="211" y="248"/>
                </a:cubicBezTo>
                <a:cubicBezTo>
                  <a:pt x="58" y="0"/>
                  <a:pt x="58" y="0"/>
                  <a:pt x="58" y="0"/>
                </a:cubicBezTo>
                <a:cubicBezTo>
                  <a:pt x="58" y="0"/>
                  <a:pt x="0" y="401"/>
                  <a:pt x="58" y="820"/>
                </a:cubicBezTo>
              </a:path>
            </a:pathLst>
          </a:custGeom>
          <a:solidFill>
            <a:srgbClr val="FED6B6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Freeform 144"/>
          <p:cNvSpPr>
            <a:spLocks noChangeArrowheads="1"/>
          </p:cNvSpPr>
          <p:nvPr/>
        </p:nvSpPr>
        <p:spPr bwMode="auto">
          <a:xfrm>
            <a:off x="5961063" y="5075238"/>
            <a:ext cx="169862" cy="163512"/>
          </a:xfrm>
          <a:custGeom>
            <a:avLst/>
            <a:gdLst>
              <a:gd name="T0" fmla="*/ 172 w 439"/>
              <a:gd name="T1" fmla="*/ 382 h 421"/>
              <a:gd name="T2" fmla="*/ 172 w 439"/>
              <a:gd name="T3" fmla="*/ 382 h 421"/>
              <a:gd name="T4" fmla="*/ 38 w 439"/>
              <a:gd name="T5" fmla="*/ 153 h 421"/>
              <a:gd name="T6" fmla="*/ 286 w 439"/>
              <a:gd name="T7" fmla="*/ 38 h 421"/>
              <a:gd name="T8" fmla="*/ 400 w 439"/>
              <a:gd name="T9" fmla="*/ 286 h 421"/>
              <a:gd name="T10" fmla="*/ 172 w 439"/>
              <a:gd name="T11" fmla="*/ 382 h 4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39" h="421">
                <a:moveTo>
                  <a:pt x="172" y="382"/>
                </a:moveTo>
                <a:lnTo>
                  <a:pt x="172" y="382"/>
                </a:lnTo>
                <a:cubicBezTo>
                  <a:pt x="57" y="362"/>
                  <a:pt x="0" y="248"/>
                  <a:pt x="38" y="153"/>
                </a:cubicBezTo>
                <a:cubicBezTo>
                  <a:pt x="76" y="57"/>
                  <a:pt x="172" y="0"/>
                  <a:pt x="286" y="38"/>
                </a:cubicBezTo>
                <a:cubicBezTo>
                  <a:pt x="381" y="76"/>
                  <a:pt x="438" y="191"/>
                  <a:pt x="400" y="286"/>
                </a:cubicBezTo>
                <a:cubicBezTo>
                  <a:pt x="381" y="382"/>
                  <a:pt x="267" y="420"/>
                  <a:pt x="172" y="382"/>
                </a:cubicBezTo>
              </a:path>
            </a:pathLst>
          </a:custGeom>
          <a:solidFill>
            <a:srgbClr val="E3B69D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Freeform 145"/>
          <p:cNvSpPr>
            <a:spLocks noChangeArrowheads="1"/>
          </p:cNvSpPr>
          <p:nvPr/>
        </p:nvSpPr>
        <p:spPr bwMode="auto">
          <a:xfrm>
            <a:off x="5951538" y="5141913"/>
            <a:ext cx="171450" cy="111125"/>
          </a:xfrm>
          <a:custGeom>
            <a:avLst/>
            <a:gdLst>
              <a:gd name="T0" fmla="*/ 57 w 439"/>
              <a:gd name="T1" fmla="*/ 0 h 287"/>
              <a:gd name="T2" fmla="*/ 0 w 439"/>
              <a:gd name="T3" fmla="*/ 171 h 287"/>
              <a:gd name="T4" fmla="*/ 381 w 439"/>
              <a:gd name="T5" fmla="*/ 286 h 287"/>
              <a:gd name="T6" fmla="*/ 438 w 439"/>
              <a:gd name="T7" fmla="*/ 76 h 287"/>
              <a:gd name="T8" fmla="*/ 57 w 439"/>
              <a:gd name="T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39" h="287">
                <a:moveTo>
                  <a:pt x="57" y="0"/>
                </a:moveTo>
                <a:lnTo>
                  <a:pt x="0" y="171"/>
                </a:lnTo>
                <a:lnTo>
                  <a:pt x="381" y="286"/>
                </a:lnTo>
                <a:lnTo>
                  <a:pt x="438" y="76"/>
                </a:lnTo>
                <a:lnTo>
                  <a:pt x="57" y="0"/>
                </a:lnTo>
              </a:path>
            </a:pathLst>
          </a:custGeom>
          <a:solidFill>
            <a:srgbClr val="E3B69D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Freeform 146"/>
          <p:cNvSpPr>
            <a:spLocks noChangeArrowheads="1"/>
          </p:cNvSpPr>
          <p:nvPr/>
        </p:nvSpPr>
        <p:spPr bwMode="auto">
          <a:xfrm>
            <a:off x="5286375" y="6045200"/>
            <a:ext cx="963613" cy="2214563"/>
          </a:xfrm>
          <a:custGeom>
            <a:avLst/>
            <a:gdLst>
              <a:gd name="T0" fmla="*/ 1317 w 2482"/>
              <a:gd name="T1" fmla="*/ 5708 h 5709"/>
              <a:gd name="T2" fmla="*/ 0 w 2482"/>
              <a:gd name="T3" fmla="*/ 5422 h 5709"/>
              <a:gd name="T4" fmla="*/ 1164 w 2482"/>
              <a:gd name="T5" fmla="*/ 0 h 5709"/>
              <a:gd name="T6" fmla="*/ 2481 w 2482"/>
              <a:gd name="T7" fmla="*/ 286 h 5709"/>
              <a:gd name="T8" fmla="*/ 1317 w 2482"/>
              <a:gd name="T9" fmla="*/ 5708 h 5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82" h="5709">
                <a:moveTo>
                  <a:pt x="1317" y="5708"/>
                </a:moveTo>
                <a:lnTo>
                  <a:pt x="0" y="5422"/>
                </a:lnTo>
                <a:lnTo>
                  <a:pt x="1164" y="0"/>
                </a:lnTo>
                <a:lnTo>
                  <a:pt x="2481" y="286"/>
                </a:lnTo>
                <a:lnTo>
                  <a:pt x="1317" y="5708"/>
                </a:lnTo>
              </a:path>
            </a:pathLst>
          </a:custGeom>
          <a:solidFill>
            <a:srgbClr val="3F7C9F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Freeform 147"/>
          <p:cNvSpPr>
            <a:spLocks noChangeArrowheads="1"/>
          </p:cNvSpPr>
          <p:nvPr/>
        </p:nvSpPr>
        <p:spPr bwMode="auto">
          <a:xfrm>
            <a:off x="2606675" y="4284663"/>
            <a:ext cx="273050" cy="638175"/>
          </a:xfrm>
          <a:custGeom>
            <a:avLst/>
            <a:gdLst>
              <a:gd name="T0" fmla="*/ 439 w 707"/>
              <a:gd name="T1" fmla="*/ 1642 h 1643"/>
              <a:gd name="T2" fmla="*/ 0 w 707"/>
              <a:gd name="T3" fmla="*/ 1585 h 1643"/>
              <a:gd name="T4" fmla="*/ 286 w 707"/>
              <a:gd name="T5" fmla="*/ 0 h 1643"/>
              <a:gd name="T6" fmla="*/ 706 w 707"/>
              <a:gd name="T7" fmla="*/ 76 h 1643"/>
              <a:gd name="T8" fmla="*/ 439 w 707"/>
              <a:gd name="T9" fmla="*/ 1642 h 16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07" h="1643">
                <a:moveTo>
                  <a:pt x="439" y="1642"/>
                </a:moveTo>
                <a:lnTo>
                  <a:pt x="0" y="1585"/>
                </a:lnTo>
                <a:lnTo>
                  <a:pt x="286" y="0"/>
                </a:lnTo>
                <a:lnTo>
                  <a:pt x="706" y="76"/>
                </a:lnTo>
                <a:lnTo>
                  <a:pt x="439" y="1642"/>
                </a:lnTo>
              </a:path>
            </a:pathLst>
          </a:custGeom>
          <a:solidFill>
            <a:srgbClr val="FED6B6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Freeform 148"/>
          <p:cNvSpPr>
            <a:spLocks noChangeArrowheads="1"/>
          </p:cNvSpPr>
          <p:nvPr/>
        </p:nvSpPr>
        <p:spPr bwMode="auto">
          <a:xfrm>
            <a:off x="2711450" y="4202113"/>
            <a:ext cx="184150" cy="193675"/>
          </a:xfrm>
          <a:custGeom>
            <a:avLst/>
            <a:gdLst>
              <a:gd name="T0" fmla="*/ 439 w 478"/>
              <a:gd name="T1" fmla="*/ 286 h 498"/>
              <a:gd name="T2" fmla="*/ 439 w 478"/>
              <a:gd name="T3" fmla="*/ 286 h 498"/>
              <a:gd name="T4" fmla="*/ 191 w 478"/>
              <a:gd name="T5" fmla="*/ 477 h 498"/>
              <a:gd name="T6" fmla="*/ 19 w 478"/>
              <a:gd name="T7" fmla="*/ 210 h 498"/>
              <a:gd name="T8" fmla="*/ 267 w 478"/>
              <a:gd name="T9" fmla="*/ 19 h 498"/>
              <a:gd name="T10" fmla="*/ 439 w 478"/>
              <a:gd name="T11" fmla="*/ 286 h 4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78" h="498">
                <a:moveTo>
                  <a:pt x="439" y="286"/>
                </a:moveTo>
                <a:lnTo>
                  <a:pt x="439" y="286"/>
                </a:lnTo>
                <a:cubicBezTo>
                  <a:pt x="420" y="420"/>
                  <a:pt x="306" y="497"/>
                  <a:pt x="191" y="477"/>
                </a:cubicBezTo>
                <a:cubicBezTo>
                  <a:pt x="77" y="458"/>
                  <a:pt x="0" y="343"/>
                  <a:pt x="19" y="210"/>
                </a:cubicBezTo>
                <a:cubicBezTo>
                  <a:pt x="38" y="95"/>
                  <a:pt x="153" y="0"/>
                  <a:pt x="267" y="19"/>
                </a:cubicBezTo>
                <a:cubicBezTo>
                  <a:pt x="382" y="38"/>
                  <a:pt x="477" y="153"/>
                  <a:pt x="439" y="286"/>
                </a:cubicBezTo>
              </a:path>
            </a:pathLst>
          </a:custGeom>
          <a:solidFill>
            <a:srgbClr val="FED6B6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Freeform 149"/>
          <p:cNvSpPr>
            <a:spLocks noChangeArrowheads="1"/>
          </p:cNvSpPr>
          <p:nvPr/>
        </p:nvSpPr>
        <p:spPr bwMode="auto">
          <a:xfrm>
            <a:off x="2733675" y="4217988"/>
            <a:ext cx="141288" cy="117475"/>
          </a:xfrm>
          <a:custGeom>
            <a:avLst/>
            <a:gdLst>
              <a:gd name="T0" fmla="*/ 153 w 364"/>
              <a:gd name="T1" fmla="*/ 286 h 306"/>
              <a:gd name="T2" fmla="*/ 153 w 364"/>
              <a:gd name="T3" fmla="*/ 286 h 306"/>
              <a:gd name="T4" fmla="*/ 0 w 364"/>
              <a:gd name="T5" fmla="*/ 134 h 306"/>
              <a:gd name="T6" fmla="*/ 210 w 364"/>
              <a:gd name="T7" fmla="*/ 19 h 306"/>
              <a:gd name="T8" fmla="*/ 363 w 364"/>
              <a:gd name="T9" fmla="*/ 191 h 306"/>
              <a:gd name="T10" fmla="*/ 153 w 364"/>
              <a:gd name="T11" fmla="*/ 286 h 3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64" h="306">
                <a:moveTo>
                  <a:pt x="153" y="286"/>
                </a:moveTo>
                <a:lnTo>
                  <a:pt x="153" y="286"/>
                </a:lnTo>
                <a:cubicBezTo>
                  <a:pt x="57" y="267"/>
                  <a:pt x="0" y="210"/>
                  <a:pt x="0" y="134"/>
                </a:cubicBezTo>
                <a:cubicBezTo>
                  <a:pt x="20" y="57"/>
                  <a:pt x="115" y="0"/>
                  <a:pt x="210" y="19"/>
                </a:cubicBezTo>
                <a:cubicBezTo>
                  <a:pt x="306" y="38"/>
                  <a:pt x="363" y="115"/>
                  <a:pt x="363" y="191"/>
                </a:cubicBezTo>
                <a:cubicBezTo>
                  <a:pt x="344" y="248"/>
                  <a:pt x="249" y="305"/>
                  <a:pt x="153" y="286"/>
                </a:cubicBezTo>
              </a:path>
            </a:pathLst>
          </a:custGeom>
          <a:solidFill>
            <a:srgbClr val="E3B69D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Freeform 150"/>
          <p:cNvSpPr>
            <a:spLocks noChangeArrowheads="1"/>
          </p:cNvSpPr>
          <p:nvPr/>
        </p:nvSpPr>
        <p:spPr bwMode="auto">
          <a:xfrm>
            <a:off x="2768600" y="4240213"/>
            <a:ext cx="311150" cy="771525"/>
          </a:xfrm>
          <a:custGeom>
            <a:avLst/>
            <a:gdLst>
              <a:gd name="T0" fmla="*/ 477 w 803"/>
              <a:gd name="T1" fmla="*/ 1986 h 1987"/>
              <a:gd name="T2" fmla="*/ 0 w 803"/>
              <a:gd name="T3" fmla="*/ 1909 h 1987"/>
              <a:gd name="T4" fmla="*/ 324 w 803"/>
              <a:gd name="T5" fmla="*/ 0 h 1987"/>
              <a:gd name="T6" fmla="*/ 802 w 803"/>
              <a:gd name="T7" fmla="*/ 77 h 1987"/>
              <a:gd name="T8" fmla="*/ 477 w 803"/>
              <a:gd name="T9" fmla="*/ 1986 h 19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03" h="1987">
                <a:moveTo>
                  <a:pt x="477" y="1986"/>
                </a:moveTo>
                <a:lnTo>
                  <a:pt x="0" y="1909"/>
                </a:lnTo>
                <a:lnTo>
                  <a:pt x="324" y="0"/>
                </a:lnTo>
                <a:lnTo>
                  <a:pt x="802" y="77"/>
                </a:lnTo>
                <a:lnTo>
                  <a:pt x="477" y="1986"/>
                </a:lnTo>
              </a:path>
            </a:pathLst>
          </a:custGeom>
          <a:solidFill>
            <a:srgbClr val="FED6B6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4" name="Freeform 151"/>
          <p:cNvSpPr>
            <a:spLocks noChangeArrowheads="1"/>
          </p:cNvSpPr>
          <p:nvPr/>
        </p:nvSpPr>
        <p:spPr bwMode="auto">
          <a:xfrm>
            <a:off x="2889250" y="4151313"/>
            <a:ext cx="198438" cy="207962"/>
          </a:xfrm>
          <a:custGeom>
            <a:avLst/>
            <a:gdLst>
              <a:gd name="T0" fmla="*/ 497 w 517"/>
              <a:gd name="T1" fmla="*/ 306 h 536"/>
              <a:gd name="T2" fmla="*/ 497 w 517"/>
              <a:gd name="T3" fmla="*/ 306 h 536"/>
              <a:gd name="T4" fmla="*/ 210 w 517"/>
              <a:gd name="T5" fmla="*/ 516 h 536"/>
              <a:gd name="T6" fmla="*/ 19 w 517"/>
              <a:gd name="T7" fmla="*/ 229 h 536"/>
              <a:gd name="T8" fmla="*/ 306 w 517"/>
              <a:gd name="T9" fmla="*/ 20 h 536"/>
              <a:gd name="T10" fmla="*/ 497 w 517"/>
              <a:gd name="T11" fmla="*/ 306 h 5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17" h="536">
                <a:moveTo>
                  <a:pt x="497" y="306"/>
                </a:moveTo>
                <a:lnTo>
                  <a:pt x="497" y="306"/>
                </a:lnTo>
                <a:cubicBezTo>
                  <a:pt x="478" y="439"/>
                  <a:pt x="344" y="535"/>
                  <a:pt x="210" y="516"/>
                </a:cubicBezTo>
                <a:cubicBezTo>
                  <a:pt x="77" y="477"/>
                  <a:pt x="0" y="363"/>
                  <a:pt x="19" y="229"/>
                </a:cubicBezTo>
                <a:cubicBezTo>
                  <a:pt x="38" y="96"/>
                  <a:pt x="172" y="0"/>
                  <a:pt x="306" y="20"/>
                </a:cubicBezTo>
                <a:cubicBezTo>
                  <a:pt x="439" y="58"/>
                  <a:pt x="516" y="172"/>
                  <a:pt x="497" y="306"/>
                </a:cubicBezTo>
              </a:path>
            </a:pathLst>
          </a:custGeom>
          <a:solidFill>
            <a:srgbClr val="FED6B6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5" name="Freeform 152"/>
          <p:cNvSpPr>
            <a:spLocks noChangeArrowheads="1"/>
          </p:cNvSpPr>
          <p:nvPr/>
        </p:nvSpPr>
        <p:spPr bwMode="auto">
          <a:xfrm>
            <a:off x="2954338" y="4329113"/>
            <a:ext cx="282575" cy="711200"/>
          </a:xfrm>
          <a:custGeom>
            <a:avLst/>
            <a:gdLst>
              <a:gd name="T0" fmla="*/ 439 w 726"/>
              <a:gd name="T1" fmla="*/ 1833 h 1834"/>
              <a:gd name="T2" fmla="*/ 0 w 726"/>
              <a:gd name="T3" fmla="*/ 1757 h 1834"/>
              <a:gd name="T4" fmla="*/ 306 w 726"/>
              <a:gd name="T5" fmla="*/ 0 h 1834"/>
              <a:gd name="T6" fmla="*/ 725 w 726"/>
              <a:gd name="T7" fmla="*/ 77 h 1834"/>
              <a:gd name="T8" fmla="*/ 439 w 726"/>
              <a:gd name="T9" fmla="*/ 1833 h 18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6" h="1834">
                <a:moveTo>
                  <a:pt x="439" y="1833"/>
                </a:moveTo>
                <a:lnTo>
                  <a:pt x="0" y="1757"/>
                </a:lnTo>
                <a:lnTo>
                  <a:pt x="306" y="0"/>
                </a:lnTo>
                <a:lnTo>
                  <a:pt x="725" y="77"/>
                </a:lnTo>
                <a:lnTo>
                  <a:pt x="439" y="1833"/>
                </a:lnTo>
              </a:path>
            </a:pathLst>
          </a:custGeom>
          <a:solidFill>
            <a:srgbClr val="FED6B6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Freeform 153"/>
          <p:cNvSpPr>
            <a:spLocks noChangeArrowheads="1"/>
          </p:cNvSpPr>
          <p:nvPr/>
        </p:nvSpPr>
        <p:spPr bwMode="auto">
          <a:xfrm>
            <a:off x="3057525" y="4246563"/>
            <a:ext cx="193675" cy="184150"/>
          </a:xfrm>
          <a:custGeom>
            <a:avLst/>
            <a:gdLst>
              <a:gd name="T0" fmla="*/ 458 w 498"/>
              <a:gd name="T1" fmla="*/ 286 h 478"/>
              <a:gd name="T2" fmla="*/ 458 w 498"/>
              <a:gd name="T3" fmla="*/ 286 h 478"/>
              <a:gd name="T4" fmla="*/ 210 w 498"/>
              <a:gd name="T5" fmla="*/ 458 h 478"/>
              <a:gd name="T6" fmla="*/ 39 w 498"/>
              <a:gd name="T7" fmla="*/ 209 h 478"/>
              <a:gd name="T8" fmla="*/ 287 w 498"/>
              <a:gd name="T9" fmla="*/ 19 h 478"/>
              <a:gd name="T10" fmla="*/ 458 w 498"/>
              <a:gd name="T11" fmla="*/ 286 h 4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98" h="478">
                <a:moveTo>
                  <a:pt x="458" y="286"/>
                </a:moveTo>
                <a:lnTo>
                  <a:pt x="458" y="286"/>
                </a:lnTo>
                <a:cubicBezTo>
                  <a:pt x="439" y="401"/>
                  <a:pt x="325" y="477"/>
                  <a:pt x="210" y="458"/>
                </a:cubicBezTo>
                <a:cubicBezTo>
                  <a:pt x="96" y="438"/>
                  <a:pt x="0" y="324"/>
                  <a:pt x="39" y="209"/>
                </a:cubicBezTo>
                <a:cubicBezTo>
                  <a:pt x="58" y="76"/>
                  <a:pt x="172" y="0"/>
                  <a:pt x="287" y="19"/>
                </a:cubicBezTo>
                <a:cubicBezTo>
                  <a:pt x="402" y="38"/>
                  <a:pt x="497" y="152"/>
                  <a:pt x="458" y="286"/>
                </a:cubicBezTo>
              </a:path>
            </a:pathLst>
          </a:custGeom>
          <a:solidFill>
            <a:srgbClr val="FED6B6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7" name="Freeform 154"/>
          <p:cNvSpPr>
            <a:spLocks noChangeArrowheads="1"/>
          </p:cNvSpPr>
          <p:nvPr/>
        </p:nvSpPr>
        <p:spPr bwMode="auto">
          <a:xfrm>
            <a:off x="3117850" y="4513263"/>
            <a:ext cx="244475" cy="549275"/>
          </a:xfrm>
          <a:custGeom>
            <a:avLst/>
            <a:gdLst>
              <a:gd name="T0" fmla="*/ 401 w 631"/>
              <a:gd name="T1" fmla="*/ 1413 h 1414"/>
              <a:gd name="T2" fmla="*/ 0 w 631"/>
              <a:gd name="T3" fmla="*/ 1355 h 1414"/>
              <a:gd name="T4" fmla="*/ 229 w 631"/>
              <a:gd name="T5" fmla="*/ 0 h 1414"/>
              <a:gd name="T6" fmla="*/ 630 w 631"/>
              <a:gd name="T7" fmla="*/ 76 h 1414"/>
              <a:gd name="T8" fmla="*/ 401 w 631"/>
              <a:gd name="T9" fmla="*/ 1413 h 14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31" h="1414">
                <a:moveTo>
                  <a:pt x="401" y="1413"/>
                </a:moveTo>
                <a:lnTo>
                  <a:pt x="0" y="1355"/>
                </a:lnTo>
                <a:lnTo>
                  <a:pt x="229" y="0"/>
                </a:lnTo>
                <a:lnTo>
                  <a:pt x="630" y="76"/>
                </a:lnTo>
                <a:lnTo>
                  <a:pt x="401" y="1413"/>
                </a:lnTo>
              </a:path>
            </a:pathLst>
          </a:custGeom>
          <a:solidFill>
            <a:srgbClr val="FED6B6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Freeform 155"/>
          <p:cNvSpPr>
            <a:spLocks noChangeArrowheads="1"/>
          </p:cNvSpPr>
          <p:nvPr/>
        </p:nvSpPr>
        <p:spPr bwMode="auto">
          <a:xfrm>
            <a:off x="3197225" y="4446588"/>
            <a:ext cx="171450" cy="161925"/>
          </a:xfrm>
          <a:custGeom>
            <a:avLst/>
            <a:gdLst>
              <a:gd name="T0" fmla="*/ 420 w 440"/>
              <a:gd name="T1" fmla="*/ 248 h 421"/>
              <a:gd name="T2" fmla="*/ 420 w 440"/>
              <a:gd name="T3" fmla="*/ 248 h 421"/>
              <a:gd name="T4" fmla="*/ 191 w 440"/>
              <a:gd name="T5" fmla="*/ 401 h 421"/>
              <a:gd name="T6" fmla="*/ 19 w 440"/>
              <a:gd name="T7" fmla="*/ 172 h 421"/>
              <a:gd name="T8" fmla="*/ 248 w 440"/>
              <a:gd name="T9" fmla="*/ 19 h 421"/>
              <a:gd name="T10" fmla="*/ 420 w 440"/>
              <a:gd name="T11" fmla="*/ 248 h 4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0" h="421">
                <a:moveTo>
                  <a:pt x="420" y="248"/>
                </a:moveTo>
                <a:lnTo>
                  <a:pt x="420" y="248"/>
                </a:lnTo>
                <a:cubicBezTo>
                  <a:pt x="401" y="344"/>
                  <a:pt x="306" y="420"/>
                  <a:pt x="191" y="401"/>
                </a:cubicBezTo>
                <a:cubicBezTo>
                  <a:pt x="76" y="382"/>
                  <a:pt x="0" y="286"/>
                  <a:pt x="19" y="172"/>
                </a:cubicBezTo>
                <a:cubicBezTo>
                  <a:pt x="39" y="57"/>
                  <a:pt x="153" y="0"/>
                  <a:pt x="248" y="19"/>
                </a:cubicBezTo>
                <a:cubicBezTo>
                  <a:pt x="363" y="38"/>
                  <a:pt x="439" y="134"/>
                  <a:pt x="420" y="248"/>
                </a:cubicBezTo>
              </a:path>
            </a:pathLst>
          </a:custGeom>
          <a:solidFill>
            <a:srgbClr val="FED6B6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9" name="Freeform 156"/>
          <p:cNvSpPr>
            <a:spLocks noChangeArrowheads="1"/>
          </p:cNvSpPr>
          <p:nvPr/>
        </p:nvSpPr>
        <p:spPr bwMode="auto">
          <a:xfrm>
            <a:off x="2578100" y="4830763"/>
            <a:ext cx="58738" cy="76200"/>
          </a:xfrm>
          <a:custGeom>
            <a:avLst/>
            <a:gdLst>
              <a:gd name="T0" fmla="*/ 77 w 154"/>
              <a:gd name="T1" fmla="*/ 0 h 192"/>
              <a:gd name="T2" fmla="*/ 153 w 154"/>
              <a:gd name="T3" fmla="*/ 172 h 192"/>
              <a:gd name="T4" fmla="*/ 77 w 154"/>
              <a:gd name="T5" fmla="*/ 191 h 192"/>
              <a:gd name="T6" fmla="*/ 0 w 154"/>
              <a:gd name="T7" fmla="*/ 172 h 192"/>
              <a:gd name="T8" fmla="*/ 0 w 154"/>
              <a:gd name="T9" fmla="*/ 95 h 192"/>
              <a:gd name="T10" fmla="*/ 77 w 154"/>
              <a:gd name="T11" fmla="*/ 0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4" h="192">
                <a:moveTo>
                  <a:pt x="77" y="0"/>
                </a:moveTo>
                <a:lnTo>
                  <a:pt x="153" y="172"/>
                </a:lnTo>
                <a:lnTo>
                  <a:pt x="77" y="191"/>
                </a:lnTo>
                <a:lnTo>
                  <a:pt x="0" y="172"/>
                </a:lnTo>
                <a:lnTo>
                  <a:pt x="0" y="95"/>
                </a:lnTo>
                <a:lnTo>
                  <a:pt x="77" y="0"/>
                </a:lnTo>
              </a:path>
            </a:pathLst>
          </a:custGeom>
          <a:solidFill>
            <a:srgbClr val="FED6B6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0" name="Freeform 157"/>
          <p:cNvSpPr>
            <a:spLocks noChangeArrowheads="1"/>
          </p:cNvSpPr>
          <p:nvPr/>
        </p:nvSpPr>
        <p:spPr bwMode="auto">
          <a:xfrm>
            <a:off x="2384425" y="4618038"/>
            <a:ext cx="222250" cy="577850"/>
          </a:xfrm>
          <a:custGeom>
            <a:avLst/>
            <a:gdLst>
              <a:gd name="T0" fmla="*/ 95 w 574"/>
              <a:gd name="T1" fmla="*/ 458 h 1491"/>
              <a:gd name="T2" fmla="*/ 95 w 574"/>
              <a:gd name="T3" fmla="*/ 458 h 1491"/>
              <a:gd name="T4" fmla="*/ 0 w 574"/>
              <a:gd name="T5" fmla="*/ 210 h 1491"/>
              <a:gd name="T6" fmla="*/ 172 w 574"/>
              <a:gd name="T7" fmla="*/ 19 h 1491"/>
              <a:gd name="T8" fmla="*/ 420 w 574"/>
              <a:gd name="T9" fmla="*/ 172 h 1491"/>
              <a:gd name="T10" fmla="*/ 573 w 574"/>
              <a:gd name="T11" fmla="*/ 573 h 1491"/>
              <a:gd name="T12" fmla="*/ 458 w 574"/>
              <a:gd name="T13" fmla="*/ 1490 h 1491"/>
              <a:gd name="T14" fmla="*/ 95 w 574"/>
              <a:gd name="T15" fmla="*/ 458 h 1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74" h="1491">
                <a:moveTo>
                  <a:pt x="95" y="458"/>
                </a:moveTo>
                <a:lnTo>
                  <a:pt x="95" y="458"/>
                </a:lnTo>
                <a:cubicBezTo>
                  <a:pt x="0" y="210"/>
                  <a:pt x="0" y="210"/>
                  <a:pt x="0" y="210"/>
                </a:cubicBezTo>
                <a:cubicBezTo>
                  <a:pt x="0" y="210"/>
                  <a:pt x="0" y="76"/>
                  <a:pt x="172" y="19"/>
                </a:cubicBezTo>
                <a:cubicBezTo>
                  <a:pt x="172" y="19"/>
                  <a:pt x="325" y="0"/>
                  <a:pt x="420" y="172"/>
                </a:cubicBezTo>
                <a:cubicBezTo>
                  <a:pt x="573" y="573"/>
                  <a:pt x="573" y="573"/>
                  <a:pt x="573" y="573"/>
                </a:cubicBezTo>
                <a:cubicBezTo>
                  <a:pt x="458" y="1490"/>
                  <a:pt x="458" y="1490"/>
                  <a:pt x="458" y="1490"/>
                </a:cubicBezTo>
                <a:lnTo>
                  <a:pt x="95" y="458"/>
                </a:lnTo>
              </a:path>
            </a:pathLst>
          </a:custGeom>
          <a:solidFill>
            <a:srgbClr val="FED6B6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1" name="Freeform 158"/>
          <p:cNvSpPr>
            <a:spLocks noChangeArrowheads="1"/>
          </p:cNvSpPr>
          <p:nvPr/>
        </p:nvSpPr>
        <p:spPr bwMode="auto">
          <a:xfrm>
            <a:off x="2400300" y="4646613"/>
            <a:ext cx="88900" cy="155575"/>
          </a:xfrm>
          <a:custGeom>
            <a:avLst/>
            <a:gdLst>
              <a:gd name="T0" fmla="*/ 0 w 230"/>
              <a:gd name="T1" fmla="*/ 134 h 402"/>
              <a:gd name="T2" fmla="*/ 0 w 230"/>
              <a:gd name="T3" fmla="*/ 134 h 402"/>
              <a:gd name="T4" fmla="*/ 95 w 230"/>
              <a:gd name="T5" fmla="*/ 19 h 402"/>
              <a:gd name="T6" fmla="*/ 229 w 230"/>
              <a:gd name="T7" fmla="*/ 268 h 402"/>
              <a:gd name="T8" fmla="*/ 115 w 230"/>
              <a:gd name="T9" fmla="*/ 401 h 402"/>
              <a:gd name="T10" fmla="*/ 76 w 230"/>
              <a:gd name="T11" fmla="*/ 401 h 402"/>
              <a:gd name="T12" fmla="*/ 0 w 230"/>
              <a:gd name="T13" fmla="*/ 134 h 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0" h="402">
                <a:moveTo>
                  <a:pt x="0" y="134"/>
                </a:moveTo>
                <a:lnTo>
                  <a:pt x="0" y="134"/>
                </a:lnTo>
                <a:cubicBezTo>
                  <a:pt x="0" y="134"/>
                  <a:pt x="0" y="0"/>
                  <a:pt x="95" y="19"/>
                </a:cubicBezTo>
                <a:cubicBezTo>
                  <a:pt x="95" y="19"/>
                  <a:pt x="153" y="39"/>
                  <a:pt x="229" y="268"/>
                </a:cubicBezTo>
                <a:cubicBezTo>
                  <a:pt x="229" y="268"/>
                  <a:pt x="229" y="382"/>
                  <a:pt x="115" y="401"/>
                </a:cubicBezTo>
                <a:cubicBezTo>
                  <a:pt x="76" y="401"/>
                  <a:pt x="76" y="401"/>
                  <a:pt x="76" y="401"/>
                </a:cubicBezTo>
                <a:lnTo>
                  <a:pt x="0" y="134"/>
                </a:lnTo>
              </a:path>
            </a:pathLst>
          </a:custGeom>
          <a:solidFill>
            <a:srgbClr val="E3B69D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2" name="Freeform 159"/>
          <p:cNvSpPr>
            <a:spLocks noChangeArrowheads="1"/>
          </p:cNvSpPr>
          <p:nvPr/>
        </p:nvSpPr>
        <p:spPr bwMode="auto">
          <a:xfrm>
            <a:off x="2524125" y="4875213"/>
            <a:ext cx="755650" cy="519112"/>
          </a:xfrm>
          <a:custGeom>
            <a:avLst/>
            <a:gdLst>
              <a:gd name="T0" fmla="*/ 173 w 1949"/>
              <a:gd name="T1" fmla="*/ 0 h 1338"/>
              <a:gd name="T2" fmla="*/ 173 w 1949"/>
              <a:gd name="T3" fmla="*/ 0 h 1338"/>
              <a:gd name="T4" fmla="*/ 77 w 1949"/>
              <a:gd name="T5" fmla="*/ 573 h 1338"/>
              <a:gd name="T6" fmla="*/ 0 w 1949"/>
              <a:gd name="T7" fmla="*/ 554 h 1338"/>
              <a:gd name="T8" fmla="*/ 77 w 1949"/>
              <a:gd name="T9" fmla="*/ 707 h 1338"/>
              <a:gd name="T10" fmla="*/ 77 w 1949"/>
              <a:gd name="T11" fmla="*/ 783 h 1338"/>
              <a:gd name="T12" fmla="*/ 535 w 1949"/>
              <a:gd name="T13" fmla="*/ 1127 h 1338"/>
              <a:gd name="T14" fmla="*/ 535 w 1949"/>
              <a:gd name="T15" fmla="*/ 1127 h 1338"/>
              <a:gd name="T16" fmla="*/ 650 w 1949"/>
              <a:gd name="T17" fmla="*/ 1165 h 1338"/>
              <a:gd name="T18" fmla="*/ 1242 w 1949"/>
              <a:gd name="T19" fmla="*/ 1260 h 1338"/>
              <a:gd name="T20" fmla="*/ 1853 w 1949"/>
              <a:gd name="T21" fmla="*/ 955 h 1338"/>
              <a:gd name="T22" fmla="*/ 1853 w 1949"/>
              <a:gd name="T23" fmla="*/ 898 h 1338"/>
              <a:gd name="T24" fmla="*/ 1948 w 1949"/>
              <a:gd name="T25" fmla="*/ 306 h 1338"/>
              <a:gd name="T26" fmla="*/ 173 w 1949"/>
              <a:gd name="T27" fmla="*/ 0 h 13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949" h="1338">
                <a:moveTo>
                  <a:pt x="173" y="0"/>
                </a:moveTo>
                <a:lnTo>
                  <a:pt x="173" y="0"/>
                </a:lnTo>
                <a:cubicBezTo>
                  <a:pt x="77" y="573"/>
                  <a:pt x="77" y="573"/>
                  <a:pt x="77" y="573"/>
                </a:cubicBezTo>
                <a:cubicBezTo>
                  <a:pt x="0" y="554"/>
                  <a:pt x="0" y="554"/>
                  <a:pt x="0" y="554"/>
                </a:cubicBezTo>
                <a:cubicBezTo>
                  <a:pt x="0" y="554"/>
                  <a:pt x="39" y="611"/>
                  <a:pt x="77" y="707"/>
                </a:cubicBezTo>
                <a:cubicBezTo>
                  <a:pt x="77" y="783"/>
                  <a:pt x="77" y="783"/>
                  <a:pt x="77" y="783"/>
                </a:cubicBezTo>
                <a:cubicBezTo>
                  <a:pt x="77" y="783"/>
                  <a:pt x="134" y="1051"/>
                  <a:pt x="535" y="1127"/>
                </a:cubicBezTo>
                <a:lnTo>
                  <a:pt x="535" y="1127"/>
                </a:lnTo>
                <a:cubicBezTo>
                  <a:pt x="574" y="1146"/>
                  <a:pt x="611" y="1165"/>
                  <a:pt x="650" y="1165"/>
                </a:cubicBezTo>
                <a:cubicBezTo>
                  <a:pt x="1242" y="1260"/>
                  <a:pt x="1242" y="1260"/>
                  <a:pt x="1242" y="1260"/>
                </a:cubicBezTo>
                <a:cubicBezTo>
                  <a:pt x="1242" y="1260"/>
                  <a:pt x="1681" y="1337"/>
                  <a:pt x="1853" y="955"/>
                </a:cubicBezTo>
                <a:cubicBezTo>
                  <a:pt x="1853" y="898"/>
                  <a:pt x="1853" y="898"/>
                  <a:pt x="1853" y="898"/>
                </a:cubicBezTo>
                <a:cubicBezTo>
                  <a:pt x="1948" y="306"/>
                  <a:pt x="1948" y="306"/>
                  <a:pt x="1948" y="306"/>
                </a:cubicBezTo>
                <a:lnTo>
                  <a:pt x="173" y="0"/>
                </a:lnTo>
              </a:path>
            </a:pathLst>
          </a:custGeom>
          <a:solidFill>
            <a:srgbClr val="FED6B6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3" name="Freeform 160"/>
          <p:cNvSpPr>
            <a:spLocks noChangeArrowheads="1"/>
          </p:cNvSpPr>
          <p:nvPr/>
        </p:nvSpPr>
        <p:spPr bwMode="auto">
          <a:xfrm>
            <a:off x="2568575" y="5216525"/>
            <a:ext cx="533400" cy="717550"/>
          </a:xfrm>
          <a:custGeom>
            <a:avLst/>
            <a:gdLst>
              <a:gd name="T0" fmla="*/ 1088 w 1376"/>
              <a:gd name="T1" fmla="*/ 1852 h 1853"/>
              <a:gd name="T2" fmla="*/ 0 w 1376"/>
              <a:gd name="T3" fmla="*/ 1679 h 1853"/>
              <a:gd name="T4" fmla="*/ 287 w 1376"/>
              <a:gd name="T5" fmla="*/ 0 h 1853"/>
              <a:gd name="T6" fmla="*/ 1375 w 1376"/>
              <a:gd name="T7" fmla="*/ 192 h 1853"/>
              <a:gd name="T8" fmla="*/ 1088 w 1376"/>
              <a:gd name="T9" fmla="*/ 1852 h 18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76" h="1853">
                <a:moveTo>
                  <a:pt x="1088" y="1852"/>
                </a:moveTo>
                <a:lnTo>
                  <a:pt x="0" y="1679"/>
                </a:lnTo>
                <a:lnTo>
                  <a:pt x="287" y="0"/>
                </a:lnTo>
                <a:lnTo>
                  <a:pt x="1375" y="192"/>
                </a:lnTo>
                <a:lnTo>
                  <a:pt x="1088" y="1852"/>
                </a:lnTo>
              </a:path>
            </a:pathLst>
          </a:custGeom>
          <a:solidFill>
            <a:srgbClr val="FED6B6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4" name="Freeform 161"/>
          <p:cNvSpPr>
            <a:spLocks noChangeArrowheads="1"/>
          </p:cNvSpPr>
          <p:nvPr/>
        </p:nvSpPr>
        <p:spPr bwMode="auto">
          <a:xfrm>
            <a:off x="2917825" y="4173538"/>
            <a:ext cx="147638" cy="117475"/>
          </a:xfrm>
          <a:custGeom>
            <a:avLst/>
            <a:gdLst>
              <a:gd name="T0" fmla="*/ 172 w 383"/>
              <a:gd name="T1" fmla="*/ 286 h 306"/>
              <a:gd name="T2" fmla="*/ 172 w 383"/>
              <a:gd name="T3" fmla="*/ 286 h 306"/>
              <a:gd name="T4" fmla="*/ 19 w 383"/>
              <a:gd name="T5" fmla="*/ 114 h 306"/>
              <a:gd name="T6" fmla="*/ 209 w 383"/>
              <a:gd name="T7" fmla="*/ 18 h 306"/>
              <a:gd name="T8" fmla="*/ 362 w 383"/>
              <a:gd name="T9" fmla="*/ 171 h 306"/>
              <a:gd name="T10" fmla="*/ 172 w 383"/>
              <a:gd name="T11" fmla="*/ 286 h 3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83" h="306">
                <a:moveTo>
                  <a:pt x="172" y="286"/>
                </a:moveTo>
                <a:lnTo>
                  <a:pt x="172" y="286"/>
                </a:lnTo>
                <a:cubicBezTo>
                  <a:pt x="76" y="267"/>
                  <a:pt x="0" y="191"/>
                  <a:pt x="19" y="114"/>
                </a:cubicBezTo>
                <a:cubicBezTo>
                  <a:pt x="19" y="38"/>
                  <a:pt x="114" y="0"/>
                  <a:pt x="209" y="18"/>
                </a:cubicBezTo>
                <a:cubicBezTo>
                  <a:pt x="305" y="18"/>
                  <a:pt x="382" y="95"/>
                  <a:pt x="362" y="171"/>
                </a:cubicBezTo>
                <a:cubicBezTo>
                  <a:pt x="343" y="248"/>
                  <a:pt x="267" y="305"/>
                  <a:pt x="172" y="286"/>
                </a:cubicBezTo>
              </a:path>
            </a:pathLst>
          </a:custGeom>
          <a:solidFill>
            <a:srgbClr val="E3B69D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5" name="Freeform 162"/>
          <p:cNvSpPr>
            <a:spLocks noChangeArrowheads="1"/>
          </p:cNvSpPr>
          <p:nvPr/>
        </p:nvSpPr>
        <p:spPr bwMode="auto">
          <a:xfrm>
            <a:off x="3079750" y="4268788"/>
            <a:ext cx="149225" cy="127000"/>
          </a:xfrm>
          <a:custGeom>
            <a:avLst/>
            <a:gdLst>
              <a:gd name="T0" fmla="*/ 171 w 382"/>
              <a:gd name="T1" fmla="*/ 305 h 326"/>
              <a:gd name="T2" fmla="*/ 171 w 382"/>
              <a:gd name="T3" fmla="*/ 305 h 326"/>
              <a:gd name="T4" fmla="*/ 19 w 382"/>
              <a:gd name="T5" fmla="*/ 133 h 326"/>
              <a:gd name="T6" fmla="*/ 210 w 382"/>
              <a:gd name="T7" fmla="*/ 19 h 326"/>
              <a:gd name="T8" fmla="*/ 363 w 382"/>
              <a:gd name="T9" fmla="*/ 191 h 326"/>
              <a:gd name="T10" fmla="*/ 171 w 382"/>
              <a:gd name="T11" fmla="*/ 305 h 3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82" h="326">
                <a:moveTo>
                  <a:pt x="171" y="305"/>
                </a:moveTo>
                <a:lnTo>
                  <a:pt x="171" y="305"/>
                </a:lnTo>
                <a:cubicBezTo>
                  <a:pt x="76" y="286"/>
                  <a:pt x="0" y="210"/>
                  <a:pt x="19" y="133"/>
                </a:cubicBezTo>
                <a:cubicBezTo>
                  <a:pt x="38" y="57"/>
                  <a:pt x="114" y="0"/>
                  <a:pt x="210" y="19"/>
                </a:cubicBezTo>
                <a:cubicBezTo>
                  <a:pt x="305" y="38"/>
                  <a:pt x="381" y="114"/>
                  <a:pt x="363" y="191"/>
                </a:cubicBezTo>
                <a:cubicBezTo>
                  <a:pt x="363" y="267"/>
                  <a:pt x="267" y="325"/>
                  <a:pt x="171" y="305"/>
                </a:cubicBezTo>
              </a:path>
            </a:pathLst>
          </a:custGeom>
          <a:solidFill>
            <a:srgbClr val="E3B69D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6" name="Freeform 163"/>
          <p:cNvSpPr>
            <a:spLocks noChangeArrowheads="1"/>
          </p:cNvSpPr>
          <p:nvPr/>
        </p:nvSpPr>
        <p:spPr bwMode="auto">
          <a:xfrm>
            <a:off x="3228975" y="4468813"/>
            <a:ext cx="119063" cy="95250"/>
          </a:xfrm>
          <a:custGeom>
            <a:avLst/>
            <a:gdLst>
              <a:gd name="T0" fmla="*/ 134 w 307"/>
              <a:gd name="T1" fmla="*/ 248 h 249"/>
              <a:gd name="T2" fmla="*/ 134 w 307"/>
              <a:gd name="T3" fmla="*/ 248 h 249"/>
              <a:gd name="T4" fmla="*/ 0 w 307"/>
              <a:gd name="T5" fmla="*/ 96 h 249"/>
              <a:gd name="T6" fmla="*/ 172 w 307"/>
              <a:gd name="T7" fmla="*/ 19 h 249"/>
              <a:gd name="T8" fmla="*/ 306 w 307"/>
              <a:gd name="T9" fmla="*/ 153 h 249"/>
              <a:gd name="T10" fmla="*/ 134 w 307"/>
              <a:gd name="T11" fmla="*/ 248 h 2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07" h="249">
                <a:moveTo>
                  <a:pt x="134" y="248"/>
                </a:moveTo>
                <a:lnTo>
                  <a:pt x="134" y="248"/>
                </a:lnTo>
                <a:cubicBezTo>
                  <a:pt x="58" y="229"/>
                  <a:pt x="0" y="172"/>
                  <a:pt x="0" y="96"/>
                </a:cubicBezTo>
                <a:cubicBezTo>
                  <a:pt x="19" y="39"/>
                  <a:pt x="96" y="0"/>
                  <a:pt x="172" y="19"/>
                </a:cubicBezTo>
                <a:cubicBezTo>
                  <a:pt x="249" y="19"/>
                  <a:pt x="306" y="77"/>
                  <a:pt x="306" y="153"/>
                </a:cubicBezTo>
                <a:cubicBezTo>
                  <a:pt x="287" y="210"/>
                  <a:pt x="211" y="248"/>
                  <a:pt x="134" y="248"/>
                </a:cubicBezTo>
              </a:path>
            </a:pathLst>
          </a:custGeom>
          <a:solidFill>
            <a:srgbClr val="E3B69D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7" name="Freeform 164"/>
          <p:cNvSpPr>
            <a:spLocks noChangeArrowheads="1"/>
          </p:cNvSpPr>
          <p:nvPr/>
        </p:nvSpPr>
        <p:spPr bwMode="auto">
          <a:xfrm>
            <a:off x="2679700" y="4624388"/>
            <a:ext cx="104775" cy="15875"/>
          </a:xfrm>
          <a:custGeom>
            <a:avLst/>
            <a:gdLst>
              <a:gd name="T0" fmla="*/ 267 w 268"/>
              <a:gd name="T1" fmla="*/ 38 h 39"/>
              <a:gd name="T2" fmla="*/ 267 w 268"/>
              <a:gd name="T3" fmla="*/ 38 h 39"/>
              <a:gd name="T4" fmla="*/ 229 w 268"/>
              <a:gd name="T5" fmla="*/ 20 h 39"/>
              <a:gd name="T6" fmla="*/ 133 w 268"/>
              <a:gd name="T7" fmla="*/ 0 h 39"/>
              <a:gd name="T8" fmla="*/ 38 w 268"/>
              <a:gd name="T9" fmla="*/ 0 h 39"/>
              <a:gd name="T10" fmla="*/ 0 w 268"/>
              <a:gd name="T11" fmla="*/ 0 h 39"/>
              <a:gd name="T12" fmla="*/ 38 w 268"/>
              <a:gd name="T13" fmla="*/ 0 h 39"/>
              <a:gd name="T14" fmla="*/ 133 w 268"/>
              <a:gd name="T15" fmla="*/ 20 h 39"/>
              <a:gd name="T16" fmla="*/ 229 w 268"/>
              <a:gd name="T17" fmla="*/ 38 h 39"/>
              <a:gd name="T18" fmla="*/ 267 w 268"/>
              <a:gd name="T19" fmla="*/ 38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68" h="39">
                <a:moveTo>
                  <a:pt x="267" y="38"/>
                </a:moveTo>
                <a:lnTo>
                  <a:pt x="267" y="38"/>
                </a:lnTo>
                <a:cubicBezTo>
                  <a:pt x="267" y="38"/>
                  <a:pt x="248" y="38"/>
                  <a:pt x="229" y="20"/>
                </a:cubicBezTo>
                <a:cubicBezTo>
                  <a:pt x="209" y="20"/>
                  <a:pt x="172" y="20"/>
                  <a:pt x="133" y="0"/>
                </a:cubicBezTo>
                <a:cubicBezTo>
                  <a:pt x="95" y="0"/>
                  <a:pt x="57" y="0"/>
                  <a:pt x="38" y="0"/>
                </a:cubicBezTo>
                <a:cubicBezTo>
                  <a:pt x="19" y="0"/>
                  <a:pt x="0" y="0"/>
                  <a:pt x="0" y="0"/>
                </a:cubicBezTo>
                <a:cubicBezTo>
                  <a:pt x="0" y="0"/>
                  <a:pt x="0" y="0"/>
                  <a:pt x="38" y="0"/>
                </a:cubicBezTo>
                <a:cubicBezTo>
                  <a:pt x="57" y="20"/>
                  <a:pt x="95" y="20"/>
                  <a:pt x="133" y="20"/>
                </a:cubicBezTo>
                <a:cubicBezTo>
                  <a:pt x="172" y="38"/>
                  <a:pt x="190" y="38"/>
                  <a:pt x="229" y="38"/>
                </a:cubicBezTo>
                <a:cubicBezTo>
                  <a:pt x="248" y="38"/>
                  <a:pt x="267" y="38"/>
                  <a:pt x="267" y="38"/>
                </a:cubicBezTo>
              </a:path>
            </a:pathLst>
          </a:custGeom>
          <a:solidFill>
            <a:srgbClr val="EBC19C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8" name="Freeform 165"/>
          <p:cNvSpPr>
            <a:spLocks noChangeArrowheads="1"/>
          </p:cNvSpPr>
          <p:nvPr/>
        </p:nvSpPr>
        <p:spPr bwMode="auto">
          <a:xfrm>
            <a:off x="2689225" y="4608513"/>
            <a:ext cx="88900" cy="15875"/>
          </a:xfrm>
          <a:custGeom>
            <a:avLst/>
            <a:gdLst>
              <a:gd name="T0" fmla="*/ 229 w 230"/>
              <a:gd name="T1" fmla="*/ 38 h 39"/>
              <a:gd name="T2" fmla="*/ 229 w 230"/>
              <a:gd name="T3" fmla="*/ 38 h 39"/>
              <a:gd name="T4" fmla="*/ 210 w 230"/>
              <a:gd name="T5" fmla="*/ 38 h 39"/>
              <a:gd name="T6" fmla="*/ 114 w 230"/>
              <a:gd name="T7" fmla="*/ 19 h 39"/>
              <a:gd name="T8" fmla="*/ 38 w 230"/>
              <a:gd name="T9" fmla="*/ 0 h 39"/>
              <a:gd name="T10" fmla="*/ 0 w 230"/>
              <a:gd name="T11" fmla="*/ 0 h 39"/>
              <a:gd name="T12" fmla="*/ 38 w 230"/>
              <a:gd name="T13" fmla="*/ 19 h 39"/>
              <a:gd name="T14" fmla="*/ 114 w 230"/>
              <a:gd name="T15" fmla="*/ 38 h 39"/>
              <a:gd name="T16" fmla="*/ 190 w 230"/>
              <a:gd name="T17" fmla="*/ 38 h 39"/>
              <a:gd name="T18" fmla="*/ 229 w 230"/>
              <a:gd name="T19" fmla="*/ 38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30" h="39">
                <a:moveTo>
                  <a:pt x="229" y="38"/>
                </a:moveTo>
                <a:lnTo>
                  <a:pt x="229" y="38"/>
                </a:lnTo>
                <a:cubicBezTo>
                  <a:pt x="229" y="38"/>
                  <a:pt x="229" y="38"/>
                  <a:pt x="210" y="38"/>
                </a:cubicBezTo>
                <a:cubicBezTo>
                  <a:pt x="171" y="19"/>
                  <a:pt x="153" y="19"/>
                  <a:pt x="114" y="19"/>
                </a:cubicBezTo>
                <a:cubicBezTo>
                  <a:pt x="95" y="19"/>
                  <a:pt x="57" y="0"/>
                  <a:pt x="38" y="0"/>
                </a:cubicBezTo>
                <a:cubicBezTo>
                  <a:pt x="19" y="0"/>
                  <a:pt x="0" y="0"/>
                  <a:pt x="0" y="0"/>
                </a:cubicBezTo>
                <a:cubicBezTo>
                  <a:pt x="0" y="0"/>
                  <a:pt x="19" y="19"/>
                  <a:pt x="38" y="19"/>
                </a:cubicBezTo>
                <a:cubicBezTo>
                  <a:pt x="57" y="19"/>
                  <a:pt x="95" y="38"/>
                  <a:pt x="114" y="38"/>
                </a:cubicBezTo>
                <a:cubicBezTo>
                  <a:pt x="153" y="38"/>
                  <a:pt x="171" y="38"/>
                  <a:pt x="190" y="38"/>
                </a:cubicBezTo>
                <a:cubicBezTo>
                  <a:pt x="229" y="38"/>
                  <a:pt x="229" y="38"/>
                  <a:pt x="229" y="38"/>
                </a:cubicBezTo>
              </a:path>
            </a:pathLst>
          </a:custGeom>
          <a:solidFill>
            <a:srgbClr val="EBC19C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9" name="Freeform 166"/>
          <p:cNvSpPr>
            <a:spLocks noChangeArrowheads="1"/>
          </p:cNvSpPr>
          <p:nvPr/>
        </p:nvSpPr>
        <p:spPr bwMode="auto">
          <a:xfrm>
            <a:off x="2857500" y="4618038"/>
            <a:ext cx="111125" cy="22225"/>
          </a:xfrm>
          <a:custGeom>
            <a:avLst/>
            <a:gdLst>
              <a:gd name="T0" fmla="*/ 286 w 287"/>
              <a:gd name="T1" fmla="*/ 57 h 58"/>
              <a:gd name="T2" fmla="*/ 286 w 287"/>
              <a:gd name="T3" fmla="*/ 57 h 58"/>
              <a:gd name="T4" fmla="*/ 229 w 287"/>
              <a:gd name="T5" fmla="*/ 39 h 58"/>
              <a:gd name="T6" fmla="*/ 133 w 287"/>
              <a:gd name="T7" fmla="*/ 19 h 58"/>
              <a:gd name="T8" fmla="*/ 38 w 287"/>
              <a:gd name="T9" fmla="*/ 19 h 58"/>
              <a:gd name="T10" fmla="*/ 0 w 287"/>
              <a:gd name="T11" fmla="*/ 0 h 58"/>
              <a:gd name="T12" fmla="*/ 38 w 287"/>
              <a:gd name="T13" fmla="*/ 19 h 58"/>
              <a:gd name="T14" fmla="*/ 133 w 287"/>
              <a:gd name="T15" fmla="*/ 39 h 58"/>
              <a:gd name="T16" fmla="*/ 229 w 287"/>
              <a:gd name="T17" fmla="*/ 57 h 58"/>
              <a:gd name="T18" fmla="*/ 286 w 287"/>
              <a:gd name="T19" fmla="*/ 57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7" h="58">
                <a:moveTo>
                  <a:pt x="286" y="57"/>
                </a:moveTo>
                <a:lnTo>
                  <a:pt x="286" y="57"/>
                </a:lnTo>
                <a:cubicBezTo>
                  <a:pt x="286" y="57"/>
                  <a:pt x="267" y="39"/>
                  <a:pt x="229" y="39"/>
                </a:cubicBezTo>
                <a:cubicBezTo>
                  <a:pt x="210" y="39"/>
                  <a:pt x="172" y="19"/>
                  <a:pt x="133" y="19"/>
                </a:cubicBezTo>
                <a:cubicBezTo>
                  <a:pt x="114" y="19"/>
                  <a:pt x="76" y="19"/>
                  <a:pt x="38" y="19"/>
                </a:cubicBezTo>
                <a:cubicBezTo>
                  <a:pt x="19" y="0"/>
                  <a:pt x="0" y="0"/>
                  <a:pt x="0" y="0"/>
                </a:cubicBezTo>
                <a:cubicBezTo>
                  <a:pt x="0" y="0"/>
                  <a:pt x="19" y="19"/>
                  <a:pt x="38" y="19"/>
                </a:cubicBezTo>
                <a:cubicBezTo>
                  <a:pt x="76" y="19"/>
                  <a:pt x="95" y="39"/>
                  <a:pt x="133" y="39"/>
                </a:cubicBezTo>
                <a:cubicBezTo>
                  <a:pt x="172" y="39"/>
                  <a:pt x="210" y="57"/>
                  <a:pt x="229" y="57"/>
                </a:cubicBezTo>
                <a:cubicBezTo>
                  <a:pt x="267" y="57"/>
                  <a:pt x="286" y="57"/>
                  <a:pt x="286" y="57"/>
                </a:cubicBezTo>
              </a:path>
            </a:pathLst>
          </a:custGeom>
          <a:solidFill>
            <a:srgbClr val="EBC19C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0" name="Freeform 167"/>
          <p:cNvSpPr>
            <a:spLocks noChangeArrowheads="1"/>
          </p:cNvSpPr>
          <p:nvPr/>
        </p:nvSpPr>
        <p:spPr bwMode="auto">
          <a:xfrm>
            <a:off x="2873375" y="4608513"/>
            <a:ext cx="88900" cy="15875"/>
          </a:xfrm>
          <a:custGeom>
            <a:avLst/>
            <a:gdLst>
              <a:gd name="T0" fmla="*/ 229 w 230"/>
              <a:gd name="T1" fmla="*/ 38 h 39"/>
              <a:gd name="T2" fmla="*/ 229 w 230"/>
              <a:gd name="T3" fmla="*/ 38 h 39"/>
              <a:gd name="T4" fmla="*/ 191 w 230"/>
              <a:gd name="T5" fmla="*/ 19 h 39"/>
              <a:gd name="T6" fmla="*/ 115 w 230"/>
              <a:gd name="T7" fmla="*/ 19 h 39"/>
              <a:gd name="T8" fmla="*/ 38 w 230"/>
              <a:gd name="T9" fmla="*/ 0 h 39"/>
              <a:gd name="T10" fmla="*/ 0 w 230"/>
              <a:gd name="T11" fmla="*/ 0 h 39"/>
              <a:gd name="T12" fmla="*/ 38 w 230"/>
              <a:gd name="T13" fmla="*/ 19 h 39"/>
              <a:gd name="T14" fmla="*/ 115 w 230"/>
              <a:gd name="T15" fmla="*/ 38 h 39"/>
              <a:gd name="T16" fmla="*/ 191 w 230"/>
              <a:gd name="T17" fmla="*/ 38 h 39"/>
              <a:gd name="T18" fmla="*/ 229 w 230"/>
              <a:gd name="T19" fmla="*/ 38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30" h="39">
                <a:moveTo>
                  <a:pt x="229" y="38"/>
                </a:moveTo>
                <a:lnTo>
                  <a:pt x="229" y="38"/>
                </a:lnTo>
                <a:cubicBezTo>
                  <a:pt x="229" y="38"/>
                  <a:pt x="210" y="38"/>
                  <a:pt x="191" y="19"/>
                </a:cubicBezTo>
                <a:cubicBezTo>
                  <a:pt x="172" y="19"/>
                  <a:pt x="134" y="19"/>
                  <a:pt x="115" y="19"/>
                </a:cubicBezTo>
                <a:cubicBezTo>
                  <a:pt x="76" y="0"/>
                  <a:pt x="57" y="0"/>
                  <a:pt x="38" y="0"/>
                </a:cubicBezTo>
                <a:cubicBezTo>
                  <a:pt x="19" y="0"/>
                  <a:pt x="0" y="0"/>
                  <a:pt x="0" y="0"/>
                </a:cubicBezTo>
                <a:cubicBezTo>
                  <a:pt x="0" y="0"/>
                  <a:pt x="19" y="19"/>
                  <a:pt x="38" y="19"/>
                </a:cubicBezTo>
                <a:cubicBezTo>
                  <a:pt x="57" y="19"/>
                  <a:pt x="76" y="19"/>
                  <a:pt x="115" y="38"/>
                </a:cubicBezTo>
                <a:cubicBezTo>
                  <a:pt x="134" y="38"/>
                  <a:pt x="172" y="38"/>
                  <a:pt x="191" y="38"/>
                </a:cubicBezTo>
                <a:cubicBezTo>
                  <a:pt x="210" y="38"/>
                  <a:pt x="229" y="38"/>
                  <a:pt x="229" y="38"/>
                </a:cubicBezTo>
              </a:path>
            </a:pathLst>
          </a:custGeom>
          <a:solidFill>
            <a:srgbClr val="EBC19C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1" name="Freeform 168"/>
          <p:cNvSpPr>
            <a:spLocks noChangeArrowheads="1"/>
          </p:cNvSpPr>
          <p:nvPr/>
        </p:nvSpPr>
        <p:spPr bwMode="auto">
          <a:xfrm>
            <a:off x="3043238" y="4662488"/>
            <a:ext cx="111125" cy="15875"/>
          </a:xfrm>
          <a:custGeom>
            <a:avLst/>
            <a:gdLst>
              <a:gd name="T0" fmla="*/ 287 w 288"/>
              <a:gd name="T1" fmla="*/ 38 h 39"/>
              <a:gd name="T2" fmla="*/ 287 w 288"/>
              <a:gd name="T3" fmla="*/ 38 h 39"/>
              <a:gd name="T4" fmla="*/ 229 w 288"/>
              <a:gd name="T5" fmla="*/ 19 h 39"/>
              <a:gd name="T6" fmla="*/ 134 w 288"/>
              <a:gd name="T7" fmla="*/ 19 h 39"/>
              <a:gd name="T8" fmla="*/ 38 w 288"/>
              <a:gd name="T9" fmla="*/ 0 h 39"/>
              <a:gd name="T10" fmla="*/ 0 w 288"/>
              <a:gd name="T11" fmla="*/ 0 h 39"/>
              <a:gd name="T12" fmla="*/ 38 w 288"/>
              <a:gd name="T13" fmla="*/ 19 h 39"/>
              <a:gd name="T14" fmla="*/ 134 w 288"/>
              <a:gd name="T15" fmla="*/ 38 h 39"/>
              <a:gd name="T16" fmla="*/ 229 w 288"/>
              <a:gd name="T17" fmla="*/ 38 h 39"/>
              <a:gd name="T18" fmla="*/ 287 w 288"/>
              <a:gd name="T19" fmla="*/ 38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8" h="39">
                <a:moveTo>
                  <a:pt x="287" y="38"/>
                </a:moveTo>
                <a:lnTo>
                  <a:pt x="287" y="38"/>
                </a:lnTo>
                <a:cubicBezTo>
                  <a:pt x="287" y="38"/>
                  <a:pt x="267" y="38"/>
                  <a:pt x="229" y="19"/>
                </a:cubicBezTo>
                <a:cubicBezTo>
                  <a:pt x="210" y="19"/>
                  <a:pt x="172" y="19"/>
                  <a:pt x="134" y="19"/>
                </a:cubicBezTo>
                <a:cubicBezTo>
                  <a:pt x="115" y="0"/>
                  <a:pt x="77" y="0"/>
                  <a:pt x="38" y="0"/>
                </a:cubicBezTo>
                <a:cubicBezTo>
                  <a:pt x="19" y="0"/>
                  <a:pt x="0" y="0"/>
                  <a:pt x="0" y="0"/>
                </a:cubicBezTo>
                <a:cubicBezTo>
                  <a:pt x="0" y="0"/>
                  <a:pt x="19" y="0"/>
                  <a:pt x="38" y="19"/>
                </a:cubicBezTo>
                <a:cubicBezTo>
                  <a:pt x="77" y="19"/>
                  <a:pt x="96" y="19"/>
                  <a:pt x="134" y="38"/>
                </a:cubicBezTo>
                <a:cubicBezTo>
                  <a:pt x="172" y="38"/>
                  <a:pt x="210" y="38"/>
                  <a:pt x="229" y="38"/>
                </a:cubicBezTo>
                <a:cubicBezTo>
                  <a:pt x="267" y="38"/>
                  <a:pt x="287" y="38"/>
                  <a:pt x="287" y="38"/>
                </a:cubicBezTo>
              </a:path>
            </a:pathLst>
          </a:custGeom>
          <a:solidFill>
            <a:srgbClr val="EBC19C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2" name="Freeform 169"/>
          <p:cNvSpPr>
            <a:spLocks noChangeArrowheads="1"/>
          </p:cNvSpPr>
          <p:nvPr/>
        </p:nvSpPr>
        <p:spPr bwMode="auto">
          <a:xfrm>
            <a:off x="3057525" y="4652963"/>
            <a:ext cx="88900" cy="15875"/>
          </a:xfrm>
          <a:custGeom>
            <a:avLst/>
            <a:gdLst>
              <a:gd name="T0" fmla="*/ 229 w 230"/>
              <a:gd name="T1" fmla="*/ 39 h 40"/>
              <a:gd name="T2" fmla="*/ 229 w 230"/>
              <a:gd name="T3" fmla="*/ 39 h 40"/>
              <a:gd name="T4" fmla="*/ 191 w 230"/>
              <a:gd name="T5" fmla="*/ 20 h 40"/>
              <a:gd name="T6" fmla="*/ 115 w 230"/>
              <a:gd name="T7" fmla="*/ 0 h 40"/>
              <a:gd name="T8" fmla="*/ 39 w 230"/>
              <a:gd name="T9" fmla="*/ 0 h 40"/>
              <a:gd name="T10" fmla="*/ 0 w 230"/>
              <a:gd name="T11" fmla="*/ 0 h 40"/>
              <a:gd name="T12" fmla="*/ 39 w 230"/>
              <a:gd name="T13" fmla="*/ 0 h 40"/>
              <a:gd name="T14" fmla="*/ 115 w 230"/>
              <a:gd name="T15" fmla="*/ 20 h 40"/>
              <a:gd name="T16" fmla="*/ 191 w 230"/>
              <a:gd name="T17" fmla="*/ 39 h 40"/>
              <a:gd name="T18" fmla="*/ 229 w 230"/>
              <a:gd name="T19" fmla="*/ 39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30" h="40">
                <a:moveTo>
                  <a:pt x="229" y="39"/>
                </a:moveTo>
                <a:lnTo>
                  <a:pt x="229" y="39"/>
                </a:lnTo>
                <a:cubicBezTo>
                  <a:pt x="229" y="39"/>
                  <a:pt x="210" y="20"/>
                  <a:pt x="191" y="20"/>
                </a:cubicBezTo>
                <a:cubicBezTo>
                  <a:pt x="172" y="20"/>
                  <a:pt x="134" y="0"/>
                  <a:pt x="115" y="0"/>
                </a:cubicBezTo>
                <a:cubicBezTo>
                  <a:pt x="77" y="0"/>
                  <a:pt x="58" y="0"/>
                  <a:pt x="39" y="0"/>
                </a:cubicBezTo>
                <a:cubicBezTo>
                  <a:pt x="20" y="0"/>
                  <a:pt x="0" y="0"/>
                  <a:pt x="0" y="0"/>
                </a:cubicBezTo>
                <a:cubicBezTo>
                  <a:pt x="0" y="0"/>
                  <a:pt x="20" y="0"/>
                  <a:pt x="39" y="0"/>
                </a:cubicBezTo>
                <a:cubicBezTo>
                  <a:pt x="58" y="20"/>
                  <a:pt x="77" y="20"/>
                  <a:pt x="115" y="20"/>
                </a:cubicBezTo>
                <a:cubicBezTo>
                  <a:pt x="134" y="20"/>
                  <a:pt x="172" y="39"/>
                  <a:pt x="191" y="39"/>
                </a:cubicBezTo>
                <a:cubicBezTo>
                  <a:pt x="210" y="39"/>
                  <a:pt x="229" y="39"/>
                  <a:pt x="229" y="39"/>
                </a:cubicBezTo>
              </a:path>
            </a:pathLst>
          </a:custGeom>
          <a:solidFill>
            <a:srgbClr val="EBC19C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3" name="Freeform 170"/>
          <p:cNvSpPr>
            <a:spLocks noChangeArrowheads="1"/>
          </p:cNvSpPr>
          <p:nvPr/>
        </p:nvSpPr>
        <p:spPr bwMode="auto">
          <a:xfrm>
            <a:off x="3197225" y="4757738"/>
            <a:ext cx="96838" cy="15875"/>
          </a:xfrm>
          <a:custGeom>
            <a:avLst/>
            <a:gdLst>
              <a:gd name="T0" fmla="*/ 248 w 249"/>
              <a:gd name="T1" fmla="*/ 38 h 39"/>
              <a:gd name="T2" fmla="*/ 248 w 249"/>
              <a:gd name="T3" fmla="*/ 38 h 39"/>
              <a:gd name="T4" fmla="*/ 210 w 249"/>
              <a:gd name="T5" fmla="*/ 19 h 39"/>
              <a:gd name="T6" fmla="*/ 134 w 249"/>
              <a:gd name="T7" fmla="*/ 19 h 39"/>
              <a:gd name="T8" fmla="*/ 39 w 249"/>
              <a:gd name="T9" fmla="*/ 0 h 39"/>
              <a:gd name="T10" fmla="*/ 0 w 249"/>
              <a:gd name="T11" fmla="*/ 0 h 39"/>
              <a:gd name="T12" fmla="*/ 39 w 249"/>
              <a:gd name="T13" fmla="*/ 19 h 39"/>
              <a:gd name="T14" fmla="*/ 134 w 249"/>
              <a:gd name="T15" fmla="*/ 38 h 39"/>
              <a:gd name="T16" fmla="*/ 210 w 249"/>
              <a:gd name="T17" fmla="*/ 38 h 39"/>
              <a:gd name="T18" fmla="*/ 248 w 249"/>
              <a:gd name="T19" fmla="*/ 38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49" h="39">
                <a:moveTo>
                  <a:pt x="248" y="38"/>
                </a:moveTo>
                <a:lnTo>
                  <a:pt x="248" y="38"/>
                </a:lnTo>
                <a:cubicBezTo>
                  <a:pt x="248" y="38"/>
                  <a:pt x="229" y="38"/>
                  <a:pt x="210" y="19"/>
                </a:cubicBezTo>
                <a:cubicBezTo>
                  <a:pt x="191" y="19"/>
                  <a:pt x="153" y="19"/>
                  <a:pt x="134" y="19"/>
                </a:cubicBezTo>
                <a:cubicBezTo>
                  <a:pt x="95" y="0"/>
                  <a:pt x="76" y="0"/>
                  <a:pt x="39" y="0"/>
                </a:cubicBezTo>
                <a:cubicBezTo>
                  <a:pt x="19" y="0"/>
                  <a:pt x="0" y="0"/>
                  <a:pt x="0" y="0"/>
                </a:cubicBezTo>
                <a:cubicBezTo>
                  <a:pt x="0" y="0"/>
                  <a:pt x="19" y="0"/>
                  <a:pt x="39" y="19"/>
                </a:cubicBezTo>
                <a:cubicBezTo>
                  <a:pt x="58" y="19"/>
                  <a:pt x="95" y="19"/>
                  <a:pt x="134" y="38"/>
                </a:cubicBezTo>
                <a:cubicBezTo>
                  <a:pt x="153" y="38"/>
                  <a:pt x="191" y="38"/>
                  <a:pt x="210" y="38"/>
                </a:cubicBezTo>
                <a:cubicBezTo>
                  <a:pt x="229" y="38"/>
                  <a:pt x="248" y="38"/>
                  <a:pt x="248" y="38"/>
                </a:cubicBezTo>
              </a:path>
            </a:pathLst>
          </a:custGeom>
          <a:solidFill>
            <a:srgbClr val="EBC19C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4" name="Freeform 171"/>
          <p:cNvSpPr>
            <a:spLocks noChangeArrowheads="1"/>
          </p:cNvSpPr>
          <p:nvPr/>
        </p:nvSpPr>
        <p:spPr bwMode="auto">
          <a:xfrm>
            <a:off x="3213100" y="4751388"/>
            <a:ext cx="82550" cy="15875"/>
          </a:xfrm>
          <a:custGeom>
            <a:avLst/>
            <a:gdLst>
              <a:gd name="T0" fmla="*/ 209 w 210"/>
              <a:gd name="T1" fmla="*/ 38 h 39"/>
              <a:gd name="T2" fmla="*/ 209 w 210"/>
              <a:gd name="T3" fmla="*/ 38 h 39"/>
              <a:gd name="T4" fmla="*/ 171 w 210"/>
              <a:gd name="T5" fmla="*/ 19 h 39"/>
              <a:gd name="T6" fmla="*/ 95 w 210"/>
              <a:gd name="T7" fmla="*/ 0 h 39"/>
              <a:gd name="T8" fmla="*/ 37 w 210"/>
              <a:gd name="T9" fmla="*/ 0 h 39"/>
              <a:gd name="T10" fmla="*/ 0 w 210"/>
              <a:gd name="T11" fmla="*/ 0 h 39"/>
              <a:gd name="T12" fmla="*/ 19 w 210"/>
              <a:gd name="T13" fmla="*/ 19 h 39"/>
              <a:gd name="T14" fmla="*/ 95 w 210"/>
              <a:gd name="T15" fmla="*/ 19 h 39"/>
              <a:gd name="T16" fmla="*/ 171 w 210"/>
              <a:gd name="T17" fmla="*/ 38 h 39"/>
              <a:gd name="T18" fmla="*/ 209 w 210"/>
              <a:gd name="T19" fmla="*/ 38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10" h="39">
                <a:moveTo>
                  <a:pt x="209" y="38"/>
                </a:moveTo>
                <a:lnTo>
                  <a:pt x="209" y="38"/>
                </a:lnTo>
                <a:cubicBezTo>
                  <a:pt x="209" y="38"/>
                  <a:pt x="190" y="19"/>
                  <a:pt x="171" y="19"/>
                </a:cubicBezTo>
                <a:cubicBezTo>
                  <a:pt x="152" y="19"/>
                  <a:pt x="133" y="19"/>
                  <a:pt x="95" y="0"/>
                </a:cubicBezTo>
                <a:cubicBezTo>
                  <a:pt x="76" y="0"/>
                  <a:pt x="56" y="0"/>
                  <a:pt x="37" y="0"/>
                </a:cubicBezTo>
                <a:cubicBezTo>
                  <a:pt x="19" y="0"/>
                  <a:pt x="0" y="0"/>
                  <a:pt x="0" y="0"/>
                </a:cubicBezTo>
                <a:cubicBezTo>
                  <a:pt x="0" y="0"/>
                  <a:pt x="0" y="0"/>
                  <a:pt x="19" y="19"/>
                </a:cubicBezTo>
                <a:cubicBezTo>
                  <a:pt x="37" y="19"/>
                  <a:pt x="76" y="19"/>
                  <a:pt x="95" y="19"/>
                </a:cubicBezTo>
                <a:cubicBezTo>
                  <a:pt x="114" y="19"/>
                  <a:pt x="152" y="38"/>
                  <a:pt x="171" y="38"/>
                </a:cubicBezTo>
                <a:cubicBezTo>
                  <a:pt x="190" y="38"/>
                  <a:pt x="209" y="38"/>
                  <a:pt x="209" y="38"/>
                </a:cubicBezTo>
              </a:path>
            </a:pathLst>
          </a:custGeom>
          <a:solidFill>
            <a:srgbClr val="EBC19C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5" name="Freeform 172"/>
          <p:cNvSpPr>
            <a:spLocks noChangeArrowheads="1"/>
          </p:cNvSpPr>
          <p:nvPr/>
        </p:nvSpPr>
        <p:spPr bwMode="auto">
          <a:xfrm>
            <a:off x="2733675" y="4389438"/>
            <a:ext cx="103188" cy="14287"/>
          </a:xfrm>
          <a:custGeom>
            <a:avLst/>
            <a:gdLst>
              <a:gd name="T0" fmla="*/ 268 w 269"/>
              <a:gd name="T1" fmla="*/ 39 h 40"/>
              <a:gd name="T2" fmla="*/ 268 w 269"/>
              <a:gd name="T3" fmla="*/ 39 h 40"/>
              <a:gd name="T4" fmla="*/ 229 w 269"/>
              <a:gd name="T5" fmla="*/ 20 h 40"/>
              <a:gd name="T6" fmla="*/ 134 w 269"/>
              <a:gd name="T7" fmla="*/ 0 h 40"/>
              <a:gd name="T8" fmla="*/ 39 w 269"/>
              <a:gd name="T9" fmla="*/ 0 h 40"/>
              <a:gd name="T10" fmla="*/ 0 w 269"/>
              <a:gd name="T11" fmla="*/ 0 h 40"/>
              <a:gd name="T12" fmla="*/ 39 w 269"/>
              <a:gd name="T13" fmla="*/ 0 h 40"/>
              <a:gd name="T14" fmla="*/ 134 w 269"/>
              <a:gd name="T15" fmla="*/ 20 h 40"/>
              <a:gd name="T16" fmla="*/ 229 w 269"/>
              <a:gd name="T17" fmla="*/ 39 h 40"/>
              <a:gd name="T18" fmla="*/ 268 w 269"/>
              <a:gd name="T19" fmla="*/ 39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69" h="40">
                <a:moveTo>
                  <a:pt x="268" y="39"/>
                </a:moveTo>
                <a:lnTo>
                  <a:pt x="268" y="39"/>
                </a:lnTo>
                <a:cubicBezTo>
                  <a:pt x="268" y="39"/>
                  <a:pt x="249" y="20"/>
                  <a:pt x="229" y="20"/>
                </a:cubicBezTo>
                <a:cubicBezTo>
                  <a:pt x="210" y="20"/>
                  <a:pt x="172" y="0"/>
                  <a:pt x="134" y="0"/>
                </a:cubicBezTo>
                <a:cubicBezTo>
                  <a:pt x="96" y="0"/>
                  <a:pt x="57" y="0"/>
                  <a:pt x="39" y="0"/>
                </a:cubicBezTo>
                <a:cubicBezTo>
                  <a:pt x="20" y="0"/>
                  <a:pt x="0" y="0"/>
                  <a:pt x="0" y="0"/>
                </a:cubicBezTo>
                <a:cubicBezTo>
                  <a:pt x="0" y="0"/>
                  <a:pt x="0" y="0"/>
                  <a:pt x="39" y="0"/>
                </a:cubicBezTo>
                <a:cubicBezTo>
                  <a:pt x="57" y="20"/>
                  <a:pt x="96" y="20"/>
                  <a:pt x="134" y="20"/>
                </a:cubicBezTo>
                <a:cubicBezTo>
                  <a:pt x="172" y="39"/>
                  <a:pt x="191" y="39"/>
                  <a:pt x="229" y="39"/>
                </a:cubicBezTo>
                <a:cubicBezTo>
                  <a:pt x="249" y="39"/>
                  <a:pt x="268" y="39"/>
                  <a:pt x="268" y="39"/>
                </a:cubicBezTo>
              </a:path>
            </a:pathLst>
          </a:custGeom>
          <a:solidFill>
            <a:srgbClr val="EBC19C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6" name="Freeform 173"/>
          <p:cNvSpPr>
            <a:spLocks noChangeArrowheads="1"/>
          </p:cNvSpPr>
          <p:nvPr/>
        </p:nvSpPr>
        <p:spPr bwMode="auto">
          <a:xfrm>
            <a:off x="2740025" y="4373563"/>
            <a:ext cx="88900" cy="15875"/>
          </a:xfrm>
          <a:custGeom>
            <a:avLst/>
            <a:gdLst>
              <a:gd name="T0" fmla="*/ 229 w 230"/>
              <a:gd name="T1" fmla="*/ 38 h 39"/>
              <a:gd name="T2" fmla="*/ 229 w 230"/>
              <a:gd name="T3" fmla="*/ 38 h 39"/>
              <a:gd name="T4" fmla="*/ 209 w 230"/>
              <a:gd name="T5" fmla="*/ 38 h 39"/>
              <a:gd name="T6" fmla="*/ 114 w 230"/>
              <a:gd name="T7" fmla="*/ 19 h 39"/>
              <a:gd name="T8" fmla="*/ 37 w 230"/>
              <a:gd name="T9" fmla="*/ 0 h 39"/>
              <a:gd name="T10" fmla="*/ 0 w 230"/>
              <a:gd name="T11" fmla="*/ 0 h 39"/>
              <a:gd name="T12" fmla="*/ 37 w 230"/>
              <a:gd name="T13" fmla="*/ 19 h 39"/>
              <a:gd name="T14" fmla="*/ 114 w 230"/>
              <a:gd name="T15" fmla="*/ 38 h 39"/>
              <a:gd name="T16" fmla="*/ 190 w 230"/>
              <a:gd name="T17" fmla="*/ 38 h 39"/>
              <a:gd name="T18" fmla="*/ 229 w 230"/>
              <a:gd name="T19" fmla="*/ 38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30" h="39">
                <a:moveTo>
                  <a:pt x="229" y="38"/>
                </a:moveTo>
                <a:lnTo>
                  <a:pt x="229" y="38"/>
                </a:lnTo>
                <a:cubicBezTo>
                  <a:pt x="229" y="38"/>
                  <a:pt x="229" y="38"/>
                  <a:pt x="209" y="38"/>
                </a:cubicBezTo>
                <a:cubicBezTo>
                  <a:pt x="171" y="19"/>
                  <a:pt x="152" y="19"/>
                  <a:pt x="114" y="19"/>
                </a:cubicBezTo>
                <a:cubicBezTo>
                  <a:pt x="95" y="19"/>
                  <a:pt x="56" y="0"/>
                  <a:pt x="37" y="0"/>
                </a:cubicBezTo>
                <a:cubicBezTo>
                  <a:pt x="19" y="0"/>
                  <a:pt x="0" y="0"/>
                  <a:pt x="0" y="0"/>
                </a:cubicBezTo>
                <a:cubicBezTo>
                  <a:pt x="0" y="0"/>
                  <a:pt x="19" y="19"/>
                  <a:pt x="37" y="19"/>
                </a:cubicBezTo>
                <a:cubicBezTo>
                  <a:pt x="56" y="19"/>
                  <a:pt x="95" y="38"/>
                  <a:pt x="114" y="38"/>
                </a:cubicBezTo>
                <a:cubicBezTo>
                  <a:pt x="152" y="38"/>
                  <a:pt x="171" y="38"/>
                  <a:pt x="190" y="38"/>
                </a:cubicBezTo>
                <a:cubicBezTo>
                  <a:pt x="229" y="38"/>
                  <a:pt x="229" y="38"/>
                  <a:pt x="229" y="38"/>
                </a:cubicBezTo>
              </a:path>
            </a:pathLst>
          </a:custGeom>
          <a:solidFill>
            <a:srgbClr val="EBC19C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7" name="Freeform 174"/>
          <p:cNvSpPr>
            <a:spLocks noChangeArrowheads="1"/>
          </p:cNvSpPr>
          <p:nvPr/>
        </p:nvSpPr>
        <p:spPr bwMode="auto">
          <a:xfrm>
            <a:off x="2901950" y="4357688"/>
            <a:ext cx="111125" cy="15875"/>
          </a:xfrm>
          <a:custGeom>
            <a:avLst/>
            <a:gdLst>
              <a:gd name="T0" fmla="*/ 287 w 288"/>
              <a:gd name="T1" fmla="*/ 38 h 39"/>
              <a:gd name="T2" fmla="*/ 287 w 288"/>
              <a:gd name="T3" fmla="*/ 38 h 39"/>
              <a:gd name="T4" fmla="*/ 248 w 288"/>
              <a:gd name="T5" fmla="*/ 19 h 39"/>
              <a:gd name="T6" fmla="*/ 153 w 288"/>
              <a:gd name="T7" fmla="*/ 0 h 39"/>
              <a:gd name="T8" fmla="*/ 58 w 288"/>
              <a:gd name="T9" fmla="*/ 0 h 39"/>
              <a:gd name="T10" fmla="*/ 0 w 288"/>
              <a:gd name="T11" fmla="*/ 0 h 39"/>
              <a:gd name="T12" fmla="*/ 58 w 288"/>
              <a:gd name="T13" fmla="*/ 0 h 39"/>
              <a:gd name="T14" fmla="*/ 153 w 288"/>
              <a:gd name="T15" fmla="*/ 19 h 39"/>
              <a:gd name="T16" fmla="*/ 248 w 288"/>
              <a:gd name="T17" fmla="*/ 38 h 39"/>
              <a:gd name="T18" fmla="*/ 287 w 288"/>
              <a:gd name="T19" fmla="*/ 38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8" h="39">
                <a:moveTo>
                  <a:pt x="287" y="38"/>
                </a:moveTo>
                <a:lnTo>
                  <a:pt x="287" y="38"/>
                </a:lnTo>
                <a:cubicBezTo>
                  <a:pt x="287" y="38"/>
                  <a:pt x="268" y="19"/>
                  <a:pt x="248" y="19"/>
                </a:cubicBezTo>
                <a:cubicBezTo>
                  <a:pt x="211" y="19"/>
                  <a:pt x="172" y="0"/>
                  <a:pt x="153" y="0"/>
                </a:cubicBezTo>
                <a:cubicBezTo>
                  <a:pt x="115" y="0"/>
                  <a:pt x="77" y="0"/>
                  <a:pt x="58" y="0"/>
                </a:cubicBezTo>
                <a:cubicBezTo>
                  <a:pt x="19" y="0"/>
                  <a:pt x="0" y="0"/>
                  <a:pt x="0" y="0"/>
                </a:cubicBezTo>
                <a:cubicBezTo>
                  <a:pt x="0" y="0"/>
                  <a:pt x="19" y="0"/>
                  <a:pt x="58" y="0"/>
                </a:cubicBezTo>
                <a:cubicBezTo>
                  <a:pt x="77" y="19"/>
                  <a:pt x="115" y="19"/>
                  <a:pt x="153" y="19"/>
                </a:cubicBezTo>
                <a:cubicBezTo>
                  <a:pt x="172" y="19"/>
                  <a:pt x="211" y="38"/>
                  <a:pt x="248" y="38"/>
                </a:cubicBezTo>
                <a:cubicBezTo>
                  <a:pt x="268" y="38"/>
                  <a:pt x="287" y="38"/>
                  <a:pt x="287" y="38"/>
                </a:cubicBezTo>
              </a:path>
            </a:pathLst>
          </a:custGeom>
          <a:solidFill>
            <a:srgbClr val="EBC19C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8" name="Freeform 175"/>
          <p:cNvSpPr>
            <a:spLocks noChangeArrowheads="1"/>
          </p:cNvSpPr>
          <p:nvPr/>
        </p:nvSpPr>
        <p:spPr bwMode="auto">
          <a:xfrm>
            <a:off x="2917825" y="4344988"/>
            <a:ext cx="88900" cy="14287"/>
          </a:xfrm>
          <a:custGeom>
            <a:avLst/>
            <a:gdLst>
              <a:gd name="T0" fmla="*/ 229 w 230"/>
              <a:gd name="T1" fmla="*/ 38 h 39"/>
              <a:gd name="T2" fmla="*/ 229 w 230"/>
              <a:gd name="T3" fmla="*/ 38 h 39"/>
              <a:gd name="T4" fmla="*/ 190 w 230"/>
              <a:gd name="T5" fmla="*/ 38 h 39"/>
              <a:gd name="T6" fmla="*/ 114 w 230"/>
              <a:gd name="T7" fmla="*/ 19 h 39"/>
              <a:gd name="T8" fmla="*/ 38 w 230"/>
              <a:gd name="T9" fmla="*/ 0 h 39"/>
              <a:gd name="T10" fmla="*/ 0 w 230"/>
              <a:gd name="T11" fmla="*/ 0 h 39"/>
              <a:gd name="T12" fmla="*/ 38 w 230"/>
              <a:gd name="T13" fmla="*/ 19 h 39"/>
              <a:gd name="T14" fmla="*/ 114 w 230"/>
              <a:gd name="T15" fmla="*/ 38 h 39"/>
              <a:gd name="T16" fmla="*/ 190 w 230"/>
              <a:gd name="T17" fmla="*/ 38 h 39"/>
              <a:gd name="T18" fmla="*/ 229 w 230"/>
              <a:gd name="T19" fmla="*/ 38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30" h="39">
                <a:moveTo>
                  <a:pt x="229" y="38"/>
                </a:moveTo>
                <a:lnTo>
                  <a:pt x="229" y="38"/>
                </a:lnTo>
                <a:cubicBezTo>
                  <a:pt x="229" y="38"/>
                  <a:pt x="209" y="38"/>
                  <a:pt x="190" y="38"/>
                </a:cubicBezTo>
                <a:cubicBezTo>
                  <a:pt x="172" y="19"/>
                  <a:pt x="153" y="19"/>
                  <a:pt x="114" y="19"/>
                </a:cubicBezTo>
                <a:cubicBezTo>
                  <a:pt x="95" y="0"/>
                  <a:pt x="57" y="0"/>
                  <a:pt x="38" y="0"/>
                </a:cubicBezTo>
                <a:cubicBezTo>
                  <a:pt x="19" y="0"/>
                  <a:pt x="0" y="0"/>
                  <a:pt x="0" y="0"/>
                </a:cubicBezTo>
                <a:cubicBezTo>
                  <a:pt x="0" y="0"/>
                  <a:pt x="19" y="19"/>
                  <a:pt x="38" y="19"/>
                </a:cubicBezTo>
                <a:cubicBezTo>
                  <a:pt x="57" y="19"/>
                  <a:pt x="95" y="38"/>
                  <a:pt x="114" y="38"/>
                </a:cubicBezTo>
                <a:cubicBezTo>
                  <a:pt x="153" y="38"/>
                  <a:pt x="172" y="38"/>
                  <a:pt x="190" y="38"/>
                </a:cubicBezTo>
                <a:cubicBezTo>
                  <a:pt x="209" y="38"/>
                  <a:pt x="229" y="38"/>
                  <a:pt x="229" y="38"/>
                </a:cubicBezTo>
              </a:path>
            </a:pathLst>
          </a:custGeom>
          <a:solidFill>
            <a:srgbClr val="EBC19C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9" name="Freeform 176"/>
          <p:cNvSpPr>
            <a:spLocks noChangeArrowheads="1"/>
          </p:cNvSpPr>
          <p:nvPr/>
        </p:nvSpPr>
        <p:spPr bwMode="auto">
          <a:xfrm>
            <a:off x="3087688" y="4424363"/>
            <a:ext cx="104775" cy="15875"/>
          </a:xfrm>
          <a:custGeom>
            <a:avLst/>
            <a:gdLst>
              <a:gd name="T0" fmla="*/ 267 w 268"/>
              <a:gd name="T1" fmla="*/ 38 h 39"/>
              <a:gd name="T2" fmla="*/ 267 w 268"/>
              <a:gd name="T3" fmla="*/ 38 h 39"/>
              <a:gd name="T4" fmla="*/ 229 w 268"/>
              <a:gd name="T5" fmla="*/ 19 h 39"/>
              <a:gd name="T6" fmla="*/ 133 w 268"/>
              <a:gd name="T7" fmla="*/ 0 h 39"/>
              <a:gd name="T8" fmla="*/ 38 w 268"/>
              <a:gd name="T9" fmla="*/ 0 h 39"/>
              <a:gd name="T10" fmla="*/ 0 w 268"/>
              <a:gd name="T11" fmla="*/ 0 h 39"/>
              <a:gd name="T12" fmla="*/ 38 w 268"/>
              <a:gd name="T13" fmla="*/ 0 h 39"/>
              <a:gd name="T14" fmla="*/ 133 w 268"/>
              <a:gd name="T15" fmla="*/ 19 h 39"/>
              <a:gd name="T16" fmla="*/ 229 w 268"/>
              <a:gd name="T17" fmla="*/ 38 h 39"/>
              <a:gd name="T18" fmla="*/ 267 w 268"/>
              <a:gd name="T19" fmla="*/ 38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68" h="39">
                <a:moveTo>
                  <a:pt x="267" y="38"/>
                </a:moveTo>
                <a:lnTo>
                  <a:pt x="267" y="38"/>
                </a:lnTo>
                <a:cubicBezTo>
                  <a:pt x="267" y="38"/>
                  <a:pt x="248" y="38"/>
                  <a:pt x="229" y="19"/>
                </a:cubicBezTo>
                <a:cubicBezTo>
                  <a:pt x="210" y="19"/>
                  <a:pt x="172" y="0"/>
                  <a:pt x="133" y="0"/>
                </a:cubicBezTo>
                <a:cubicBezTo>
                  <a:pt x="95" y="0"/>
                  <a:pt x="57" y="0"/>
                  <a:pt x="38" y="0"/>
                </a:cubicBezTo>
                <a:cubicBezTo>
                  <a:pt x="19" y="0"/>
                  <a:pt x="0" y="0"/>
                  <a:pt x="0" y="0"/>
                </a:cubicBezTo>
                <a:cubicBezTo>
                  <a:pt x="0" y="0"/>
                  <a:pt x="19" y="0"/>
                  <a:pt x="38" y="0"/>
                </a:cubicBezTo>
                <a:cubicBezTo>
                  <a:pt x="57" y="19"/>
                  <a:pt x="95" y="19"/>
                  <a:pt x="133" y="19"/>
                </a:cubicBezTo>
                <a:cubicBezTo>
                  <a:pt x="172" y="38"/>
                  <a:pt x="210" y="38"/>
                  <a:pt x="229" y="38"/>
                </a:cubicBezTo>
                <a:cubicBezTo>
                  <a:pt x="248" y="38"/>
                  <a:pt x="267" y="38"/>
                  <a:pt x="267" y="38"/>
                </a:cubicBezTo>
              </a:path>
            </a:pathLst>
          </a:custGeom>
          <a:solidFill>
            <a:srgbClr val="EBC19C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0" name="Freeform 177"/>
          <p:cNvSpPr>
            <a:spLocks noChangeArrowheads="1"/>
          </p:cNvSpPr>
          <p:nvPr/>
        </p:nvSpPr>
        <p:spPr bwMode="auto">
          <a:xfrm>
            <a:off x="3101975" y="4408488"/>
            <a:ext cx="88900" cy="15875"/>
          </a:xfrm>
          <a:custGeom>
            <a:avLst/>
            <a:gdLst>
              <a:gd name="T0" fmla="*/ 229 w 230"/>
              <a:gd name="T1" fmla="*/ 39 h 40"/>
              <a:gd name="T2" fmla="*/ 229 w 230"/>
              <a:gd name="T3" fmla="*/ 39 h 40"/>
              <a:gd name="T4" fmla="*/ 191 w 230"/>
              <a:gd name="T5" fmla="*/ 39 h 40"/>
              <a:gd name="T6" fmla="*/ 114 w 230"/>
              <a:gd name="T7" fmla="*/ 19 h 40"/>
              <a:gd name="T8" fmla="*/ 19 w 230"/>
              <a:gd name="T9" fmla="*/ 0 h 40"/>
              <a:gd name="T10" fmla="*/ 0 w 230"/>
              <a:gd name="T11" fmla="*/ 0 h 40"/>
              <a:gd name="T12" fmla="*/ 19 w 230"/>
              <a:gd name="T13" fmla="*/ 19 h 40"/>
              <a:gd name="T14" fmla="*/ 95 w 230"/>
              <a:gd name="T15" fmla="*/ 39 h 40"/>
              <a:gd name="T16" fmla="*/ 191 w 230"/>
              <a:gd name="T17" fmla="*/ 39 h 40"/>
              <a:gd name="T18" fmla="*/ 229 w 230"/>
              <a:gd name="T19" fmla="*/ 39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30" h="40">
                <a:moveTo>
                  <a:pt x="229" y="39"/>
                </a:moveTo>
                <a:lnTo>
                  <a:pt x="229" y="39"/>
                </a:lnTo>
                <a:cubicBezTo>
                  <a:pt x="229" y="39"/>
                  <a:pt x="210" y="39"/>
                  <a:pt x="191" y="39"/>
                </a:cubicBezTo>
                <a:cubicBezTo>
                  <a:pt x="172" y="19"/>
                  <a:pt x="134" y="19"/>
                  <a:pt x="114" y="19"/>
                </a:cubicBezTo>
                <a:cubicBezTo>
                  <a:pt x="76" y="19"/>
                  <a:pt x="57" y="0"/>
                  <a:pt x="19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19"/>
                  <a:pt x="19" y="19"/>
                </a:cubicBezTo>
                <a:cubicBezTo>
                  <a:pt x="38" y="19"/>
                  <a:pt x="76" y="39"/>
                  <a:pt x="95" y="39"/>
                </a:cubicBezTo>
                <a:cubicBezTo>
                  <a:pt x="134" y="39"/>
                  <a:pt x="153" y="39"/>
                  <a:pt x="191" y="39"/>
                </a:cubicBezTo>
                <a:cubicBezTo>
                  <a:pt x="210" y="39"/>
                  <a:pt x="229" y="39"/>
                  <a:pt x="229" y="39"/>
                </a:cubicBezTo>
              </a:path>
            </a:pathLst>
          </a:custGeom>
          <a:solidFill>
            <a:srgbClr val="EBC19C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1" name="Freeform 178"/>
          <p:cNvSpPr>
            <a:spLocks noChangeArrowheads="1"/>
          </p:cNvSpPr>
          <p:nvPr/>
        </p:nvSpPr>
        <p:spPr bwMode="auto">
          <a:xfrm>
            <a:off x="3228975" y="4589463"/>
            <a:ext cx="88900" cy="14287"/>
          </a:xfrm>
          <a:custGeom>
            <a:avLst/>
            <a:gdLst>
              <a:gd name="T0" fmla="*/ 230 w 231"/>
              <a:gd name="T1" fmla="*/ 38 h 39"/>
              <a:gd name="T2" fmla="*/ 230 w 231"/>
              <a:gd name="T3" fmla="*/ 38 h 39"/>
              <a:gd name="T4" fmla="*/ 192 w 231"/>
              <a:gd name="T5" fmla="*/ 19 h 39"/>
              <a:gd name="T6" fmla="*/ 115 w 231"/>
              <a:gd name="T7" fmla="*/ 0 h 39"/>
              <a:gd name="T8" fmla="*/ 39 w 231"/>
              <a:gd name="T9" fmla="*/ 0 h 39"/>
              <a:gd name="T10" fmla="*/ 0 w 231"/>
              <a:gd name="T11" fmla="*/ 0 h 39"/>
              <a:gd name="T12" fmla="*/ 39 w 231"/>
              <a:gd name="T13" fmla="*/ 0 h 39"/>
              <a:gd name="T14" fmla="*/ 115 w 231"/>
              <a:gd name="T15" fmla="*/ 19 h 39"/>
              <a:gd name="T16" fmla="*/ 192 w 231"/>
              <a:gd name="T17" fmla="*/ 38 h 39"/>
              <a:gd name="T18" fmla="*/ 230 w 231"/>
              <a:gd name="T19" fmla="*/ 38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31" h="39">
                <a:moveTo>
                  <a:pt x="230" y="38"/>
                </a:moveTo>
                <a:lnTo>
                  <a:pt x="230" y="38"/>
                </a:lnTo>
                <a:cubicBezTo>
                  <a:pt x="230" y="38"/>
                  <a:pt x="211" y="19"/>
                  <a:pt x="192" y="19"/>
                </a:cubicBezTo>
                <a:cubicBezTo>
                  <a:pt x="172" y="19"/>
                  <a:pt x="153" y="19"/>
                  <a:pt x="115" y="0"/>
                </a:cubicBezTo>
                <a:cubicBezTo>
                  <a:pt x="96" y="0"/>
                  <a:pt x="58" y="0"/>
                  <a:pt x="39" y="0"/>
                </a:cubicBezTo>
                <a:cubicBezTo>
                  <a:pt x="19" y="0"/>
                  <a:pt x="0" y="0"/>
                  <a:pt x="0" y="0"/>
                </a:cubicBezTo>
                <a:cubicBezTo>
                  <a:pt x="0" y="0"/>
                  <a:pt x="19" y="0"/>
                  <a:pt x="39" y="0"/>
                </a:cubicBezTo>
                <a:cubicBezTo>
                  <a:pt x="58" y="19"/>
                  <a:pt x="77" y="19"/>
                  <a:pt x="115" y="19"/>
                </a:cubicBezTo>
                <a:cubicBezTo>
                  <a:pt x="134" y="19"/>
                  <a:pt x="172" y="38"/>
                  <a:pt x="192" y="38"/>
                </a:cubicBezTo>
                <a:cubicBezTo>
                  <a:pt x="211" y="38"/>
                  <a:pt x="230" y="38"/>
                  <a:pt x="230" y="38"/>
                </a:cubicBezTo>
              </a:path>
            </a:pathLst>
          </a:custGeom>
          <a:solidFill>
            <a:srgbClr val="EBC19C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2" name="Freeform 179"/>
          <p:cNvSpPr>
            <a:spLocks noChangeArrowheads="1"/>
          </p:cNvSpPr>
          <p:nvPr/>
        </p:nvSpPr>
        <p:spPr bwMode="auto">
          <a:xfrm>
            <a:off x="3235325" y="4579938"/>
            <a:ext cx="74613" cy="9525"/>
          </a:xfrm>
          <a:custGeom>
            <a:avLst/>
            <a:gdLst>
              <a:gd name="T0" fmla="*/ 192 w 193"/>
              <a:gd name="T1" fmla="*/ 19 h 20"/>
              <a:gd name="T2" fmla="*/ 192 w 193"/>
              <a:gd name="T3" fmla="*/ 19 h 20"/>
              <a:gd name="T4" fmla="*/ 173 w 193"/>
              <a:gd name="T5" fmla="*/ 19 h 20"/>
              <a:gd name="T6" fmla="*/ 96 w 193"/>
              <a:gd name="T7" fmla="*/ 0 h 20"/>
              <a:gd name="T8" fmla="*/ 39 w 193"/>
              <a:gd name="T9" fmla="*/ 0 h 20"/>
              <a:gd name="T10" fmla="*/ 0 w 193"/>
              <a:gd name="T11" fmla="*/ 0 h 20"/>
              <a:gd name="T12" fmla="*/ 39 w 193"/>
              <a:gd name="T13" fmla="*/ 0 h 20"/>
              <a:gd name="T14" fmla="*/ 96 w 193"/>
              <a:gd name="T15" fmla="*/ 19 h 20"/>
              <a:gd name="T16" fmla="*/ 173 w 193"/>
              <a:gd name="T17" fmla="*/ 19 h 20"/>
              <a:gd name="T18" fmla="*/ 192 w 193"/>
              <a:gd name="T19" fmla="*/ 19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93" h="20">
                <a:moveTo>
                  <a:pt x="192" y="19"/>
                </a:moveTo>
                <a:lnTo>
                  <a:pt x="192" y="19"/>
                </a:lnTo>
                <a:cubicBezTo>
                  <a:pt x="192" y="19"/>
                  <a:pt x="192" y="19"/>
                  <a:pt x="173" y="19"/>
                </a:cubicBezTo>
                <a:cubicBezTo>
                  <a:pt x="153" y="19"/>
                  <a:pt x="134" y="0"/>
                  <a:pt x="96" y="0"/>
                </a:cubicBezTo>
                <a:cubicBezTo>
                  <a:pt x="77" y="0"/>
                  <a:pt x="58" y="0"/>
                  <a:pt x="39" y="0"/>
                </a:cubicBezTo>
                <a:cubicBezTo>
                  <a:pt x="20" y="0"/>
                  <a:pt x="0" y="0"/>
                  <a:pt x="0" y="0"/>
                </a:cubicBezTo>
                <a:cubicBezTo>
                  <a:pt x="0" y="0"/>
                  <a:pt x="20" y="0"/>
                  <a:pt x="39" y="0"/>
                </a:cubicBezTo>
                <a:cubicBezTo>
                  <a:pt x="58" y="19"/>
                  <a:pt x="77" y="19"/>
                  <a:pt x="96" y="19"/>
                </a:cubicBezTo>
                <a:cubicBezTo>
                  <a:pt x="134" y="19"/>
                  <a:pt x="153" y="19"/>
                  <a:pt x="173" y="19"/>
                </a:cubicBezTo>
                <a:cubicBezTo>
                  <a:pt x="192" y="19"/>
                  <a:pt x="192" y="19"/>
                  <a:pt x="192" y="19"/>
                </a:cubicBezTo>
              </a:path>
            </a:pathLst>
          </a:custGeom>
          <a:solidFill>
            <a:srgbClr val="EBC19C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3" name="Freeform 180"/>
          <p:cNvSpPr>
            <a:spLocks noChangeArrowheads="1"/>
          </p:cNvSpPr>
          <p:nvPr/>
        </p:nvSpPr>
        <p:spPr bwMode="auto">
          <a:xfrm>
            <a:off x="2806700" y="4306888"/>
            <a:ext cx="82550" cy="460375"/>
          </a:xfrm>
          <a:custGeom>
            <a:avLst/>
            <a:gdLst>
              <a:gd name="T0" fmla="*/ 210 w 211"/>
              <a:gd name="T1" fmla="*/ 0 h 1185"/>
              <a:gd name="T2" fmla="*/ 210 w 211"/>
              <a:gd name="T3" fmla="*/ 0 h 1185"/>
              <a:gd name="T4" fmla="*/ 191 w 211"/>
              <a:gd name="T5" fmla="*/ 38 h 1185"/>
              <a:gd name="T6" fmla="*/ 153 w 211"/>
              <a:gd name="T7" fmla="*/ 172 h 1185"/>
              <a:gd name="T8" fmla="*/ 134 w 211"/>
              <a:gd name="T9" fmla="*/ 363 h 1185"/>
              <a:gd name="T10" fmla="*/ 96 w 211"/>
              <a:gd name="T11" fmla="*/ 592 h 1185"/>
              <a:gd name="T12" fmla="*/ 58 w 211"/>
              <a:gd name="T13" fmla="*/ 802 h 1185"/>
              <a:gd name="T14" fmla="*/ 19 w 211"/>
              <a:gd name="T15" fmla="*/ 993 h 1185"/>
              <a:gd name="T16" fmla="*/ 0 w 211"/>
              <a:gd name="T17" fmla="*/ 1126 h 1185"/>
              <a:gd name="T18" fmla="*/ 0 w 211"/>
              <a:gd name="T19" fmla="*/ 1184 h 1185"/>
              <a:gd name="T20" fmla="*/ 19 w 211"/>
              <a:gd name="T21" fmla="*/ 1146 h 1185"/>
              <a:gd name="T22" fmla="*/ 38 w 211"/>
              <a:gd name="T23" fmla="*/ 993 h 1185"/>
              <a:gd name="T24" fmla="*/ 77 w 211"/>
              <a:gd name="T25" fmla="*/ 821 h 1185"/>
              <a:gd name="T26" fmla="*/ 115 w 211"/>
              <a:gd name="T27" fmla="*/ 592 h 1185"/>
              <a:gd name="T28" fmla="*/ 153 w 211"/>
              <a:gd name="T29" fmla="*/ 382 h 1185"/>
              <a:gd name="T30" fmla="*/ 172 w 211"/>
              <a:gd name="T31" fmla="*/ 191 h 1185"/>
              <a:gd name="T32" fmla="*/ 191 w 211"/>
              <a:gd name="T33" fmla="*/ 57 h 1185"/>
              <a:gd name="T34" fmla="*/ 210 w 211"/>
              <a:gd name="T35" fmla="*/ 0 h 1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11" h="1185">
                <a:moveTo>
                  <a:pt x="210" y="0"/>
                </a:moveTo>
                <a:lnTo>
                  <a:pt x="210" y="0"/>
                </a:lnTo>
                <a:cubicBezTo>
                  <a:pt x="210" y="0"/>
                  <a:pt x="191" y="19"/>
                  <a:pt x="191" y="38"/>
                </a:cubicBezTo>
                <a:cubicBezTo>
                  <a:pt x="191" y="76"/>
                  <a:pt x="172" y="134"/>
                  <a:pt x="153" y="172"/>
                </a:cubicBezTo>
                <a:cubicBezTo>
                  <a:pt x="153" y="230"/>
                  <a:pt x="134" y="306"/>
                  <a:pt x="134" y="363"/>
                </a:cubicBezTo>
                <a:cubicBezTo>
                  <a:pt x="115" y="439"/>
                  <a:pt x="96" y="516"/>
                  <a:pt x="96" y="592"/>
                </a:cubicBezTo>
                <a:cubicBezTo>
                  <a:pt x="77" y="668"/>
                  <a:pt x="58" y="745"/>
                  <a:pt x="58" y="802"/>
                </a:cubicBezTo>
                <a:cubicBezTo>
                  <a:pt x="38" y="878"/>
                  <a:pt x="38" y="936"/>
                  <a:pt x="19" y="993"/>
                </a:cubicBezTo>
                <a:cubicBezTo>
                  <a:pt x="19" y="1050"/>
                  <a:pt x="19" y="1108"/>
                  <a:pt x="0" y="1126"/>
                </a:cubicBezTo>
                <a:cubicBezTo>
                  <a:pt x="0" y="1165"/>
                  <a:pt x="0" y="1184"/>
                  <a:pt x="0" y="1184"/>
                </a:cubicBezTo>
                <a:cubicBezTo>
                  <a:pt x="0" y="1184"/>
                  <a:pt x="0" y="1165"/>
                  <a:pt x="19" y="1146"/>
                </a:cubicBezTo>
                <a:cubicBezTo>
                  <a:pt x="19" y="1108"/>
                  <a:pt x="38" y="1050"/>
                  <a:pt x="38" y="993"/>
                </a:cubicBezTo>
                <a:cubicBezTo>
                  <a:pt x="58" y="955"/>
                  <a:pt x="58" y="878"/>
                  <a:pt x="77" y="821"/>
                </a:cubicBezTo>
                <a:cubicBezTo>
                  <a:pt x="96" y="745"/>
                  <a:pt x="96" y="668"/>
                  <a:pt x="115" y="592"/>
                </a:cubicBezTo>
                <a:cubicBezTo>
                  <a:pt x="134" y="516"/>
                  <a:pt x="134" y="439"/>
                  <a:pt x="153" y="382"/>
                </a:cubicBezTo>
                <a:cubicBezTo>
                  <a:pt x="153" y="306"/>
                  <a:pt x="172" y="249"/>
                  <a:pt x="172" y="191"/>
                </a:cubicBezTo>
                <a:cubicBezTo>
                  <a:pt x="191" y="134"/>
                  <a:pt x="191" y="76"/>
                  <a:pt x="191" y="57"/>
                </a:cubicBezTo>
                <a:cubicBezTo>
                  <a:pt x="191" y="19"/>
                  <a:pt x="210" y="0"/>
                  <a:pt x="210" y="0"/>
                </a:cubicBezTo>
              </a:path>
            </a:pathLst>
          </a:custGeom>
          <a:solidFill>
            <a:srgbClr val="F6C293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4" name="Freeform 181"/>
          <p:cNvSpPr>
            <a:spLocks noChangeArrowheads="1"/>
          </p:cNvSpPr>
          <p:nvPr/>
        </p:nvSpPr>
        <p:spPr bwMode="auto">
          <a:xfrm>
            <a:off x="2990850" y="4313238"/>
            <a:ext cx="82550" cy="460375"/>
          </a:xfrm>
          <a:custGeom>
            <a:avLst/>
            <a:gdLst>
              <a:gd name="T0" fmla="*/ 211 w 212"/>
              <a:gd name="T1" fmla="*/ 0 h 1185"/>
              <a:gd name="T2" fmla="*/ 211 w 212"/>
              <a:gd name="T3" fmla="*/ 0 h 1185"/>
              <a:gd name="T4" fmla="*/ 192 w 212"/>
              <a:gd name="T5" fmla="*/ 57 h 1185"/>
              <a:gd name="T6" fmla="*/ 172 w 212"/>
              <a:gd name="T7" fmla="*/ 191 h 1185"/>
              <a:gd name="T8" fmla="*/ 134 w 212"/>
              <a:gd name="T9" fmla="*/ 382 h 1185"/>
              <a:gd name="T10" fmla="*/ 96 w 212"/>
              <a:gd name="T11" fmla="*/ 592 h 1185"/>
              <a:gd name="T12" fmla="*/ 58 w 212"/>
              <a:gd name="T13" fmla="*/ 802 h 1185"/>
              <a:gd name="T14" fmla="*/ 39 w 212"/>
              <a:gd name="T15" fmla="*/ 1012 h 1185"/>
              <a:gd name="T16" fmla="*/ 19 w 212"/>
              <a:gd name="T17" fmla="*/ 1146 h 1185"/>
              <a:gd name="T18" fmla="*/ 0 w 212"/>
              <a:gd name="T19" fmla="*/ 1184 h 1185"/>
              <a:gd name="T20" fmla="*/ 19 w 212"/>
              <a:gd name="T21" fmla="*/ 1146 h 1185"/>
              <a:gd name="T22" fmla="*/ 39 w 212"/>
              <a:gd name="T23" fmla="*/ 1012 h 1185"/>
              <a:gd name="T24" fmla="*/ 77 w 212"/>
              <a:gd name="T25" fmla="*/ 822 h 1185"/>
              <a:gd name="T26" fmla="*/ 115 w 212"/>
              <a:gd name="T27" fmla="*/ 592 h 1185"/>
              <a:gd name="T28" fmla="*/ 153 w 212"/>
              <a:gd name="T29" fmla="*/ 382 h 1185"/>
              <a:gd name="T30" fmla="*/ 192 w 212"/>
              <a:gd name="T31" fmla="*/ 191 h 1185"/>
              <a:gd name="T32" fmla="*/ 211 w 212"/>
              <a:gd name="T33" fmla="*/ 57 h 1185"/>
              <a:gd name="T34" fmla="*/ 211 w 212"/>
              <a:gd name="T35" fmla="*/ 0 h 1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12" h="1185">
                <a:moveTo>
                  <a:pt x="211" y="0"/>
                </a:moveTo>
                <a:lnTo>
                  <a:pt x="211" y="0"/>
                </a:lnTo>
                <a:cubicBezTo>
                  <a:pt x="211" y="0"/>
                  <a:pt x="211" y="19"/>
                  <a:pt x="192" y="57"/>
                </a:cubicBezTo>
                <a:cubicBezTo>
                  <a:pt x="192" y="77"/>
                  <a:pt x="172" y="134"/>
                  <a:pt x="172" y="191"/>
                </a:cubicBezTo>
                <a:cubicBezTo>
                  <a:pt x="153" y="248"/>
                  <a:pt x="153" y="306"/>
                  <a:pt x="134" y="382"/>
                </a:cubicBezTo>
                <a:cubicBezTo>
                  <a:pt x="115" y="440"/>
                  <a:pt x="96" y="516"/>
                  <a:pt x="96" y="592"/>
                </a:cubicBezTo>
                <a:cubicBezTo>
                  <a:pt x="77" y="669"/>
                  <a:pt x="77" y="745"/>
                  <a:pt x="58" y="802"/>
                </a:cubicBezTo>
                <a:cubicBezTo>
                  <a:pt x="39" y="878"/>
                  <a:pt x="39" y="955"/>
                  <a:pt x="39" y="1012"/>
                </a:cubicBezTo>
                <a:cubicBezTo>
                  <a:pt x="19" y="1051"/>
                  <a:pt x="19" y="1107"/>
                  <a:pt x="19" y="1146"/>
                </a:cubicBezTo>
                <a:cubicBezTo>
                  <a:pt x="0" y="1165"/>
                  <a:pt x="0" y="1184"/>
                  <a:pt x="0" y="1184"/>
                </a:cubicBezTo>
                <a:cubicBezTo>
                  <a:pt x="0" y="1184"/>
                  <a:pt x="19" y="1165"/>
                  <a:pt x="19" y="1146"/>
                </a:cubicBezTo>
                <a:cubicBezTo>
                  <a:pt x="19" y="1107"/>
                  <a:pt x="39" y="1070"/>
                  <a:pt x="39" y="1012"/>
                </a:cubicBezTo>
                <a:cubicBezTo>
                  <a:pt x="58" y="955"/>
                  <a:pt x="77" y="878"/>
                  <a:pt x="77" y="822"/>
                </a:cubicBezTo>
                <a:cubicBezTo>
                  <a:pt x="96" y="745"/>
                  <a:pt x="115" y="669"/>
                  <a:pt x="115" y="592"/>
                </a:cubicBezTo>
                <a:cubicBezTo>
                  <a:pt x="134" y="516"/>
                  <a:pt x="153" y="440"/>
                  <a:pt x="153" y="382"/>
                </a:cubicBezTo>
                <a:cubicBezTo>
                  <a:pt x="172" y="306"/>
                  <a:pt x="172" y="248"/>
                  <a:pt x="192" y="191"/>
                </a:cubicBezTo>
                <a:cubicBezTo>
                  <a:pt x="192" y="134"/>
                  <a:pt x="192" y="77"/>
                  <a:pt x="211" y="57"/>
                </a:cubicBezTo>
                <a:cubicBezTo>
                  <a:pt x="211" y="19"/>
                  <a:pt x="211" y="0"/>
                  <a:pt x="211" y="0"/>
                </a:cubicBezTo>
              </a:path>
            </a:pathLst>
          </a:custGeom>
          <a:solidFill>
            <a:srgbClr val="F6C293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5" name="Freeform 182"/>
          <p:cNvSpPr>
            <a:spLocks noChangeArrowheads="1"/>
          </p:cNvSpPr>
          <p:nvPr/>
        </p:nvSpPr>
        <p:spPr bwMode="auto">
          <a:xfrm>
            <a:off x="3162300" y="4500563"/>
            <a:ext cx="52388" cy="325437"/>
          </a:xfrm>
          <a:custGeom>
            <a:avLst/>
            <a:gdLst>
              <a:gd name="T0" fmla="*/ 134 w 135"/>
              <a:gd name="T1" fmla="*/ 0 h 841"/>
              <a:gd name="T2" fmla="*/ 134 w 135"/>
              <a:gd name="T3" fmla="*/ 0 h 841"/>
              <a:gd name="T4" fmla="*/ 134 w 135"/>
              <a:gd name="T5" fmla="*/ 19 h 841"/>
              <a:gd name="T6" fmla="*/ 114 w 135"/>
              <a:gd name="T7" fmla="*/ 114 h 841"/>
              <a:gd name="T8" fmla="*/ 76 w 135"/>
              <a:gd name="T9" fmla="*/ 267 h 841"/>
              <a:gd name="T10" fmla="*/ 57 w 135"/>
              <a:gd name="T11" fmla="*/ 420 h 841"/>
              <a:gd name="T12" fmla="*/ 38 w 135"/>
              <a:gd name="T13" fmla="*/ 573 h 841"/>
              <a:gd name="T14" fmla="*/ 19 w 135"/>
              <a:gd name="T15" fmla="*/ 706 h 841"/>
              <a:gd name="T16" fmla="*/ 0 w 135"/>
              <a:gd name="T17" fmla="*/ 802 h 841"/>
              <a:gd name="T18" fmla="*/ 0 w 135"/>
              <a:gd name="T19" fmla="*/ 840 h 841"/>
              <a:gd name="T20" fmla="*/ 0 w 135"/>
              <a:gd name="T21" fmla="*/ 802 h 841"/>
              <a:gd name="T22" fmla="*/ 19 w 135"/>
              <a:gd name="T23" fmla="*/ 706 h 841"/>
              <a:gd name="T24" fmla="*/ 57 w 135"/>
              <a:gd name="T25" fmla="*/ 573 h 841"/>
              <a:gd name="T26" fmla="*/ 76 w 135"/>
              <a:gd name="T27" fmla="*/ 420 h 841"/>
              <a:gd name="T28" fmla="*/ 114 w 135"/>
              <a:gd name="T29" fmla="*/ 267 h 841"/>
              <a:gd name="T30" fmla="*/ 134 w 135"/>
              <a:gd name="T31" fmla="*/ 133 h 841"/>
              <a:gd name="T32" fmla="*/ 134 w 135"/>
              <a:gd name="T33" fmla="*/ 38 h 841"/>
              <a:gd name="T34" fmla="*/ 134 w 135"/>
              <a:gd name="T35" fmla="*/ 0 h 8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35" h="841">
                <a:moveTo>
                  <a:pt x="134" y="0"/>
                </a:moveTo>
                <a:lnTo>
                  <a:pt x="134" y="0"/>
                </a:lnTo>
                <a:cubicBezTo>
                  <a:pt x="134" y="0"/>
                  <a:pt x="134" y="0"/>
                  <a:pt x="134" y="19"/>
                </a:cubicBezTo>
                <a:cubicBezTo>
                  <a:pt x="134" y="57"/>
                  <a:pt x="114" y="76"/>
                  <a:pt x="114" y="114"/>
                </a:cubicBezTo>
                <a:cubicBezTo>
                  <a:pt x="95" y="171"/>
                  <a:pt x="95" y="210"/>
                  <a:pt x="76" y="267"/>
                </a:cubicBezTo>
                <a:cubicBezTo>
                  <a:pt x="76" y="305"/>
                  <a:pt x="57" y="362"/>
                  <a:pt x="57" y="420"/>
                </a:cubicBezTo>
                <a:cubicBezTo>
                  <a:pt x="38" y="477"/>
                  <a:pt x="38" y="515"/>
                  <a:pt x="38" y="573"/>
                </a:cubicBezTo>
                <a:cubicBezTo>
                  <a:pt x="19" y="629"/>
                  <a:pt x="19" y="668"/>
                  <a:pt x="19" y="706"/>
                </a:cubicBezTo>
                <a:cubicBezTo>
                  <a:pt x="0" y="744"/>
                  <a:pt x="0" y="782"/>
                  <a:pt x="0" y="802"/>
                </a:cubicBezTo>
                <a:cubicBezTo>
                  <a:pt x="0" y="821"/>
                  <a:pt x="0" y="840"/>
                  <a:pt x="0" y="840"/>
                </a:cubicBezTo>
                <a:cubicBezTo>
                  <a:pt x="0" y="840"/>
                  <a:pt x="0" y="821"/>
                  <a:pt x="0" y="802"/>
                </a:cubicBezTo>
                <a:cubicBezTo>
                  <a:pt x="19" y="782"/>
                  <a:pt x="19" y="744"/>
                  <a:pt x="19" y="706"/>
                </a:cubicBezTo>
                <a:cubicBezTo>
                  <a:pt x="38" y="668"/>
                  <a:pt x="38" y="629"/>
                  <a:pt x="57" y="573"/>
                </a:cubicBezTo>
                <a:cubicBezTo>
                  <a:pt x="57" y="534"/>
                  <a:pt x="76" y="477"/>
                  <a:pt x="76" y="420"/>
                </a:cubicBezTo>
                <a:cubicBezTo>
                  <a:pt x="95" y="362"/>
                  <a:pt x="95" y="305"/>
                  <a:pt x="114" y="267"/>
                </a:cubicBezTo>
                <a:cubicBezTo>
                  <a:pt x="114" y="210"/>
                  <a:pt x="114" y="171"/>
                  <a:pt x="134" y="133"/>
                </a:cubicBezTo>
                <a:cubicBezTo>
                  <a:pt x="134" y="76"/>
                  <a:pt x="134" y="57"/>
                  <a:pt x="134" y="38"/>
                </a:cubicBezTo>
                <a:cubicBezTo>
                  <a:pt x="134" y="0"/>
                  <a:pt x="134" y="0"/>
                  <a:pt x="134" y="0"/>
                </a:cubicBezTo>
              </a:path>
            </a:pathLst>
          </a:custGeom>
          <a:solidFill>
            <a:srgbClr val="F6C293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6" name="Freeform 183"/>
          <p:cNvSpPr>
            <a:spLocks noChangeArrowheads="1"/>
          </p:cNvSpPr>
          <p:nvPr/>
        </p:nvSpPr>
        <p:spPr bwMode="auto">
          <a:xfrm>
            <a:off x="2466975" y="4897438"/>
            <a:ext cx="74613" cy="22225"/>
          </a:xfrm>
          <a:custGeom>
            <a:avLst/>
            <a:gdLst>
              <a:gd name="T0" fmla="*/ 0 w 192"/>
              <a:gd name="T1" fmla="*/ 57 h 58"/>
              <a:gd name="T2" fmla="*/ 0 w 192"/>
              <a:gd name="T3" fmla="*/ 57 h 58"/>
              <a:gd name="T4" fmla="*/ 38 w 192"/>
              <a:gd name="T5" fmla="*/ 57 h 58"/>
              <a:gd name="T6" fmla="*/ 96 w 192"/>
              <a:gd name="T7" fmla="*/ 38 h 58"/>
              <a:gd name="T8" fmla="*/ 172 w 192"/>
              <a:gd name="T9" fmla="*/ 19 h 58"/>
              <a:gd name="T10" fmla="*/ 191 w 192"/>
              <a:gd name="T11" fmla="*/ 0 h 58"/>
              <a:gd name="T12" fmla="*/ 172 w 192"/>
              <a:gd name="T13" fmla="*/ 0 h 58"/>
              <a:gd name="T14" fmla="*/ 96 w 192"/>
              <a:gd name="T15" fmla="*/ 19 h 58"/>
              <a:gd name="T16" fmla="*/ 38 w 192"/>
              <a:gd name="T17" fmla="*/ 57 h 58"/>
              <a:gd name="T18" fmla="*/ 0 w 192"/>
              <a:gd name="T19" fmla="*/ 57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92" h="58">
                <a:moveTo>
                  <a:pt x="0" y="57"/>
                </a:moveTo>
                <a:lnTo>
                  <a:pt x="0" y="57"/>
                </a:lnTo>
                <a:cubicBezTo>
                  <a:pt x="0" y="57"/>
                  <a:pt x="19" y="57"/>
                  <a:pt x="38" y="57"/>
                </a:cubicBezTo>
                <a:cubicBezTo>
                  <a:pt x="57" y="57"/>
                  <a:pt x="76" y="57"/>
                  <a:pt x="96" y="38"/>
                </a:cubicBezTo>
                <a:cubicBezTo>
                  <a:pt x="133" y="38"/>
                  <a:pt x="152" y="19"/>
                  <a:pt x="172" y="19"/>
                </a:cubicBezTo>
                <a:cubicBezTo>
                  <a:pt x="191" y="0"/>
                  <a:pt x="191" y="0"/>
                  <a:pt x="191" y="0"/>
                </a:cubicBezTo>
                <a:cubicBezTo>
                  <a:pt x="191" y="0"/>
                  <a:pt x="191" y="0"/>
                  <a:pt x="172" y="0"/>
                </a:cubicBezTo>
                <a:cubicBezTo>
                  <a:pt x="152" y="19"/>
                  <a:pt x="115" y="19"/>
                  <a:pt x="96" y="19"/>
                </a:cubicBezTo>
                <a:cubicBezTo>
                  <a:pt x="76" y="38"/>
                  <a:pt x="57" y="38"/>
                  <a:pt x="38" y="57"/>
                </a:cubicBezTo>
                <a:cubicBezTo>
                  <a:pt x="19" y="57"/>
                  <a:pt x="0" y="57"/>
                  <a:pt x="0" y="57"/>
                </a:cubicBezTo>
              </a:path>
            </a:pathLst>
          </a:custGeom>
          <a:solidFill>
            <a:srgbClr val="EBC19C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7" name="Freeform 184"/>
          <p:cNvSpPr>
            <a:spLocks noChangeArrowheads="1"/>
          </p:cNvSpPr>
          <p:nvPr/>
        </p:nvSpPr>
        <p:spPr bwMode="auto">
          <a:xfrm>
            <a:off x="2473325" y="4913313"/>
            <a:ext cx="66675" cy="15875"/>
          </a:xfrm>
          <a:custGeom>
            <a:avLst/>
            <a:gdLst>
              <a:gd name="T0" fmla="*/ 0 w 173"/>
              <a:gd name="T1" fmla="*/ 38 h 39"/>
              <a:gd name="T2" fmla="*/ 0 w 173"/>
              <a:gd name="T3" fmla="*/ 38 h 39"/>
              <a:gd name="T4" fmla="*/ 38 w 173"/>
              <a:gd name="T5" fmla="*/ 38 h 39"/>
              <a:gd name="T6" fmla="*/ 77 w 173"/>
              <a:gd name="T7" fmla="*/ 38 h 39"/>
              <a:gd name="T8" fmla="*/ 133 w 173"/>
              <a:gd name="T9" fmla="*/ 0 h 39"/>
              <a:gd name="T10" fmla="*/ 172 w 173"/>
              <a:gd name="T11" fmla="*/ 0 h 39"/>
              <a:gd name="T12" fmla="*/ 133 w 173"/>
              <a:gd name="T13" fmla="*/ 0 h 39"/>
              <a:gd name="T14" fmla="*/ 77 w 173"/>
              <a:gd name="T15" fmla="*/ 19 h 39"/>
              <a:gd name="T16" fmla="*/ 19 w 173"/>
              <a:gd name="T17" fmla="*/ 38 h 39"/>
              <a:gd name="T18" fmla="*/ 0 w 173"/>
              <a:gd name="T19" fmla="*/ 38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73" h="39">
                <a:moveTo>
                  <a:pt x="0" y="38"/>
                </a:moveTo>
                <a:lnTo>
                  <a:pt x="0" y="38"/>
                </a:lnTo>
                <a:cubicBezTo>
                  <a:pt x="0" y="38"/>
                  <a:pt x="19" y="38"/>
                  <a:pt x="38" y="38"/>
                </a:cubicBezTo>
                <a:cubicBezTo>
                  <a:pt x="38" y="38"/>
                  <a:pt x="57" y="38"/>
                  <a:pt x="77" y="38"/>
                </a:cubicBezTo>
                <a:cubicBezTo>
                  <a:pt x="114" y="19"/>
                  <a:pt x="133" y="19"/>
                  <a:pt x="133" y="0"/>
                </a:cubicBezTo>
                <a:cubicBezTo>
                  <a:pt x="153" y="0"/>
                  <a:pt x="172" y="0"/>
                  <a:pt x="172" y="0"/>
                </a:cubicBezTo>
                <a:cubicBezTo>
                  <a:pt x="172" y="0"/>
                  <a:pt x="153" y="0"/>
                  <a:pt x="133" y="0"/>
                </a:cubicBezTo>
                <a:cubicBezTo>
                  <a:pt x="114" y="0"/>
                  <a:pt x="96" y="0"/>
                  <a:pt x="77" y="19"/>
                </a:cubicBezTo>
                <a:cubicBezTo>
                  <a:pt x="57" y="19"/>
                  <a:pt x="38" y="19"/>
                  <a:pt x="19" y="38"/>
                </a:cubicBezTo>
                <a:lnTo>
                  <a:pt x="0" y="38"/>
                </a:lnTo>
              </a:path>
            </a:pathLst>
          </a:custGeom>
          <a:solidFill>
            <a:srgbClr val="EBC19C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8" name="Freeform 185"/>
          <p:cNvSpPr>
            <a:spLocks noChangeArrowheads="1"/>
          </p:cNvSpPr>
          <p:nvPr/>
        </p:nvSpPr>
        <p:spPr bwMode="auto">
          <a:xfrm>
            <a:off x="2295525" y="5364163"/>
            <a:ext cx="800100" cy="2154237"/>
          </a:xfrm>
          <a:custGeom>
            <a:avLst/>
            <a:gdLst>
              <a:gd name="T0" fmla="*/ 1166 w 2064"/>
              <a:gd name="T1" fmla="*/ 5555 h 5556"/>
              <a:gd name="T2" fmla="*/ 0 w 2064"/>
              <a:gd name="T3" fmla="*/ 5365 h 5556"/>
              <a:gd name="T4" fmla="*/ 898 w 2064"/>
              <a:gd name="T5" fmla="*/ 0 h 5556"/>
              <a:gd name="T6" fmla="*/ 2063 w 2064"/>
              <a:gd name="T7" fmla="*/ 191 h 5556"/>
              <a:gd name="T8" fmla="*/ 1166 w 2064"/>
              <a:gd name="T9" fmla="*/ 5555 h 55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64" h="5556">
                <a:moveTo>
                  <a:pt x="1166" y="5555"/>
                </a:moveTo>
                <a:lnTo>
                  <a:pt x="0" y="5365"/>
                </a:lnTo>
                <a:lnTo>
                  <a:pt x="898" y="0"/>
                </a:lnTo>
                <a:lnTo>
                  <a:pt x="2063" y="191"/>
                </a:lnTo>
                <a:lnTo>
                  <a:pt x="1166" y="5555"/>
                </a:lnTo>
              </a:path>
            </a:pathLst>
          </a:custGeom>
          <a:solidFill>
            <a:srgbClr val="0F303F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9" name="Freeform 186"/>
          <p:cNvSpPr>
            <a:spLocks noChangeArrowheads="1"/>
          </p:cNvSpPr>
          <p:nvPr/>
        </p:nvSpPr>
        <p:spPr bwMode="auto">
          <a:xfrm>
            <a:off x="8586788" y="4300538"/>
            <a:ext cx="347662" cy="222250"/>
          </a:xfrm>
          <a:custGeom>
            <a:avLst/>
            <a:gdLst>
              <a:gd name="T0" fmla="*/ 0 w 899"/>
              <a:gd name="T1" fmla="*/ 38 h 574"/>
              <a:gd name="T2" fmla="*/ 0 w 899"/>
              <a:gd name="T3" fmla="*/ 38 h 574"/>
              <a:gd name="T4" fmla="*/ 592 w 899"/>
              <a:gd name="T5" fmla="*/ 0 h 574"/>
              <a:gd name="T6" fmla="*/ 687 w 899"/>
              <a:gd name="T7" fmla="*/ 76 h 574"/>
              <a:gd name="T8" fmla="*/ 898 w 899"/>
              <a:gd name="T9" fmla="*/ 573 h 574"/>
              <a:gd name="T10" fmla="*/ 0 w 899"/>
              <a:gd name="T11" fmla="*/ 38 h 5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99" h="574">
                <a:moveTo>
                  <a:pt x="0" y="38"/>
                </a:moveTo>
                <a:lnTo>
                  <a:pt x="0" y="38"/>
                </a:lnTo>
                <a:cubicBezTo>
                  <a:pt x="592" y="0"/>
                  <a:pt x="592" y="0"/>
                  <a:pt x="592" y="0"/>
                </a:cubicBezTo>
                <a:cubicBezTo>
                  <a:pt x="592" y="0"/>
                  <a:pt x="668" y="0"/>
                  <a:pt x="687" y="76"/>
                </a:cubicBezTo>
                <a:cubicBezTo>
                  <a:pt x="898" y="573"/>
                  <a:pt x="898" y="573"/>
                  <a:pt x="898" y="573"/>
                </a:cubicBezTo>
                <a:lnTo>
                  <a:pt x="0" y="38"/>
                </a:lnTo>
              </a:path>
            </a:pathLst>
          </a:custGeom>
          <a:solidFill>
            <a:srgbClr val="EAB98C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0" name="Freeform 187"/>
          <p:cNvSpPr>
            <a:spLocks noChangeArrowheads="1"/>
          </p:cNvSpPr>
          <p:nvPr/>
        </p:nvSpPr>
        <p:spPr bwMode="auto">
          <a:xfrm>
            <a:off x="8255000" y="4129088"/>
            <a:ext cx="273050" cy="177800"/>
          </a:xfrm>
          <a:custGeom>
            <a:avLst/>
            <a:gdLst>
              <a:gd name="T0" fmla="*/ 286 w 707"/>
              <a:gd name="T1" fmla="*/ 0 h 459"/>
              <a:gd name="T2" fmla="*/ 286 w 707"/>
              <a:gd name="T3" fmla="*/ 0 h 459"/>
              <a:gd name="T4" fmla="*/ 38 w 707"/>
              <a:gd name="T5" fmla="*/ 153 h 459"/>
              <a:gd name="T6" fmla="*/ 267 w 707"/>
              <a:gd name="T7" fmla="*/ 439 h 459"/>
              <a:gd name="T8" fmla="*/ 706 w 707"/>
              <a:gd name="T9" fmla="*/ 458 h 459"/>
              <a:gd name="T10" fmla="*/ 286 w 707"/>
              <a:gd name="T11" fmla="*/ 0 h 4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07" h="459">
                <a:moveTo>
                  <a:pt x="286" y="0"/>
                </a:moveTo>
                <a:lnTo>
                  <a:pt x="286" y="0"/>
                </a:lnTo>
                <a:cubicBezTo>
                  <a:pt x="286" y="0"/>
                  <a:pt x="0" y="0"/>
                  <a:pt x="38" y="153"/>
                </a:cubicBezTo>
                <a:cubicBezTo>
                  <a:pt x="38" y="153"/>
                  <a:pt x="76" y="420"/>
                  <a:pt x="267" y="439"/>
                </a:cubicBezTo>
                <a:cubicBezTo>
                  <a:pt x="706" y="458"/>
                  <a:pt x="706" y="458"/>
                  <a:pt x="706" y="458"/>
                </a:cubicBezTo>
                <a:lnTo>
                  <a:pt x="286" y="0"/>
                </a:lnTo>
              </a:path>
            </a:pathLst>
          </a:custGeom>
          <a:solidFill>
            <a:srgbClr val="FED6B6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1" name="Freeform 188"/>
          <p:cNvSpPr>
            <a:spLocks noChangeArrowheads="1"/>
          </p:cNvSpPr>
          <p:nvPr/>
        </p:nvSpPr>
        <p:spPr bwMode="auto">
          <a:xfrm>
            <a:off x="8667750" y="5030788"/>
            <a:ext cx="438150" cy="254000"/>
          </a:xfrm>
          <a:custGeom>
            <a:avLst/>
            <a:gdLst>
              <a:gd name="T0" fmla="*/ 0 w 1128"/>
              <a:gd name="T1" fmla="*/ 287 h 651"/>
              <a:gd name="T2" fmla="*/ 134 w 1128"/>
              <a:gd name="T3" fmla="*/ 650 h 651"/>
              <a:gd name="T4" fmla="*/ 1127 w 1128"/>
              <a:gd name="T5" fmla="*/ 306 h 651"/>
              <a:gd name="T6" fmla="*/ 993 w 1128"/>
              <a:gd name="T7" fmla="*/ 0 h 651"/>
              <a:gd name="T8" fmla="*/ 0 w 1128"/>
              <a:gd name="T9" fmla="*/ 287 h 6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28" h="651">
                <a:moveTo>
                  <a:pt x="0" y="287"/>
                </a:moveTo>
                <a:lnTo>
                  <a:pt x="134" y="650"/>
                </a:lnTo>
                <a:lnTo>
                  <a:pt x="1127" y="306"/>
                </a:lnTo>
                <a:lnTo>
                  <a:pt x="993" y="0"/>
                </a:lnTo>
                <a:lnTo>
                  <a:pt x="0" y="287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2" name="Freeform 189"/>
          <p:cNvSpPr>
            <a:spLocks noChangeArrowheads="1"/>
          </p:cNvSpPr>
          <p:nvPr/>
        </p:nvSpPr>
        <p:spPr bwMode="auto">
          <a:xfrm>
            <a:off x="8520113" y="4122738"/>
            <a:ext cx="733425" cy="1079500"/>
          </a:xfrm>
          <a:custGeom>
            <a:avLst/>
            <a:gdLst>
              <a:gd name="T0" fmla="*/ 1776 w 1892"/>
              <a:gd name="T1" fmla="*/ 1050 h 2788"/>
              <a:gd name="T2" fmla="*/ 1776 w 1892"/>
              <a:gd name="T3" fmla="*/ 1050 h 2788"/>
              <a:gd name="T4" fmla="*/ 1146 w 1892"/>
              <a:gd name="T5" fmla="*/ 134 h 2788"/>
              <a:gd name="T6" fmla="*/ 917 w 1892"/>
              <a:gd name="T7" fmla="*/ 0 h 2788"/>
              <a:gd name="T8" fmla="*/ 840 w 1892"/>
              <a:gd name="T9" fmla="*/ 0 h 2788"/>
              <a:gd name="T10" fmla="*/ 840 w 1892"/>
              <a:gd name="T11" fmla="*/ 0 h 2788"/>
              <a:gd name="T12" fmla="*/ 821 w 1892"/>
              <a:gd name="T13" fmla="*/ 0 h 2788"/>
              <a:gd name="T14" fmla="*/ 821 w 1892"/>
              <a:gd name="T15" fmla="*/ 859 h 2788"/>
              <a:gd name="T16" fmla="*/ 821 w 1892"/>
              <a:gd name="T17" fmla="*/ 878 h 2788"/>
              <a:gd name="T18" fmla="*/ 859 w 1892"/>
              <a:gd name="T19" fmla="*/ 821 h 2788"/>
              <a:gd name="T20" fmla="*/ 878 w 1892"/>
              <a:gd name="T21" fmla="*/ 821 h 2788"/>
              <a:gd name="T22" fmla="*/ 1070 w 1892"/>
              <a:gd name="T23" fmla="*/ 1031 h 2788"/>
              <a:gd name="T24" fmla="*/ 821 w 1892"/>
              <a:gd name="T25" fmla="*/ 1603 h 2788"/>
              <a:gd name="T26" fmla="*/ 821 w 1892"/>
              <a:gd name="T27" fmla="*/ 1680 h 2788"/>
              <a:gd name="T28" fmla="*/ 592 w 1892"/>
              <a:gd name="T29" fmla="*/ 1699 h 2788"/>
              <a:gd name="T30" fmla="*/ 248 w 1892"/>
              <a:gd name="T31" fmla="*/ 1871 h 2788"/>
              <a:gd name="T32" fmla="*/ 0 w 1892"/>
              <a:gd name="T33" fmla="*/ 2005 h 2788"/>
              <a:gd name="T34" fmla="*/ 0 w 1892"/>
              <a:gd name="T35" fmla="*/ 2081 h 2788"/>
              <a:gd name="T36" fmla="*/ 38 w 1892"/>
              <a:gd name="T37" fmla="*/ 2138 h 2788"/>
              <a:gd name="T38" fmla="*/ 38 w 1892"/>
              <a:gd name="T39" fmla="*/ 2138 h 2788"/>
              <a:gd name="T40" fmla="*/ 440 w 1892"/>
              <a:gd name="T41" fmla="*/ 2787 h 2788"/>
              <a:gd name="T42" fmla="*/ 1432 w 1892"/>
              <a:gd name="T43" fmla="*/ 2463 h 2788"/>
              <a:gd name="T44" fmla="*/ 1833 w 1892"/>
              <a:gd name="T45" fmla="*/ 1355 h 2788"/>
              <a:gd name="T46" fmla="*/ 1776 w 1892"/>
              <a:gd name="T47" fmla="*/ 1050 h 27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892" h="2788">
                <a:moveTo>
                  <a:pt x="1776" y="1050"/>
                </a:moveTo>
                <a:lnTo>
                  <a:pt x="1776" y="1050"/>
                </a:lnTo>
                <a:cubicBezTo>
                  <a:pt x="1146" y="134"/>
                  <a:pt x="1146" y="134"/>
                  <a:pt x="1146" y="134"/>
                </a:cubicBezTo>
                <a:cubicBezTo>
                  <a:pt x="1088" y="38"/>
                  <a:pt x="993" y="19"/>
                  <a:pt x="917" y="0"/>
                </a:cubicBezTo>
                <a:cubicBezTo>
                  <a:pt x="840" y="0"/>
                  <a:pt x="840" y="0"/>
                  <a:pt x="840" y="0"/>
                </a:cubicBezTo>
                <a:lnTo>
                  <a:pt x="840" y="0"/>
                </a:lnTo>
                <a:cubicBezTo>
                  <a:pt x="821" y="0"/>
                  <a:pt x="821" y="0"/>
                  <a:pt x="821" y="0"/>
                </a:cubicBezTo>
                <a:cubicBezTo>
                  <a:pt x="821" y="859"/>
                  <a:pt x="821" y="859"/>
                  <a:pt x="821" y="859"/>
                </a:cubicBezTo>
                <a:cubicBezTo>
                  <a:pt x="821" y="878"/>
                  <a:pt x="821" y="878"/>
                  <a:pt x="821" y="878"/>
                </a:cubicBezTo>
                <a:cubicBezTo>
                  <a:pt x="859" y="821"/>
                  <a:pt x="859" y="821"/>
                  <a:pt x="859" y="821"/>
                </a:cubicBezTo>
                <a:cubicBezTo>
                  <a:pt x="878" y="821"/>
                  <a:pt x="878" y="821"/>
                  <a:pt x="878" y="821"/>
                </a:cubicBezTo>
                <a:cubicBezTo>
                  <a:pt x="878" y="821"/>
                  <a:pt x="1012" y="974"/>
                  <a:pt x="1070" y="1031"/>
                </a:cubicBezTo>
                <a:cubicBezTo>
                  <a:pt x="1107" y="1355"/>
                  <a:pt x="974" y="1527"/>
                  <a:pt x="821" y="1603"/>
                </a:cubicBezTo>
                <a:cubicBezTo>
                  <a:pt x="821" y="1680"/>
                  <a:pt x="821" y="1680"/>
                  <a:pt x="821" y="1680"/>
                </a:cubicBezTo>
                <a:cubicBezTo>
                  <a:pt x="592" y="1699"/>
                  <a:pt x="592" y="1699"/>
                  <a:pt x="592" y="1699"/>
                </a:cubicBezTo>
                <a:cubicBezTo>
                  <a:pt x="592" y="1699"/>
                  <a:pt x="248" y="1852"/>
                  <a:pt x="248" y="1871"/>
                </a:cubicBezTo>
                <a:cubicBezTo>
                  <a:pt x="229" y="1871"/>
                  <a:pt x="0" y="2005"/>
                  <a:pt x="0" y="2005"/>
                </a:cubicBezTo>
                <a:cubicBezTo>
                  <a:pt x="0" y="2081"/>
                  <a:pt x="0" y="2081"/>
                  <a:pt x="0" y="2081"/>
                </a:cubicBezTo>
                <a:cubicBezTo>
                  <a:pt x="38" y="2138"/>
                  <a:pt x="38" y="2138"/>
                  <a:pt x="38" y="2138"/>
                </a:cubicBezTo>
                <a:lnTo>
                  <a:pt x="38" y="2138"/>
                </a:lnTo>
                <a:cubicBezTo>
                  <a:pt x="440" y="2787"/>
                  <a:pt x="440" y="2787"/>
                  <a:pt x="440" y="2787"/>
                </a:cubicBezTo>
                <a:cubicBezTo>
                  <a:pt x="1432" y="2463"/>
                  <a:pt x="1432" y="2463"/>
                  <a:pt x="1432" y="2463"/>
                </a:cubicBezTo>
                <a:cubicBezTo>
                  <a:pt x="1833" y="1355"/>
                  <a:pt x="1833" y="1355"/>
                  <a:pt x="1833" y="1355"/>
                </a:cubicBezTo>
                <a:cubicBezTo>
                  <a:pt x="1891" y="1203"/>
                  <a:pt x="1776" y="1050"/>
                  <a:pt x="1776" y="1050"/>
                </a:cubicBezTo>
              </a:path>
            </a:pathLst>
          </a:custGeom>
          <a:solidFill>
            <a:srgbClr val="FED6B6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3" name="Freeform 190"/>
          <p:cNvSpPr>
            <a:spLocks noChangeArrowheads="1"/>
          </p:cNvSpPr>
          <p:nvPr/>
        </p:nvSpPr>
        <p:spPr bwMode="auto">
          <a:xfrm>
            <a:off x="7927975" y="3159125"/>
            <a:ext cx="1776413" cy="1497013"/>
          </a:xfrm>
          <a:custGeom>
            <a:avLst/>
            <a:gdLst>
              <a:gd name="T0" fmla="*/ 4582 w 4583"/>
              <a:gd name="T1" fmla="*/ 2558 h 3857"/>
              <a:gd name="T2" fmla="*/ 4582 w 4583"/>
              <a:gd name="T3" fmla="*/ 2558 h 3857"/>
              <a:gd name="T4" fmla="*/ 3952 w 4583"/>
              <a:gd name="T5" fmla="*/ 2215 h 3857"/>
              <a:gd name="T6" fmla="*/ 3971 w 4583"/>
              <a:gd name="T7" fmla="*/ 1928 h 3857"/>
              <a:gd name="T8" fmla="*/ 1986 w 4583"/>
              <a:gd name="T9" fmla="*/ 0 h 3857"/>
              <a:gd name="T10" fmla="*/ 0 w 4583"/>
              <a:gd name="T11" fmla="*/ 1928 h 3857"/>
              <a:gd name="T12" fmla="*/ 1986 w 4583"/>
              <a:gd name="T13" fmla="*/ 3856 h 3857"/>
              <a:gd name="T14" fmla="*/ 3837 w 4583"/>
              <a:gd name="T15" fmla="*/ 2634 h 3857"/>
              <a:gd name="T16" fmla="*/ 4582 w 4583"/>
              <a:gd name="T17" fmla="*/ 2558 h 38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583" h="3857">
                <a:moveTo>
                  <a:pt x="4582" y="2558"/>
                </a:moveTo>
                <a:lnTo>
                  <a:pt x="4582" y="2558"/>
                </a:lnTo>
                <a:cubicBezTo>
                  <a:pt x="4411" y="2520"/>
                  <a:pt x="4162" y="2367"/>
                  <a:pt x="3952" y="2215"/>
                </a:cubicBezTo>
                <a:cubicBezTo>
                  <a:pt x="3952" y="2119"/>
                  <a:pt x="3971" y="2024"/>
                  <a:pt x="3971" y="1928"/>
                </a:cubicBezTo>
                <a:cubicBezTo>
                  <a:pt x="3971" y="859"/>
                  <a:pt x="3074" y="0"/>
                  <a:pt x="1986" y="0"/>
                </a:cubicBezTo>
                <a:cubicBezTo>
                  <a:pt x="897" y="0"/>
                  <a:pt x="0" y="859"/>
                  <a:pt x="0" y="1928"/>
                </a:cubicBezTo>
                <a:cubicBezTo>
                  <a:pt x="0" y="2997"/>
                  <a:pt x="897" y="3856"/>
                  <a:pt x="1986" y="3856"/>
                </a:cubicBezTo>
                <a:cubicBezTo>
                  <a:pt x="2826" y="3856"/>
                  <a:pt x="3551" y="3341"/>
                  <a:pt x="3837" y="2634"/>
                </a:cubicBezTo>
                <a:cubicBezTo>
                  <a:pt x="4315" y="2654"/>
                  <a:pt x="4582" y="2558"/>
                  <a:pt x="4582" y="2558"/>
                </a:cubicBezTo>
              </a:path>
            </a:pathLst>
          </a:custGeom>
          <a:solidFill>
            <a:srgbClr val="005898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4" name="Freeform 191"/>
          <p:cNvSpPr>
            <a:spLocks noChangeArrowheads="1"/>
          </p:cNvSpPr>
          <p:nvPr/>
        </p:nvSpPr>
        <p:spPr bwMode="auto">
          <a:xfrm>
            <a:off x="8321675" y="4224338"/>
            <a:ext cx="555625" cy="704850"/>
          </a:xfrm>
          <a:custGeom>
            <a:avLst/>
            <a:gdLst>
              <a:gd name="T0" fmla="*/ 1432 w 1433"/>
              <a:gd name="T1" fmla="*/ 1375 h 1815"/>
              <a:gd name="T2" fmla="*/ 1432 w 1433"/>
              <a:gd name="T3" fmla="*/ 1375 h 1815"/>
              <a:gd name="T4" fmla="*/ 1413 w 1433"/>
              <a:gd name="T5" fmla="*/ 1280 h 1815"/>
              <a:gd name="T6" fmla="*/ 859 w 1433"/>
              <a:gd name="T7" fmla="*/ 1146 h 1815"/>
              <a:gd name="T8" fmla="*/ 859 w 1433"/>
              <a:gd name="T9" fmla="*/ 1146 h 1815"/>
              <a:gd name="T10" fmla="*/ 534 w 1433"/>
              <a:gd name="T11" fmla="*/ 210 h 1815"/>
              <a:gd name="T12" fmla="*/ 210 w 1433"/>
              <a:gd name="T13" fmla="*/ 58 h 1815"/>
              <a:gd name="T14" fmla="*/ 38 w 1433"/>
              <a:gd name="T15" fmla="*/ 382 h 1815"/>
              <a:gd name="T16" fmla="*/ 515 w 1433"/>
              <a:gd name="T17" fmla="*/ 1814 h 1815"/>
              <a:gd name="T18" fmla="*/ 1011 w 1433"/>
              <a:gd name="T19" fmla="*/ 1642 h 1815"/>
              <a:gd name="T20" fmla="*/ 1011 w 1433"/>
              <a:gd name="T21" fmla="*/ 1604 h 1815"/>
              <a:gd name="T22" fmla="*/ 1279 w 1433"/>
              <a:gd name="T23" fmla="*/ 1509 h 1815"/>
              <a:gd name="T24" fmla="*/ 1432 w 1433"/>
              <a:gd name="T25" fmla="*/ 1375 h 18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33" h="1815">
                <a:moveTo>
                  <a:pt x="1432" y="1375"/>
                </a:moveTo>
                <a:lnTo>
                  <a:pt x="1432" y="1375"/>
                </a:lnTo>
                <a:cubicBezTo>
                  <a:pt x="1413" y="1280"/>
                  <a:pt x="1413" y="1280"/>
                  <a:pt x="1413" y="1280"/>
                </a:cubicBezTo>
                <a:cubicBezTo>
                  <a:pt x="1069" y="1470"/>
                  <a:pt x="859" y="1146"/>
                  <a:pt x="859" y="1146"/>
                </a:cubicBezTo>
                <a:lnTo>
                  <a:pt x="859" y="1146"/>
                </a:lnTo>
                <a:cubicBezTo>
                  <a:pt x="534" y="210"/>
                  <a:pt x="534" y="210"/>
                  <a:pt x="534" y="210"/>
                </a:cubicBezTo>
                <a:cubicBezTo>
                  <a:pt x="496" y="77"/>
                  <a:pt x="344" y="0"/>
                  <a:pt x="210" y="58"/>
                </a:cubicBezTo>
                <a:cubicBezTo>
                  <a:pt x="57" y="96"/>
                  <a:pt x="0" y="248"/>
                  <a:pt x="38" y="382"/>
                </a:cubicBezTo>
                <a:cubicBezTo>
                  <a:pt x="515" y="1814"/>
                  <a:pt x="515" y="1814"/>
                  <a:pt x="515" y="1814"/>
                </a:cubicBezTo>
                <a:cubicBezTo>
                  <a:pt x="1011" y="1642"/>
                  <a:pt x="1011" y="1642"/>
                  <a:pt x="1011" y="1642"/>
                </a:cubicBezTo>
                <a:cubicBezTo>
                  <a:pt x="1011" y="1604"/>
                  <a:pt x="1011" y="1604"/>
                  <a:pt x="1011" y="1604"/>
                </a:cubicBezTo>
                <a:cubicBezTo>
                  <a:pt x="1126" y="1566"/>
                  <a:pt x="1279" y="1528"/>
                  <a:pt x="1279" y="1509"/>
                </a:cubicBezTo>
                <a:cubicBezTo>
                  <a:pt x="1298" y="1509"/>
                  <a:pt x="1432" y="1375"/>
                  <a:pt x="1432" y="1375"/>
                </a:cubicBezTo>
              </a:path>
            </a:pathLst>
          </a:custGeom>
          <a:solidFill>
            <a:srgbClr val="FED6B6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5" name="Freeform 192"/>
          <p:cNvSpPr>
            <a:spLocks noChangeArrowheads="1"/>
          </p:cNvSpPr>
          <p:nvPr/>
        </p:nvSpPr>
        <p:spPr bwMode="auto">
          <a:xfrm>
            <a:off x="8520113" y="4929188"/>
            <a:ext cx="214312" cy="266700"/>
          </a:xfrm>
          <a:custGeom>
            <a:avLst/>
            <a:gdLst>
              <a:gd name="T0" fmla="*/ 440 w 555"/>
              <a:gd name="T1" fmla="*/ 688 h 689"/>
              <a:gd name="T2" fmla="*/ 440 w 555"/>
              <a:gd name="T3" fmla="*/ 688 h 689"/>
              <a:gd name="T4" fmla="*/ 554 w 555"/>
              <a:gd name="T5" fmla="*/ 496 h 689"/>
              <a:gd name="T6" fmla="*/ 248 w 555"/>
              <a:gd name="T7" fmla="*/ 133 h 689"/>
              <a:gd name="T8" fmla="*/ 0 w 555"/>
              <a:gd name="T9" fmla="*/ 0 h 689"/>
              <a:gd name="T10" fmla="*/ 440 w 555"/>
              <a:gd name="T11" fmla="*/ 688 h 6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55" h="689">
                <a:moveTo>
                  <a:pt x="440" y="688"/>
                </a:moveTo>
                <a:lnTo>
                  <a:pt x="440" y="688"/>
                </a:lnTo>
                <a:cubicBezTo>
                  <a:pt x="554" y="496"/>
                  <a:pt x="554" y="496"/>
                  <a:pt x="554" y="496"/>
                </a:cubicBezTo>
                <a:cubicBezTo>
                  <a:pt x="248" y="133"/>
                  <a:pt x="248" y="133"/>
                  <a:pt x="248" y="133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153" y="363"/>
                  <a:pt x="440" y="688"/>
                </a:cubicBezTo>
              </a:path>
            </a:pathLst>
          </a:custGeom>
          <a:solidFill>
            <a:srgbClr val="FED6B6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6" name="Freeform 193"/>
          <p:cNvSpPr>
            <a:spLocks noChangeArrowheads="1"/>
          </p:cNvSpPr>
          <p:nvPr/>
        </p:nvSpPr>
        <p:spPr bwMode="auto">
          <a:xfrm>
            <a:off x="8350250" y="4268788"/>
            <a:ext cx="161925" cy="155575"/>
          </a:xfrm>
          <a:custGeom>
            <a:avLst/>
            <a:gdLst>
              <a:gd name="T0" fmla="*/ 248 w 421"/>
              <a:gd name="T1" fmla="*/ 362 h 402"/>
              <a:gd name="T2" fmla="*/ 248 w 421"/>
              <a:gd name="T3" fmla="*/ 362 h 402"/>
              <a:gd name="T4" fmla="*/ 19 w 421"/>
              <a:gd name="T5" fmla="*/ 248 h 402"/>
              <a:gd name="T6" fmla="*/ 172 w 421"/>
              <a:gd name="T7" fmla="*/ 19 h 402"/>
              <a:gd name="T8" fmla="*/ 401 w 421"/>
              <a:gd name="T9" fmla="*/ 152 h 402"/>
              <a:gd name="T10" fmla="*/ 248 w 421"/>
              <a:gd name="T11" fmla="*/ 362 h 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21" h="402">
                <a:moveTo>
                  <a:pt x="248" y="362"/>
                </a:moveTo>
                <a:lnTo>
                  <a:pt x="248" y="362"/>
                </a:lnTo>
                <a:cubicBezTo>
                  <a:pt x="153" y="401"/>
                  <a:pt x="38" y="344"/>
                  <a:pt x="19" y="248"/>
                </a:cubicBezTo>
                <a:cubicBezTo>
                  <a:pt x="0" y="133"/>
                  <a:pt x="76" y="38"/>
                  <a:pt x="172" y="19"/>
                </a:cubicBezTo>
                <a:cubicBezTo>
                  <a:pt x="287" y="0"/>
                  <a:pt x="382" y="57"/>
                  <a:pt x="401" y="152"/>
                </a:cubicBezTo>
                <a:cubicBezTo>
                  <a:pt x="420" y="248"/>
                  <a:pt x="363" y="344"/>
                  <a:pt x="248" y="362"/>
                </a:cubicBezTo>
              </a:path>
            </a:pathLst>
          </a:custGeom>
          <a:solidFill>
            <a:srgbClr val="E3B69D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7" name="Freeform 194"/>
          <p:cNvSpPr>
            <a:spLocks noChangeArrowheads="1"/>
          </p:cNvSpPr>
          <p:nvPr/>
        </p:nvSpPr>
        <p:spPr bwMode="auto">
          <a:xfrm>
            <a:off x="8356600" y="4313238"/>
            <a:ext cx="171450" cy="120650"/>
          </a:xfrm>
          <a:custGeom>
            <a:avLst/>
            <a:gdLst>
              <a:gd name="T0" fmla="*/ 0 w 440"/>
              <a:gd name="T1" fmla="*/ 134 h 307"/>
              <a:gd name="T2" fmla="*/ 57 w 440"/>
              <a:gd name="T3" fmla="*/ 306 h 307"/>
              <a:gd name="T4" fmla="*/ 439 w 440"/>
              <a:gd name="T5" fmla="*/ 211 h 307"/>
              <a:gd name="T6" fmla="*/ 382 w 440"/>
              <a:gd name="T7" fmla="*/ 0 h 307"/>
              <a:gd name="T8" fmla="*/ 0 w 440"/>
              <a:gd name="T9" fmla="*/ 134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0" h="307">
                <a:moveTo>
                  <a:pt x="0" y="134"/>
                </a:moveTo>
                <a:lnTo>
                  <a:pt x="57" y="306"/>
                </a:lnTo>
                <a:lnTo>
                  <a:pt x="439" y="211"/>
                </a:lnTo>
                <a:lnTo>
                  <a:pt x="382" y="0"/>
                </a:lnTo>
                <a:lnTo>
                  <a:pt x="0" y="134"/>
                </a:lnTo>
              </a:path>
            </a:pathLst>
          </a:custGeom>
          <a:solidFill>
            <a:srgbClr val="E3B69D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8" name="Freeform 195"/>
          <p:cNvSpPr>
            <a:spLocks noChangeArrowheads="1"/>
          </p:cNvSpPr>
          <p:nvPr/>
        </p:nvSpPr>
        <p:spPr bwMode="auto">
          <a:xfrm>
            <a:off x="8645525" y="5075238"/>
            <a:ext cx="1243013" cy="2198687"/>
          </a:xfrm>
          <a:custGeom>
            <a:avLst/>
            <a:gdLst>
              <a:gd name="T0" fmla="*/ 3207 w 3208"/>
              <a:gd name="T1" fmla="*/ 5192 h 5670"/>
              <a:gd name="T2" fmla="*/ 1928 w 3208"/>
              <a:gd name="T3" fmla="*/ 5669 h 5670"/>
              <a:gd name="T4" fmla="*/ 0 w 3208"/>
              <a:gd name="T5" fmla="*/ 458 h 5670"/>
              <a:gd name="T6" fmla="*/ 1279 w 3208"/>
              <a:gd name="T7" fmla="*/ 0 h 5670"/>
              <a:gd name="T8" fmla="*/ 3207 w 3208"/>
              <a:gd name="T9" fmla="*/ 5192 h 56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08" h="5670">
                <a:moveTo>
                  <a:pt x="3207" y="5192"/>
                </a:moveTo>
                <a:lnTo>
                  <a:pt x="1928" y="5669"/>
                </a:lnTo>
                <a:lnTo>
                  <a:pt x="0" y="458"/>
                </a:lnTo>
                <a:lnTo>
                  <a:pt x="1279" y="0"/>
                </a:lnTo>
                <a:lnTo>
                  <a:pt x="3207" y="5192"/>
                </a:lnTo>
              </a:path>
            </a:pathLst>
          </a:custGeom>
          <a:solidFill>
            <a:srgbClr val="424243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9" name="Freeform 196"/>
          <p:cNvSpPr>
            <a:spLocks noChangeArrowheads="1"/>
          </p:cNvSpPr>
          <p:nvPr/>
        </p:nvSpPr>
        <p:spPr bwMode="auto">
          <a:xfrm>
            <a:off x="6565900" y="4240213"/>
            <a:ext cx="1301750" cy="650875"/>
          </a:xfrm>
          <a:custGeom>
            <a:avLst/>
            <a:gdLst>
              <a:gd name="T0" fmla="*/ 190 w 3361"/>
              <a:gd name="T1" fmla="*/ 0 h 1681"/>
              <a:gd name="T2" fmla="*/ 190 w 3361"/>
              <a:gd name="T3" fmla="*/ 0 h 1681"/>
              <a:gd name="T4" fmla="*/ 95 w 3361"/>
              <a:gd name="T5" fmla="*/ 134 h 1681"/>
              <a:gd name="T6" fmla="*/ 95 w 3361"/>
              <a:gd name="T7" fmla="*/ 134 h 1681"/>
              <a:gd name="T8" fmla="*/ 76 w 3361"/>
              <a:gd name="T9" fmla="*/ 172 h 1681"/>
              <a:gd name="T10" fmla="*/ 76 w 3361"/>
              <a:gd name="T11" fmla="*/ 172 h 1681"/>
              <a:gd name="T12" fmla="*/ 343 w 3361"/>
              <a:gd name="T13" fmla="*/ 1356 h 1681"/>
              <a:gd name="T14" fmla="*/ 400 w 3361"/>
              <a:gd name="T15" fmla="*/ 1432 h 1681"/>
              <a:gd name="T16" fmla="*/ 400 w 3361"/>
              <a:gd name="T17" fmla="*/ 1432 h 1681"/>
              <a:gd name="T18" fmla="*/ 400 w 3361"/>
              <a:gd name="T19" fmla="*/ 1432 h 1681"/>
              <a:gd name="T20" fmla="*/ 496 w 3361"/>
              <a:gd name="T21" fmla="*/ 1585 h 1681"/>
              <a:gd name="T22" fmla="*/ 2634 w 3361"/>
              <a:gd name="T23" fmla="*/ 1680 h 1681"/>
              <a:gd name="T24" fmla="*/ 3360 w 3361"/>
              <a:gd name="T25" fmla="*/ 688 h 1681"/>
              <a:gd name="T26" fmla="*/ 190 w 3361"/>
              <a:gd name="T27" fmla="*/ 0 h 1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361" h="1681">
                <a:moveTo>
                  <a:pt x="190" y="0"/>
                </a:moveTo>
                <a:lnTo>
                  <a:pt x="190" y="0"/>
                </a:lnTo>
                <a:cubicBezTo>
                  <a:pt x="133" y="58"/>
                  <a:pt x="95" y="134"/>
                  <a:pt x="95" y="134"/>
                </a:cubicBezTo>
                <a:lnTo>
                  <a:pt x="95" y="134"/>
                </a:lnTo>
                <a:cubicBezTo>
                  <a:pt x="76" y="172"/>
                  <a:pt x="76" y="172"/>
                  <a:pt x="76" y="172"/>
                </a:cubicBezTo>
                <a:lnTo>
                  <a:pt x="76" y="172"/>
                </a:lnTo>
                <a:cubicBezTo>
                  <a:pt x="76" y="172"/>
                  <a:pt x="0" y="745"/>
                  <a:pt x="343" y="1356"/>
                </a:cubicBezTo>
                <a:cubicBezTo>
                  <a:pt x="400" y="1432"/>
                  <a:pt x="400" y="1432"/>
                  <a:pt x="400" y="1432"/>
                </a:cubicBezTo>
                <a:lnTo>
                  <a:pt x="400" y="1432"/>
                </a:lnTo>
                <a:lnTo>
                  <a:pt x="400" y="1432"/>
                </a:lnTo>
                <a:cubicBezTo>
                  <a:pt x="496" y="1585"/>
                  <a:pt x="496" y="1585"/>
                  <a:pt x="496" y="1585"/>
                </a:cubicBezTo>
                <a:cubicBezTo>
                  <a:pt x="2634" y="1680"/>
                  <a:pt x="2634" y="1680"/>
                  <a:pt x="2634" y="1680"/>
                </a:cubicBezTo>
                <a:cubicBezTo>
                  <a:pt x="3360" y="688"/>
                  <a:pt x="3360" y="688"/>
                  <a:pt x="3360" y="688"/>
                </a:cubicBezTo>
                <a:lnTo>
                  <a:pt x="190" y="0"/>
                </a:lnTo>
              </a:path>
            </a:pathLst>
          </a:custGeom>
          <a:solidFill>
            <a:srgbClr val="F9D3B5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0" name="Freeform 197"/>
          <p:cNvSpPr>
            <a:spLocks noChangeArrowheads="1"/>
          </p:cNvSpPr>
          <p:nvPr/>
        </p:nvSpPr>
        <p:spPr bwMode="auto">
          <a:xfrm>
            <a:off x="6727825" y="4808538"/>
            <a:ext cx="917575" cy="392112"/>
          </a:xfrm>
          <a:custGeom>
            <a:avLst/>
            <a:gdLst>
              <a:gd name="T0" fmla="*/ 0 w 2369"/>
              <a:gd name="T1" fmla="*/ 0 h 1012"/>
              <a:gd name="T2" fmla="*/ 0 w 2369"/>
              <a:gd name="T3" fmla="*/ 0 h 1012"/>
              <a:gd name="T4" fmla="*/ 574 w 2369"/>
              <a:gd name="T5" fmla="*/ 515 h 1012"/>
              <a:gd name="T6" fmla="*/ 574 w 2369"/>
              <a:gd name="T7" fmla="*/ 1011 h 1012"/>
              <a:gd name="T8" fmla="*/ 1719 w 2369"/>
              <a:gd name="T9" fmla="*/ 1011 h 1012"/>
              <a:gd name="T10" fmla="*/ 1719 w 2369"/>
              <a:gd name="T11" fmla="*/ 496 h 1012"/>
              <a:gd name="T12" fmla="*/ 2368 w 2369"/>
              <a:gd name="T13" fmla="*/ 0 h 1012"/>
              <a:gd name="T14" fmla="*/ 0 w 2369"/>
              <a:gd name="T15" fmla="*/ 0 h 10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369" h="1012">
                <a:moveTo>
                  <a:pt x="0" y="0"/>
                </a:moveTo>
                <a:lnTo>
                  <a:pt x="0" y="0"/>
                </a:lnTo>
                <a:cubicBezTo>
                  <a:pt x="0" y="0"/>
                  <a:pt x="249" y="515"/>
                  <a:pt x="574" y="515"/>
                </a:cubicBezTo>
                <a:cubicBezTo>
                  <a:pt x="574" y="1011"/>
                  <a:pt x="574" y="1011"/>
                  <a:pt x="574" y="1011"/>
                </a:cubicBezTo>
                <a:cubicBezTo>
                  <a:pt x="1719" y="1011"/>
                  <a:pt x="1719" y="1011"/>
                  <a:pt x="1719" y="1011"/>
                </a:cubicBezTo>
                <a:cubicBezTo>
                  <a:pt x="1719" y="496"/>
                  <a:pt x="1719" y="496"/>
                  <a:pt x="1719" y="496"/>
                </a:cubicBezTo>
                <a:cubicBezTo>
                  <a:pt x="1719" y="496"/>
                  <a:pt x="2044" y="496"/>
                  <a:pt x="2368" y="0"/>
                </a:cubicBezTo>
                <a:lnTo>
                  <a:pt x="0" y="0"/>
                </a:lnTo>
              </a:path>
            </a:pathLst>
          </a:custGeom>
          <a:solidFill>
            <a:srgbClr val="F9D3B5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1" name="Freeform 198"/>
          <p:cNvSpPr>
            <a:spLocks noChangeArrowheads="1"/>
          </p:cNvSpPr>
          <p:nvPr/>
        </p:nvSpPr>
        <p:spPr bwMode="auto">
          <a:xfrm>
            <a:off x="6802438" y="4408488"/>
            <a:ext cx="947737" cy="438150"/>
          </a:xfrm>
          <a:custGeom>
            <a:avLst/>
            <a:gdLst>
              <a:gd name="T0" fmla="*/ 2444 w 2445"/>
              <a:gd name="T1" fmla="*/ 554 h 1128"/>
              <a:gd name="T2" fmla="*/ 2444 w 2445"/>
              <a:gd name="T3" fmla="*/ 554 h 1128"/>
              <a:gd name="T4" fmla="*/ 1222 w 2445"/>
              <a:gd name="T5" fmla="*/ 1127 h 1128"/>
              <a:gd name="T6" fmla="*/ 0 w 2445"/>
              <a:gd name="T7" fmla="*/ 554 h 1128"/>
              <a:gd name="T8" fmla="*/ 1222 w 2445"/>
              <a:gd name="T9" fmla="*/ 0 h 1128"/>
              <a:gd name="T10" fmla="*/ 2444 w 2445"/>
              <a:gd name="T11" fmla="*/ 554 h 1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45" h="1128">
                <a:moveTo>
                  <a:pt x="2444" y="554"/>
                </a:moveTo>
                <a:lnTo>
                  <a:pt x="2444" y="554"/>
                </a:lnTo>
                <a:cubicBezTo>
                  <a:pt x="2444" y="879"/>
                  <a:pt x="1890" y="1127"/>
                  <a:pt x="1222" y="1127"/>
                </a:cubicBezTo>
                <a:cubicBezTo>
                  <a:pt x="553" y="1127"/>
                  <a:pt x="0" y="879"/>
                  <a:pt x="0" y="554"/>
                </a:cubicBezTo>
                <a:cubicBezTo>
                  <a:pt x="0" y="249"/>
                  <a:pt x="553" y="0"/>
                  <a:pt x="1222" y="0"/>
                </a:cubicBezTo>
                <a:cubicBezTo>
                  <a:pt x="1890" y="0"/>
                  <a:pt x="2444" y="249"/>
                  <a:pt x="2444" y="554"/>
                </a:cubicBezTo>
              </a:path>
            </a:pathLst>
          </a:custGeom>
          <a:solidFill>
            <a:srgbClr val="EAB98C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2" name="Freeform 199"/>
          <p:cNvSpPr>
            <a:spLocks noChangeArrowheads="1"/>
          </p:cNvSpPr>
          <p:nvPr/>
        </p:nvSpPr>
        <p:spPr bwMode="auto">
          <a:xfrm>
            <a:off x="6861175" y="4195763"/>
            <a:ext cx="800100" cy="384175"/>
          </a:xfrm>
          <a:custGeom>
            <a:avLst/>
            <a:gdLst>
              <a:gd name="T0" fmla="*/ 0 w 2063"/>
              <a:gd name="T1" fmla="*/ 439 h 994"/>
              <a:gd name="T2" fmla="*/ 96 w 2063"/>
              <a:gd name="T3" fmla="*/ 38 h 994"/>
              <a:gd name="T4" fmla="*/ 859 w 2063"/>
              <a:gd name="T5" fmla="*/ 0 h 994"/>
              <a:gd name="T6" fmla="*/ 1394 w 2063"/>
              <a:gd name="T7" fmla="*/ 172 h 994"/>
              <a:gd name="T8" fmla="*/ 2024 w 2063"/>
              <a:gd name="T9" fmla="*/ 324 h 994"/>
              <a:gd name="T10" fmla="*/ 2062 w 2063"/>
              <a:gd name="T11" fmla="*/ 687 h 994"/>
              <a:gd name="T12" fmla="*/ 1718 w 2063"/>
              <a:gd name="T13" fmla="*/ 993 h 994"/>
              <a:gd name="T14" fmla="*/ 0 w 2063"/>
              <a:gd name="T15" fmla="*/ 439 h 9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063" h="994">
                <a:moveTo>
                  <a:pt x="0" y="439"/>
                </a:moveTo>
                <a:lnTo>
                  <a:pt x="96" y="38"/>
                </a:lnTo>
                <a:lnTo>
                  <a:pt x="859" y="0"/>
                </a:lnTo>
                <a:lnTo>
                  <a:pt x="1394" y="172"/>
                </a:lnTo>
                <a:lnTo>
                  <a:pt x="2024" y="324"/>
                </a:lnTo>
                <a:lnTo>
                  <a:pt x="2062" y="687"/>
                </a:lnTo>
                <a:lnTo>
                  <a:pt x="1718" y="993"/>
                </a:lnTo>
                <a:lnTo>
                  <a:pt x="0" y="439"/>
                </a:lnTo>
              </a:path>
            </a:pathLst>
          </a:custGeom>
          <a:solidFill>
            <a:srgbClr val="EAB98C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3" name="Freeform 200"/>
          <p:cNvSpPr>
            <a:spLocks noChangeArrowheads="1"/>
          </p:cNvSpPr>
          <p:nvPr/>
        </p:nvSpPr>
        <p:spPr bwMode="auto">
          <a:xfrm>
            <a:off x="6477000" y="3062288"/>
            <a:ext cx="1190625" cy="1844675"/>
          </a:xfrm>
          <a:custGeom>
            <a:avLst/>
            <a:gdLst>
              <a:gd name="T0" fmla="*/ 2501 w 3074"/>
              <a:gd name="T1" fmla="*/ 20 h 4756"/>
              <a:gd name="T2" fmla="*/ 2501 w 3074"/>
              <a:gd name="T3" fmla="*/ 20 h 4756"/>
              <a:gd name="T4" fmla="*/ 1699 w 3074"/>
              <a:gd name="T5" fmla="*/ 0 h 4756"/>
              <a:gd name="T6" fmla="*/ 1107 w 3074"/>
              <a:gd name="T7" fmla="*/ 592 h 4756"/>
              <a:gd name="T8" fmla="*/ 1088 w 3074"/>
              <a:gd name="T9" fmla="*/ 1566 h 4756"/>
              <a:gd name="T10" fmla="*/ 0 w 3074"/>
              <a:gd name="T11" fmla="*/ 2006 h 4756"/>
              <a:gd name="T12" fmla="*/ 1088 w 3074"/>
              <a:gd name="T13" fmla="*/ 2006 h 4756"/>
              <a:gd name="T14" fmla="*/ 1050 w 3074"/>
              <a:gd name="T15" fmla="*/ 4144 h 4756"/>
              <a:gd name="T16" fmla="*/ 1641 w 3074"/>
              <a:gd name="T17" fmla="*/ 4736 h 4756"/>
              <a:gd name="T18" fmla="*/ 2425 w 3074"/>
              <a:gd name="T19" fmla="*/ 4755 h 4756"/>
              <a:gd name="T20" fmla="*/ 3016 w 3074"/>
              <a:gd name="T21" fmla="*/ 4163 h 4756"/>
              <a:gd name="T22" fmla="*/ 3073 w 3074"/>
              <a:gd name="T23" fmla="*/ 612 h 4756"/>
              <a:gd name="T24" fmla="*/ 2501 w 3074"/>
              <a:gd name="T25" fmla="*/ 20 h 47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074" h="4756">
                <a:moveTo>
                  <a:pt x="2501" y="20"/>
                </a:moveTo>
                <a:lnTo>
                  <a:pt x="2501" y="20"/>
                </a:lnTo>
                <a:cubicBezTo>
                  <a:pt x="1699" y="0"/>
                  <a:pt x="1699" y="0"/>
                  <a:pt x="1699" y="0"/>
                </a:cubicBezTo>
                <a:cubicBezTo>
                  <a:pt x="1374" y="0"/>
                  <a:pt x="1107" y="268"/>
                  <a:pt x="1107" y="592"/>
                </a:cubicBezTo>
                <a:cubicBezTo>
                  <a:pt x="1088" y="1566"/>
                  <a:pt x="1088" y="1566"/>
                  <a:pt x="1088" y="1566"/>
                </a:cubicBezTo>
                <a:cubicBezTo>
                  <a:pt x="668" y="1814"/>
                  <a:pt x="0" y="2006"/>
                  <a:pt x="0" y="2006"/>
                </a:cubicBezTo>
                <a:cubicBezTo>
                  <a:pt x="515" y="2101"/>
                  <a:pt x="859" y="2063"/>
                  <a:pt x="1088" y="2006"/>
                </a:cubicBezTo>
                <a:cubicBezTo>
                  <a:pt x="1050" y="4144"/>
                  <a:pt x="1050" y="4144"/>
                  <a:pt x="1050" y="4144"/>
                </a:cubicBezTo>
                <a:cubicBezTo>
                  <a:pt x="1050" y="4468"/>
                  <a:pt x="1298" y="4736"/>
                  <a:pt x="1641" y="4736"/>
                </a:cubicBezTo>
                <a:cubicBezTo>
                  <a:pt x="2425" y="4755"/>
                  <a:pt x="2425" y="4755"/>
                  <a:pt x="2425" y="4755"/>
                </a:cubicBezTo>
                <a:cubicBezTo>
                  <a:pt x="2749" y="4755"/>
                  <a:pt x="3016" y="4487"/>
                  <a:pt x="3016" y="4163"/>
                </a:cubicBezTo>
                <a:cubicBezTo>
                  <a:pt x="3073" y="612"/>
                  <a:pt x="3073" y="612"/>
                  <a:pt x="3073" y="612"/>
                </a:cubicBezTo>
                <a:cubicBezTo>
                  <a:pt x="3073" y="287"/>
                  <a:pt x="2825" y="20"/>
                  <a:pt x="2501" y="20"/>
                </a:cubicBezTo>
              </a:path>
            </a:pathLst>
          </a:custGeom>
          <a:solidFill>
            <a:srgbClr val="BFEA1F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4" name="Freeform 201"/>
          <p:cNvSpPr>
            <a:spLocks noChangeArrowheads="1"/>
          </p:cNvSpPr>
          <p:nvPr/>
        </p:nvSpPr>
        <p:spPr bwMode="auto">
          <a:xfrm>
            <a:off x="6632575" y="4084638"/>
            <a:ext cx="341313" cy="282575"/>
          </a:xfrm>
          <a:custGeom>
            <a:avLst/>
            <a:gdLst>
              <a:gd name="T0" fmla="*/ 688 w 880"/>
              <a:gd name="T1" fmla="*/ 0 h 727"/>
              <a:gd name="T2" fmla="*/ 688 w 880"/>
              <a:gd name="T3" fmla="*/ 0 h 727"/>
              <a:gd name="T4" fmla="*/ 153 w 880"/>
              <a:gd name="T5" fmla="*/ 287 h 727"/>
              <a:gd name="T6" fmla="*/ 153 w 880"/>
              <a:gd name="T7" fmla="*/ 287 h 727"/>
              <a:gd name="T8" fmla="*/ 0 w 880"/>
              <a:gd name="T9" fmla="*/ 421 h 727"/>
              <a:gd name="T10" fmla="*/ 172 w 880"/>
              <a:gd name="T11" fmla="*/ 726 h 727"/>
              <a:gd name="T12" fmla="*/ 879 w 880"/>
              <a:gd name="T13" fmla="*/ 344 h 727"/>
              <a:gd name="T14" fmla="*/ 688 w 880"/>
              <a:gd name="T15" fmla="*/ 0 h 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880" h="727">
                <a:moveTo>
                  <a:pt x="688" y="0"/>
                </a:moveTo>
                <a:lnTo>
                  <a:pt x="688" y="0"/>
                </a:lnTo>
                <a:cubicBezTo>
                  <a:pt x="153" y="287"/>
                  <a:pt x="153" y="287"/>
                  <a:pt x="153" y="287"/>
                </a:cubicBezTo>
                <a:lnTo>
                  <a:pt x="153" y="287"/>
                </a:lnTo>
                <a:cubicBezTo>
                  <a:pt x="153" y="287"/>
                  <a:pt x="39" y="363"/>
                  <a:pt x="0" y="421"/>
                </a:cubicBezTo>
                <a:cubicBezTo>
                  <a:pt x="172" y="726"/>
                  <a:pt x="172" y="726"/>
                  <a:pt x="172" y="726"/>
                </a:cubicBezTo>
                <a:cubicBezTo>
                  <a:pt x="879" y="344"/>
                  <a:pt x="879" y="344"/>
                  <a:pt x="879" y="344"/>
                </a:cubicBezTo>
                <a:lnTo>
                  <a:pt x="688" y="0"/>
                </a:lnTo>
              </a:path>
            </a:pathLst>
          </a:custGeom>
          <a:solidFill>
            <a:srgbClr val="F9D3B5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5" name="Freeform 202"/>
          <p:cNvSpPr>
            <a:spLocks noChangeArrowheads="1"/>
          </p:cNvSpPr>
          <p:nvPr/>
        </p:nvSpPr>
        <p:spPr bwMode="auto">
          <a:xfrm>
            <a:off x="6861175" y="4070350"/>
            <a:ext cx="155575" cy="155575"/>
          </a:xfrm>
          <a:custGeom>
            <a:avLst/>
            <a:gdLst>
              <a:gd name="T0" fmla="*/ 401 w 402"/>
              <a:gd name="T1" fmla="*/ 209 h 401"/>
              <a:gd name="T2" fmla="*/ 401 w 402"/>
              <a:gd name="T3" fmla="*/ 209 h 401"/>
              <a:gd name="T4" fmla="*/ 211 w 402"/>
              <a:gd name="T5" fmla="*/ 400 h 401"/>
              <a:gd name="T6" fmla="*/ 0 w 402"/>
              <a:gd name="T7" fmla="*/ 209 h 401"/>
              <a:gd name="T8" fmla="*/ 211 w 402"/>
              <a:gd name="T9" fmla="*/ 0 h 401"/>
              <a:gd name="T10" fmla="*/ 401 w 402"/>
              <a:gd name="T11" fmla="*/ 209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02" h="401">
                <a:moveTo>
                  <a:pt x="401" y="209"/>
                </a:moveTo>
                <a:lnTo>
                  <a:pt x="401" y="209"/>
                </a:lnTo>
                <a:cubicBezTo>
                  <a:pt x="401" y="324"/>
                  <a:pt x="306" y="400"/>
                  <a:pt x="211" y="400"/>
                </a:cubicBezTo>
                <a:cubicBezTo>
                  <a:pt x="96" y="400"/>
                  <a:pt x="0" y="324"/>
                  <a:pt x="0" y="209"/>
                </a:cubicBezTo>
                <a:cubicBezTo>
                  <a:pt x="0" y="95"/>
                  <a:pt x="96" y="0"/>
                  <a:pt x="211" y="0"/>
                </a:cubicBezTo>
                <a:cubicBezTo>
                  <a:pt x="306" y="0"/>
                  <a:pt x="401" y="95"/>
                  <a:pt x="401" y="209"/>
                </a:cubicBezTo>
              </a:path>
            </a:pathLst>
          </a:custGeom>
          <a:solidFill>
            <a:srgbClr val="F9D3B5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6" name="Freeform 203"/>
          <p:cNvSpPr>
            <a:spLocks noChangeArrowheads="1"/>
          </p:cNvSpPr>
          <p:nvPr/>
        </p:nvSpPr>
        <p:spPr bwMode="auto">
          <a:xfrm>
            <a:off x="7624763" y="4002088"/>
            <a:ext cx="252412" cy="209550"/>
          </a:xfrm>
          <a:custGeom>
            <a:avLst/>
            <a:gdLst>
              <a:gd name="T0" fmla="*/ 496 w 650"/>
              <a:gd name="T1" fmla="*/ 0 h 536"/>
              <a:gd name="T2" fmla="*/ 649 w 650"/>
              <a:gd name="T3" fmla="*/ 268 h 536"/>
              <a:gd name="T4" fmla="*/ 153 w 650"/>
              <a:gd name="T5" fmla="*/ 535 h 536"/>
              <a:gd name="T6" fmla="*/ 0 w 650"/>
              <a:gd name="T7" fmla="*/ 268 h 536"/>
              <a:gd name="T8" fmla="*/ 496 w 650"/>
              <a:gd name="T9" fmla="*/ 0 h 5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0" h="536">
                <a:moveTo>
                  <a:pt x="496" y="0"/>
                </a:moveTo>
                <a:lnTo>
                  <a:pt x="649" y="268"/>
                </a:lnTo>
                <a:lnTo>
                  <a:pt x="153" y="535"/>
                </a:lnTo>
                <a:lnTo>
                  <a:pt x="0" y="268"/>
                </a:lnTo>
                <a:lnTo>
                  <a:pt x="496" y="0"/>
                </a:lnTo>
              </a:path>
            </a:pathLst>
          </a:custGeom>
          <a:solidFill>
            <a:srgbClr val="F9D3B5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7" name="Freeform 204"/>
          <p:cNvSpPr>
            <a:spLocks noChangeArrowheads="1"/>
          </p:cNvSpPr>
          <p:nvPr/>
        </p:nvSpPr>
        <p:spPr bwMode="auto">
          <a:xfrm>
            <a:off x="7588250" y="4100513"/>
            <a:ext cx="125413" cy="125412"/>
          </a:xfrm>
          <a:custGeom>
            <a:avLst/>
            <a:gdLst>
              <a:gd name="T0" fmla="*/ 0 w 326"/>
              <a:gd name="T1" fmla="*/ 153 h 325"/>
              <a:gd name="T2" fmla="*/ 0 w 326"/>
              <a:gd name="T3" fmla="*/ 153 h 325"/>
              <a:gd name="T4" fmla="*/ 173 w 326"/>
              <a:gd name="T5" fmla="*/ 0 h 325"/>
              <a:gd name="T6" fmla="*/ 325 w 326"/>
              <a:gd name="T7" fmla="*/ 153 h 325"/>
              <a:gd name="T8" fmla="*/ 173 w 326"/>
              <a:gd name="T9" fmla="*/ 324 h 325"/>
              <a:gd name="T10" fmla="*/ 0 w 326"/>
              <a:gd name="T11" fmla="*/ 153 h 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6" h="325">
                <a:moveTo>
                  <a:pt x="0" y="153"/>
                </a:moveTo>
                <a:lnTo>
                  <a:pt x="0" y="153"/>
                </a:lnTo>
                <a:cubicBezTo>
                  <a:pt x="0" y="76"/>
                  <a:pt x="77" y="0"/>
                  <a:pt x="173" y="0"/>
                </a:cubicBezTo>
                <a:cubicBezTo>
                  <a:pt x="268" y="0"/>
                  <a:pt x="325" y="76"/>
                  <a:pt x="325" y="153"/>
                </a:cubicBezTo>
                <a:cubicBezTo>
                  <a:pt x="325" y="248"/>
                  <a:pt x="268" y="324"/>
                  <a:pt x="173" y="324"/>
                </a:cubicBezTo>
                <a:cubicBezTo>
                  <a:pt x="77" y="324"/>
                  <a:pt x="0" y="248"/>
                  <a:pt x="0" y="153"/>
                </a:cubicBezTo>
              </a:path>
            </a:pathLst>
          </a:custGeom>
          <a:solidFill>
            <a:srgbClr val="F9D3B5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8" name="Freeform 205"/>
          <p:cNvSpPr>
            <a:spLocks noChangeArrowheads="1"/>
          </p:cNvSpPr>
          <p:nvPr/>
        </p:nvSpPr>
        <p:spPr bwMode="auto">
          <a:xfrm>
            <a:off x="7588250" y="4135438"/>
            <a:ext cx="295275" cy="244475"/>
          </a:xfrm>
          <a:custGeom>
            <a:avLst/>
            <a:gdLst>
              <a:gd name="T0" fmla="*/ 611 w 765"/>
              <a:gd name="T1" fmla="*/ 0 h 631"/>
              <a:gd name="T2" fmla="*/ 764 w 765"/>
              <a:gd name="T3" fmla="*/ 287 h 631"/>
              <a:gd name="T4" fmla="*/ 153 w 765"/>
              <a:gd name="T5" fmla="*/ 630 h 631"/>
              <a:gd name="T6" fmla="*/ 0 w 765"/>
              <a:gd name="T7" fmla="*/ 344 h 631"/>
              <a:gd name="T8" fmla="*/ 611 w 765"/>
              <a:gd name="T9" fmla="*/ 0 h 6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65" h="631">
                <a:moveTo>
                  <a:pt x="611" y="0"/>
                </a:moveTo>
                <a:lnTo>
                  <a:pt x="764" y="287"/>
                </a:lnTo>
                <a:lnTo>
                  <a:pt x="153" y="630"/>
                </a:lnTo>
                <a:lnTo>
                  <a:pt x="0" y="344"/>
                </a:lnTo>
                <a:lnTo>
                  <a:pt x="611" y="0"/>
                </a:lnTo>
              </a:path>
            </a:pathLst>
          </a:custGeom>
          <a:solidFill>
            <a:srgbClr val="F9D3B5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9" name="Freeform 206"/>
          <p:cNvSpPr>
            <a:spLocks noChangeArrowheads="1"/>
          </p:cNvSpPr>
          <p:nvPr/>
        </p:nvSpPr>
        <p:spPr bwMode="auto">
          <a:xfrm>
            <a:off x="7550150" y="4262438"/>
            <a:ext cx="127000" cy="127000"/>
          </a:xfrm>
          <a:custGeom>
            <a:avLst/>
            <a:gdLst>
              <a:gd name="T0" fmla="*/ 0 w 325"/>
              <a:gd name="T1" fmla="*/ 152 h 325"/>
              <a:gd name="T2" fmla="*/ 0 w 325"/>
              <a:gd name="T3" fmla="*/ 152 h 325"/>
              <a:gd name="T4" fmla="*/ 172 w 325"/>
              <a:gd name="T5" fmla="*/ 0 h 325"/>
              <a:gd name="T6" fmla="*/ 324 w 325"/>
              <a:gd name="T7" fmla="*/ 152 h 325"/>
              <a:gd name="T8" fmla="*/ 172 w 325"/>
              <a:gd name="T9" fmla="*/ 324 h 325"/>
              <a:gd name="T10" fmla="*/ 0 w 325"/>
              <a:gd name="T11" fmla="*/ 152 h 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5" h="325">
                <a:moveTo>
                  <a:pt x="0" y="152"/>
                </a:moveTo>
                <a:lnTo>
                  <a:pt x="0" y="152"/>
                </a:lnTo>
                <a:cubicBezTo>
                  <a:pt x="0" y="76"/>
                  <a:pt x="76" y="0"/>
                  <a:pt x="172" y="0"/>
                </a:cubicBezTo>
                <a:cubicBezTo>
                  <a:pt x="248" y="0"/>
                  <a:pt x="324" y="76"/>
                  <a:pt x="324" y="152"/>
                </a:cubicBezTo>
                <a:cubicBezTo>
                  <a:pt x="324" y="248"/>
                  <a:pt x="248" y="324"/>
                  <a:pt x="172" y="324"/>
                </a:cubicBezTo>
                <a:cubicBezTo>
                  <a:pt x="76" y="324"/>
                  <a:pt x="0" y="248"/>
                  <a:pt x="0" y="152"/>
                </a:cubicBezTo>
              </a:path>
            </a:pathLst>
          </a:custGeom>
          <a:solidFill>
            <a:srgbClr val="F9D3B5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0" name="Freeform 207"/>
          <p:cNvSpPr>
            <a:spLocks noChangeArrowheads="1"/>
          </p:cNvSpPr>
          <p:nvPr/>
        </p:nvSpPr>
        <p:spPr bwMode="auto">
          <a:xfrm>
            <a:off x="7632700" y="4284663"/>
            <a:ext cx="250825" cy="215900"/>
          </a:xfrm>
          <a:custGeom>
            <a:avLst/>
            <a:gdLst>
              <a:gd name="T0" fmla="*/ 496 w 650"/>
              <a:gd name="T1" fmla="*/ 0 h 555"/>
              <a:gd name="T2" fmla="*/ 649 w 650"/>
              <a:gd name="T3" fmla="*/ 287 h 555"/>
              <a:gd name="T4" fmla="*/ 153 w 650"/>
              <a:gd name="T5" fmla="*/ 554 h 555"/>
              <a:gd name="T6" fmla="*/ 0 w 650"/>
              <a:gd name="T7" fmla="*/ 267 h 555"/>
              <a:gd name="T8" fmla="*/ 496 w 650"/>
              <a:gd name="T9" fmla="*/ 0 h 5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0" h="555">
                <a:moveTo>
                  <a:pt x="496" y="0"/>
                </a:moveTo>
                <a:lnTo>
                  <a:pt x="649" y="287"/>
                </a:lnTo>
                <a:lnTo>
                  <a:pt x="153" y="554"/>
                </a:lnTo>
                <a:lnTo>
                  <a:pt x="0" y="267"/>
                </a:lnTo>
                <a:lnTo>
                  <a:pt x="496" y="0"/>
                </a:lnTo>
              </a:path>
            </a:pathLst>
          </a:custGeom>
          <a:solidFill>
            <a:srgbClr val="F9D3B5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1" name="Freeform 208"/>
          <p:cNvSpPr>
            <a:spLocks noChangeArrowheads="1"/>
          </p:cNvSpPr>
          <p:nvPr/>
        </p:nvSpPr>
        <p:spPr bwMode="auto">
          <a:xfrm>
            <a:off x="7594600" y="4379913"/>
            <a:ext cx="127000" cy="127000"/>
          </a:xfrm>
          <a:custGeom>
            <a:avLst/>
            <a:gdLst>
              <a:gd name="T0" fmla="*/ 0 w 325"/>
              <a:gd name="T1" fmla="*/ 153 h 326"/>
              <a:gd name="T2" fmla="*/ 0 w 325"/>
              <a:gd name="T3" fmla="*/ 153 h 326"/>
              <a:gd name="T4" fmla="*/ 153 w 325"/>
              <a:gd name="T5" fmla="*/ 0 h 326"/>
              <a:gd name="T6" fmla="*/ 324 w 325"/>
              <a:gd name="T7" fmla="*/ 153 h 326"/>
              <a:gd name="T8" fmla="*/ 153 w 325"/>
              <a:gd name="T9" fmla="*/ 325 h 326"/>
              <a:gd name="T10" fmla="*/ 0 w 325"/>
              <a:gd name="T11" fmla="*/ 153 h 3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5" h="326">
                <a:moveTo>
                  <a:pt x="0" y="153"/>
                </a:moveTo>
                <a:lnTo>
                  <a:pt x="0" y="153"/>
                </a:lnTo>
                <a:cubicBezTo>
                  <a:pt x="0" y="76"/>
                  <a:pt x="57" y="0"/>
                  <a:pt x="153" y="0"/>
                </a:cubicBezTo>
                <a:cubicBezTo>
                  <a:pt x="248" y="0"/>
                  <a:pt x="324" y="76"/>
                  <a:pt x="324" y="153"/>
                </a:cubicBezTo>
                <a:cubicBezTo>
                  <a:pt x="324" y="248"/>
                  <a:pt x="248" y="325"/>
                  <a:pt x="153" y="325"/>
                </a:cubicBezTo>
                <a:cubicBezTo>
                  <a:pt x="57" y="325"/>
                  <a:pt x="0" y="248"/>
                  <a:pt x="0" y="153"/>
                </a:cubicBezTo>
              </a:path>
            </a:pathLst>
          </a:custGeom>
          <a:solidFill>
            <a:srgbClr val="F9D3B5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2" name="Freeform 209"/>
          <p:cNvSpPr>
            <a:spLocks noChangeArrowheads="1"/>
          </p:cNvSpPr>
          <p:nvPr/>
        </p:nvSpPr>
        <p:spPr bwMode="auto">
          <a:xfrm>
            <a:off x="7683500" y="4424363"/>
            <a:ext cx="184150" cy="155575"/>
          </a:xfrm>
          <a:custGeom>
            <a:avLst/>
            <a:gdLst>
              <a:gd name="T0" fmla="*/ 362 w 478"/>
              <a:gd name="T1" fmla="*/ 0 h 402"/>
              <a:gd name="T2" fmla="*/ 477 w 478"/>
              <a:gd name="T3" fmla="*/ 210 h 402"/>
              <a:gd name="T4" fmla="*/ 114 w 478"/>
              <a:gd name="T5" fmla="*/ 401 h 402"/>
              <a:gd name="T6" fmla="*/ 0 w 478"/>
              <a:gd name="T7" fmla="*/ 191 h 402"/>
              <a:gd name="T8" fmla="*/ 362 w 478"/>
              <a:gd name="T9" fmla="*/ 0 h 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78" h="402">
                <a:moveTo>
                  <a:pt x="362" y="0"/>
                </a:moveTo>
                <a:lnTo>
                  <a:pt x="477" y="210"/>
                </a:lnTo>
                <a:lnTo>
                  <a:pt x="114" y="401"/>
                </a:lnTo>
                <a:lnTo>
                  <a:pt x="0" y="191"/>
                </a:lnTo>
                <a:lnTo>
                  <a:pt x="362" y="0"/>
                </a:lnTo>
              </a:path>
            </a:pathLst>
          </a:custGeom>
          <a:solidFill>
            <a:srgbClr val="F9D3B5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3" name="Freeform 210"/>
          <p:cNvSpPr>
            <a:spLocks noChangeArrowheads="1"/>
          </p:cNvSpPr>
          <p:nvPr/>
        </p:nvSpPr>
        <p:spPr bwMode="auto">
          <a:xfrm>
            <a:off x="7654925" y="4491038"/>
            <a:ext cx="95250" cy="95250"/>
          </a:xfrm>
          <a:custGeom>
            <a:avLst/>
            <a:gdLst>
              <a:gd name="T0" fmla="*/ 0 w 249"/>
              <a:gd name="T1" fmla="*/ 133 h 249"/>
              <a:gd name="T2" fmla="*/ 0 w 249"/>
              <a:gd name="T3" fmla="*/ 133 h 249"/>
              <a:gd name="T4" fmla="*/ 133 w 249"/>
              <a:gd name="T5" fmla="*/ 0 h 249"/>
              <a:gd name="T6" fmla="*/ 248 w 249"/>
              <a:gd name="T7" fmla="*/ 133 h 249"/>
              <a:gd name="T8" fmla="*/ 133 w 249"/>
              <a:gd name="T9" fmla="*/ 248 h 249"/>
              <a:gd name="T10" fmla="*/ 0 w 249"/>
              <a:gd name="T11" fmla="*/ 133 h 2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9" h="249">
                <a:moveTo>
                  <a:pt x="0" y="133"/>
                </a:moveTo>
                <a:lnTo>
                  <a:pt x="0" y="133"/>
                </a:lnTo>
                <a:cubicBezTo>
                  <a:pt x="0" y="57"/>
                  <a:pt x="56" y="0"/>
                  <a:pt x="133" y="0"/>
                </a:cubicBezTo>
                <a:cubicBezTo>
                  <a:pt x="190" y="0"/>
                  <a:pt x="248" y="57"/>
                  <a:pt x="248" y="133"/>
                </a:cubicBezTo>
                <a:cubicBezTo>
                  <a:pt x="248" y="210"/>
                  <a:pt x="190" y="248"/>
                  <a:pt x="133" y="248"/>
                </a:cubicBezTo>
                <a:cubicBezTo>
                  <a:pt x="56" y="248"/>
                  <a:pt x="0" y="210"/>
                  <a:pt x="0" y="133"/>
                </a:cubicBezTo>
              </a:path>
            </a:pathLst>
          </a:custGeom>
          <a:solidFill>
            <a:srgbClr val="F9D3B5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4" name="Freeform 211"/>
          <p:cNvSpPr>
            <a:spLocks noChangeArrowheads="1"/>
          </p:cNvSpPr>
          <p:nvPr/>
        </p:nvSpPr>
        <p:spPr bwMode="auto">
          <a:xfrm>
            <a:off x="7778750" y="4002088"/>
            <a:ext cx="119063" cy="517525"/>
          </a:xfrm>
          <a:custGeom>
            <a:avLst/>
            <a:gdLst>
              <a:gd name="T0" fmla="*/ 95 w 306"/>
              <a:gd name="T1" fmla="*/ 0 h 1338"/>
              <a:gd name="T2" fmla="*/ 95 w 306"/>
              <a:gd name="T3" fmla="*/ 0 h 1338"/>
              <a:gd name="T4" fmla="*/ 248 w 306"/>
              <a:gd name="T5" fmla="*/ 268 h 1338"/>
              <a:gd name="T6" fmla="*/ 114 w 306"/>
              <a:gd name="T7" fmla="*/ 344 h 1338"/>
              <a:gd name="T8" fmla="*/ 267 w 306"/>
              <a:gd name="T9" fmla="*/ 631 h 1338"/>
              <a:gd name="T10" fmla="*/ 114 w 306"/>
              <a:gd name="T11" fmla="*/ 726 h 1338"/>
              <a:gd name="T12" fmla="*/ 267 w 306"/>
              <a:gd name="T13" fmla="*/ 1013 h 1338"/>
              <a:gd name="T14" fmla="*/ 114 w 306"/>
              <a:gd name="T15" fmla="*/ 1089 h 1338"/>
              <a:gd name="T16" fmla="*/ 229 w 306"/>
              <a:gd name="T17" fmla="*/ 1299 h 1338"/>
              <a:gd name="T18" fmla="*/ 0 w 306"/>
              <a:gd name="T19" fmla="*/ 1337 h 1338"/>
              <a:gd name="T20" fmla="*/ 95 w 306"/>
              <a:gd name="T21" fmla="*/ 0 h 13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06" h="1338">
                <a:moveTo>
                  <a:pt x="95" y="0"/>
                </a:moveTo>
                <a:lnTo>
                  <a:pt x="95" y="0"/>
                </a:lnTo>
                <a:cubicBezTo>
                  <a:pt x="95" y="0"/>
                  <a:pt x="305" y="58"/>
                  <a:pt x="248" y="268"/>
                </a:cubicBezTo>
                <a:cubicBezTo>
                  <a:pt x="114" y="344"/>
                  <a:pt x="114" y="344"/>
                  <a:pt x="114" y="344"/>
                </a:cubicBezTo>
                <a:cubicBezTo>
                  <a:pt x="114" y="344"/>
                  <a:pt x="287" y="402"/>
                  <a:pt x="267" y="631"/>
                </a:cubicBezTo>
                <a:cubicBezTo>
                  <a:pt x="114" y="726"/>
                  <a:pt x="114" y="726"/>
                  <a:pt x="114" y="726"/>
                </a:cubicBezTo>
                <a:cubicBezTo>
                  <a:pt x="114" y="726"/>
                  <a:pt x="305" y="783"/>
                  <a:pt x="267" y="1013"/>
                </a:cubicBezTo>
                <a:cubicBezTo>
                  <a:pt x="114" y="1089"/>
                  <a:pt x="114" y="1089"/>
                  <a:pt x="114" y="1089"/>
                </a:cubicBezTo>
                <a:cubicBezTo>
                  <a:pt x="114" y="1089"/>
                  <a:pt x="267" y="1127"/>
                  <a:pt x="229" y="1299"/>
                </a:cubicBezTo>
                <a:cubicBezTo>
                  <a:pt x="0" y="1337"/>
                  <a:pt x="0" y="1337"/>
                  <a:pt x="0" y="1337"/>
                </a:cubicBezTo>
                <a:lnTo>
                  <a:pt x="95" y="0"/>
                </a:lnTo>
              </a:path>
            </a:pathLst>
          </a:custGeom>
          <a:solidFill>
            <a:srgbClr val="F9D3B5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5" name="Freeform 212"/>
          <p:cNvSpPr>
            <a:spLocks noChangeArrowheads="1"/>
          </p:cNvSpPr>
          <p:nvPr/>
        </p:nvSpPr>
        <p:spPr bwMode="auto">
          <a:xfrm>
            <a:off x="7610475" y="4100513"/>
            <a:ext cx="103188" cy="117475"/>
          </a:xfrm>
          <a:custGeom>
            <a:avLst/>
            <a:gdLst>
              <a:gd name="T0" fmla="*/ 229 w 268"/>
              <a:gd name="T1" fmla="*/ 95 h 306"/>
              <a:gd name="T2" fmla="*/ 229 w 268"/>
              <a:gd name="T3" fmla="*/ 95 h 306"/>
              <a:gd name="T4" fmla="*/ 191 w 268"/>
              <a:gd name="T5" fmla="*/ 267 h 306"/>
              <a:gd name="T6" fmla="*/ 38 w 268"/>
              <a:gd name="T7" fmla="*/ 209 h 306"/>
              <a:gd name="T8" fmla="*/ 57 w 268"/>
              <a:gd name="T9" fmla="*/ 38 h 306"/>
              <a:gd name="T10" fmla="*/ 229 w 268"/>
              <a:gd name="T11" fmla="*/ 95 h 3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68" h="306">
                <a:moveTo>
                  <a:pt x="229" y="95"/>
                </a:moveTo>
                <a:lnTo>
                  <a:pt x="229" y="95"/>
                </a:lnTo>
                <a:cubicBezTo>
                  <a:pt x="267" y="172"/>
                  <a:pt x="248" y="248"/>
                  <a:pt x="191" y="267"/>
                </a:cubicBezTo>
                <a:cubicBezTo>
                  <a:pt x="133" y="305"/>
                  <a:pt x="57" y="267"/>
                  <a:pt x="38" y="209"/>
                </a:cubicBezTo>
                <a:cubicBezTo>
                  <a:pt x="0" y="133"/>
                  <a:pt x="0" y="57"/>
                  <a:pt x="57" y="38"/>
                </a:cubicBezTo>
                <a:cubicBezTo>
                  <a:pt x="115" y="0"/>
                  <a:pt x="191" y="38"/>
                  <a:pt x="229" y="95"/>
                </a:cubicBezTo>
              </a:path>
            </a:pathLst>
          </a:custGeom>
          <a:solidFill>
            <a:srgbClr val="E6D6CA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6" name="Freeform 213"/>
          <p:cNvSpPr>
            <a:spLocks noChangeArrowheads="1"/>
          </p:cNvSpPr>
          <p:nvPr/>
        </p:nvSpPr>
        <p:spPr bwMode="auto">
          <a:xfrm>
            <a:off x="7566025" y="4262438"/>
            <a:ext cx="103188" cy="117475"/>
          </a:xfrm>
          <a:custGeom>
            <a:avLst/>
            <a:gdLst>
              <a:gd name="T0" fmla="*/ 230 w 268"/>
              <a:gd name="T1" fmla="*/ 95 h 306"/>
              <a:gd name="T2" fmla="*/ 230 w 268"/>
              <a:gd name="T3" fmla="*/ 95 h 306"/>
              <a:gd name="T4" fmla="*/ 210 w 268"/>
              <a:gd name="T5" fmla="*/ 267 h 306"/>
              <a:gd name="T6" fmla="*/ 38 w 268"/>
              <a:gd name="T7" fmla="*/ 210 h 306"/>
              <a:gd name="T8" fmla="*/ 77 w 268"/>
              <a:gd name="T9" fmla="*/ 19 h 306"/>
              <a:gd name="T10" fmla="*/ 230 w 268"/>
              <a:gd name="T11" fmla="*/ 95 h 3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68" h="306">
                <a:moveTo>
                  <a:pt x="230" y="95"/>
                </a:moveTo>
                <a:lnTo>
                  <a:pt x="230" y="95"/>
                </a:lnTo>
                <a:cubicBezTo>
                  <a:pt x="267" y="152"/>
                  <a:pt x="248" y="248"/>
                  <a:pt x="210" y="267"/>
                </a:cubicBezTo>
                <a:cubicBezTo>
                  <a:pt x="153" y="305"/>
                  <a:pt x="77" y="267"/>
                  <a:pt x="38" y="210"/>
                </a:cubicBezTo>
                <a:cubicBezTo>
                  <a:pt x="0" y="133"/>
                  <a:pt x="19" y="57"/>
                  <a:pt x="77" y="19"/>
                </a:cubicBezTo>
                <a:cubicBezTo>
                  <a:pt x="134" y="0"/>
                  <a:pt x="191" y="38"/>
                  <a:pt x="230" y="95"/>
                </a:cubicBezTo>
              </a:path>
            </a:pathLst>
          </a:custGeom>
          <a:solidFill>
            <a:srgbClr val="E6D6CA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7" name="Freeform 214"/>
          <p:cNvSpPr>
            <a:spLocks noChangeArrowheads="1"/>
          </p:cNvSpPr>
          <p:nvPr/>
        </p:nvSpPr>
        <p:spPr bwMode="auto">
          <a:xfrm>
            <a:off x="7610475" y="4379913"/>
            <a:ext cx="103188" cy="120650"/>
          </a:xfrm>
          <a:custGeom>
            <a:avLst/>
            <a:gdLst>
              <a:gd name="T0" fmla="*/ 229 w 268"/>
              <a:gd name="T1" fmla="*/ 95 h 307"/>
              <a:gd name="T2" fmla="*/ 229 w 268"/>
              <a:gd name="T3" fmla="*/ 95 h 307"/>
              <a:gd name="T4" fmla="*/ 191 w 268"/>
              <a:gd name="T5" fmla="*/ 268 h 307"/>
              <a:gd name="T6" fmla="*/ 38 w 268"/>
              <a:gd name="T7" fmla="*/ 210 h 307"/>
              <a:gd name="T8" fmla="*/ 57 w 268"/>
              <a:gd name="T9" fmla="*/ 39 h 307"/>
              <a:gd name="T10" fmla="*/ 229 w 268"/>
              <a:gd name="T11" fmla="*/ 95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68" h="307">
                <a:moveTo>
                  <a:pt x="229" y="95"/>
                </a:moveTo>
                <a:lnTo>
                  <a:pt x="229" y="95"/>
                </a:lnTo>
                <a:cubicBezTo>
                  <a:pt x="267" y="172"/>
                  <a:pt x="248" y="248"/>
                  <a:pt x="191" y="268"/>
                </a:cubicBezTo>
                <a:cubicBezTo>
                  <a:pt x="133" y="306"/>
                  <a:pt x="76" y="268"/>
                  <a:pt x="38" y="210"/>
                </a:cubicBezTo>
                <a:cubicBezTo>
                  <a:pt x="0" y="134"/>
                  <a:pt x="19" y="58"/>
                  <a:pt x="57" y="39"/>
                </a:cubicBezTo>
                <a:cubicBezTo>
                  <a:pt x="115" y="0"/>
                  <a:pt x="191" y="39"/>
                  <a:pt x="229" y="95"/>
                </a:cubicBezTo>
              </a:path>
            </a:pathLst>
          </a:custGeom>
          <a:solidFill>
            <a:srgbClr val="E6D6CA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8" name="Freeform 215"/>
          <p:cNvSpPr>
            <a:spLocks noChangeArrowheads="1"/>
          </p:cNvSpPr>
          <p:nvPr/>
        </p:nvSpPr>
        <p:spPr bwMode="auto">
          <a:xfrm>
            <a:off x="7667625" y="4491038"/>
            <a:ext cx="82550" cy="95250"/>
          </a:xfrm>
          <a:custGeom>
            <a:avLst/>
            <a:gdLst>
              <a:gd name="T0" fmla="*/ 192 w 212"/>
              <a:gd name="T1" fmla="*/ 95 h 249"/>
              <a:gd name="T2" fmla="*/ 192 w 212"/>
              <a:gd name="T3" fmla="*/ 95 h 249"/>
              <a:gd name="T4" fmla="*/ 153 w 212"/>
              <a:gd name="T5" fmla="*/ 229 h 249"/>
              <a:gd name="T6" fmla="*/ 19 w 212"/>
              <a:gd name="T7" fmla="*/ 171 h 249"/>
              <a:gd name="T8" fmla="*/ 58 w 212"/>
              <a:gd name="T9" fmla="*/ 38 h 249"/>
              <a:gd name="T10" fmla="*/ 192 w 212"/>
              <a:gd name="T11" fmla="*/ 95 h 2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2" h="249">
                <a:moveTo>
                  <a:pt x="192" y="95"/>
                </a:moveTo>
                <a:lnTo>
                  <a:pt x="192" y="95"/>
                </a:lnTo>
                <a:cubicBezTo>
                  <a:pt x="211" y="133"/>
                  <a:pt x="211" y="210"/>
                  <a:pt x="153" y="229"/>
                </a:cubicBezTo>
                <a:cubicBezTo>
                  <a:pt x="115" y="248"/>
                  <a:pt x="58" y="229"/>
                  <a:pt x="19" y="171"/>
                </a:cubicBezTo>
                <a:cubicBezTo>
                  <a:pt x="0" y="114"/>
                  <a:pt x="0" y="57"/>
                  <a:pt x="58" y="38"/>
                </a:cubicBezTo>
                <a:cubicBezTo>
                  <a:pt x="96" y="0"/>
                  <a:pt x="153" y="38"/>
                  <a:pt x="192" y="95"/>
                </a:cubicBezTo>
              </a:path>
            </a:pathLst>
          </a:custGeom>
          <a:solidFill>
            <a:srgbClr val="E6D6CA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9" name="Freeform 216"/>
          <p:cNvSpPr>
            <a:spLocks noChangeArrowheads="1"/>
          </p:cNvSpPr>
          <p:nvPr/>
        </p:nvSpPr>
        <p:spPr bwMode="auto">
          <a:xfrm>
            <a:off x="6869113" y="4078288"/>
            <a:ext cx="133350" cy="141287"/>
          </a:xfrm>
          <a:custGeom>
            <a:avLst/>
            <a:gdLst>
              <a:gd name="T0" fmla="*/ 306 w 345"/>
              <a:gd name="T1" fmla="*/ 115 h 364"/>
              <a:gd name="T2" fmla="*/ 306 w 345"/>
              <a:gd name="T3" fmla="*/ 115 h 364"/>
              <a:gd name="T4" fmla="*/ 248 w 345"/>
              <a:gd name="T5" fmla="*/ 325 h 364"/>
              <a:gd name="T6" fmla="*/ 39 w 345"/>
              <a:gd name="T7" fmla="*/ 249 h 364"/>
              <a:gd name="T8" fmla="*/ 96 w 345"/>
              <a:gd name="T9" fmla="*/ 38 h 364"/>
              <a:gd name="T10" fmla="*/ 306 w 345"/>
              <a:gd name="T11" fmla="*/ 115 h 3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45" h="364">
                <a:moveTo>
                  <a:pt x="306" y="115"/>
                </a:moveTo>
                <a:lnTo>
                  <a:pt x="306" y="115"/>
                </a:lnTo>
                <a:cubicBezTo>
                  <a:pt x="344" y="191"/>
                  <a:pt x="325" y="287"/>
                  <a:pt x="248" y="325"/>
                </a:cubicBezTo>
                <a:cubicBezTo>
                  <a:pt x="192" y="363"/>
                  <a:pt x="96" y="344"/>
                  <a:pt x="39" y="249"/>
                </a:cubicBezTo>
                <a:cubicBezTo>
                  <a:pt x="0" y="172"/>
                  <a:pt x="19" y="77"/>
                  <a:pt x="96" y="38"/>
                </a:cubicBezTo>
                <a:cubicBezTo>
                  <a:pt x="172" y="0"/>
                  <a:pt x="268" y="38"/>
                  <a:pt x="306" y="115"/>
                </a:cubicBezTo>
              </a:path>
            </a:pathLst>
          </a:custGeom>
          <a:solidFill>
            <a:srgbClr val="E6D6CA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0" name="Freeform 217"/>
          <p:cNvSpPr>
            <a:spLocks noChangeArrowheads="1"/>
          </p:cNvSpPr>
          <p:nvPr/>
        </p:nvSpPr>
        <p:spPr bwMode="auto">
          <a:xfrm>
            <a:off x="7712075" y="4424363"/>
            <a:ext cx="133350" cy="60325"/>
          </a:xfrm>
          <a:custGeom>
            <a:avLst/>
            <a:gdLst>
              <a:gd name="T0" fmla="*/ 0 w 345"/>
              <a:gd name="T1" fmla="*/ 153 h 154"/>
              <a:gd name="T2" fmla="*/ 0 w 345"/>
              <a:gd name="T3" fmla="*/ 153 h 154"/>
              <a:gd name="T4" fmla="*/ 286 w 345"/>
              <a:gd name="T5" fmla="*/ 0 h 154"/>
              <a:gd name="T6" fmla="*/ 325 w 345"/>
              <a:gd name="T7" fmla="*/ 19 h 154"/>
              <a:gd name="T8" fmla="*/ 325 w 345"/>
              <a:gd name="T9" fmla="*/ 19 h 154"/>
              <a:gd name="T10" fmla="*/ 0 w 345"/>
              <a:gd name="T11" fmla="*/ 153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45" h="154">
                <a:moveTo>
                  <a:pt x="0" y="153"/>
                </a:moveTo>
                <a:lnTo>
                  <a:pt x="0" y="153"/>
                </a:lnTo>
                <a:cubicBezTo>
                  <a:pt x="286" y="0"/>
                  <a:pt x="286" y="0"/>
                  <a:pt x="286" y="0"/>
                </a:cubicBezTo>
                <a:lnTo>
                  <a:pt x="325" y="19"/>
                </a:lnTo>
                <a:cubicBezTo>
                  <a:pt x="344" y="38"/>
                  <a:pt x="325" y="19"/>
                  <a:pt x="325" y="19"/>
                </a:cubicBezTo>
                <a:cubicBezTo>
                  <a:pt x="0" y="153"/>
                  <a:pt x="0" y="153"/>
                  <a:pt x="0" y="153"/>
                </a:cubicBezTo>
              </a:path>
            </a:pathLst>
          </a:custGeom>
          <a:solidFill>
            <a:srgbClr val="EAB98C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1" name="Freeform 218"/>
          <p:cNvSpPr>
            <a:spLocks noChangeArrowheads="1"/>
          </p:cNvSpPr>
          <p:nvPr/>
        </p:nvSpPr>
        <p:spPr bwMode="auto">
          <a:xfrm>
            <a:off x="7661275" y="4284663"/>
            <a:ext cx="193675" cy="88900"/>
          </a:xfrm>
          <a:custGeom>
            <a:avLst/>
            <a:gdLst>
              <a:gd name="T0" fmla="*/ 420 w 498"/>
              <a:gd name="T1" fmla="*/ 0 h 230"/>
              <a:gd name="T2" fmla="*/ 420 w 498"/>
              <a:gd name="T3" fmla="*/ 0 h 230"/>
              <a:gd name="T4" fmla="*/ 478 w 498"/>
              <a:gd name="T5" fmla="*/ 38 h 230"/>
              <a:gd name="T6" fmla="*/ 478 w 498"/>
              <a:gd name="T7" fmla="*/ 38 h 230"/>
              <a:gd name="T8" fmla="*/ 0 w 498"/>
              <a:gd name="T9" fmla="*/ 229 h 230"/>
              <a:gd name="T10" fmla="*/ 420 w 498"/>
              <a:gd name="T11" fmla="*/ 0 h 2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98" h="230">
                <a:moveTo>
                  <a:pt x="420" y="0"/>
                </a:moveTo>
                <a:lnTo>
                  <a:pt x="420" y="0"/>
                </a:lnTo>
                <a:cubicBezTo>
                  <a:pt x="420" y="0"/>
                  <a:pt x="459" y="19"/>
                  <a:pt x="478" y="38"/>
                </a:cubicBezTo>
                <a:cubicBezTo>
                  <a:pt x="497" y="57"/>
                  <a:pt x="478" y="38"/>
                  <a:pt x="478" y="38"/>
                </a:cubicBezTo>
                <a:cubicBezTo>
                  <a:pt x="0" y="229"/>
                  <a:pt x="0" y="229"/>
                  <a:pt x="0" y="229"/>
                </a:cubicBezTo>
                <a:cubicBezTo>
                  <a:pt x="420" y="0"/>
                  <a:pt x="420" y="0"/>
                  <a:pt x="420" y="0"/>
                </a:cubicBezTo>
              </a:path>
            </a:pathLst>
          </a:custGeom>
          <a:solidFill>
            <a:srgbClr val="EAB98C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2" name="Freeform 219"/>
          <p:cNvSpPr>
            <a:spLocks noChangeArrowheads="1"/>
          </p:cNvSpPr>
          <p:nvPr/>
        </p:nvSpPr>
        <p:spPr bwMode="auto">
          <a:xfrm>
            <a:off x="7602538" y="4135438"/>
            <a:ext cx="252412" cy="120650"/>
          </a:xfrm>
          <a:custGeom>
            <a:avLst/>
            <a:gdLst>
              <a:gd name="T0" fmla="*/ 0 w 650"/>
              <a:gd name="T1" fmla="*/ 306 h 307"/>
              <a:gd name="T2" fmla="*/ 0 w 650"/>
              <a:gd name="T3" fmla="*/ 306 h 307"/>
              <a:gd name="T4" fmla="*/ 572 w 650"/>
              <a:gd name="T5" fmla="*/ 0 h 307"/>
              <a:gd name="T6" fmla="*/ 649 w 650"/>
              <a:gd name="T7" fmla="*/ 58 h 307"/>
              <a:gd name="T8" fmla="*/ 0 w 650"/>
              <a:gd name="T9" fmla="*/ 306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0" h="307">
                <a:moveTo>
                  <a:pt x="0" y="306"/>
                </a:moveTo>
                <a:lnTo>
                  <a:pt x="0" y="306"/>
                </a:lnTo>
                <a:cubicBezTo>
                  <a:pt x="572" y="0"/>
                  <a:pt x="572" y="0"/>
                  <a:pt x="572" y="0"/>
                </a:cubicBezTo>
                <a:cubicBezTo>
                  <a:pt x="572" y="0"/>
                  <a:pt x="630" y="38"/>
                  <a:pt x="649" y="58"/>
                </a:cubicBezTo>
                <a:lnTo>
                  <a:pt x="0" y="306"/>
                </a:lnTo>
              </a:path>
            </a:pathLst>
          </a:custGeom>
          <a:solidFill>
            <a:srgbClr val="EAB98C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3" name="Freeform 220"/>
          <p:cNvSpPr>
            <a:spLocks noChangeArrowheads="1"/>
          </p:cNvSpPr>
          <p:nvPr/>
        </p:nvSpPr>
        <p:spPr bwMode="auto">
          <a:xfrm>
            <a:off x="7758113" y="4506913"/>
            <a:ext cx="104775" cy="95250"/>
          </a:xfrm>
          <a:custGeom>
            <a:avLst/>
            <a:gdLst>
              <a:gd name="T0" fmla="*/ 0 w 268"/>
              <a:gd name="T1" fmla="*/ 152 h 249"/>
              <a:gd name="T2" fmla="*/ 267 w 268"/>
              <a:gd name="T3" fmla="*/ 0 h 249"/>
              <a:gd name="T4" fmla="*/ 0 w 268"/>
              <a:gd name="T5" fmla="*/ 248 h 249"/>
              <a:gd name="T6" fmla="*/ 0 w 268"/>
              <a:gd name="T7" fmla="*/ 152 h 2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8" h="249">
                <a:moveTo>
                  <a:pt x="0" y="152"/>
                </a:moveTo>
                <a:lnTo>
                  <a:pt x="267" y="0"/>
                </a:lnTo>
                <a:lnTo>
                  <a:pt x="0" y="248"/>
                </a:lnTo>
                <a:lnTo>
                  <a:pt x="0" y="152"/>
                </a:lnTo>
              </a:path>
            </a:pathLst>
          </a:custGeom>
          <a:solidFill>
            <a:srgbClr val="EAB98C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4" name="Freeform 221"/>
          <p:cNvSpPr>
            <a:spLocks noChangeArrowheads="1"/>
          </p:cNvSpPr>
          <p:nvPr/>
        </p:nvSpPr>
        <p:spPr bwMode="auto">
          <a:xfrm>
            <a:off x="6891338" y="5075238"/>
            <a:ext cx="533400" cy="541337"/>
          </a:xfrm>
          <a:custGeom>
            <a:avLst/>
            <a:gdLst>
              <a:gd name="T0" fmla="*/ 1374 w 1375"/>
              <a:gd name="T1" fmla="*/ 0 h 1395"/>
              <a:gd name="T2" fmla="*/ 1374 w 1375"/>
              <a:gd name="T3" fmla="*/ 1394 h 1395"/>
              <a:gd name="T4" fmla="*/ 0 w 1375"/>
              <a:gd name="T5" fmla="*/ 1394 h 1395"/>
              <a:gd name="T6" fmla="*/ 0 w 1375"/>
              <a:gd name="T7" fmla="*/ 0 h 1395"/>
              <a:gd name="T8" fmla="*/ 1374 w 1375"/>
              <a:gd name="T9" fmla="*/ 0 h 13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75" h="1395">
                <a:moveTo>
                  <a:pt x="1374" y="0"/>
                </a:moveTo>
                <a:lnTo>
                  <a:pt x="1374" y="1394"/>
                </a:lnTo>
                <a:lnTo>
                  <a:pt x="0" y="1394"/>
                </a:lnTo>
                <a:lnTo>
                  <a:pt x="0" y="0"/>
                </a:lnTo>
                <a:lnTo>
                  <a:pt x="1374" y="0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5" name="Freeform 222"/>
          <p:cNvSpPr>
            <a:spLocks noChangeArrowheads="1"/>
          </p:cNvSpPr>
          <p:nvPr/>
        </p:nvSpPr>
        <p:spPr bwMode="auto">
          <a:xfrm>
            <a:off x="6846888" y="5164138"/>
            <a:ext cx="615950" cy="1754187"/>
          </a:xfrm>
          <a:custGeom>
            <a:avLst/>
            <a:gdLst>
              <a:gd name="T0" fmla="*/ 1585 w 1586"/>
              <a:gd name="T1" fmla="*/ 0 h 4525"/>
              <a:gd name="T2" fmla="*/ 1585 w 1586"/>
              <a:gd name="T3" fmla="*/ 4524 h 4525"/>
              <a:gd name="T4" fmla="*/ 0 w 1586"/>
              <a:gd name="T5" fmla="*/ 4524 h 4525"/>
              <a:gd name="T6" fmla="*/ 0 w 1586"/>
              <a:gd name="T7" fmla="*/ 0 h 4525"/>
              <a:gd name="T8" fmla="*/ 1585 w 1586"/>
              <a:gd name="T9" fmla="*/ 0 h 45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86" h="4525">
                <a:moveTo>
                  <a:pt x="1585" y="0"/>
                </a:moveTo>
                <a:lnTo>
                  <a:pt x="1585" y="4524"/>
                </a:lnTo>
                <a:lnTo>
                  <a:pt x="0" y="4524"/>
                </a:lnTo>
                <a:lnTo>
                  <a:pt x="0" y="0"/>
                </a:lnTo>
                <a:lnTo>
                  <a:pt x="1585" y="0"/>
                </a:lnTo>
              </a:path>
            </a:pathLst>
          </a:custGeom>
          <a:solidFill>
            <a:srgbClr val="1395A4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6" name="TextBox 2"/>
          <p:cNvSpPr txBox="1"/>
          <p:nvPr/>
        </p:nvSpPr>
        <p:spPr>
          <a:xfrm>
            <a:off x="9015413" y="2003425"/>
            <a:ext cx="185737" cy="4238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 dirty="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669" name="矩形 166"/>
          <p:cNvSpPr>
            <a:spLocks noChangeArrowheads="1"/>
          </p:cNvSpPr>
          <p:nvPr/>
        </p:nvSpPr>
        <p:spPr bwMode="auto">
          <a:xfrm>
            <a:off x="1952625" y="1668463"/>
            <a:ext cx="8015288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>
              <a:solidFill>
                <a:srgbClr val="000000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1670" name="TextBox 13"/>
          <p:cNvSpPr txBox="1">
            <a:spLocks noChangeArrowheads="1"/>
          </p:cNvSpPr>
          <p:nvPr/>
        </p:nvSpPr>
        <p:spPr bwMode="auto">
          <a:xfrm>
            <a:off x="3963988" y="3905250"/>
            <a:ext cx="85407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关键词</a:t>
            </a:r>
            <a:r>
              <a:rPr lang="en-US" altLang="zh-CN" sz="1600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1</a:t>
            </a:r>
          </a:p>
        </p:txBody>
      </p:sp>
      <p:sp>
        <p:nvSpPr>
          <p:cNvPr id="21671" name="TextBox 13"/>
          <p:cNvSpPr txBox="1">
            <a:spLocks noChangeArrowheads="1"/>
          </p:cNvSpPr>
          <p:nvPr/>
        </p:nvSpPr>
        <p:spPr bwMode="auto">
          <a:xfrm>
            <a:off x="5835650" y="4675188"/>
            <a:ext cx="85407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000000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关键词</a:t>
            </a:r>
            <a:r>
              <a:rPr lang="en-US" altLang="zh-CN" sz="1600" b="1">
                <a:solidFill>
                  <a:srgbClr val="000000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2</a:t>
            </a:r>
          </a:p>
        </p:txBody>
      </p:sp>
      <p:sp>
        <p:nvSpPr>
          <p:cNvPr id="21672" name="TextBox 13"/>
          <p:cNvSpPr txBox="1">
            <a:spLocks noChangeArrowheads="1"/>
          </p:cNvSpPr>
          <p:nvPr/>
        </p:nvSpPr>
        <p:spPr bwMode="auto">
          <a:xfrm>
            <a:off x="8275638" y="3775075"/>
            <a:ext cx="85407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关键词</a:t>
            </a:r>
            <a:r>
              <a:rPr lang="en-US" altLang="zh-CN" sz="1600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89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3178175"/>
            <a:ext cx="12192000" cy="2235200"/>
          </a:xfrm>
          <a:prstGeom prst="rect">
            <a:avLst/>
          </a:prstGeom>
          <a:solidFill>
            <a:srgbClr val="0037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2531" name="文本框 3361"/>
          <p:cNvSpPr txBox="1">
            <a:spLocks noChangeArrowheads="1"/>
          </p:cNvSpPr>
          <p:nvPr/>
        </p:nvSpPr>
        <p:spPr bwMode="auto">
          <a:xfrm>
            <a:off x="5878513" y="3227388"/>
            <a:ext cx="2409825" cy="221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13800">
                <a:solidFill>
                  <a:schemeClr val="bg1"/>
                </a:solidFill>
                <a:latin typeface="Impact" pitchFamily="34" charset="0"/>
              </a:rPr>
              <a:t>03</a:t>
            </a:r>
            <a:endParaRPr lang="zh-CN" altLang="en-US" sz="13800">
              <a:solidFill>
                <a:schemeClr val="bg1"/>
              </a:solidFill>
              <a:latin typeface="Impact" pitchFamily="34" charset="0"/>
            </a:endParaRPr>
          </a:p>
        </p:txBody>
      </p:sp>
      <p:sp>
        <p:nvSpPr>
          <p:cNvPr id="22532" name="文本框 770"/>
          <p:cNvSpPr txBox="1">
            <a:spLocks noChangeArrowheads="1"/>
          </p:cNvSpPr>
          <p:nvPr/>
        </p:nvSpPr>
        <p:spPr bwMode="auto">
          <a:xfrm>
            <a:off x="8086725" y="3692525"/>
            <a:ext cx="374015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54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合作方式</a:t>
            </a:r>
          </a:p>
        </p:txBody>
      </p:sp>
      <p:sp>
        <p:nvSpPr>
          <p:cNvPr id="22533" name="文本框 771"/>
          <p:cNvSpPr txBox="1">
            <a:spLocks noChangeArrowheads="1"/>
          </p:cNvSpPr>
          <p:nvPr/>
        </p:nvSpPr>
        <p:spPr bwMode="auto">
          <a:xfrm>
            <a:off x="8086725" y="4616450"/>
            <a:ext cx="287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dist" eaLnBrk="1" hangingPunct="1"/>
            <a:r>
              <a:rPr lang="en-US" altLang="zh-CN" sz="16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ADVANTAGE</a:t>
            </a:r>
          </a:p>
        </p:txBody>
      </p:sp>
      <p:pic>
        <p:nvPicPr>
          <p:cNvPr id="22534" name="图片 336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913" y="1854200"/>
            <a:ext cx="4114800" cy="404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57188" y="355600"/>
            <a:ext cx="254000" cy="254000"/>
          </a:xfrm>
          <a:prstGeom prst="rect">
            <a:avLst/>
          </a:prstGeom>
          <a:solidFill>
            <a:srgbClr val="0058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3555" name="文本框 4"/>
          <p:cNvSpPr txBox="1">
            <a:spLocks noChangeArrowheads="1"/>
          </p:cNvSpPr>
          <p:nvPr/>
        </p:nvSpPr>
        <p:spPr bwMode="auto">
          <a:xfrm>
            <a:off x="685800" y="282575"/>
            <a:ext cx="26574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pic>
        <p:nvPicPr>
          <p:cNvPr id="2355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10" b="687"/>
          <a:stretch>
            <a:fillRect/>
          </a:stretch>
        </p:blipFill>
        <p:spPr bwMode="auto">
          <a:xfrm>
            <a:off x="0" y="1655763"/>
            <a:ext cx="6276975" cy="383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37"/>
          <p:cNvSpPr/>
          <p:nvPr/>
        </p:nvSpPr>
        <p:spPr>
          <a:xfrm>
            <a:off x="6099175" y="1655763"/>
            <a:ext cx="6092825" cy="3838575"/>
          </a:xfrm>
          <a:prstGeom prst="rect">
            <a:avLst/>
          </a:prstGeom>
          <a:solidFill>
            <a:srgbClr val="0058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sp>
        <p:nvSpPr>
          <p:cNvPr id="8" name="Oval 7"/>
          <p:cNvSpPr/>
          <p:nvPr/>
        </p:nvSpPr>
        <p:spPr>
          <a:xfrm>
            <a:off x="6554788" y="3144838"/>
            <a:ext cx="587375" cy="585787"/>
          </a:xfrm>
          <a:prstGeom prst="ellipse">
            <a:avLst/>
          </a:prstGeom>
          <a:solidFill>
            <a:schemeClr val="bg1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AU" sz="1600" dirty="0">
              <a:solidFill>
                <a:srgbClr val="5DB510"/>
              </a:solidFill>
              <a:latin typeface="FontAwesome" pitchFamily="2" charset="0"/>
            </a:endParaRPr>
          </a:p>
        </p:txBody>
      </p:sp>
      <p:sp>
        <p:nvSpPr>
          <p:cNvPr id="9" name="Oval 11"/>
          <p:cNvSpPr/>
          <p:nvPr/>
        </p:nvSpPr>
        <p:spPr>
          <a:xfrm>
            <a:off x="6554788" y="4300538"/>
            <a:ext cx="587375" cy="585787"/>
          </a:xfrm>
          <a:prstGeom prst="ellipse">
            <a:avLst/>
          </a:prstGeom>
          <a:solidFill>
            <a:schemeClr val="bg1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rgbClr val="5DB510"/>
              </a:solidFill>
              <a:latin typeface="FontAwesome" pitchFamily="2" charset="0"/>
            </a:endParaRPr>
          </a:p>
        </p:txBody>
      </p:sp>
      <p:sp>
        <p:nvSpPr>
          <p:cNvPr id="10" name="Oval 14"/>
          <p:cNvSpPr/>
          <p:nvPr/>
        </p:nvSpPr>
        <p:spPr>
          <a:xfrm>
            <a:off x="9291638" y="3144838"/>
            <a:ext cx="587375" cy="585787"/>
          </a:xfrm>
          <a:prstGeom prst="ellipse">
            <a:avLst/>
          </a:prstGeom>
          <a:solidFill>
            <a:schemeClr val="bg1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rgbClr val="5DB510"/>
              </a:solidFill>
              <a:latin typeface="FontAwesome" pitchFamily="2" charset="0"/>
            </a:endParaRPr>
          </a:p>
        </p:txBody>
      </p:sp>
      <p:sp>
        <p:nvSpPr>
          <p:cNvPr id="11" name="Oval 17"/>
          <p:cNvSpPr/>
          <p:nvPr/>
        </p:nvSpPr>
        <p:spPr>
          <a:xfrm>
            <a:off x="9291638" y="4300538"/>
            <a:ext cx="587375" cy="585787"/>
          </a:xfrm>
          <a:prstGeom prst="ellipse">
            <a:avLst/>
          </a:prstGeom>
          <a:solidFill>
            <a:schemeClr val="bg1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AU" sz="1600" dirty="0">
              <a:solidFill>
                <a:srgbClr val="5DB510"/>
              </a:solidFill>
              <a:latin typeface="FontAwesome" pitchFamily="2" charset="0"/>
            </a:endParaRPr>
          </a:p>
        </p:txBody>
      </p:sp>
      <p:sp>
        <p:nvSpPr>
          <p:cNvPr id="23562" name="Freeform 91"/>
          <p:cNvSpPr>
            <a:spLocks/>
          </p:cNvSpPr>
          <p:nvPr/>
        </p:nvSpPr>
        <p:spPr bwMode="auto">
          <a:xfrm>
            <a:off x="9509125" y="4446588"/>
            <a:ext cx="149225" cy="295275"/>
          </a:xfrm>
          <a:custGeom>
            <a:avLst/>
            <a:gdLst>
              <a:gd name="T0" fmla="*/ 148274 w 144"/>
              <a:gd name="T1" fmla="*/ 73685 h 288"/>
              <a:gd name="T2" fmla="*/ 74137 w 144"/>
              <a:gd name="T3" fmla="*/ 0 h 288"/>
              <a:gd name="T4" fmla="*/ 0 w 144"/>
              <a:gd name="T5" fmla="*/ 73685 h 288"/>
              <a:gd name="T6" fmla="*/ 37069 w 144"/>
              <a:gd name="T7" fmla="*/ 137136 h 288"/>
              <a:gd name="T8" fmla="*/ 0 w 144"/>
              <a:gd name="T9" fmla="*/ 294740 h 288"/>
              <a:gd name="T10" fmla="*/ 148274 w 144"/>
              <a:gd name="T11" fmla="*/ 294740 h 288"/>
              <a:gd name="T12" fmla="*/ 112235 w 144"/>
              <a:gd name="T13" fmla="*/ 137136 h 288"/>
              <a:gd name="T14" fmla="*/ 148274 w 144"/>
              <a:gd name="T15" fmla="*/ 73685 h 28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44" h="288">
                <a:moveTo>
                  <a:pt x="144" y="72"/>
                </a:moveTo>
                <a:cubicBezTo>
                  <a:pt x="144" y="32"/>
                  <a:pt x="112" y="0"/>
                  <a:pt x="72" y="0"/>
                </a:cubicBezTo>
                <a:cubicBezTo>
                  <a:pt x="33" y="0"/>
                  <a:pt x="0" y="32"/>
                  <a:pt x="0" y="72"/>
                </a:cubicBezTo>
                <a:cubicBezTo>
                  <a:pt x="0" y="98"/>
                  <a:pt x="14" y="121"/>
                  <a:pt x="36" y="134"/>
                </a:cubicBezTo>
                <a:cubicBezTo>
                  <a:pt x="0" y="288"/>
                  <a:pt x="0" y="288"/>
                  <a:pt x="0" y="288"/>
                </a:cubicBezTo>
                <a:cubicBezTo>
                  <a:pt x="144" y="288"/>
                  <a:pt x="144" y="288"/>
                  <a:pt x="144" y="288"/>
                </a:cubicBezTo>
                <a:cubicBezTo>
                  <a:pt x="109" y="134"/>
                  <a:pt x="109" y="134"/>
                  <a:pt x="109" y="134"/>
                </a:cubicBezTo>
                <a:cubicBezTo>
                  <a:pt x="130" y="121"/>
                  <a:pt x="144" y="98"/>
                  <a:pt x="144" y="72"/>
                </a:cubicBezTo>
                <a:close/>
              </a:path>
            </a:pathLst>
          </a:custGeom>
          <a:solidFill>
            <a:srgbClr val="44546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63" name="Freeform 93"/>
          <p:cNvSpPr>
            <a:spLocks noEditPoints="1"/>
          </p:cNvSpPr>
          <p:nvPr/>
        </p:nvSpPr>
        <p:spPr bwMode="auto">
          <a:xfrm>
            <a:off x="6748463" y="3262313"/>
            <a:ext cx="220662" cy="295275"/>
          </a:xfrm>
          <a:custGeom>
            <a:avLst/>
            <a:gdLst>
              <a:gd name="T0" fmla="*/ 192006 w 216"/>
              <a:gd name="T1" fmla="*/ 129740 h 288"/>
              <a:gd name="T2" fmla="*/ 192006 w 216"/>
              <a:gd name="T3" fmla="*/ 81345 h 288"/>
              <a:gd name="T4" fmla="*/ 111323 w 216"/>
              <a:gd name="T5" fmla="*/ 0 h 288"/>
              <a:gd name="T6" fmla="*/ 110302 w 216"/>
              <a:gd name="T7" fmla="*/ 0 h 288"/>
              <a:gd name="T8" fmla="*/ 108259 w 216"/>
              <a:gd name="T9" fmla="*/ 0 h 288"/>
              <a:gd name="T10" fmla="*/ 28597 w 216"/>
              <a:gd name="T11" fmla="*/ 81345 h 288"/>
              <a:gd name="T12" fmla="*/ 28597 w 216"/>
              <a:gd name="T13" fmla="*/ 129740 h 288"/>
              <a:gd name="T14" fmla="*/ 0 w 216"/>
              <a:gd name="T15" fmla="*/ 129740 h 288"/>
              <a:gd name="T16" fmla="*/ 0 w 216"/>
              <a:gd name="T17" fmla="*/ 296548 h 288"/>
              <a:gd name="T18" fmla="*/ 220603 w 216"/>
              <a:gd name="T19" fmla="*/ 296548 h 288"/>
              <a:gd name="T20" fmla="*/ 220603 w 216"/>
              <a:gd name="T21" fmla="*/ 129740 h 288"/>
              <a:gd name="T22" fmla="*/ 192006 w 216"/>
              <a:gd name="T23" fmla="*/ 129740 h 288"/>
              <a:gd name="T24" fmla="*/ 135834 w 216"/>
              <a:gd name="T25" fmla="*/ 266687 h 288"/>
              <a:gd name="T26" fmla="*/ 85790 w 216"/>
              <a:gd name="T27" fmla="*/ 266687 h 288"/>
              <a:gd name="T28" fmla="*/ 98046 w 216"/>
              <a:gd name="T29" fmla="*/ 212114 h 288"/>
              <a:gd name="T30" fmla="*/ 85790 w 216"/>
              <a:gd name="T31" fmla="*/ 190491 h 288"/>
              <a:gd name="T32" fmla="*/ 110302 w 216"/>
              <a:gd name="T33" fmla="*/ 165779 h 288"/>
              <a:gd name="T34" fmla="*/ 135834 w 216"/>
              <a:gd name="T35" fmla="*/ 190491 h 288"/>
              <a:gd name="T36" fmla="*/ 122557 w 216"/>
              <a:gd name="T37" fmla="*/ 212114 h 288"/>
              <a:gd name="T38" fmla="*/ 135834 w 216"/>
              <a:gd name="T39" fmla="*/ 266687 h 288"/>
              <a:gd name="T40" fmla="*/ 151154 w 216"/>
              <a:gd name="T41" fmla="*/ 129740 h 288"/>
              <a:gd name="T42" fmla="*/ 68428 w 216"/>
              <a:gd name="T43" fmla="*/ 129740 h 288"/>
              <a:gd name="T44" fmla="*/ 68428 w 216"/>
              <a:gd name="T45" fmla="*/ 81345 h 288"/>
              <a:gd name="T46" fmla="*/ 108259 w 216"/>
              <a:gd name="T47" fmla="*/ 41187 h 288"/>
              <a:gd name="T48" fmla="*/ 110302 w 216"/>
              <a:gd name="T49" fmla="*/ 41187 h 288"/>
              <a:gd name="T50" fmla="*/ 111323 w 216"/>
              <a:gd name="T51" fmla="*/ 41187 h 288"/>
              <a:gd name="T52" fmla="*/ 151154 w 216"/>
              <a:gd name="T53" fmla="*/ 81345 h 288"/>
              <a:gd name="T54" fmla="*/ 151154 w 216"/>
              <a:gd name="T55" fmla="*/ 129740 h 288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216" h="288">
                <a:moveTo>
                  <a:pt x="188" y="126"/>
                </a:moveTo>
                <a:cubicBezTo>
                  <a:pt x="188" y="79"/>
                  <a:pt x="188" y="79"/>
                  <a:pt x="188" y="79"/>
                </a:cubicBezTo>
                <a:cubicBezTo>
                  <a:pt x="188" y="36"/>
                  <a:pt x="152" y="0"/>
                  <a:pt x="109" y="0"/>
                </a:cubicBezTo>
                <a:cubicBezTo>
                  <a:pt x="109" y="0"/>
                  <a:pt x="108" y="0"/>
                  <a:pt x="108" y="0"/>
                </a:cubicBezTo>
                <a:cubicBezTo>
                  <a:pt x="107" y="0"/>
                  <a:pt x="107" y="0"/>
                  <a:pt x="106" y="0"/>
                </a:cubicBezTo>
                <a:cubicBezTo>
                  <a:pt x="63" y="0"/>
                  <a:pt x="28" y="36"/>
                  <a:pt x="28" y="79"/>
                </a:cubicBezTo>
                <a:cubicBezTo>
                  <a:pt x="28" y="126"/>
                  <a:pt x="28" y="126"/>
                  <a:pt x="28" y="126"/>
                </a:cubicBezTo>
                <a:cubicBezTo>
                  <a:pt x="0" y="126"/>
                  <a:pt x="0" y="126"/>
                  <a:pt x="0" y="126"/>
                </a:cubicBezTo>
                <a:cubicBezTo>
                  <a:pt x="0" y="288"/>
                  <a:pt x="0" y="288"/>
                  <a:pt x="0" y="288"/>
                </a:cubicBezTo>
                <a:cubicBezTo>
                  <a:pt x="216" y="288"/>
                  <a:pt x="216" y="288"/>
                  <a:pt x="216" y="288"/>
                </a:cubicBezTo>
                <a:cubicBezTo>
                  <a:pt x="216" y="126"/>
                  <a:pt x="216" y="126"/>
                  <a:pt x="216" y="126"/>
                </a:cubicBezTo>
                <a:lnTo>
                  <a:pt x="188" y="126"/>
                </a:lnTo>
                <a:close/>
                <a:moveTo>
                  <a:pt x="133" y="259"/>
                </a:moveTo>
                <a:cubicBezTo>
                  <a:pt x="84" y="259"/>
                  <a:pt x="84" y="259"/>
                  <a:pt x="84" y="259"/>
                </a:cubicBezTo>
                <a:cubicBezTo>
                  <a:pt x="96" y="206"/>
                  <a:pt x="96" y="206"/>
                  <a:pt x="96" y="206"/>
                </a:cubicBezTo>
                <a:cubicBezTo>
                  <a:pt x="88" y="202"/>
                  <a:pt x="84" y="194"/>
                  <a:pt x="84" y="185"/>
                </a:cubicBezTo>
                <a:cubicBezTo>
                  <a:pt x="84" y="172"/>
                  <a:pt x="95" y="161"/>
                  <a:pt x="108" y="161"/>
                </a:cubicBezTo>
                <a:cubicBezTo>
                  <a:pt x="122" y="161"/>
                  <a:pt x="133" y="172"/>
                  <a:pt x="133" y="185"/>
                </a:cubicBezTo>
                <a:cubicBezTo>
                  <a:pt x="133" y="194"/>
                  <a:pt x="128" y="202"/>
                  <a:pt x="120" y="206"/>
                </a:cubicBezTo>
                <a:lnTo>
                  <a:pt x="133" y="259"/>
                </a:lnTo>
                <a:close/>
                <a:moveTo>
                  <a:pt x="148" y="126"/>
                </a:moveTo>
                <a:cubicBezTo>
                  <a:pt x="67" y="126"/>
                  <a:pt x="67" y="126"/>
                  <a:pt x="67" y="126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57"/>
                  <a:pt x="85" y="40"/>
                  <a:pt x="106" y="40"/>
                </a:cubicBezTo>
                <a:cubicBezTo>
                  <a:pt x="107" y="40"/>
                  <a:pt x="108" y="40"/>
                  <a:pt x="108" y="40"/>
                </a:cubicBezTo>
                <a:cubicBezTo>
                  <a:pt x="108" y="40"/>
                  <a:pt x="109" y="40"/>
                  <a:pt x="109" y="40"/>
                </a:cubicBezTo>
                <a:cubicBezTo>
                  <a:pt x="131" y="40"/>
                  <a:pt x="148" y="57"/>
                  <a:pt x="148" y="79"/>
                </a:cubicBezTo>
                <a:lnTo>
                  <a:pt x="148" y="126"/>
                </a:lnTo>
                <a:close/>
              </a:path>
            </a:pathLst>
          </a:custGeom>
          <a:solidFill>
            <a:srgbClr val="44546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64" name="Freeform 94"/>
          <p:cNvSpPr>
            <a:spLocks noEditPoints="1"/>
          </p:cNvSpPr>
          <p:nvPr/>
        </p:nvSpPr>
        <p:spPr bwMode="auto">
          <a:xfrm>
            <a:off x="6710363" y="4438650"/>
            <a:ext cx="295275" cy="274638"/>
          </a:xfrm>
          <a:custGeom>
            <a:avLst/>
            <a:gdLst>
              <a:gd name="T0" fmla="*/ 220032 w 288"/>
              <a:gd name="T1" fmla="*/ 0 h 269"/>
              <a:gd name="T2" fmla="*/ 217985 w 288"/>
              <a:gd name="T3" fmla="*/ 0 h 269"/>
              <a:gd name="T4" fmla="*/ 216961 w 288"/>
              <a:gd name="T5" fmla="*/ 0 h 269"/>
              <a:gd name="T6" fmla="*/ 142253 w 288"/>
              <a:gd name="T7" fmla="*/ 74587 h 269"/>
              <a:gd name="T8" fmla="*/ 142253 w 288"/>
              <a:gd name="T9" fmla="*/ 119544 h 269"/>
              <a:gd name="T10" fmla="*/ 0 w 288"/>
              <a:gd name="T11" fmla="*/ 119544 h 269"/>
              <a:gd name="T12" fmla="*/ 0 w 288"/>
              <a:gd name="T13" fmla="*/ 274849 h 269"/>
              <a:gd name="T14" fmla="*/ 206727 w 288"/>
              <a:gd name="T15" fmla="*/ 274849 h 269"/>
              <a:gd name="T16" fmla="*/ 206727 w 288"/>
              <a:gd name="T17" fmla="*/ 119544 h 269"/>
              <a:gd name="T18" fmla="*/ 179095 w 288"/>
              <a:gd name="T19" fmla="*/ 119544 h 269"/>
              <a:gd name="T20" fmla="*/ 179095 w 288"/>
              <a:gd name="T21" fmla="*/ 74587 h 269"/>
              <a:gd name="T22" fmla="*/ 216961 w 288"/>
              <a:gd name="T23" fmla="*/ 36783 h 269"/>
              <a:gd name="T24" fmla="*/ 219008 w 288"/>
              <a:gd name="T25" fmla="*/ 36783 h 269"/>
              <a:gd name="T26" fmla="*/ 220032 w 288"/>
              <a:gd name="T27" fmla="*/ 36783 h 269"/>
              <a:gd name="T28" fmla="*/ 256874 w 288"/>
              <a:gd name="T29" fmla="*/ 74587 h 269"/>
              <a:gd name="T30" fmla="*/ 256874 w 288"/>
              <a:gd name="T31" fmla="*/ 92979 h 269"/>
              <a:gd name="T32" fmla="*/ 270178 w 288"/>
              <a:gd name="T33" fmla="*/ 92979 h 269"/>
              <a:gd name="T34" fmla="*/ 270178 w 288"/>
              <a:gd name="T35" fmla="*/ 97066 h 269"/>
              <a:gd name="T36" fmla="*/ 256874 w 288"/>
              <a:gd name="T37" fmla="*/ 109327 h 269"/>
              <a:gd name="T38" fmla="*/ 256874 w 288"/>
              <a:gd name="T39" fmla="*/ 119544 h 269"/>
              <a:gd name="T40" fmla="*/ 294740 w 288"/>
              <a:gd name="T41" fmla="*/ 119544 h 269"/>
              <a:gd name="T42" fmla="*/ 294740 w 288"/>
              <a:gd name="T43" fmla="*/ 74587 h 269"/>
              <a:gd name="T44" fmla="*/ 220032 w 288"/>
              <a:gd name="T45" fmla="*/ 0 h 269"/>
              <a:gd name="T46" fmla="*/ 126902 w 288"/>
              <a:gd name="T47" fmla="*/ 246240 h 269"/>
              <a:gd name="T48" fmla="*/ 79825 w 288"/>
              <a:gd name="T49" fmla="*/ 246240 h 269"/>
              <a:gd name="T50" fmla="*/ 91083 w 288"/>
              <a:gd name="T51" fmla="*/ 196175 h 269"/>
              <a:gd name="T52" fmla="*/ 79825 w 288"/>
              <a:gd name="T53" fmla="*/ 175740 h 269"/>
              <a:gd name="T54" fmla="*/ 103364 w 288"/>
              <a:gd name="T55" fmla="*/ 152240 h 269"/>
              <a:gd name="T56" fmla="*/ 126902 w 288"/>
              <a:gd name="T57" fmla="*/ 175740 h 269"/>
              <a:gd name="T58" fmla="*/ 114621 w 288"/>
              <a:gd name="T59" fmla="*/ 196175 h 269"/>
              <a:gd name="T60" fmla="*/ 126902 w 288"/>
              <a:gd name="T61" fmla="*/ 246240 h 269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288" h="269">
                <a:moveTo>
                  <a:pt x="215" y="0"/>
                </a:moveTo>
                <a:cubicBezTo>
                  <a:pt x="214" y="0"/>
                  <a:pt x="214" y="0"/>
                  <a:pt x="213" y="0"/>
                </a:cubicBezTo>
                <a:cubicBezTo>
                  <a:pt x="213" y="0"/>
                  <a:pt x="212" y="0"/>
                  <a:pt x="212" y="0"/>
                </a:cubicBezTo>
                <a:cubicBezTo>
                  <a:pt x="172" y="0"/>
                  <a:pt x="139" y="33"/>
                  <a:pt x="139" y="73"/>
                </a:cubicBezTo>
                <a:cubicBezTo>
                  <a:pt x="139" y="73"/>
                  <a:pt x="139" y="99"/>
                  <a:pt x="139" y="117"/>
                </a:cubicBezTo>
                <a:cubicBezTo>
                  <a:pt x="0" y="117"/>
                  <a:pt x="0" y="117"/>
                  <a:pt x="0" y="117"/>
                </a:cubicBezTo>
                <a:cubicBezTo>
                  <a:pt x="0" y="269"/>
                  <a:pt x="0" y="269"/>
                  <a:pt x="0" y="269"/>
                </a:cubicBezTo>
                <a:cubicBezTo>
                  <a:pt x="202" y="269"/>
                  <a:pt x="202" y="269"/>
                  <a:pt x="202" y="269"/>
                </a:cubicBezTo>
                <a:cubicBezTo>
                  <a:pt x="202" y="117"/>
                  <a:pt x="202" y="117"/>
                  <a:pt x="202" y="117"/>
                </a:cubicBezTo>
                <a:cubicBezTo>
                  <a:pt x="175" y="117"/>
                  <a:pt x="175" y="117"/>
                  <a:pt x="175" y="117"/>
                </a:cubicBezTo>
                <a:cubicBezTo>
                  <a:pt x="175" y="99"/>
                  <a:pt x="175" y="73"/>
                  <a:pt x="175" y="73"/>
                </a:cubicBezTo>
                <a:cubicBezTo>
                  <a:pt x="175" y="53"/>
                  <a:pt x="192" y="36"/>
                  <a:pt x="212" y="36"/>
                </a:cubicBezTo>
                <a:cubicBezTo>
                  <a:pt x="213" y="36"/>
                  <a:pt x="214" y="36"/>
                  <a:pt x="214" y="36"/>
                </a:cubicBezTo>
                <a:cubicBezTo>
                  <a:pt x="214" y="36"/>
                  <a:pt x="214" y="36"/>
                  <a:pt x="215" y="36"/>
                </a:cubicBezTo>
                <a:cubicBezTo>
                  <a:pt x="235" y="36"/>
                  <a:pt x="251" y="53"/>
                  <a:pt x="251" y="73"/>
                </a:cubicBezTo>
                <a:cubicBezTo>
                  <a:pt x="251" y="73"/>
                  <a:pt x="251" y="81"/>
                  <a:pt x="251" y="91"/>
                </a:cubicBezTo>
                <a:cubicBezTo>
                  <a:pt x="264" y="91"/>
                  <a:pt x="264" y="91"/>
                  <a:pt x="264" y="91"/>
                </a:cubicBezTo>
                <a:cubicBezTo>
                  <a:pt x="264" y="95"/>
                  <a:pt x="264" y="95"/>
                  <a:pt x="264" y="95"/>
                </a:cubicBezTo>
                <a:cubicBezTo>
                  <a:pt x="251" y="107"/>
                  <a:pt x="251" y="107"/>
                  <a:pt x="251" y="107"/>
                </a:cubicBezTo>
                <a:cubicBezTo>
                  <a:pt x="251" y="111"/>
                  <a:pt x="251" y="114"/>
                  <a:pt x="251" y="117"/>
                </a:cubicBezTo>
                <a:cubicBezTo>
                  <a:pt x="288" y="117"/>
                  <a:pt x="288" y="117"/>
                  <a:pt x="288" y="117"/>
                </a:cubicBezTo>
                <a:cubicBezTo>
                  <a:pt x="288" y="99"/>
                  <a:pt x="288" y="73"/>
                  <a:pt x="288" y="73"/>
                </a:cubicBezTo>
                <a:cubicBezTo>
                  <a:pt x="288" y="33"/>
                  <a:pt x="255" y="0"/>
                  <a:pt x="215" y="0"/>
                </a:cubicBezTo>
                <a:close/>
                <a:moveTo>
                  <a:pt x="124" y="241"/>
                </a:moveTo>
                <a:cubicBezTo>
                  <a:pt x="78" y="241"/>
                  <a:pt x="78" y="241"/>
                  <a:pt x="78" y="241"/>
                </a:cubicBezTo>
                <a:cubicBezTo>
                  <a:pt x="89" y="192"/>
                  <a:pt x="89" y="192"/>
                  <a:pt x="89" y="192"/>
                </a:cubicBezTo>
                <a:cubicBezTo>
                  <a:pt x="82" y="188"/>
                  <a:pt x="78" y="181"/>
                  <a:pt x="78" y="172"/>
                </a:cubicBezTo>
                <a:cubicBezTo>
                  <a:pt x="78" y="160"/>
                  <a:pt x="88" y="149"/>
                  <a:pt x="101" y="149"/>
                </a:cubicBezTo>
                <a:cubicBezTo>
                  <a:pt x="113" y="149"/>
                  <a:pt x="124" y="160"/>
                  <a:pt x="124" y="172"/>
                </a:cubicBezTo>
                <a:cubicBezTo>
                  <a:pt x="124" y="181"/>
                  <a:pt x="119" y="188"/>
                  <a:pt x="112" y="192"/>
                </a:cubicBezTo>
                <a:lnTo>
                  <a:pt x="124" y="241"/>
                </a:lnTo>
                <a:close/>
              </a:path>
            </a:pathLst>
          </a:custGeom>
          <a:solidFill>
            <a:srgbClr val="44546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65" name="Freeform 112"/>
          <p:cNvSpPr>
            <a:spLocks noEditPoints="1"/>
          </p:cNvSpPr>
          <p:nvPr/>
        </p:nvSpPr>
        <p:spPr bwMode="auto">
          <a:xfrm>
            <a:off x="9439275" y="3292475"/>
            <a:ext cx="293688" cy="295275"/>
          </a:xfrm>
          <a:custGeom>
            <a:avLst/>
            <a:gdLst>
              <a:gd name="T0" fmla="*/ 183189 w 288"/>
              <a:gd name="T1" fmla="*/ 123562 h 288"/>
              <a:gd name="T2" fmla="*/ 187283 w 288"/>
              <a:gd name="T3" fmla="*/ 94731 h 288"/>
              <a:gd name="T4" fmla="*/ 94153 w 288"/>
              <a:gd name="T5" fmla="*/ 0 h 288"/>
              <a:gd name="T6" fmla="*/ 0 w 288"/>
              <a:gd name="T7" fmla="*/ 94731 h 288"/>
              <a:gd name="T8" fmla="*/ 94153 w 288"/>
              <a:gd name="T9" fmla="*/ 188432 h 288"/>
              <a:gd name="T10" fmla="*/ 123832 w 288"/>
              <a:gd name="T11" fmla="*/ 183283 h 288"/>
              <a:gd name="T12" fmla="*/ 145323 w 288"/>
              <a:gd name="T13" fmla="*/ 204906 h 288"/>
              <a:gd name="T14" fmla="*/ 190353 w 288"/>
              <a:gd name="T15" fmla="*/ 204906 h 288"/>
              <a:gd name="T16" fmla="*/ 190353 w 288"/>
              <a:gd name="T17" fmla="*/ 251242 h 288"/>
              <a:gd name="T18" fmla="*/ 190353 w 288"/>
              <a:gd name="T19" fmla="*/ 251242 h 288"/>
              <a:gd name="T20" fmla="*/ 235383 w 288"/>
              <a:gd name="T21" fmla="*/ 251242 h 288"/>
              <a:gd name="T22" fmla="*/ 235383 w 288"/>
              <a:gd name="T23" fmla="*/ 296548 h 288"/>
              <a:gd name="T24" fmla="*/ 235383 w 288"/>
              <a:gd name="T25" fmla="*/ 296548 h 288"/>
              <a:gd name="T26" fmla="*/ 294740 w 288"/>
              <a:gd name="T27" fmla="*/ 296548 h 288"/>
              <a:gd name="T28" fmla="*/ 294740 w 288"/>
              <a:gd name="T29" fmla="*/ 296548 h 288"/>
              <a:gd name="T30" fmla="*/ 294740 w 288"/>
              <a:gd name="T31" fmla="*/ 296548 h 288"/>
              <a:gd name="T32" fmla="*/ 294740 w 288"/>
              <a:gd name="T33" fmla="*/ 236827 h 288"/>
              <a:gd name="T34" fmla="*/ 183189 w 288"/>
              <a:gd name="T35" fmla="*/ 123562 h 288"/>
              <a:gd name="T36" fmla="*/ 74708 w 288"/>
              <a:gd name="T37" fmla="*/ 106057 h 288"/>
              <a:gd name="T38" fmla="*/ 42983 w 288"/>
              <a:gd name="T39" fmla="*/ 74137 h 288"/>
              <a:gd name="T40" fmla="*/ 74708 w 288"/>
              <a:gd name="T41" fmla="*/ 42217 h 288"/>
              <a:gd name="T42" fmla="*/ 106434 w 288"/>
              <a:gd name="T43" fmla="*/ 74137 h 288"/>
              <a:gd name="T44" fmla="*/ 74708 w 288"/>
              <a:gd name="T45" fmla="*/ 106057 h 288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288" h="288">
                <a:moveTo>
                  <a:pt x="179" y="120"/>
                </a:moveTo>
                <a:cubicBezTo>
                  <a:pt x="182" y="111"/>
                  <a:pt x="183" y="102"/>
                  <a:pt x="183" y="92"/>
                </a:cubicBezTo>
                <a:cubicBezTo>
                  <a:pt x="183" y="41"/>
                  <a:pt x="142" y="0"/>
                  <a:pt x="92" y="0"/>
                </a:cubicBezTo>
                <a:cubicBezTo>
                  <a:pt x="41" y="0"/>
                  <a:pt x="0" y="41"/>
                  <a:pt x="0" y="92"/>
                </a:cubicBezTo>
                <a:cubicBezTo>
                  <a:pt x="0" y="142"/>
                  <a:pt x="41" y="183"/>
                  <a:pt x="92" y="183"/>
                </a:cubicBezTo>
                <a:cubicBezTo>
                  <a:pt x="102" y="183"/>
                  <a:pt x="112" y="181"/>
                  <a:pt x="121" y="178"/>
                </a:cubicBezTo>
                <a:cubicBezTo>
                  <a:pt x="142" y="199"/>
                  <a:pt x="142" y="199"/>
                  <a:pt x="142" y="199"/>
                </a:cubicBezTo>
                <a:cubicBezTo>
                  <a:pt x="186" y="199"/>
                  <a:pt x="186" y="199"/>
                  <a:pt x="186" y="199"/>
                </a:cubicBezTo>
                <a:cubicBezTo>
                  <a:pt x="186" y="244"/>
                  <a:pt x="186" y="244"/>
                  <a:pt x="186" y="244"/>
                </a:cubicBezTo>
                <a:cubicBezTo>
                  <a:pt x="186" y="244"/>
                  <a:pt x="186" y="244"/>
                  <a:pt x="186" y="244"/>
                </a:cubicBezTo>
                <a:cubicBezTo>
                  <a:pt x="230" y="244"/>
                  <a:pt x="230" y="244"/>
                  <a:pt x="230" y="244"/>
                </a:cubicBezTo>
                <a:cubicBezTo>
                  <a:pt x="230" y="288"/>
                  <a:pt x="230" y="288"/>
                  <a:pt x="230" y="288"/>
                </a:cubicBezTo>
                <a:cubicBezTo>
                  <a:pt x="230" y="288"/>
                  <a:pt x="230" y="288"/>
                  <a:pt x="230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30"/>
                  <a:pt x="288" y="230"/>
                  <a:pt x="288" y="230"/>
                </a:cubicBezTo>
                <a:lnTo>
                  <a:pt x="179" y="120"/>
                </a:lnTo>
                <a:close/>
                <a:moveTo>
                  <a:pt x="73" y="103"/>
                </a:moveTo>
                <a:cubicBezTo>
                  <a:pt x="56" y="103"/>
                  <a:pt x="42" y="89"/>
                  <a:pt x="42" y="72"/>
                </a:cubicBezTo>
                <a:cubicBezTo>
                  <a:pt x="42" y="55"/>
                  <a:pt x="56" y="41"/>
                  <a:pt x="73" y="41"/>
                </a:cubicBezTo>
                <a:cubicBezTo>
                  <a:pt x="90" y="41"/>
                  <a:pt x="104" y="55"/>
                  <a:pt x="104" y="72"/>
                </a:cubicBezTo>
                <a:cubicBezTo>
                  <a:pt x="104" y="89"/>
                  <a:pt x="90" y="103"/>
                  <a:pt x="73" y="103"/>
                </a:cubicBezTo>
                <a:close/>
              </a:path>
            </a:pathLst>
          </a:custGeom>
          <a:solidFill>
            <a:srgbClr val="44546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66" name="矩形 15"/>
          <p:cNvSpPr>
            <a:spLocks noChangeArrowheads="1"/>
          </p:cNvSpPr>
          <p:nvPr/>
        </p:nvSpPr>
        <p:spPr bwMode="auto">
          <a:xfrm>
            <a:off x="6554788" y="2295525"/>
            <a:ext cx="491807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3567" name="TextBox 13"/>
          <p:cNvSpPr txBox="1">
            <a:spLocks noChangeArrowheads="1"/>
          </p:cNvSpPr>
          <p:nvPr/>
        </p:nvSpPr>
        <p:spPr bwMode="auto">
          <a:xfrm>
            <a:off x="7324725" y="3176588"/>
            <a:ext cx="1509713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chemeClr val="bg1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3568" name="TextBox 13"/>
          <p:cNvSpPr txBox="1">
            <a:spLocks noChangeArrowheads="1"/>
          </p:cNvSpPr>
          <p:nvPr/>
        </p:nvSpPr>
        <p:spPr bwMode="auto">
          <a:xfrm>
            <a:off x="10026650" y="3176588"/>
            <a:ext cx="1508125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chemeClr val="bg1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3569" name="TextBox 13"/>
          <p:cNvSpPr txBox="1">
            <a:spLocks noChangeArrowheads="1"/>
          </p:cNvSpPr>
          <p:nvPr/>
        </p:nvSpPr>
        <p:spPr bwMode="auto">
          <a:xfrm>
            <a:off x="7324725" y="4359275"/>
            <a:ext cx="1509713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chemeClr val="bg1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3570" name="TextBox 13"/>
          <p:cNvSpPr txBox="1">
            <a:spLocks noChangeArrowheads="1"/>
          </p:cNvSpPr>
          <p:nvPr/>
        </p:nvSpPr>
        <p:spPr bwMode="auto">
          <a:xfrm>
            <a:off x="10026650" y="4359275"/>
            <a:ext cx="1508125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chemeClr val="bg1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57188" y="355600"/>
            <a:ext cx="254000" cy="254000"/>
          </a:xfrm>
          <a:prstGeom prst="rect">
            <a:avLst/>
          </a:prstGeom>
          <a:solidFill>
            <a:srgbClr val="0058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579" name="文本框 4"/>
          <p:cNvSpPr txBox="1">
            <a:spLocks noChangeArrowheads="1"/>
          </p:cNvSpPr>
          <p:nvPr/>
        </p:nvSpPr>
        <p:spPr bwMode="auto">
          <a:xfrm>
            <a:off x="685800" y="282575"/>
            <a:ext cx="26574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pic>
        <p:nvPicPr>
          <p:cNvPr id="24580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99"/>
          <a:stretch>
            <a:fillRect/>
          </a:stretch>
        </p:blipFill>
        <p:spPr bwMode="auto">
          <a:xfrm>
            <a:off x="1341438" y="1646238"/>
            <a:ext cx="3144837" cy="1982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5"/>
          <p:cNvSpPr/>
          <p:nvPr/>
        </p:nvSpPr>
        <p:spPr>
          <a:xfrm>
            <a:off x="4522788" y="1646238"/>
            <a:ext cx="3146425" cy="1992312"/>
          </a:xfrm>
          <a:prstGeom prst="rect">
            <a:avLst/>
          </a:prstGeom>
          <a:solidFill>
            <a:srgbClr val="0058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defTabSz="91434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kern="0">
              <a:solidFill>
                <a:srgbClr val="FFFFFF"/>
              </a:solidFill>
              <a:latin typeface="Roboto light"/>
              <a:ea typeface="+mn-ea"/>
            </a:endParaRPr>
          </a:p>
        </p:txBody>
      </p:sp>
      <p:sp>
        <p:nvSpPr>
          <p:cNvPr id="8" name="Rectangle 6"/>
          <p:cNvSpPr/>
          <p:nvPr/>
        </p:nvSpPr>
        <p:spPr>
          <a:xfrm>
            <a:off x="7705725" y="1646238"/>
            <a:ext cx="3144838" cy="1992312"/>
          </a:xfrm>
          <a:prstGeom prst="rect">
            <a:avLst/>
          </a:prstGeom>
          <a:solidFill>
            <a:srgbClr val="FCC72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defTabSz="91434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kern="0">
              <a:solidFill>
                <a:srgbClr val="FFFFFF"/>
              </a:solidFill>
              <a:latin typeface="Roboto light"/>
              <a:ea typeface="+mn-ea"/>
            </a:endParaRPr>
          </a:p>
        </p:txBody>
      </p:sp>
      <p:sp>
        <p:nvSpPr>
          <p:cNvPr id="9" name="Oval 22"/>
          <p:cNvSpPr/>
          <p:nvPr/>
        </p:nvSpPr>
        <p:spPr>
          <a:xfrm>
            <a:off x="7705725" y="4111625"/>
            <a:ext cx="585788" cy="585788"/>
          </a:xfrm>
          <a:prstGeom prst="ellipse">
            <a:avLst/>
          </a:prstGeom>
          <a:solidFill>
            <a:srgbClr val="0058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defTabSz="91434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600" kern="0" dirty="0">
              <a:solidFill>
                <a:srgbClr val="FFFFFF"/>
              </a:solidFill>
              <a:latin typeface="FontAwesome" pitchFamily="2" charset="0"/>
              <a:ea typeface="+mn-ea"/>
            </a:endParaRPr>
          </a:p>
        </p:txBody>
      </p:sp>
      <p:sp>
        <p:nvSpPr>
          <p:cNvPr id="10" name="Oval 25"/>
          <p:cNvSpPr/>
          <p:nvPr/>
        </p:nvSpPr>
        <p:spPr>
          <a:xfrm>
            <a:off x="7705725" y="4937125"/>
            <a:ext cx="585788" cy="585788"/>
          </a:xfrm>
          <a:prstGeom prst="ellipse">
            <a:avLst/>
          </a:prstGeom>
          <a:solidFill>
            <a:srgbClr val="FCC72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defTabSz="91434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600" kern="0" dirty="0">
              <a:solidFill>
                <a:srgbClr val="FFFFFF"/>
              </a:solidFill>
              <a:latin typeface="Roboto light"/>
              <a:ea typeface="+mn-ea"/>
            </a:endParaRPr>
          </a:p>
        </p:txBody>
      </p:sp>
      <p:sp>
        <p:nvSpPr>
          <p:cNvPr id="24585" name="Freeform 304"/>
          <p:cNvSpPr>
            <a:spLocks/>
          </p:cNvSpPr>
          <p:nvPr/>
        </p:nvSpPr>
        <p:spPr bwMode="auto">
          <a:xfrm>
            <a:off x="7861300" y="5086350"/>
            <a:ext cx="285750" cy="285750"/>
          </a:xfrm>
          <a:custGeom>
            <a:avLst/>
            <a:gdLst>
              <a:gd name="T0" fmla="*/ 282683 w 297"/>
              <a:gd name="T1" fmla="*/ 223832 h 297"/>
              <a:gd name="T2" fmla="*/ 221901 w 297"/>
              <a:gd name="T3" fmla="*/ 188134 h 297"/>
              <a:gd name="T4" fmla="*/ 212253 w 297"/>
              <a:gd name="T5" fmla="*/ 189099 h 297"/>
              <a:gd name="T6" fmla="*/ 193922 w 297"/>
              <a:gd name="T7" fmla="*/ 207430 h 297"/>
              <a:gd name="T8" fmla="*/ 183310 w 297"/>
              <a:gd name="T9" fmla="*/ 212254 h 297"/>
              <a:gd name="T10" fmla="*/ 117704 w 297"/>
              <a:gd name="T11" fmla="*/ 169803 h 297"/>
              <a:gd name="T12" fmla="*/ 75253 w 297"/>
              <a:gd name="T13" fmla="*/ 104197 h 297"/>
              <a:gd name="T14" fmla="*/ 79113 w 297"/>
              <a:gd name="T15" fmla="*/ 92620 h 297"/>
              <a:gd name="T16" fmla="*/ 94549 w 297"/>
              <a:gd name="T17" fmla="*/ 77183 h 297"/>
              <a:gd name="T18" fmla="*/ 96479 w 297"/>
              <a:gd name="T19" fmla="*/ 67535 h 297"/>
              <a:gd name="T20" fmla="*/ 62711 w 297"/>
              <a:gd name="T21" fmla="*/ 3859 h 297"/>
              <a:gd name="T22" fmla="*/ 55958 w 297"/>
              <a:gd name="T23" fmla="*/ 2894 h 297"/>
              <a:gd name="T24" fmla="*/ 13507 w 297"/>
              <a:gd name="T25" fmla="*/ 44380 h 297"/>
              <a:gd name="T26" fmla="*/ 8683 w 297"/>
              <a:gd name="T27" fmla="*/ 54993 h 297"/>
              <a:gd name="T28" fmla="*/ 85866 w 297"/>
              <a:gd name="T29" fmla="*/ 201641 h 297"/>
              <a:gd name="T30" fmla="*/ 231549 w 297"/>
              <a:gd name="T31" fmla="*/ 277860 h 297"/>
              <a:gd name="T32" fmla="*/ 243127 w 297"/>
              <a:gd name="T33" fmla="*/ 273036 h 297"/>
              <a:gd name="T34" fmla="*/ 284612 w 297"/>
              <a:gd name="T35" fmla="*/ 231550 h 297"/>
              <a:gd name="T36" fmla="*/ 282683 w 297"/>
              <a:gd name="T37" fmla="*/ 223832 h 297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297" h="297">
                <a:moveTo>
                  <a:pt x="293" y="232"/>
                </a:moveTo>
                <a:cubicBezTo>
                  <a:pt x="230" y="195"/>
                  <a:pt x="230" y="195"/>
                  <a:pt x="230" y="195"/>
                </a:cubicBezTo>
                <a:cubicBezTo>
                  <a:pt x="227" y="193"/>
                  <a:pt x="222" y="194"/>
                  <a:pt x="220" y="196"/>
                </a:cubicBezTo>
                <a:cubicBezTo>
                  <a:pt x="201" y="215"/>
                  <a:pt x="201" y="215"/>
                  <a:pt x="201" y="215"/>
                </a:cubicBezTo>
                <a:cubicBezTo>
                  <a:pt x="198" y="217"/>
                  <a:pt x="193" y="220"/>
                  <a:pt x="190" y="220"/>
                </a:cubicBezTo>
                <a:cubicBezTo>
                  <a:pt x="190" y="220"/>
                  <a:pt x="166" y="220"/>
                  <a:pt x="122" y="176"/>
                </a:cubicBezTo>
                <a:cubicBezTo>
                  <a:pt x="77" y="132"/>
                  <a:pt x="78" y="108"/>
                  <a:pt x="78" y="108"/>
                </a:cubicBezTo>
                <a:cubicBezTo>
                  <a:pt x="78" y="104"/>
                  <a:pt x="80" y="99"/>
                  <a:pt x="82" y="96"/>
                </a:cubicBezTo>
                <a:cubicBezTo>
                  <a:pt x="98" y="80"/>
                  <a:pt x="98" y="80"/>
                  <a:pt x="98" y="80"/>
                </a:cubicBezTo>
                <a:cubicBezTo>
                  <a:pt x="101" y="78"/>
                  <a:pt x="102" y="73"/>
                  <a:pt x="100" y="70"/>
                </a:cubicBezTo>
                <a:cubicBezTo>
                  <a:pt x="65" y="4"/>
                  <a:pt x="65" y="4"/>
                  <a:pt x="65" y="4"/>
                </a:cubicBezTo>
                <a:cubicBezTo>
                  <a:pt x="64" y="1"/>
                  <a:pt x="60" y="0"/>
                  <a:pt x="58" y="3"/>
                </a:cubicBezTo>
                <a:cubicBezTo>
                  <a:pt x="14" y="46"/>
                  <a:pt x="14" y="46"/>
                  <a:pt x="14" y="46"/>
                </a:cubicBezTo>
                <a:cubicBezTo>
                  <a:pt x="12" y="48"/>
                  <a:pt x="9" y="53"/>
                  <a:pt x="9" y="57"/>
                </a:cubicBezTo>
                <a:cubicBezTo>
                  <a:pt x="9" y="57"/>
                  <a:pt x="0" y="120"/>
                  <a:pt x="89" y="209"/>
                </a:cubicBezTo>
                <a:cubicBezTo>
                  <a:pt x="177" y="297"/>
                  <a:pt x="240" y="288"/>
                  <a:pt x="240" y="288"/>
                </a:cubicBezTo>
                <a:cubicBezTo>
                  <a:pt x="244" y="288"/>
                  <a:pt x="249" y="285"/>
                  <a:pt x="252" y="283"/>
                </a:cubicBezTo>
                <a:cubicBezTo>
                  <a:pt x="295" y="240"/>
                  <a:pt x="295" y="240"/>
                  <a:pt x="295" y="240"/>
                </a:cubicBezTo>
                <a:cubicBezTo>
                  <a:pt x="297" y="237"/>
                  <a:pt x="297" y="233"/>
                  <a:pt x="293" y="23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586" name="Freeform 451"/>
          <p:cNvSpPr>
            <a:spLocks noEditPoints="1"/>
          </p:cNvSpPr>
          <p:nvPr/>
        </p:nvSpPr>
        <p:spPr bwMode="auto">
          <a:xfrm>
            <a:off x="7861300" y="4262438"/>
            <a:ext cx="274638" cy="276225"/>
          </a:xfrm>
          <a:custGeom>
            <a:avLst/>
            <a:gdLst>
              <a:gd name="T0" fmla="*/ 271928 w 287"/>
              <a:gd name="T1" fmla="*/ 224064 h 288"/>
              <a:gd name="T2" fmla="*/ 237336 w 287"/>
              <a:gd name="T3" fmla="*/ 199168 h 288"/>
              <a:gd name="T4" fmla="*/ 130679 w 287"/>
              <a:gd name="T5" fmla="*/ 91924 h 288"/>
              <a:gd name="T6" fmla="*/ 136444 w 287"/>
              <a:gd name="T7" fmla="*/ 70858 h 288"/>
              <a:gd name="T8" fmla="*/ 65339 w 287"/>
              <a:gd name="T9" fmla="*/ 0 h 288"/>
              <a:gd name="T10" fmla="*/ 58613 w 287"/>
              <a:gd name="T11" fmla="*/ 6703 h 288"/>
              <a:gd name="T12" fmla="*/ 85518 w 287"/>
              <a:gd name="T13" fmla="*/ 48834 h 288"/>
              <a:gd name="T14" fmla="*/ 48044 w 287"/>
              <a:gd name="T15" fmla="*/ 86178 h 288"/>
              <a:gd name="T16" fmla="*/ 5765 w 287"/>
              <a:gd name="T17" fmla="*/ 59367 h 288"/>
              <a:gd name="T18" fmla="*/ 0 w 287"/>
              <a:gd name="T19" fmla="*/ 66070 h 288"/>
              <a:gd name="T20" fmla="*/ 71105 w 287"/>
              <a:gd name="T21" fmla="*/ 136928 h 288"/>
              <a:gd name="T22" fmla="*/ 91283 w 287"/>
              <a:gd name="T23" fmla="*/ 131183 h 288"/>
              <a:gd name="T24" fmla="*/ 198901 w 287"/>
              <a:gd name="T25" fmla="*/ 238427 h 288"/>
              <a:gd name="T26" fmla="*/ 223884 w 287"/>
              <a:gd name="T27" fmla="*/ 271941 h 288"/>
              <a:gd name="T28" fmla="*/ 237336 w 287"/>
              <a:gd name="T29" fmla="*/ 275771 h 288"/>
              <a:gd name="T30" fmla="*/ 275771 w 287"/>
              <a:gd name="T31" fmla="*/ 238427 h 288"/>
              <a:gd name="T32" fmla="*/ 271928 w 287"/>
              <a:gd name="T33" fmla="*/ 224064 h 288"/>
              <a:gd name="T34" fmla="*/ 234453 w 287"/>
              <a:gd name="T35" fmla="*/ 249917 h 288"/>
              <a:gd name="T36" fmla="*/ 218119 w 287"/>
              <a:gd name="T37" fmla="*/ 233639 h 288"/>
              <a:gd name="T38" fmla="*/ 234453 w 287"/>
              <a:gd name="T39" fmla="*/ 218319 h 288"/>
              <a:gd name="T40" fmla="*/ 249827 w 287"/>
              <a:gd name="T41" fmla="*/ 233639 h 288"/>
              <a:gd name="T42" fmla="*/ 234453 w 287"/>
              <a:gd name="T43" fmla="*/ 249917 h 288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287" h="288">
                <a:moveTo>
                  <a:pt x="283" y="234"/>
                </a:moveTo>
                <a:cubicBezTo>
                  <a:pt x="247" y="208"/>
                  <a:pt x="247" y="208"/>
                  <a:pt x="247" y="208"/>
                </a:cubicBezTo>
                <a:cubicBezTo>
                  <a:pt x="136" y="96"/>
                  <a:pt x="136" y="96"/>
                  <a:pt x="136" y="96"/>
                </a:cubicBezTo>
                <a:cubicBezTo>
                  <a:pt x="140" y="89"/>
                  <a:pt x="142" y="81"/>
                  <a:pt x="142" y="74"/>
                </a:cubicBezTo>
                <a:cubicBezTo>
                  <a:pt x="142" y="37"/>
                  <a:pt x="106" y="0"/>
                  <a:pt x="68" y="0"/>
                </a:cubicBezTo>
                <a:cubicBezTo>
                  <a:pt x="68" y="0"/>
                  <a:pt x="64" y="5"/>
                  <a:pt x="61" y="7"/>
                </a:cubicBezTo>
                <a:cubicBezTo>
                  <a:pt x="92" y="37"/>
                  <a:pt x="89" y="32"/>
                  <a:pt x="89" y="51"/>
                </a:cubicBezTo>
                <a:cubicBezTo>
                  <a:pt x="89" y="66"/>
                  <a:pt x="65" y="90"/>
                  <a:pt x="50" y="90"/>
                </a:cubicBezTo>
                <a:cubicBezTo>
                  <a:pt x="31" y="90"/>
                  <a:pt x="37" y="93"/>
                  <a:pt x="6" y="62"/>
                </a:cubicBezTo>
                <a:cubicBezTo>
                  <a:pt x="4" y="65"/>
                  <a:pt x="0" y="69"/>
                  <a:pt x="0" y="69"/>
                </a:cubicBezTo>
                <a:cubicBezTo>
                  <a:pt x="0" y="107"/>
                  <a:pt x="36" y="143"/>
                  <a:pt x="74" y="143"/>
                </a:cubicBezTo>
                <a:cubicBezTo>
                  <a:pt x="80" y="143"/>
                  <a:pt x="88" y="141"/>
                  <a:pt x="95" y="137"/>
                </a:cubicBezTo>
                <a:cubicBezTo>
                  <a:pt x="207" y="249"/>
                  <a:pt x="207" y="249"/>
                  <a:pt x="207" y="249"/>
                </a:cubicBezTo>
                <a:cubicBezTo>
                  <a:pt x="233" y="284"/>
                  <a:pt x="233" y="284"/>
                  <a:pt x="233" y="284"/>
                </a:cubicBezTo>
                <a:cubicBezTo>
                  <a:pt x="247" y="288"/>
                  <a:pt x="247" y="288"/>
                  <a:pt x="247" y="288"/>
                </a:cubicBezTo>
                <a:cubicBezTo>
                  <a:pt x="287" y="249"/>
                  <a:pt x="287" y="249"/>
                  <a:pt x="287" y="249"/>
                </a:cubicBezTo>
                <a:lnTo>
                  <a:pt x="283" y="234"/>
                </a:lnTo>
                <a:close/>
                <a:moveTo>
                  <a:pt x="244" y="261"/>
                </a:moveTo>
                <a:cubicBezTo>
                  <a:pt x="234" y="261"/>
                  <a:pt x="227" y="254"/>
                  <a:pt x="227" y="244"/>
                </a:cubicBezTo>
                <a:cubicBezTo>
                  <a:pt x="227" y="235"/>
                  <a:pt x="234" y="228"/>
                  <a:pt x="244" y="228"/>
                </a:cubicBezTo>
                <a:cubicBezTo>
                  <a:pt x="253" y="228"/>
                  <a:pt x="260" y="235"/>
                  <a:pt x="260" y="244"/>
                </a:cubicBezTo>
                <a:cubicBezTo>
                  <a:pt x="260" y="254"/>
                  <a:pt x="253" y="261"/>
                  <a:pt x="244" y="26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587" name="矩形 12"/>
          <p:cNvSpPr>
            <a:spLocks noChangeArrowheads="1"/>
          </p:cNvSpPr>
          <p:nvPr/>
        </p:nvSpPr>
        <p:spPr bwMode="auto">
          <a:xfrm>
            <a:off x="4819650" y="2279650"/>
            <a:ext cx="2552700" cy="103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4588" name="TextBox 13"/>
          <p:cNvSpPr txBox="1">
            <a:spLocks noChangeArrowheads="1"/>
          </p:cNvSpPr>
          <p:nvPr/>
        </p:nvSpPr>
        <p:spPr bwMode="auto">
          <a:xfrm>
            <a:off x="4927600" y="1954213"/>
            <a:ext cx="23368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sz="1600" b="1">
              <a:solidFill>
                <a:schemeClr val="bg1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4589" name="矩形 14"/>
          <p:cNvSpPr>
            <a:spLocks noChangeArrowheads="1"/>
          </p:cNvSpPr>
          <p:nvPr/>
        </p:nvSpPr>
        <p:spPr bwMode="auto">
          <a:xfrm>
            <a:off x="7964488" y="2279650"/>
            <a:ext cx="2554287" cy="103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4590" name="TextBox 13"/>
          <p:cNvSpPr txBox="1">
            <a:spLocks noChangeArrowheads="1"/>
          </p:cNvSpPr>
          <p:nvPr/>
        </p:nvSpPr>
        <p:spPr bwMode="auto">
          <a:xfrm>
            <a:off x="8072438" y="1954213"/>
            <a:ext cx="2338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sz="1600" b="1">
              <a:solidFill>
                <a:schemeClr val="bg1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4591" name="矩形 16"/>
          <p:cNvSpPr>
            <a:spLocks noChangeArrowheads="1"/>
          </p:cNvSpPr>
          <p:nvPr/>
        </p:nvSpPr>
        <p:spPr bwMode="auto">
          <a:xfrm>
            <a:off x="1341438" y="4538663"/>
            <a:ext cx="5745162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>
                <a:solidFill>
                  <a:srgbClr val="445469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>
              <a:solidFill>
                <a:srgbClr val="445469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4592" name="TextBox 13"/>
          <p:cNvSpPr txBox="1">
            <a:spLocks noChangeArrowheads="1"/>
          </p:cNvSpPr>
          <p:nvPr/>
        </p:nvSpPr>
        <p:spPr bwMode="auto">
          <a:xfrm>
            <a:off x="1341438" y="4133850"/>
            <a:ext cx="233838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sz="16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4593" name="TextBox 13"/>
          <p:cNvSpPr txBox="1">
            <a:spLocks noChangeArrowheads="1"/>
          </p:cNvSpPr>
          <p:nvPr/>
        </p:nvSpPr>
        <p:spPr bwMode="auto">
          <a:xfrm>
            <a:off x="8447088" y="4183063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sz="16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4594" name="TextBox 13"/>
          <p:cNvSpPr txBox="1">
            <a:spLocks noChangeArrowheads="1"/>
          </p:cNvSpPr>
          <p:nvPr/>
        </p:nvSpPr>
        <p:spPr bwMode="auto">
          <a:xfrm>
            <a:off x="8450263" y="4468813"/>
            <a:ext cx="23336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4595" name="TextBox 13"/>
          <p:cNvSpPr txBox="1">
            <a:spLocks noChangeArrowheads="1"/>
          </p:cNvSpPr>
          <p:nvPr/>
        </p:nvSpPr>
        <p:spPr bwMode="auto">
          <a:xfrm>
            <a:off x="8447088" y="5011738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sz="16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4596" name="TextBox 13"/>
          <p:cNvSpPr txBox="1">
            <a:spLocks noChangeArrowheads="1"/>
          </p:cNvSpPr>
          <p:nvPr/>
        </p:nvSpPr>
        <p:spPr bwMode="auto">
          <a:xfrm>
            <a:off x="8450263" y="5297488"/>
            <a:ext cx="2333625" cy="18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57188" y="355600"/>
            <a:ext cx="254000" cy="254000"/>
          </a:xfrm>
          <a:prstGeom prst="rect">
            <a:avLst/>
          </a:prstGeom>
          <a:solidFill>
            <a:srgbClr val="0058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603" name="文本框 4"/>
          <p:cNvSpPr txBox="1">
            <a:spLocks noChangeArrowheads="1"/>
          </p:cNvSpPr>
          <p:nvPr/>
        </p:nvSpPr>
        <p:spPr bwMode="auto">
          <a:xfrm>
            <a:off x="685800" y="282575"/>
            <a:ext cx="26574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pic>
        <p:nvPicPr>
          <p:cNvPr id="25604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28"/>
          <a:stretch>
            <a:fillRect/>
          </a:stretch>
        </p:blipFill>
        <p:spPr bwMode="auto">
          <a:xfrm>
            <a:off x="1120775" y="2278063"/>
            <a:ext cx="2517775" cy="322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9"/>
          <p:cNvSpPr/>
          <p:nvPr/>
        </p:nvSpPr>
        <p:spPr>
          <a:xfrm>
            <a:off x="4137025" y="2303463"/>
            <a:ext cx="101600" cy="839787"/>
          </a:xfrm>
          <a:prstGeom prst="rect">
            <a:avLst/>
          </a:prstGeom>
          <a:solidFill>
            <a:srgbClr val="BFEA1F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defTabSz="121761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90" kern="0">
              <a:solidFill>
                <a:prstClr val="white"/>
              </a:solidFill>
              <a:latin typeface="Roboto"/>
              <a:ea typeface="+mn-ea"/>
            </a:endParaRPr>
          </a:p>
        </p:txBody>
      </p:sp>
      <p:sp>
        <p:nvSpPr>
          <p:cNvPr id="8" name="TextBox 20"/>
          <p:cNvSpPr txBox="1"/>
          <p:nvPr/>
        </p:nvSpPr>
        <p:spPr>
          <a:xfrm>
            <a:off x="4238625" y="2062163"/>
            <a:ext cx="441325" cy="911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121761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323" dirty="0">
                <a:solidFill>
                  <a:srgbClr val="445469"/>
                </a:solidFill>
                <a:latin typeface="Roboto" pitchFamily="2" charset="0"/>
                <a:ea typeface="Roboto" pitchFamily="2" charset="0"/>
              </a:rPr>
              <a:t>”</a:t>
            </a:r>
            <a:endParaRPr lang="en-US" sz="3190" dirty="0">
              <a:solidFill>
                <a:srgbClr val="445469"/>
              </a:solidFill>
              <a:latin typeface="Roboto"/>
              <a:ea typeface="+mn-ea"/>
            </a:endParaRPr>
          </a:p>
        </p:txBody>
      </p:sp>
      <p:sp>
        <p:nvSpPr>
          <p:cNvPr id="25607" name="矩形 8"/>
          <p:cNvSpPr>
            <a:spLocks noChangeArrowheads="1"/>
          </p:cNvSpPr>
          <p:nvPr/>
        </p:nvSpPr>
        <p:spPr bwMode="auto">
          <a:xfrm>
            <a:off x="4340225" y="2627313"/>
            <a:ext cx="7077075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>
                <a:solidFill>
                  <a:srgbClr val="445469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>
              <a:solidFill>
                <a:srgbClr val="445469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137025" y="3446463"/>
            <a:ext cx="101600" cy="839787"/>
          </a:xfrm>
          <a:prstGeom prst="rect">
            <a:avLst/>
          </a:prstGeom>
          <a:solidFill>
            <a:srgbClr val="FCC725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defTabSz="121761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90" kern="0">
              <a:solidFill>
                <a:prstClr val="white"/>
              </a:solidFill>
              <a:latin typeface="Roboto"/>
              <a:ea typeface="+mn-ea"/>
            </a:endParaRPr>
          </a:p>
        </p:txBody>
      </p:sp>
      <p:sp>
        <p:nvSpPr>
          <p:cNvPr id="11" name="TextBox 20"/>
          <p:cNvSpPr txBox="1"/>
          <p:nvPr/>
        </p:nvSpPr>
        <p:spPr>
          <a:xfrm>
            <a:off x="4238625" y="3281363"/>
            <a:ext cx="441325" cy="911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121761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323" dirty="0">
                <a:solidFill>
                  <a:srgbClr val="445469"/>
                </a:solidFill>
                <a:latin typeface="Roboto" pitchFamily="2" charset="0"/>
                <a:ea typeface="Roboto" pitchFamily="2" charset="0"/>
              </a:rPr>
              <a:t>”</a:t>
            </a:r>
            <a:endParaRPr lang="en-US" sz="3190" dirty="0">
              <a:solidFill>
                <a:srgbClr val="445469"/>
              </a:solidFill>
              <a:latin typeface="Roboto"/>
              <a:ea typeface="+mn-ea"/>
            </a:endParaRPr>
          </a:p>
        </p:txBody>
      </p:sp>
      <p:sp>
        <p:nvSpPr>
          <p:cNvPr id="25610" name="矩形 11"/>
          <p:cNvSpPr>
            <a:spLocks noChangeArrowheads="1"/>
          </p:cNvSpPr>
          <p:nvPr/>
        </p:nvSpPr>
        <p:spPr bwMode="auto">
          <a:xfrm>
            <a:off x="4340225" y="3768725"/>
            <a:ext cx="7077075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>
                <a:solidFill>
                  <a:srgbClr val="445469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>
              <a:solidFill>
                <a:srgbClr val="445469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3" name="Rectangle 9"/>
          <p:cNvSpPr/>
          <p:nvPr/>
        </p:nvSpPr>
        <p:spPr>
          <a:xfrm>
            <a:off x="4137025" y="4621213"/>
            <a:ext cx="101600" cy="839787"/>
          </a:xfrm>
          <a:prstGeom prst="rect">
            <a:avLst/>
          </a:prstGeom>
          <a:solidFill>
            <a:srgbClr val="005886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defTabSz="121761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90" kern="0">
              <a:solidFill>
                <a:prstClr val="white"/>
              </a:solidFill>
              <a:latin typeface="Roboto"/>
              <a:ea typeface="+mn-ea"/>
            </a:endParaRPr>
          </a:p>
        </p:txBody>
      </p:sp>
      <p:sp>
        <p:nvSpPr>
          <p:cNvPr id="14" name="TextBox 20"/>
          <p:cNvSpPr txBox="1"/>
          <p:nvPr/>
        </p:nvSpPr>
        <p:spPr>
          <a:xfrm>
            <a:off x="4238625" y="4443413"/>
            <a:ext cx="441325" cy="911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121761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323" dirty="0">
                <a:solidFill>
                  <a:srgbClr val="445469"/>
                </a:solidFill>
                <a:latin typeface="Roboto" pitchFamily="2" charset="0"/>
                <a:ea typeface="Roboto" pitchFamily="2" charset="0"/>
              </a:rPr>
              <a:t>”</a:t>
            </a:r>
            <a:endParaRPr lang="en-US" sz="3190" dirty="0">
              <a:solidFill>
                <a:srgbClr val="445469"/>
              </a:solidFill>
              <a:latin typeface="Roboto"/>
              <a:ea typeface="+mn-ea"/>
            </a:endParaRPr>
          </a:p>
        </p:txBody>
      </p:sp>
      <p:sp>
        <p:nvSpPr>
          <p:cNvPr id="25613" name="矩形 14"/>
          <p:cNvSpPr>
            <a:spLocks noChangeArrowheads="1"/>
          </p:cNvSpPr>
          <p:nvPr/>
        </p:nvSpPr>
        <p:spPr bwMode="auto">
          <a:xfrm>
            <a:off x="4340225" y="4945063"/>
            <a:ext cx="7077075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>
                <a:solidFill>
                  <a:srgbClr val="445469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>
              <a:solidFill>
                <a:srgbClr val="445469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57188" y="355600"/>
            <a:ext cx="254000" cy="254000"/>
          </a:xfrm>
          <a:prstGeom prst="rect">
            <a:avLst/>
          </a:prstGeom>
          <a:solidFill>
            <a:srgbClr val="0058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6627" name="文本框 4"/>
          <p:cNvSpPr txBox="1">
            <a:spLocks noChangeArrowheads="1"/>
          </p:cNvSpPr>
          <p:nvPr/>
        </p:nvSpPr>
        <p:spPr bwMode="auto">
          <a:xfrm>
            <a:off x="685800" y="282575"/>
            <a:ext cx="26574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pic>
        <p:nvPicPr>
          <p:cNvPr id="26628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98"/>
          <a:stretch>
            <a:fillRect/>
          </a:stretch>
        </p:blipFill>
        <p:spPr bwMode="auto">
          <a:xfrm>
            <a:off x="363538" y="1447800"/>
            <a:ext cx="2225675" cy="222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9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98"/>
          <a:stretch>
            <a:fillRect/>
          </a:stretch>
        </p:blipFill>
        <p:spPr bwMode="auto">
          <a:xfrm>
            <a:off x="2725738" y="1447800"/>
            <a:ext cx="2225675" cy="222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0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98"/>
          <a:stretch>
            <a:fillRect/>
          </a:stretch>
        </p:blipFill>
        <p:spPr bwMode="auto">
          <a:xfrm>
            <a:off x="363538" y="3798888"/>
            <a:ext cx="2225675" cy="222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1" name="图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98"/>
          <a:stretch>
            <a:fillRect/>
          </a:stretch>
        </p:blipFill>
        <p:spPr bwMode="auto">
          <a:xfrm>
            <a:off x="2725738" y="3794125"/>
            <a:ext cx="2225675" cy="222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矩形 9"/>
          <p:cNvSpPr/>
          <p:nvPr/>
        </p:nvSpPr>
        <p:spPr>
          <a:xfrm>
            <a:off x="5105400" y="1447800"/>
            <a:ext cx="6781800" cy="4572000"/>
          </a:xfrm>
          <a:prstGeom prst="rect">
            <a:avLst/>
          </a:prstGeom>
          <a:solidFill>
            <a:srgbClr val="0058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6633" name="矩形 10"/>
          <p:cNvSpPr>
            <a:spLocks noChangeArrowheads="1"/>
          </p:cNvSpPr>
          <p:nvPr/>
        </p:nvSpPr>
        <p:spPr bwMode="auto">
          <a:xfrm>
            <a:off x="5988050" y="3240088"/>
            <a:ext cx="5099050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6634" name="TextBox 13"/>
          <p:cNvSpPr txBox="1">
            <a:spLocks noChangeArrowheads="1"/>
          </p:cNvSpPr>
          <p:nvPr/>
        </p:nvSpPr>
        <p:spPr bwMode="auto">
          <a:xfrm>
            <a:off x="7270750" y="2779713"/>
            <a:ext cx="233680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sz="1600" b="1">
              <a:solidFill>
                <a:schemeClr val="bg1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6635" name="矩形 12"/>
          <p:cNvSpPr>
            <a:spLocks noChangeArrowheads="1"/>
          </p:cNvSpPr>
          <p:nvPr/>
        </p:nvSpPr>
        <p:spPr bwMode="auto">
          <a:xfrm>
            <a:off x="5988050" y="4165600"/>
            <a:ext cx="5099050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89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3178175"/>
            <a:ext cx="12192000" cy="2235200"/>
          </a:xfrm>
          <a:prstGeom prst="rect">
            <a:avLst/>
          </a:prstGeom>
          <a:solidFill>
            <a:srgbClr val="0037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7651" name="文本框 3361"/>
          <p:cNvSpPr txBox="1">
            <a:spLocks noChangeArrowheads="1"/>
          </p:cNvSpPr>
          <p:nvPr/>
        </p:nvSpPr>
        <p:spPr bwMode="auto">
          <a:xfrm>
            <a:off x="5878513" y="3227388"/>
            <a:ext cx="2409825" cy="221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13800">
                <a:solidFill>
                  <a:schemeClr val="bg1"/>
                </a:solidFill>
                <a:latin typeface="Impact" pitchFamily="34" charset="0"/>
              </a:rPr>
              <a:t>04</a:t>
            </a:r>
            <a:endParaRPr lang="zh-CN" altLang="en-US" sz="13800">
              <a:solidFill>
                <a:schemeClr val="bg1"/>
              </a:solidFill>
              <a:latin typeface="Impact" pitchFamily="34" charset="0"/>
            </a:endParaRPr>
          </a:p>
        </p:txBody>
      </p:sp>
      <p:sp>
        <p:nvSpPr>
          <p:cNvPr id="27652" name="文本框 770"/>
          <p:cNvSpPr txBox="1">
            <a:spLocks noChangeArrowheads="1"/>
          </p:cNvSpPr>
          <p:nvPr/>
        </p:nvSpPr>
        <p:spPr bwMode="auto">
          <a:xfrm>
            <a:off x="8086725" y="3692525"/>
            <a:ext cx="374015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54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精诚合作</a:t>
            </a:r>
          </a:p>
        </p:txBody>
      </p:sp>
      <p:sp>
        <p:nvSpPr>
          <p:cNvPr id="27653" name="文本框 771"/>
          <p:cNvSpPr txBox="1">
            <a:spLocks noChangeArrowheads="1"/>
          </p:cNvSpPr>
          <p:nvPr/>
        </p:nvSpPr>
        <p:spPr bwMode="auto">
          <a:xfrm>
            <a:off x="8086725" y="4616450"/>
            <a:ext cx="287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dist" eaLnBrk="1" hangingPunct="1"/>
            <a:r>
              <a:rPr lang="en-US" altLang="zh-CN" sz="16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COOPERATION</a:t>
            </a:r>
          </a:p>
        </p:txBody>
      </p:sp>
      <p:pic>
        <p:nvPicPr>
          <p:cNvPr id="27654" name="图片 336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913" y="1854200"/>
            <a:ext cx="4114800" cy="404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57188" y="355600"/>
            <a:ext cx="254000" cy="254000"/>
          </a:xfrm>
          <a:prstGeom prst="rect">
            <a:avLst/>
          </a:prstGeom>
          <a:solidFill>
            <a:srgbClr val="0058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8675" name="文本框 4"/>
          <p:cNvSpPr txBox="1">
            <a:spLocks noChangeArrowheads="1"/>
          </p:cNvSpPr>
          <p:nvPr/>
        </p:nvSpPr>
        <p:spPr bwMode="auto">
          <a:xfrm>
            <a:off x="685800" y="282575"/>
            <a:ext cx="26574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sp>
        <p:nvSpPr>
          <p:cNvPr id="6" name="Oval 9"/>
          <p:cNvSpPr/>
          <p:nvPr/>
        </p:nvSpPr>
        <p:spPr>
          <a:xfrm>
            <a:off x="1828800" y="2108200"/>
            <a:ext cx="1865313" cy="1865313"/>
          </a:xfrm>
          <a:prstGeom prst="ellipse">
            <a:avLst/>
          </a:prstGeom>
          <a:solidFill>
            <a:srgbClr val="00588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7" name="Oval 10"/>
          <p:cNvSpPr/>
          <p:nvPr/>
        </p:nvSpPr>
        <p:spPr>
          <a:xfrm>
            <a:off x="3495675" y="2108200"/>
            <a:ext cx="1865313" cy="1865313"/>
          </a:xfrm>
          <a:prstGeom prst="ellipse">
            <a:avLst/>
          </a:prstGeom>
          <a:solidFill>
            <a:srgbClr val="FCC725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8" name="Oval 11"/>
          <p:cNvSpPr/>
          <p:nvPr/>
        </p:nvSpPr>
        <p:spPr>
          <a:xfrm>
            <a:off x="5164138" y="2108200"/>
            <a:ext cx="1863725" cy="1865313"/>
          </a:xfrm>
          <a:prstGeom prst="ellipse">
            <a:avLst/>
          </a:prstGeom>
          <a:solidFill>
            <a:srgbClr val="005898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9" name="Oval 12"/>
          <p:cNvSpPr/>
          <p:nvPr/>
        </p:nvSpPr>
        <p:spPr>
          <a:xfrm>
            <a:off x="6831013" y="2108200"/>
            <a:ext cx="1865312" cy="1865313"/>
          </a:xfrm>
          <a:prstGeom prst="ellipse">
            <a:avLst/>
          </a:prstGeom>
          <a:solidFill>
            <a:srgbClr val="FEC925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0" name="Oval 17"/>
          <p:cNvSpPr/>
          <p:nvPr/>
        </p:nvSpPr>
        <p:spPr>
          <a:xfrm>
            <a:off x="8497888" y="2108200"/>
            <a:ext cx="1865312" cy="1865313"/>
          </a:xfrm>
          <a:prstGeom prst="ellipse">
            <a:avLst/>
          </a:prstGeom>
          <a:solidFill>
            <a:srgbClr val="A5CA3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5904793" y="2732209"/>
            <a:ext cx="382413" cy="616639"/>
            <a:chOff x="6967538" y="6365875"/>
            <a:chExt cx="127000" cy="204787"/>
          </a:xfrm>
          <a:solidFill>
            <a:schemeClr val="bg1"/>
          </a:solidFill>
        </p:grpSpPr>
        <p:sp>
          <p:nvSpPr>
            <p:cNvPr id="12" name="Freeform 626"/>
            <p:cNvSpPr>
              <a:spLocks/>
            </p:cNvSpPr>
            <p:nvPr/>
          </p:nvSpPr>
          <p:spPr bwMode="auto">
            <a:xfrm>
              <a:off x="6967538" y="6423025"/>
              <a:ext cx="127000" cy="147637"/>
            </a:xfrm>
            <a:custGeom>
              <a:avLst/>
              <a:gdLst>
                <a:gd name="T0" fmla="*/ 180 w 180"/>
                <a:gd name="T1" fmla="*/ 68 h 209"/>
                <a:gd name="T2" fmla="*/ 180 w 180"/>
                <a:gd name="T3" fmla="*/ 15 h 209"/>
                <a:gd name="T4" fmla="*/ 156 w 180"/>
                <a:gd name="T5" fmla="*/ 15 h 209"/>
                <a:gd name="T6" fmla="*/ 156 w 180"/>
                <a:gd name="T7" fmla="*/ 68 h 209"/>
                <a:gd name="T8" fmla="*/ 92 w 180"/>
                <a:gd name="T9" fmla="*/ 132 h 209"/>
                <a:gd name="T10" fmla="*/ 91 w 180"/>
                <a:gd name="T11" fmla="*/ 132 h 209"/>
                <a:gd name="T12" fmla="*/ 90 w 180"/>
                <a:gd name="T13" fmla="*/ 132 h 209"/>
                <a:gd name="T14" fmla="*/ 90 w 180"/>
                <a:gd name="T15" fmla="*/ 132 h 209"/>
                <a:gd name="T16" fmla="*/ 89 w 180"/>
                <a:gd name="T17" fmla="*/ 132 h 209"/>
                <a:gd name="T18" fmla="*/ 24 w 180"/>
                <a:gd name="T19" fmla="*/ 68 h 209"/>
                <a:gd name="T20" fmla="*/ 24 w 180"/>
                <a:gd name="T21" fmla="*/ 15 h 209"/>
                <a:gd name="T22" fmla="*/ 0 w 180"/>
                <a:gd name="T23" fmla="*/ 15 h 209"/>
                <a:gd name="T24" fmla="*/ 0 w 180"/>
                <a:gd name="T25" fmla="*/ 68 h 209"/>
                <a:gd name="T26" fmla="*/ 76 w 180"/>
                <a:gd name="T27" fmla="*/ 156 h 209"/>
                <a:gd name="T28" fmla="*/ 76 w 180"/>
                <a:gd name="T29" fmla="*/ 194 h 209"/>
                <a:gd name="T30" fmla="*/ 22 w 180"/>
                <a:gd name="T31" fmla="*/ 209 h 209"/>
                <a:gd name="T32" fmla="*/ 159 w 180"/>
                <a:gd name="T33" fmla="*/ 209 h 209"/>
                <a:gd name="T34" fmla="*/ 104 w 180"/>
                <a:gd name="T35" fmla="*/ 193 h 209"/>
                <a:gd name="T36" fmla="*/ 104 w 180"/>
                <a:gd name="T37" fmla="*/ 156 h 209"/>
                <a:gd name="T38" fmla="*/ 180 w 180"/>
                <a:gd name="T39" fmla="*/ 68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0" h="209">
                  <a:moveTo>
                    <a:pt x="180" y="68"/>
                  </a:moveTo>
                  <a:cubicBezTo>
                    <a:pt x="180" y="68"/>
                    <a:pt x="180" y="38"/>
                    <a:pt x="180" y="15"/>
                  </a:cubicBezTo>
                  <a:cubicBezTo>
                    <a:pt x="180" y="0"/>
                    <a:pt x="156" y="0"/>
                    <a:pt x="156" y="15"/>
                  </a:cubicBezTo>
                  <a:cubicBezTo>
                    <a:pt x="156" y="38"/>
                    <a:pt x="156" y="68"/>
                    <a:pt x="156" y="68"/>
                  </a:cubicBezTo>
                  <a:cubicBezTo>
                    <a:pt x="156" y="104"/>
                    <a:pt x="128" y="132"/>
                    <a:pt x="92" y="132"/>
                  </a:cubicBezTo>
                  <a:cubicBezTo>
                    <a:pt x="92" y="132"/>
                    <a:pt x="91" y="132"/>
                    <a:pt x="91" y="132"/>
                  </a:cubicBezTo>
                  <a:cubicBezTo>
                    <a:pt x="90" y="132"/>
                    <a:pt x="90" y="132"/>
                    <a:pt x="90" y="132"/>
                  </a:cubicBezTo>
                  <a:cubicBezTo>
                    <a:pt x="90" y="132"/>
                    <a:pt x="90" y="132"/>
                    <a:pt x="90" y="132"/>
                  </a:cubicBezTo>
                  <a:cubicBezTo>
                    <a:pt x="90" y="132"/>
                    <a:pt x="89" y="132"/>
                    <a:pt x="89" y="132"/>
                  </a:cubicBezTo>
                  <a:cubicBezTo>
                    <a:pt x="53" y="132"/>
                    <a:pt x="24" y="104"/>
                    <a:pt x="24" y="68"/>
                  </a:cubicBezTo>
                  <a:cubicBezTo>
                    <a:pt x="24" y="68"/>
                    <a:pt x="24" y="38"/>
                    <a:pt x="24" y="15"/>
                  </a:cubicBezTo>
                  <a:cubicBezTo>
                    <a:pt x="24" y="0"/>
                    <a:pt x="0" y="0"/>
                    <a:pt x="0" y="15"/>
                  </a:cubicBezTo>
                  <a:cubicBezTo>
                    <a:pt x="0" y="22"/>
                    <a:pt x="0" y="68"/>
                    <a:pt x="0" y="68"/>
                  </a:cubicBezTo>
                  <a:cubicBezTo>
                    <a:pt x="0" y="113"/>
                    <a:pt x="33" y="149"/>
                    <a:pt x="76" y="156"/>
                  </a:cubicBezTo>
                  <a:cubicBezTo>
                    <a:pt x="76" y="194"/>
                    <a:pt x="76" y="194"/>
                    <a:pt x="76" y="194"/>
                  </a:cubicBezTo>
                  <a:cubicBezTo>
                    <a:pt x="22" y="209"/>
                    <a:pt x="22" y="209"/>
                    <a:pt x="22" y="209"/>
                  </a:cubicBezTo>
                  <a:cubicBezTo>
                    <a:pt x="159" y="209"/>
                    <a:pt x="159" y="209"/>
                    <a:pt x="159" y="209"/>
                  </a:cubicBezTo>
                  <a:cubicBezTo>
                    <a:pt x="104" y="193"/>
                    <a:pt x="104" y="193"/>
                    <a:pt x="104" y="193"/>
                  </a:cubicBezTo>
                  <a:cubicBezTo>
                    <a:pt x="104" y="156"/>
                    <a:pt x="104" y="156"/>
                    <a:pt x="104" y="156"/>
                  </a:cubicBezTo>
                  <a:cubicBezTo>
                    <a:pt x="147" y="150"/>
                    <a:pt x="180" y="113"/>
                    <a:pt x="180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3" name="Freeform 627"/>
            <p:cNvSpPr>
              <a:spLocks/>
            </p:cNvSpPr>
            <p:nvPr/>
          </p:nvSpPr>
          <p:spPr bwMode="auto">
            <a:xfrm>
              <a:off x="7000875" y="6365875"/>
              <a:ext cx="61912" cy="134937"/>
            </a:xfrm>
            <a:custGeom>
              <a:avLst/>
              <a:gdLst>
                <a:gd name="T0" fmla="*/ 43 w 87"/>
                <a:gd name="T1" fmla="*/ 190 h 190"/>
                <a:gd name="T2" fmla="*/ 43 w 87"/>
                <a:gd name="T3" fmla="*/ 190 h 190"/>
                <a:gd name="T4" fmla="*/ 44 w 87"/>
                <a:gd name="T5" fmla="*/ 190 h 190"/>
                <a:gd name="T6" fmla="*/ 87 w 87"/>
                <a:gd name="T7" fmla="*/ 147 h 190"/>
                <a:gd name="T8" fmla="*/ 87 w 87"/>
                <a:gd name="T9" fmla="*/ 43 h 190"/>
                <a:gd name="T10" fmla="*/ 44 w 87"/>
                <a:gd name="T11" fmla="*/ 0 h 190"/>
                <a:gd name="T12" fmla="*/ 43 w 87"/>
                <a:gd name="T13" fmla="*/ 0 h 190"/>
                <a:gd name="T14" fmla="*/ 43 w 87"/>
                <a:gd name="T15" fmla="*/ 0 h 190"/>
                <a:gd name="T16" fmla="*/ 0 w 87"/>
                <a:gd name="T17" fmla="*/ 43 h 190"/>
                <a:gd name="T18" fmla="*/ 0 w 87"/>
                <a:gd name="T19" fmla="*/ 147 h 190"/>
                <a:gd name="T20" fmla="*/ 43 w 87"/>
                <a:gd name="T21" fmla="*/ 19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" h="190">
                  <a:moveTo>
                    <a:pt x="43" y="190"/>
                  </a:moveTo>
                  <a:cubicBezTo>
                    <a:pt x="43" y="190"/>
                    <a:pt x="43" y="190"/>
                    <a:pt x="43" y="190"/>
                  </a:cubicBezTo>
                  <a:cubicBezTo>
                    <a:pt x="44" y="190"/>
                    <a:pt x="44" y="190"/>
                    <a:pt x="44" y="190"/>
                  </a:cubicBezTo>
                  <a:cubicBezTo>
                    <a:pt x="68" y="190"/>
                    <a:pt x="87" y="171"/>
                    <a:pt x="87" y="147"/>
                  </a:cubicBezTo>
                  <a:cubicBezTo>
                    <a:pt x="87" y="43"/>
                    <a:pt x="87" y="43"/>
                    <a:pt x="87" y="43"/>
                  </a:cubicBezTo>
                  <a:cubicBezTo>
                    <a:pt x="87" y="19"/>
                    <a:pt x="68" y="0"/>
                    <a:pt x="44" y="0"/>
                  </a:cubicBezTo>
                  <a:cubicBezTo>
                    <a:pt x="44" y="0"/>
                    <a:pt x="44" y="0"/>
                    <a:pt x="43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19" y="0"/>
                    <a:pt x="0" y="19"/>
                    <a:pt x="0" y="43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71"/>
                    <a:pt x="19" y="190"/>
                    <a:pt x="43" y="1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  <p:sp>
        <p:nvSpPr>
          <p:cNvPr id="28682" name="Freeform 203"/>
          <p:cNvSpPr>
            <a:spLocks/>
          </p:cNvSpPr>
          <p:nvPr/>
        </p:nvSpPr>
        <p:spPr bwMode="auto">
          <a:xfrm>
            <a:off x="2416175" y="2801938"/>
            <a:ext cx="615950" cy="430212"/>
          </a:xfrm>
          <a:custGeom>
            <a:avLst/>
            <a:gdLst>
              <a:gd name="T0" fmla="*/ 541700 w 288"/>
              <a:gd name="T1" fmla="*/ 195747 h 200"/>
              <a:gd name="T2" fmla="*/ 541700 w 288"/>
              <a:gd name="T3" fmla="*/ 184992 h 200"/>
              <a:gd name="T4" fmla="*/ 357565 w 288"/>
              <a:gd name="T5" fmla="*/ 0 h 200"/>
              <a:gd name="T6" fmla="*/ 192700 w 288"/>
              <a:gd name="T7" fmla="*/ 105402 h 200"/>
              <a:gd name="T8" fmla="*/ 141313 w 288"/>
              <a:gd name="T9" fmla="*/ 88194 h 200"/>
              <a:gd name="T10" fmla="*/ 55669 w 288"/>
              <a:gd name="T11" fmla="*/ 172086 h 200"/>
              <a:gd name="T12" fmla="*/ 59951 w 288"/>
              <a:gd name="T13" fmla="*/ 197898 h 200"/>
              <a:gd name="T14" fmla="*/ 0 w 288"/>
              <a:gd name="T15" fmla="*/ 305452 h 200"/>
              <a:gd name="T16" fmla="*/ 122043 w 288"/>
              <a:gd name="T17" fmla="*/ 430214 h 200"/>
              <a:gd name="T18" fmla="*/ 122043 w 288"/>
              <a:gd name="T19" fmla="*/ 430214 h 200"/>
              <a:gd name="T20" fmla="*/ 122043 w 288"/>
              <a:gd name="T21" fmla="*/ 430214 h 200"/>
              <a:gd name="T22" fmla="*/ 124184 w 288"/>
              <a:gd name="T23" fmla="*/ 430214 h 200"/>
              <a:gd name="T24" fmla="*/ 124184 w 288"/>
              <a:gd name="T25" fmla="*/ 430214 h 200"/>
              <a:gd name="T26" fmla="*/ 488173 w 288"/>
              <a:gd name="T27" fmla="*/ 430214 h 200"/>
              <a:gd name="T28" fmla="*/ 494596 w 288"/>
              <a:gd name="T29" fmla="*/ 430214 h 200"/>
              <a:gd name="T30" fmla="*/ 616639 w 288"/>
              <a:gd name="T31" fmla="*/ 307603 h 200"/>
              <a:gd name="T32" fmla="*/ 541700 w 288"/>
              <a:gd name="T33" fmla="*/ 195747 h 200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288" h="200">
                <a:moveTo>
                  <a:pt x="253" y="91"/>
                </a:moveTo>
                <a:cubicBezTo>
                  <a:pt x="253" y="89"/>
                  <a:pt x="253" y="88"/>
                  <a:pt x="253" y="86"/>
                </a:cubicBezTo>
                <a:cubicBezTo>
                  <a:pt x="253" y="38"/>
                  <a:pt x="215" y="0"/>
                  <a:pt x="167" y="0"/>
                </a:cubicBezTo>
                <a:cubicBezTo>
                  <a:pt x="133" y="0"/>
                  <a:pt x="104" y="20"/>
                  <a:pt x="90" y="49"/>
                </a:cubicBezTo>
                <a:cubicBezTo>
                  <a:pt x="83" y="44"/>
                  <a:pt x="75" y="41"/>
                  <a:pt x="66" y="41"/>
                </a:cubicBezTo>
                <a:cubicBezTo>
                  <a:pt x="44" y="41"/>
                  <a:pt x="26" y="58"/>
                  <a:pt x="26" y="80"/>
                </a:cubicBezTo>
                <a:cubicBezTo>
                  <a:pt x="26" y="84"/>
                  <a:pt x="27" y="88"/>
                  <a:pt x="28" y="92"/>
                </a:cubicBezTo>
                <a:cubicBezTo>
                  <a:pt x="11" y="102"/>
                  <a:pt x="0" y="121"/>
                  <a:pt x="0" y="142"/>
                </a:cubicBezTo>
                <a:cubicBezTo>
                  <a:pt x="0" y="174"/>
                  <a:pt x="25" y="199"/>
                  <a:pt x="57" y="200"/>
                </a:cubicBezTo>
                <a:cubicBezTo>
                  <a:pt x="57" y="200"/>
                  <a:pt x="57" y="200"/>
                  <a:pt x="57" y="200"/>
                </a:cubicBezTo>
                <a:cubicBezTo>
                  <a:pt x="57" y="200"/>
                  <a:pt x="57" y="200"/>
                  <a:pt x="57" y="200"/>
                </a:cubicBezTo>
                <a:cubicBezTo>
                  <a:pt x="57" y="200"/>
                  <a:pt x="58" y="200"/>
                  <a:pt x="58" y="200"/>
                </a:cubicBezTo>
                <a:cubicBezTo>
                  <a:pt x="58" y="200"/>
                  <a:pt x="58" y="200"/>
                  <a:pt x="58" y="200"/>
                </a:cubicBezTo>
                <a:cubicBezTo>
                  <a:pt x="228" y="200"/>
                  <a:pt x="228" y="200"/>
                  <a:pt x="228" y="200"/>
                </a:cubicBezTo>
                <a:cubicBezTo>
                  <a:pt x="229" y="200"/>
                  <a:pt x="230" y="200"/>
                  <a:pt x="231" y="200"/>
                </a:cubicBezTo>
                <a:cubicBezTo>
                  <a:pt x="262" y="200"/>
                  <a:pt x="288" y="175"/>
                  <a:pt x="288" y="143"/>
                </a:cubicBezTo>
                <a:cubicBezTo>
                  <a:pt x="288" y="120"/>
                  <a:pt x="273" y="99"/>
                  <a:pt x="253" y="9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683" name="Freeform 252"/>
          <p:cNvSpPr>
            <a:spLocks noEditPoints="1"/>
          </p:cNvSpPr>
          <p:nvPr/>
        </p:nvSpPr>
        <p:spPr bwMode="auto">
          <a:xfrm>
            <a:off x="7412038" y="2727325"/>
            <a:ext cx="639762" cy="608013"/>
          </a:xfrm>
          <a:custGeom>
            <a:avLst/>
            <a:gdLst>
              <a:gd name="T0" fmla="*/ 625645 w 301"/>
              <a:gd name="T1" fmla="*/ 227922 h 285"/>
              <a:gd name="T2" fmla="*/ 291542 w 301"/>
              <a:gd name="T3" fmla="*/ 19171 h 285"/>
              <a:gd name="T4" fmla="*/ 14896 w 301"/>
              <a:gd name="T5" fmla="*/ 296085 h 285"/>
              <a:gd name="T6" fmla="*/ 136195 w 301"/>
              <a:gd name="T7" fmla="*/ 464364 h 285"/>
              <a:gd name="T8" fmla="*/ 76610 w 301"/>
              <a:gd name="T9" fmla="*/ 570869 h 285"/>
              <a:gd name="T10" fmla="*/ 259621 w 301"/>
              <a:gd name="T11" fmla="*/ 504836 h 285"/>
              <a:gd name="T12" fmla="*/ 348999 w 301"/>
              <a:gd name="T13" fmla="*/ 504836 h 285"/>
              <a:gd name="T14" fmla="*/ 625645 w 301"/>
              <a:gd name="T15" fmla="*/ 227922 h 285"/>
              <a:gd name="T16" fmla="*/ 170243 w 301"/>
              <a:gd name="T17" fmla="*/ 304606 h 285"/>
              <a:gd name="T18" fmla="*/ 127683 w 301"/>
              <a:gd name="T19" fmla="*/ 262003 h 285"/>
              <a:gd name="T20" fmla="*/ 170243 w 301"/>
              <a:gd name="T21" fmla="*/ 219401 h 285"/>
              <a:gd name="T22" fmla="*/ 212804 w 301"/>
              <a:gd name="T23" fmla="*/ 262003 h 285"/>
              <a:gd name="T24" fmla="*/ 170243 w 301"/>
              <a:gd name="T25" fmla="*/ 304606 h 285"/>
              <a:gd name="T26" fmla="*/ 321335 w 301"/>
              <a:gd name="T27" fmla="*/ 304606 h 285"/>
              <a:gd name="T28" fmla="*/ 278774 w 301"/>
              <a:gd name="T29" fmla="*/ 262003 h 285"/>
              <a:gd name="T30" fmla="*/ 321335 w 301"/>
              <a:gd name="T31" fmla="*/ 219401 h 285"/>
              <a:gd name="T32" fmla="*/ 366023 w 301"/>
              <a:gd name="T33" fmla="*/ 262003 h 285"/>
              <a:gd name="T34" fmla="*/ 321335 w 301"/>
              <a:gd name="T35" fmla="*/ 304606 h 285"/>
              <a:gd name="T36" fmla="*/ 474554 w 301"/>
              <a:gd name="T37" fmla="*/ 304606 h 285"/>
              <a:gd name="T38" fmla="*/ 431993 w 301"/>
              <a:gd name="T39" fmla="*/ 262003 h 285"/>
              <a:gd name="T40" fmla="*/ 474554 w 301"/>
              <a:gd name="T41" fmla="*/ 219401 h 285"/>
              <a:gd name="T42" fmla="*/ 517114 w 301"/>
              <a:gd name="T43" fmla="*/ 262003 h 285"/>
              <a:gd name="T44" fmla="*/ 474554 w 301"/>
              <a:gd name="T45" fmla="*/ 304606 h 285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301" h="285">
                <a:moveTo>
                  <a:pt x="294" y="107"/>
                </a:moveTo>
                <a:cubicBezTo>
                  <a:pt x="286" y="44"/>
                  <a:pt x="216" y="0"/>
                  <a:pt x="137" y="9"/>
                </a:cubicBezTo>
                <a:cubicBezTo>
                  <a:pt x="58" y="18"/>
                  <a:pt x="0" y="76"/>
                  <a:pt x="7" y="139"/>
                </a:cubicBezTo>
                <a:cubicBezTo>
                  <a:pt x="11" y="172"/>
                  <a:pt x="33" y="200"/>
                  <a:pt x="64" y="218"/>
                </a:cubicBezTo>
                <a:cubicBezTo>
                  <a:pt x="65" y="232"/>
                  <a:pt x="60" y="250"/>
                  <a:pt x="36" y="268"/>
                </a:cubicBezTo>
                <a:cubicBezTo>
                  <a:pt x="26" y="275"/>
                  <a:pt x="76" y="285"/>
                  <a:pt x="122" y="237"/>
                </a:cubicBezTo>
                <a:cubicBezTo>
                  <a:pt x="136" y="238"/>
                  <a:pt x="150" y="239"/>
                  <a:pt x="164" y="237"/>
                </a:cubicBezTo>
                <a:cubicBezTo>
                  <a:pt x="243" y="228"/>
                  <a:pt x="301" y="170"/>
                  <a:pt x="294" y="107"/>
                </a:cubicBezTo>
                <a:close/>
                <a:moveTo>
                  <a:pt x="80" y="143"/>
                </a:moveTo>
                <a:cubicBezTo>
                  <a:pt x="69" y="143"/>
                  <a:pt x="60" y="134"/>
                  <a:pt x="60" y="123"/>
                </a:cubicBezTo>
                <a:cubicBezTo>
                  <a:pt x="60" y="112"/>
                  <a:pt x="69" y="103"/>
                  <a:pt x="80" y="103"/>
                </a:cubicBezTo>
                <a:cubicBezTo>
                  <a:pt x="91" y="103"/>
                  <a:pt x="100" y="112"/>
                  <a:pt x="100" y="123"/>
                </a:cubicBezTo>
                <a:cubicBezTo>
                  <a:pt x="100" y="134"/>
                  <a:pt x="91" y="143"/>
                  <a:pt x="80" y="143"/>
                </a:cubicBezTo>
                <a:close/>
                <a:moveTo>
                  <a:pt x="151" y="143"/>
                </a:moveTo>
                <a:cubicBezTo>
                  <a:pt x="140" y="143"/>
                  <a:pt x="131" y="134"/>
                  <a:pt x="131" y="123"/>
                </a:cubicBezTo>
                <a:cubicBezTo>
                  <a:pt x="131" y="112"/>
                  <a:pt x="140" y="103"/>
                  <a:pt x="151" y="103"/>
                </a:cubicBezTo>
                <a:cubicBezTo>
                  <a:pt x="163" y="103"/>
                  <a:pt x="172" y="112"/>
                  <a:pt x="172" y="123"/>
                </a:cubicBezTo>
                <a:cubicBezTo>
                  <a:pt x="172" y="134"/>
                  <a:pt x="163" y="143"/>
                  <a:pt x="151" y="143"/>
                </a:cubicBezTo>
                <a:close/>
                <a:moveTo>
                  <a:pt x="223" y="143"/>
                </a:moveTo>
                <a:cubicBezTo>
                  <a:pt x="212" y="143"/>
                  <a:pt x="203" y="134"/>
                  <a:pt x="203" y="123"/>
                </a:cubicBezTo>
                <a:cubicBezTo>
                  <a:pt x="203" y="112"/>
                  <a:pt x="212" y="103"/>
                  <a:pt x="223" y="103"/>
                </a:cubicBezTo>
                <a:cubicBezTo>
                  <a:pt x="234" y="103"/>
                  <a:pt x="243" y="112"/>
                  <a:pt x="243" y="123"/>
                </a:cubicBezTo>
                <a:cubicBezTo>
                  <a:pt x="243" y="134"/>
                  <a:pt x="234" y="143"/>
                  <a:pt x="223" y="14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684" name="Freeform 302"/>
          <p:cNvSpPr>
            <a:spLocks/>
          </p:cNvSpPr>
          <p:nvPr/>
        </p:nvSpPr>
        <p:spPr bwMode="auto">
          <a:xfrm>
            <a:off x="4157663" y="2830513"/>
            <a:ext cx="611187" cy="382587"/>
          </a:xfrm>
          <a:custGeom>
            <a:avLst/>
            <a:gdLst>
              <a:gd name="T0" fmla="*/ 441306 w 287"/>
              <a:gd name="T1" fmla="*/ 108350 h 180"/>
              <a:gd name="T2" fmla="*/ 441306 w 287"/>
              <a:gd name="T3" fmla="*/ 31868 h 180"/>
              <a:gd name="T4" fmla="*/ 407195 w 287"/>
              <a:gd name="T5" fmla="*/ 0 h 180"/>
              <a:gd name="T6" fmla="*/ 34111 w 287"/>
              <a:gd name="T7" fmla="*/ 0 h 180"/>
              <a:gd name="T8" fmla="*/ 0 w 287"/>
              <a:gd name="T9" fmla="*/ 31868 h 180"/>
              <a:gd name="T10" fmla="*/ 0 w 287"/>
              <a:gd name="T11" fmla="*/ 348420 h 180"/>
              <a:gd name="T12" fmla="*/ 34111 w 287"/>
              <a:gd name="T13" fmla="*/ 382412 h 180"/>
              <a:gd name="T14" fmla="*/ 407195 w 287"/>
              <a:gd name="T15" fmla="*/ 382412 h 180"/>
              <a:gd name="T16" fmla="*/ 441306 w 287"/>
              <a:gd name="T17" fmla="*/ 348420 h 180"/>
              <a:gd name="T18" fmla="*/ 441306 w 287"/>
              <a:gd name="T19" fmla="*/ 274062 h 180"/>
              <a:gd name="T20" fmla="*/ 441306 w 287"/>
              <a:gd name="T21" fmla="*/ 274062 h 180"/>
              <a:gd name="T22" fmla="*/ 611859 w 287"/>
              <a:gd name="T23" fmla="*/ 354793 h 180"/>
              <a:gd name="T24" fmla="*/ 611859 w 287"/>
              <a:gd name="T25" fmla="*/ 27619 h 180"/>
              <a:gd name="T26" fmla="*/ 441306 w 287"/>
              <a:gd name="T27" fmla="*/ 108350 h 18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287" h="180">
                <a:moveTo>
                  <a:pt x="207" y="51"/>
                </a:moveTo>
                <a:cubicBezTo>
                  <a:pt x="207" y="15"/>
                  <a:pt x="207" y="15"/>
                  <a:pt x="207" y="15"/>
                </a:cubicBezTo>
                <a:cubicBezTo>
                  <a:pt x="207" y="7"/>
                  <a:pt x="200" y="0"/>
                  <a:pt x="191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5"/>
                </a:cubicBezTo>
                <a:cubicBezTo>
                  <a:pt x="0" y="164"/>
                  <a:pt x="0" y="164"/>
                  <a:pt x="0" y="164"/>
                </a:cubicBezTo>
                <a:cubicBezTo>
                  <a:pt x="0" y="173"/>
                  <a:pt x="7" y="180"/>
                  <a:pt x="16" y="180"/>
                </a:cubicBezTo>
                <a:cubicBezTo>
                  <a:pt x="191" y="180"/>
                  <a:pt x="191" y="180"/>
                  <a:pt x="191" y="180"/>
                </a:cubicBezTo>
                <a:cubicBezTo>
                  <a:pt x="200" y="180"/>
                  <a:pt x="207" y="173"/>
                  <a:pt x="207" y="164"/>
                </a:cubicBezTo>
                <a:cubicBezTo>
                  <a:pt x="207" y="129"/>
                  <a:pt x="207" y="129"/>
                  <a:pt x="207" y="129"/>
                </a:cubicBezTo>
                <a:cubicBezTo>
                  <a:pt x="207" y="129"/>
                  <a:pt x="207" y="129"/>
                  <a:pt x="207" y="129"/>
                </a:cubicBezTo>
                <a:cubicBezTo>
                  <a:pt x="287" y="167"/>
                  <a:pt x="287" y="167"/>
                  <a:pt x="287" y="167"/>
                </a:cubicBezTo>
                <a:cubicBezTo>
                  <a:pt x="287" y="13"/>
                  <a:pt x="287" y="13"/>
                  <a:pt x="287" y="13"/>
                </a:cubicBezTo>
                <a:lnTo>
                  <a:pt x="207" y="5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9310291" y="2761148"/>
            <a:ext cx="333716" cy="573995"/>
            <a:chOff x="8193088" y="6365876"/>
            <a:chExt cx="119062" cy="204788"/>
          </a:xfrm>
          <a:solidFill>
            <a:schemeClr val="bg1"/>
          </a:solidFill>
        </p:grpSpPr>
        <p:sp>
          <p:nvSpPr>
            <p:cNvPr id="18" name="Freeform 561"/>
            <p:cNvSpPr>
              <a:spLocks noEditPoints="1"/>
            </p:cNvSpPr>
            <p:nvPr/>
          </p:nvSpPr>
          <p:spPr bwMode="auto">
            <a:xfrm>
              <a:off x="8193088" y="6365876"/>
              <a:ext cx="119062" cy="163513"/>
            </a:xfrm>
            <a:custGeom>
              <a:avLst/>
              <a:gdLst>
                <a:gd name="T0" fmla="*/ 86 w 170"/>
                <a:gd name="T1" fmla="*/ 0 h 230"/>
                <a:gd name="T2" fmla="*/ 85 w 170"/>
                <a:gd name="T3" fmla="*/ 0 h 230"/>
                <a:gd name="T4" fmla="*/ 84 w 170"/>
                <a:gd name="T5" fmla="*/ 0 h 230"/>
                <a:gd name="T6" fmla="*/ 0 w 170"/>
                <a:gd name="T7" fmla="*/ 96 h 230"/>
                <a:gd name="T8" fmla="*/ 50 w 170"/>
                <a:gd name="T9" fmla="*/ 230 h 230"/>
                <a:gd name="T10" fmla="*/ 120 w 170"/>
                <a:gd name="T11" fmla="*/ 230 h 230"/>
                <a:gd name="T12" fmla="*/ 170 w 170"/>
                <a:gd name="T13" fmla="*/ 96 h 230"/>
                <a:gd name="T14" fmla="*/ 86 w 170"/>
                <a:gd name="T15" fmla="*/ 0 h 230"/>
                <a:gd name="T16" fmla="*/ 105 w 170"/>
                <a:gd name="T17" fmla="*/ 210 h 230"/>
                <a:gd name="T18" fmla="*/ 97 w 170"/>
                <a:gd name="T19" fmla="*/ 210 h 230"/>
                <a:gd name="T20" fmla="*/ 97 w 170"/>
                <a:gd name="T21" fmla="*/ 159 h 230"/>
                <a:gd name="T22" fmla="*/ 73 w 170"/>
                <a:gd name="T23" fmla="*/ 159 h 230"/>
                <a:gd name="T24" fmla="*/ 73 w 170"/>
                <a:gd name="T25" fmla="*/ 210 h 230"/>
                <a:gd name="T26" fmla="*/ 65 w 170"/>
                <a:gd name="T27" fmla="*/ 210 h 230"/>
                <a:gd name="T28" fmla="*/ 49 w 170"/>
                <a:gd name="T29" fmla="*/ 176 h 230"/>
                <a:gd name="T30" fmla="*/ 20 w 170"/>
                <a:gd name="T31" fmla="*/ 96 h 230"/>
                <a:gd name="T32" fmla="*/ 49 w 170"/>
                <a:gd name="T33" fmla="*/ 30 h 230"/>
                <a:gd name="T34" fmla="*/ 84 w 170"/>
                <a:gd name="T35" fmla="*/ 20 h 230"/>
                <a:gd name="T36" fmla="*/ 84 w 170"/>
                <a:gd name="T37" fmla="*/ 20 h 230"/>
                <a:gd name="T38" fmla="*/ 85 w 170"/>
                <a:gd name="T39" fmla="*/ 20 h 230"/>
                <a:gd name="T40" fmla="*/ 86 w 170"/>
                <a:gd name="T41" fmla="*/ 20 h 230"/>
                <a:gd name="T42" fmla="*/ 86 w 170"/>
                <a:gd name="T43" fmla="*/ 20 h 230"/>
                <a:gd name="T44" fmla="*/ 121 w 170"/>
                <a:gd name="T45" fmla="*/ 30 h 230"/>
                <a:gd name="T46" fmla="*/ 150 w 170"/>
                <a:gd name="T47" fmla="*/ 96 h 230"/>
                <a:gd name="T48" fmla="*/ 121 w 170"/>
                <a:gd name="T49" fmla="*/ 176 h 230"/>
                <a:gd name="T50" fmla="*/ 105 w 170"/>
                <a:gd name="T51" fmla="*/ 21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70" h="230">
                  <a:moveTo>
                    <a:pt x="86" y="0"/>
                  </a:moveTo>
                  <a:cubicBezTo>
                    <a:pt x="85" y="0"/>
                    <a:pt x="85" y="0"/>
                    <a:pt x="85" y="0"/>
                  </a:cubicBezTo>
                  <a:cubicBezTo>
                    <a:pt x="85" y="0"/>
                    <a:pt x="84" y="0"/>
                    <a:pt x="84" y="0"/>
                  </a:cubicBezTo>
                  <a:cubicBezTo>
                    <a:pt x="74" y="0"/>
                    <a:pt x="0" y="3"/>
                    <a:pt x="0" y="96"/>
                  </a:cubicBezTo>
                  <a:cubicBezTo>
                    <a:pt x="0" y="136"/>
                    <a:pt x="50" y="210"/>
                    <a:pt x="50" y="230"/>
                  </a:cubicBezTo>
                  <a:cubicBezTo>
                    <a:pt x="120" y="230"/>
                    <a:pt x="120" y="230"/>
                    <a:pt x="120" y="230"/>
                  </a:cubicBezTo>
                  <a:cubicBezTo>
                    <a:pt x="120" y="210"/>
                    <a:pt x="170" y="136"/>
                    <a:pt x="170" y="96"/>
                  </a:cubicBezTo>
                  <a:cubicBezTo>
                    <a:pt x="170" y="3"/>
                    <a:pt x="96" y="0"/>
                    <a:pt x="86" y="0"/>
                  </a:cubicBezTo>
                  <a:close/>
                  <a:moveTo>
                    <a:pt x="105" y="210"/>
                  </a:moveTo>
                  <a:cubicBezTo>
                    <a:pt x="97" y="210"/>
                    <a:pt x="97" y="210"/>
                    <a:pt x="97" y="210"/>
                  </a:cubicBezTo>
                  <a:cubicBezTo>
                    <a:pt x="97" y="159"/>
                    <a:pt x="97" y="159"/>
                    <a:pt x="97" y="159"/>
                  </a:cubicBezTo>
                  <a:cubicBezTo>
                    <a:pt x="73" y="159"/>
                    <a:pt x="73" y="159"/>
                    <a:pt x="73" y="159"/>
                  </a:cubicBezTo>
                  <a:cubicBezTo>
                    <a:pt x="73" y="210"/>
                    <a:pt x="73" y="210"/>
                    <a:pt x="73" y="210"/>
                  </a:cubicBezTo>
                  <a:cubicBezTo>
                    <a:pt x="65" y="210"/>
                    <a:pt x="65" y="210"/>
                    <a:pt x="65" y="210"/>
                  </a:cubicBezTo>
                  <a:cubicBezTo>
                    <a:pt x="62" y="201"/>
                    <a:pt x="56" y="190"/>
                    <a:pt x="49" y="176"/>
                  </a:cubicBezTo>
                  <a:cubicBezTo>
                    <a:pt x="37" y="150"/>
                    <a:pt x="20" y="115"/>
                    <a:pt x="20" y="96"/>
                  </a:cubicBezTo>
                  <a:cubicBezTo>
                    <a:pt x="20" y="64"/>
                    <a:pt x="30" y="42"/>
                    <a:pt x="49" y="30"/>
                  </a:cubicBezTo>
                  <a:cubicBezTo>
                    <a:pt x="65" y="20"/>
                    <a:pt x="82" y="20"/>
                    <a:pt x="84" y="20"/>
                  </a:cubicBezTo>
                  <a:cubicBezTo>
                    <a:pt x="84" y="20"/>
                    <a:pt x="84" y="20"/>
                    <a:pt x="84" y="20"/>
                  </a:cubicBezTo>
                  <a:cubicBezTo>
                    <a:pt x="85" y="20"/>
                    <a:pt x="85" y="20"/>
                    <a:pt x="85" y="2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8" y="20"/>
                    <a:pt x="105" y="20"/>
                    <a:pt x="121" y="30"/>
                  </a:cubicBezTo>
                  <a:cubicBezTo>
                    <a:pt x="140" y="42"/>
                    <a:pt x="150" y="64"/>
                    <a:pt x="150" y="96"/>
                  </a:cubicBezTo>
                  <a:cubicBezTo>
                    <a:pt x="150" y="115"/>
                    <a:pt x="133" y="150"/>
                    <a:pt x="121" y="176"/>
                  </a:cubicBezTo>
                  <a:cubicBezTo>
                    <a:pt x="114" y="190"/>
                    <a:pt x="108" y="201"/>
                    <a:pt x="105" y="2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9" name="Rectangle 562"/>
            <p:cNvSpPr>
              <a:spLocks noChangeArrowheads="1"/>
            </p:cNvSpPr>
            <p:nvPr/>
          </p:nvSpPr>
          <p:spPr bwMode="auto">
            <a:xfrm>
              <a:off x="8228013" y="6535738"/>
              <a:ext cx="49212" cy="142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0" name="Rectangle 563"/>
            <p:cNvSpPr>
              <a:spLocks noChangeArrowheads="1"/>
            </p:cNvSpPr>
            <p:nvPr/>
          </p:nvSpPr>
          <p:spPr bwMode="auto">
            <a:xfrm>
              <a:off x="8240713" y="6556376"/>
              <a:ext cx="25400" cy="142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  <p:cxnSp>
        <p:nvCxnSpPr>
          <p:cNvPr id="21" name="直接连接符 20"/>
          <p:cNvCxnSpPr/>
          <p:nvPr/>
        </p:nvCxnSpPr>
        <p:spPr>
          <a:xfrm>
            <a:off x="2019300" y="4419600"/>
            <a:ext cx="8277225" cy="0"/>
          </a:xfrm>
          <a:prstGeom prst="line">
            <a:avLst/>
          </a:prstGeom>
          <a:ln>
            <a:solidFill>
              <a:srgbClr val="ADBA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87" name="矩形 21"/>
          <p:cNvSpPr>
            <a:spLocks noChangeArrowheads="1"/>
          </p:cNvSpPr>
          <p:nvPr/>
        </p:nvSpPr>
        <p:spPr bwMode="auto">
          <a:xfrm>
            <a:off x="2019300" y="5008563"/>
            <a:ext cx="8343900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>
                <a:solidFill>
                  <a:srgbClr val="445469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>
              <a:solidFill>
                <a:srgbClr val="445469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8688" name="TextBox 13"/>
          <p:cNvSpPr txBox="1">
            <a:spLocks noChangeArrowheads="1"/>
          </p:cNvSpPr>
          <p:nvPr/>
        </p:nvSpPr>
        <p:spPr bwMode="auto">
          <a:xfrm>
            <a:off x="2019300" y="4686300"/>
            <a:ext cx="27527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sz="16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57188" y="355600"/>
            <a:ext cx="254000" cy="254000"/>
          </a:xfrm>
          <a:prstGeom prst="rect">
            <a:avLst/>
          </a:prstGeom>
          <a:solidFill>
            <a:srgbClr val="0058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699" name="文本框 4"/>
          <p:cNvSpPr txBox="1">
            <a:spLocks noChangeArrowheads="1"/>
          </p:cNvSpPr>
          <p:nvPr/>
        </p:nvSpPr>
        <p:spPr bwMode="auto">
          <a:xfrm>
            <a:off x="685800" y="282575"/>
            <a:ext cx="26574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sp>
        <p:nvSpPr>
          <p:cNvPr id="27" name="Freeform 69"/>
          <p:cNvSpPr>
            <a:spLocks noEditPoints="1"/>
          </p:cNvSpPr>
          <p:nvPr/>
        </p:nvSpPr>
        <p:spPr bwMode="auto">
          <a:xfrm>
            <a:off x="5156200" y="1670050"/>
            <a:ext cx="1974850" cy="4664075"/>
          </a:xfrm>
          <a:custGeom>
            <a:avLst/>
            <a:gdLst>
              <a:gd name="T0" fmla="*/ 625 w 693"/>
              <a:gd name="T1" fmla="*/ 1522 h 1641"/>
              <a:gd name="T2" fmla="*/ 520 w 693"/>
              <a:gd name="T3" fmla="*/ 985 h 1641"/>
              <a:gd name="T4" fmla="*/ 498 w 693"/>
              <a:gd name="T5" fmla="*/ 789 h 1641"/>
              <a:gd name="T6" fmla="*/ 532 w 693"/>
              <a:gd name="T7" fmla="*/ 760 h 1641"/>
              <a:gd name="T8" fmla="*/ 571 w 693"/>
              <a:gd name="T9" fmla="*/ 506 h 1641"/>
              <a:gd name="T10" fmla="*/ 505 w 693"/>
              <a:gd name="T11" fmla="*/ 282 h 1641"/>
              <a:gd name="T12" fmla="*/ 394 w 693"/>
              <a:gd name="T13" fmla="*/ 243 h 1641"/>
              <a:gd name="T14" fmla="*/ 344 w 693"/>
              <a:gd name="T15" fmla="*/ 214 h 1641"/>
              <a:gd name="T16" fmla="*/ 341 w 693"/>
              <a:gd name="T17" fmla="*/ 204 h 1641"/>
              <a:gd name="T18" fmla="*/ 354 w 693"/>
              <a:gd name="T19" fmla="*/ 65 h 1641"/>
              <a:gd name="T20" fmla="*/ 313 w 693"/>
              <a:gd name="T21" fmla="*/ 0 h 1641"/>
              <a:gd name="T22" fmla="*/ 228 w 693"/>
              <a:gd name="T23" fmla="*/ 24 h 1641"/>
              <a:gd name="T24" fmla="*/ 214 w 693"/>
              <a:gd name="T25" fmla="*/ 121 h 1641"/>
              <a:gd name="T26" fmla="*/ 240 w 693"/>
              <a:gd name="T27" fmla="*/ 200 h 1641"/>
              <a:gd name="T28" fmla="*/ 240 w 693"/>
              <a:gd name="T29" fmla="*/ 215 h 1641"/>
              <a:gd name="T30" fmla="*/ 147 w 693"/>
              <a:gd name="T31" fmla="*/ 272 h 1641"/>
              <a:gd name="T32" fmla="*/ 22 w 693"/>
              <a:gd name="T33" fmla="*/ 531 h 1641"/>
              <a:gd name="T34" fmla="*/ 113 w 693"/>
              <a:gd name="T35" fmla="*/ 777 h 1641"/>
              <a:gd name="T36" fmla="*/ 143 w 693"/>
              <a:gd name="T37" fmla="*/ 802 h 1641"/>
              <a:gd name="T38" fmla="*/ 220 w 693"/>
              <a:gd name="T39" fmla="*/ 1183 h 1641"/>
              <a:gd name="T40" fmla="*/ 267 w 693"/>
              <a:gd name="T41" fmla="*/ 1470 h 1641"/>
              <a:gd name="T42" fmla="*/ 231 w 693"/>
              <a:gd name="T43" fmla="*/ 1602 h 1641"/>
              <a:gd name="T44" fmla="*/ 343 w 693"/>
              <a:gd name="T45" fmla="*/ 1595 h 1641"/>
              <a:gd name="T46" fmla="*/ 351 w 693"/>
              <a:gd name="T47" fmla="*/ 1504 h 1641"/>
              <a:gd name="T48" fmla="*/ 342 w 693"/>
              <a:gd name="T49" fmla="*/ 1327 h 1641"/>
              <a:gd name="T50" fmla="*/ 334 w 693"/>
              <a:gd name="T51" fmla="*/ 1168 h 1641"/>
              <a:gd name="T52" fmla="*/ 372 w 693"/>
              <a:gd name="T53" fmla="*/ 991 h 1641"/>
              <a:gd name="T54" fmla="*/ 495 w 693"/>
              <a:gd name="T55" fmla="*/ 1455 h 1641"/>
              <a:gd name="T56" fmla="*/ 553 w 693"/>
              <a:gd name="T57" fmla="*/ 1595 h 1641"/>
              <a:gd name="T58" fmla="*/ 693 w 693"/>
              <a:gd name="T59" fmla="*/ 1628 h 1641"/>
              <a:gd name="T60" fmla="*/ 115 w 693"/>
              <a:gd name="T61" fmla="*/ 608 h 1641"/>
              <a:gd name="T62" fmla="*/ 125 w 693"/>
              <a:gd name="T63" fmla="*/ 524 h 1641"/>
              <a:gd name="T64" fmla="*/ 395 w 693"/>
              <a:gd name="T65" fmla="*/ 690 h 1641"/>
              <a:gd name="T66" fmla="*/ 314 w 693"/>
              <a:gd name="T67" fmla="*/ 307 h 1641"/>
              <a:gd name="T68" fmla="*/ 280 w 693"/>
              <a:gd name="T69" fmla="*/ 291 h 1641"/>
              <a:gd name="T70" fmla="*/ 295 w 693"/>
              <a:gd name="T71" fmla="*/ 485 h 1641"/>
              <a:gd name="T72" fmla="*/ 274 w 693"/>
              <a:gd name="T73" fmla="*/ 687 h 1641"/>
              <a:gd name="T74" fmla="*/ 235 w 693"/>
              <a:gd name="T75" fmla="*/ 542 h 1641"/>
              <a:gd name="T76" fmla="*/ 248 w 693"/>
              <a:gd name="T77" fmla="*/ 225 h 1641"/>
              <a:gd name="T78" fmla="*/ 334 w 693"/>
              <a:gd name="T79" fmla="*/ 227 h 1641"/>
              <a:gd name="T80" fmla="*/ 381 w 693"/>
              <a:gd name="T81" fmla="*/ 413 h 1641"/>
              <a:gd name="T82" fmla="*/ 411 w 693"/>
              <a:gd name="T83" fmla="*/ 689 h 1641"/>
              <a:gd name="T84" fmla="*/ 473 w 693"/>
              <a:gd name="T85" fmla="*/ 485 h 1641"/>
              <a:gd name="T86" fmla="*/ 501 w 693"/>
              <a:gd name="T87" fmla="*/ 576 h 16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93" h="1641">
                <a:moveTo>
                  <a:pt x="669" y="1590"/>
                </a:moveTo>
                <a:cubicBezTo>
                  <a:pt x="650" y="1579"/>
                  <a:pt x="636" y="1550"/>
                  <a:pt x="629" y="1542"/>
                </a:cubicBezTo>
                <a:cubicBezTo>
                  <a:pt x="622" y="1535"/>
                  <a:pt x="631" y="1537"/>
                  <a:pt x="625" y="1522"/>
                </a:cubicBezTo>
                <a:cubicBezTo>
                  <a:pt x="619" y="1507"/>
                  <a:pt x="600" y="1419"/>
                  <a:pt x="597" y="1391"/>
                </a:cubicBezTo>
                <a:cubicBezTo>
                  <a:pt x="593" y="1362"/>
                  <a:pt x="595" y="1265"/>
                  <a:pt x="582" y="1219"/>
                </a:cubicBezTo>
                <a:cubicBezTo>
                  <a:pt x="568" y="1173"/>
                  <a:pt x="526" y="1025"/>
                  <a:pt x="520" y="985"/>
                </a:cubicBezTo>
                <a:cubicBezTo>
                  <a:pt x="514" y="944"/>
                  <a:pt x="505" y="903"/>
                  <a:pt x="505" y="881"/>
                </a:cubicBezTo>
                <a:cubicBezTo>
                  <a:pt x="505" y="858"/>
                  <a:pt x="503" y="843"/>
                  <a:pt x="496" y="827"/>
                </a:cubicBezTo>
                <a:cubicBezTo>
                  <a:pt x="490" y="811"/>
                  <a:pt x="498" y="789"/>
                  <a:pt x="498" y="789"/>
                </a:cubicBezTo>
                <a:cubicBezTo>
                  <a:pt x="498" y="789"/>
                  <a:pt x="514" y="801"/>
                  <a:pt x="524" y="810"/>
                </a:cubicBezTo>
                <a:cubicBezTo>
                  <a:pt x="534" y="819"/>
                  <a:pt x="534" y="805"/>
                  <a:pt x="529" y="785"/>
                </a:cubicBezTo>
                <a:cubicBezTo>
                  <a:pt x="524" y="765"/>
                  <a:pt x="527" y="754"/>
                  <a:pt x="532" y="760"/>
                </a:cubicBezTo>
                <a:cubicBezTo>
                  <a:pt x="537" y="767"/>
                  <a:pt x="541" y="728"/>
                  <a:pt x="553" y="705"/>
                </a:cubicBezTo>
                <a:cubicBezTo>
                  <a:pt x="566" y="681"/>
                  <a:pt x="593" y="633"/>
                  <a:pt x="587" y="606"/>
                </a:cubicBezTo>
                <a:cubicBezTo>
                  <a:pt x="581" y="578"/>
                  <a:pt x="578" y="530"/>
                  <a:pt x="571" y="506"/>
                </a:cubicBezTo>
                <a:cubicBezTo>
                  <a:pt x="563" y="483"/>
                  <a:pt x="556" y="441"/>
                  <a:pt x="547" y="415"/>
                </a:cubicBezTo>
                <a:cubicBezTo>
                  <a:pt x="538" y="389"/>
                  <a:pt x="540" y="376"/>
                  <a:pt x="529" y="350"/>
                </a:cubicBezTo>
                <a:cubicBezTo>
                  <a:pt x="517" y="324"/>
                  <a:pt x="505" y="295"/>
                  <a:pt x="505" y="282"/>
                </a:cubicBezTo>
                <a:cubicBezTo>
                  <a:pt x="505" y="275"/>
                  <a:pt x="502" y="269"/>
                  <a:pt x="491" y="265"/>
                </a:cubicBezTo>
                <a:cubicBezTo>
                  <a:pt x="483" y="261"/>
                  <a:pt x="469" y="258"/>
                  <a:pt x="449" y="255"/>
                </a:cubicBezTo>
                <a:cubicBezTo>
                  <a:pt x="428" y="252"/>
                  <a:pt x="409" y="248"/>
                  <a:pt x="394" y="243"/>
                </a:cubicBezTo>
                <a:cubicBezTo>
                  <a:pt x="393" y="243"/>
                  <a:pt x="392" y="242"/>
                  <a:pt x="391" y="242"/>
                </a:cubicBezTo>
                <a:cubicBezTo>
                  <a:pt x="391" y="242"/>
                  <a:pt x="390" y="242"/>
                  <a:pt x="390" y="242"/>
                </a:cubicBezTo>
                <a:cubicBezTo>
                  <a:pt x="370" y="235"/>
                  <a:pt x="344" y="214"/>
                  <a:pt x="344" y="214"/>
                </a:cubicBezTo>
                <a:cubicBezTo>
                  <a:pt x="336" y="225"/>
                  <a:pt x="336" y="225"/>
                  <a:pt x="336" y="225"/>
                </a:cubicBezTo>
                <a:cubicBezTo>
                  <a:pt x="339" y="221"/>
                  <a:pt x="341" y="218"/>
                  <a:pt x="344" y="214"/>
                </a:cubicBezTo>
                <a:cubicBezTo>
                  <a:pt x="341" y="211"/>
                  <a:pt x="336" y="204"/>
                  <a:pt x="341" y="204"/>
                </a:cubicBezTo>
                <a:cubicBezTo>
                  <a:pt x="352" y="203"/>
                  <a:pt x="354" y="159"/>
                  <a:pt x="360" y="146"/>
                </a:cubicBezTo>
                <a:cubicBezTo>
                  <a:pt x="366" y="133"/>
                  <a:pt x="364" y="124"/>
                  <a:pt x="360" y="112"/>
                </a:cubicBezTo>
                <a:cubicBezTo>
                  <a:pt x="356" y="101"/>
                  <a:pt x="364" y="84"/>
                  <a:pt x="354" y="65"/>
                </a:cubicBezTo>
                <a:cubicBezTo>
                  <a:pt x="344" y="47"/>
                  <a:pt x="358" y="24"/>
                  <a:pt x="344" y="22"/>
                </a:cubicBezTo>
                <a:cubicBezTo>
                  <a:pt x="330" y="20"/>
                  <a:pt x="335" y="3"/>
                  <a:pt x="322" y="3"/>
                </a:cubicBezTo>
                <a:cubicBezTo>
                  <a:pt x="318" y="3"/>
                  <a:pt x="315" y="2"/>
                  <a:pt x="313" y="0"/>
                </a:cubicBezTo>
                <a:cubicBezTo>
                  <a:pt x="302" y="21"/>
                  <a:pt x="285" y="14"/>
                  <a:pt x="285" y="14"/>
                </a:cubicBezTo>
                <a:cubicBezTo>
                  <a:pt x="259" y="8"/>
                  <a:pt x="242" y="14"/>
                  <a:pt x="230" y="23"/>
                </a:cubicBezTo>
                <a:cubicBezTo>
                  <a:pt x="230" y="23"/>
                  <a:pt x="229" y="24"/>
                  <a:pt x="228" y="24"/>
                </a:cubicBezTo>
                <a:cubicBezTo>
                  <a:pt x="213" y="38"/>
                  <a:pt x="208" y="57"/>
                  <a:pt x="208" y="58"/>
                </a:cubicBezTo>
                <a:cubicBezTo>
                  <a:pt x="207" y="65"/>
                  <a:pt x="206" y="72"/>
                  <a:pt x="206" y="77"/>
                </a:cubicBezTo>
                <a:cubicBezTo>
                  <a:pt x="208" y="95"/>
                  <a:pt x="213" y="113"/>
                  <a:pt x="214" y="121"/>
                </a:cubicBezTo>
                <a:cubicBezTo>
                  <a:pt x="215" y="128"/>
                  <a:pt x="219" y="158"/>
                  <a:pt x="225" y="158"/>
                </a:cubicBezTo>
                <a:cubicBezTo>
                  <a:pt x="231" y="158"/>
                  <a:pt x="233" y="159"/>
                  <a:pt x="233" y="159"/>
                </a:cubicBezTo>
                <a:cubicBezTo>
                  <a:pt x="233" y="159"/>
                  <a:pt x="240" y="182"/>
                  <a:pt x="240" y="200"/>
                </a:cubicBezTo>
                <a:cubicBezTo>
                  <a:pt x="240" y="208"/>
                  <a:pt x="240" y="212"/>
                  <a:pt x="240" y="215"/>
                </a:cubicBezTo>
                <a:cubicBezTo>
                  <a:pt x="240" y="215"/>
                  <a:pt x="240" y="215"/>
                  <a:pt x="240" y="215"/>
                </a:cubicBezTo>
                <a:cubicBezTo>
                  <a:pt x="240" y="215"/>
                  <a:pt x="240" y="215"/>
                  <a:pt x="240" y="215"/>
                </a:cubicBezTo>
                <a:cubicBezTo>
                  <a:pt x="240" y="215"/>
                  <a:pt x="240" y="215"/>
                  <a:pt x="240" y="215"/>
                </a:cubicBezTo>
                <a:cubicBezTo>
                  <a:pt x="240" y="215"/>
                  <a:pt x="224" y="238"/>
                  <a:pt x="206" y="246"/>
                </a:cubicBezTo>
                <a:cubicBezTo>
                  <a:pt x="188" y="255"/>
                  <a:pt x="162" y="268"/>
                  <a:pt x="147" y="272"/>
                </a:cubicBezTo>
                <a:cubicBezTo>
                  <a:pt x="136" y="275"/>
                  <a:pt x="124" y="279"/>
                  <a:pt x="115" y="285"/>
                </a:cubicBezTo>
                <a:cubicBezTo>
                  <a:pt x="103" y="293"/>
                  <a:pt x="93" y="305"/>
                  <a:pt x="89" y="326"/>
                </a:cubicBezTo>
                <a:cubicBezTo>
                  <a:pt x="82" y="365"/>
                  <a:pt x="42" y="495"/>
                  <a:pt x="22" y="531"/>
                </a:cubicBezTo>
                <a:cubicBezTo>
                  <a:pt x="3" y="567"/>
                  <a:pt x="0" y="616"/>
                  <a:pt x="20" y="646"/>
                </a:cubicBezTo>
                <a:cubicBezTo>
                  <a:pt x="39" y="676"/>
                  <a:pt x="86" y="750"/>
                  <a:pt x="93" y="760"/>
                </a:cubicBezTo>
                <a:cubicBezTo>
                  <a:pt x="100" y="770"/>
                  <a:pt x="102" y="778"/>
                  <a:pt x="113" y="777"/>
                </a:cubicBezTo>
                <a:cubicBezTo>
                  <a:pt x="113" y="777"/>
                  <a:pt x="114" y="776"/>
                  <a:pt x="115" y="776"/>
                </a:cubicBezTo>
                <a:cubicBezTo>
                  <a:pt x="124" y="776"/>
                  <a:pt x="130" y="777"/>
                  <a:pt x="130" y="777"/>
                </a:cubicBezTo>
                <a:cubicBezTo>
                  <a:pt x="130" y="777"/>
                  <a:pt x="135" y="796"/>
                  <a:pt x="143" y="802"/>
                </a:cubicBezTo>
                <a:cubicBezTo>
                  <a:pt x="151" y="808"/>
                  <a:pt x="161" y="828"/>
                  <a:pt x="163" y="821"/>
                </a:cubicBezTo>
                <a:cubicBezTo>
                  <a:pt x="166" y="814"/>
                  <a:pt x="173" y="872"/>
                  <a:pt x="180" y="903"/>
                </a:cubicBezTo>
                <a:cubicBezTo>
                  <a:pt x="187" y="934"/>
                  <a:pt x="220" y="1152"/>
                  <a:pt x="220" y="1183"/>
                </a:cubicBezTo>
                <a:cubicBezTo>
                  <a:pt x="220" y="1214"/>
                  <a:pt x="232" y="1246"/>
                  <a:pt x="231" y="1268"/>
                </a:cubicBezTo>
                <a:cubicBezTo>
                  <a:pt x="230" y="1291"/>
                  <a:pt x="235" y="1349"/>
                  <a:pt x="236" y="1381"/>
                </a:cubicBezTo>
                <a:cubicBezTo>
                  <a:pt x="237" y="1413"/>
                  <a:pt x="267" y="1447"/>
                  <a:pt x="267" y="1470"/>
                </a:cubicBezTo>
                <a:cubicBezTo>
                  <a:pt x="267" y="1494"/>
                  <a:pt x="260" y="1505"/>
                  <a:pt x="263" y="1519"/>
                </a:cubicBezTo>
                <a:cubicBezTo>
                  <a:pt x="267" y="1532"/>
                  <a:pt x="266" y="1542"/>
                  <a:pt x="251" y="1558"/>
                </a:cubicBezTo>
                <a:cubicBezTo>
                  <a:pt x="236" y="1574"/>
                  <a:pt x="230" y="1589"/>
                  <a:pt x="231" y="1602"/>
                </a:cubicBezTo>
                <a:cubicBezTo>
                  <a:pt x="232" y="1614"/>
                  <a:pt x="236" y="1619"/>
                  <a:pt x="266" y="1620"/>
                </a:cubicBezTo>
                <a:cubicBezTo>
                  <a:pt x="296" y="1621"/>
                  <a:pt x="324" y="1613"/>
                  <a:pt x="324" y="1605"/>
                </a:cubicBezTo>
                <a:cubicBezTo>
                  <a:pt x="324" y="1598"/>
                  <a:pt x="334" y="1595"/>
                  <a:pt x="343" y="1595"/>
                </a:cubicBezTo>
                <a:cubicBezTo>
                  <a:pt x="351" y="1595"/>
                  <a:pt x="350" y="1587"/>
                  <a:pt x="346" y="1569"/>
                </a:cubicBezTo>
                <a:cubicBezTo>
                  <a:pt x="343" y="1552"/>
                  <a:pt x="330" y="1528"/>
                  <a:pt x="338" y="1531"/>
                </a:cubicBezTo>
                <a:cubicBezTo>
                  <a:pt x="345" y="1533"/>
                  <a:pt x="351" y="1528"/>
                  <a:pt x="351" y="1504"/>
                </a:cubicBezTo>
                <a:cubicBezTo>
                  <a:pt x="351" y="1479"/>
                  <a:pt x="355" y="1471"/>
                  <a:pt x="344" y="1457"/>
                </a:cubicBezTo>
                <a:cubicBezTo>
                  <a:pt x="333" y="1442"/>
                  <a:pt x="335" y="1415"/>
                  <a:pt x="338" y="1392"/>
                </a:cubicBezTo>
                <a:cubicBezTo>
                  <a:pt x="340" y="1370"/>
                  <a:pt x="348" y="1354"/>
                  <a:pt x="342" y="1327"/>
                </a:cubicBezTo>
                <a:cubicBezTo>
                  <a:pt x="335" y="1299"/>
                  <a:pt x="334" y="1266"/>
                  <a:pt x="338" y="1252"/>
                </a:cubicBezTo>
                <a:cubicBezTo>
                  <a:pt x="342" y="1239"/>
                  <a:pt x="339" y="1222"/>
                  <a:pt x="329" y="1211"/>
                </a:cubicBezTo>
                <a:cubicBezTo>
                  <a:pt x="319" y="1200"/>
                  <a:pt x="334" y="1180"/>
                  <a:pt x="334" y="1168"/>
                </a:cubicBezTo>
                <a:cubicBezTo>
                  <a:pt x="334" y="1156"/>
                  <a:pt x="330" y="1104"/>
                  <a:pt x="337" y="1052"/>
                </a:cubicBezTo>
                <a:cubicBezTo>
                  <a:pt x="343" y="999"/>
                  <a:pt x="344" y="960"/>
                  <a:pt x="345" y="946"/>
                </a:cubicBezTo>
                <a:cubicBezTo>
                  <a:pt x="346" y="933"/>
                  <a:pt x="354" y="939"/>
                  <a:pt x="372" y="991"/>
                </a:cubicBezTo>
                <a:cubicBezTo>
                  <a:pt x="391" y="1043"/>
                  <a:pt x="438" y="1205"/>
                  <a:pt x="447" y="1241"/>
                </a:cubicBezTo>
                <a:cubicBezTo>
                  <a:pt x="454" y="1272"/>
                  <a:pt x="480" y="1385"/>
                  <a:pt x="491" y="1436"/>
                </a:cubicBezTo>
                <a:cubicBezTo>
                  <a:pt x="493" y="1444"/>
                  <a:pt x="494" y="1451"/>
                  <a:pt x="495" y="1455"/>
                </a:cubicBezTo>
                <a:cubicBezTo>
                  <a:pt x="501" y="1486"/>
                  <a:pt x="509" y="1548"/>
                  <a:pt x="517" y="1548"/>
                </a:cubicBezTo>
                <a:cubicBezTo>
                  <a:pt x="526" y="1548"/>
                  <a:pt x="524" y="1554"/>
                  <a:pt x="525" y="1572"/>
                </a:cubicBezTo>
                <a:cubicBezTo>
                  <a:pt x="526" y="1589"/>
                  <a:pt x="543" y="1592"/>
                  <a:pt x="553" y="1595"/>
                </a:cubicBezTo>
                <a:cubicBezTo>
                  <a:pt x="563" y="1599"/>
                  <a:pt x="566" y="1589"/>
                  <a:pt x="566" y="1589"/>
                </a:cubicBezTo>
                <a:cubicBezTo>
                  <a:pt x="566" y="1589"/>
                  <a:pt x="582" y="1623"/>
                  <a:pt x="610" y="1626"/>
                </a:cubicBezTo>
                <a:cubicBezTo>
                  <a:pt x="639" y="1630"/>
                  <a:pt x="693" y="1641"/>
                  <a:pt x="693" y="1628"/>
                </a:cubicBezTo>
                <a:cubicBezTo>
                  <a:pt x="693" y="1614"/>
                  <a:pt x="687" y="1602"/>
                  <a:pt x="669" y="1590"/>
                </a:cubicBezTo>
                <a:close/>
                <a:moveTo>
                  <a:pt x="128" y="644"/>
                </a:moveTo>
                <a:cubicBezTo>
                  <a:pt x="128" y="632"/>
                  <a:pt x="122" y="619"/>
                  <a:pt x="115" y="608"/>
                </a:cubicBezTo>
                <a:cubicBezTo>
                  <a:pt x="105" y="594"/>
                  <a:pt x="95" y="582"/>
                  <a:pt x="99" y="575"/>
                </a:cubicBezTo>
                <a:cubicBezTo>
                  <a:pt x="105" y="563"/>
                  <a:pt x="110" y="563"/>
                  <a:pt x="115" y="554"/>
                </a:cubicBezTo>
                <a:cubicBezTo>
                  <a:pt x="118" y="549"/>
                  <a:pt x="121" y="541"/>
                  <a:pt x="125" y="524"/>
                </a:cubicBezTo>
                <a:cubicBezTo>
                  <a:pt x="124" y="559"/>
                  <a:pt x="136" y="611"/>
                  <a:pt x="128" y="644"/>
                </a:cubicBezTo>
                <a:close/>
                <a:moveTo>
                  <a:pt x="411" y="689"/>
                </a:moveTo>
                <a:cubicBezTo>
                  <a:pt x="407" y="690"/>
                  <a:pt x="402" y="690"/>
                  <a:pt x="395" y="690"/>
                </a:cubicBezTo>
                <a:cubicBezTo>
                  <a:pt x="395" y="685"/>
                  <a:pt x="395" y="680"/>
                  <a:pt x="393" y="674"/>
                </a:cubicBezTo>
                <a:cubicBezTo>
                  <a:pt x="389" y="655"/>
                  <a:pt x="367" y="523"/>
                  <a:pt x="351" y="448"/>
                </a:cubicBezTo>
                <a:cubicBezTo>
                  <a:pt x="335" y="373"/>
                  <a:pt x="318" y="317"/>
                  <a:pt x="314" y="307"/>
                </a:cubicBezTo>
                <a:cubicBezTo>
                  <a:pt x="310" y="297"/>
                  <a:pt x="323" y="293"/>
                  <a:pt x="323" y="293"/>
                </a:cubicBezTo>
                <a:cubicBezTo>
                  <a:pt x="299" y="269"/>
                  <a:pt x="299" y="269"/>
                  <a:pt x="299" y="269"/>
                </a:cubicBezTo>
                <a:cubicBezTo>
                  <a:pt x="288" y="274"/>
                  <a:pt x="280" y="291"/>
                  <a:pt x="280" y="291"/>
                </a:cubicBezTo>
                <a:cubicBezTo>
                  <a:pt x="280" y="291"/>
                  <a:pt x="292" y="299"/>
                  <a:pt x="294" y="307"/>
                </a:cubicBezTo>
                <a:cubicBezTo>
                  <a:pt x="296" y="315"/>
                  <a:pt x="292" y="325"/>
                  <a:pt x="286" y="343"/>
                </a:cubicBezTo>
                <a:cubicBezTo>
                  <a:pt x="281" y="362"/>
                  <a:pt x="288" y="443"/>
                  <a:pt x="295" y="485"/>
                </a:cubicBezTo>
                <a:cubicBezTo>
                  <a:pt x="302" y="527"/>
                  <a:pt x="315" y="621"/>
                  <a:pt x="323" y="669"/>
                </a:cubicBezTo>
                <a:cubicBezTo>
                  <a:pt x="324" y="677"/>
                  <a:pt x="326" y="683"/>
                  <a:pt x="327" y="689"/>
                </a:cubicBezTo>
                <a:cubicBezTo>
                  <a:pt x="308" y="688"/>
                  <a:pt x="289" y="687"/>
                  <a:pt x="274" y="687"/>
                </a:cubicBezTo>
                <a:cubicBezTo>
                  <a:pt x="232" y="687"/>
                  <a:pt x="191" y="692"/>
                  <a:pt x="191" y="692"/>
                </a:cubicBezTo>
                <a:cubicBezTo>
                  <a:pt x="191" y="692"/>
                  <a:pt x="199" y="672"/>
                  <a:pt x="212" y="643"/>
                </a:cubicBezTo>
                <a:cubicBezTo>
                  <a:pt x="224" y="615"/>
                  <a:pt x="226" y="589"/>
                  <a:pt x="235" y="542"/>
                </a:cubicBezTo>
                <a:cubicBezTo>
                  <a:pt x="245" y="495"/>
                  <a:pt x="237" y="463"/>
                  <a:pt x="237" y="406"/>
                </a:cubicBezTo>
                <a:cubicBezTo>
                  <a:pt x="237" y="361"/>
                  <a:pt x="234" y="300"/>
                  <a:pt x="231" y="263"/>
                </a:cubicBezTo>
                <a:cubicBezTo>
                  <a:pt x="231" y="257"/>
                  <a:pt x="231" y="235"/>
                  <a:pt x="248" y="225"/>
                </a:cubicBezTo>
                <a:cubicBezTo>
                  <a:pt x="257" y="236"/>
                  <a:pt x="268" y="248"/>
                  <a:pt x="281" y="257"/>
                </a:cubicBezTo>
                <a:cubicBezTo>
                  <a:pt x="304" y="273"/>
                  <a:pt x="306" y="261"/>
                  <a:pt x="320" y="244"/>
                </a:cubicBezTo>
                <a:cubicBezTo>
                  <a:pt x="326" y="237"/>
                  <a:pt x="330" y="232"/>
                  <a:pt x="334" y="227"/>
                </a:cubicBezTo>
                <a:cubicBezTo>
                  <a:pt x="334" y="227"/>
                  <a:pt x="334" y="227"/>
                  <a:pt x="334" y="227"/>
                </a:cubicBezTo>
                <a:cubicBezTo>
                  <a:pt x="353" y="218"/>
                  <a:pt x="370" y="255"/>
                  <a:pt x="370" y="255"/>
                </a:cubicBezTo>
                <a:cubicBezTo>
                  <a:pt x="382" y="288"/>
                  <a:pt x="381" y="349"/>
                  <a:pt x="381" y="413"/>
                </a:cubicBezTo>
                <a:cubicBezTo>
                  <a:pt x="381" y="478"/>
                  <a:pt x="393" y="542"/>
                  <a:pt x="406" y="589"/>
                </a:cubicBezTo>
                <a:cubicBezTo>
                  <a:pt x="418" y="636"/>
                  <a:pt x="437" y="678"/>
                  <a:pt x="437" y="678"/>
                </a:cubicBezTo>
                <a:cubicBezTo>
                  <a:pt x="437" y="678"/>
                  <a:pt x="426" y="684"/>
                  <a:pt x="411" y="689"/>
                </a:cubicBezTo>
                <a:close/>
                <a:moveTo>
                  <a:pt x="491" y="631"/>
                </a:moveTo>
                <a:cubicBezTo>
                  <a:pt x="489" y="627"/>
                  <a:pt x="490" y="600"/>
                  <a:pt x="484" y="579"/>
                </a:cubicBezTo>
                <a:cubicBezTo>
                  <a:pt x="477" y="556"/>
                  <a:pt x="474" y="524"/>
                  <a:pt x="473" y="485"/>
                </a:cubicBezTo>
                <a:cubicBezTo>
                  <a:pt x="473" y="485"/>
                  <a:pt x="482" y="518"/>
                  <a:pt x="491" y="538"/>
                </a:cubicBezTo>
                <a:cubicBezTo>
                  <a:pt x="495" y="547"/>
                  <a:pt x="498" y="553"/>
                  <a:pt x="501" y="553"/>
                </a:cubicBezTo>
                <a:cubicBezTo>
                  <a:pt x="511" y="556"/>
                  <a:pt x="512" y="570"/>
                  <a:pt x="501" y="576"/>
                </a:cubicBezTo>
                <a:cubicBezTo>
                  <a:pt x="490" y="582"/>
                  <a:pt x="498" y="624"/>
                  <a:pt x="493" y="630"/>
                </a:cubicBezTo>
                <a:cubicBezTo>
                  <a:pt x="492" y="631"/>
                  <a:pt x="491" y="631"/>
                  <a:pt x="491" y="631"/>
                </a:cubicBezTo>
                <a:close/>
              </a:path>
            </a:pathLst>
          </a:custGeom>
          <a:solidFill>
            <a:srgbClr val="464653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6000"/>
              </a:prstClr>
            </a:outerShdw>
          </a:effectLst>
        </p:spPr>
        <p:txBody>
          <a:bodyPr lIns="60952" tIns="30476" rIns="60952" bIns="30476"/>
          <a:lstStyle>
            <a:defPPr>
              <a:defRPr lang="id-ID"/>
            </a:defPPr>
            <a:lvl1pPr marL="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6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2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8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3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6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d-ID" sz="120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29701" name="Straight Connector 56"/>
          <p:cNvCxnSpPr>
            <a:cxnSpLocks noChangeShapeType="1"/>
          </p:cNvCxnSpPr>
          <p:nvPr/>
        </p:nvCxnSpPr>
        <p:spPr bwMode="auto">
          <a:xfrm flipH="1" flipV="1">
            <a:off x="4168775" y="2655888"/>
            <a:ext cx="622300" cy="325437"/>
          </a:xfrm>
          <a:prstGeom prst="line">
            <a:avLst/>
          </a:prstGeom>
          <a:noFill/>
          <a:ln w="9525" algn="ctr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9702" name="Straight Connector 57"/>
          <p:cNvCxnSpPr>
            <a:cxnSpLocks noChangeShapeType="1"/>
          </p:cNvCxnSpPr>
          <p:nvPr/>
        </p:nvCxnSpPr>
        <p:spPr bwMode="auto">
          <a:xfrm flipH="1">
            <a:off x="1905000" y="2655888"/>
            <a:ext cx="2263775" cy="0"/>
          </a:xfrm>
          <a:prstGeom prst="line">
            <a:avLst/>
          </a:prstGeom>
          <a:noFill/>
          <a:ln w="9525" algn="ctr">
            <a:solidFill>
              <a:srgbClr val="969696"/>
            </a:solidFill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9703" name="Straight Connector 61"/>
          <p:cNvCxnSpPr>
            <a:cxnSpLocks noChangeShapeType="1"/>
          </p:cNvCxnSpPr>
          <p:nvPr/>
        </p:nvCxnSpPr>
        <p:spPr bwMode="auto">
          <a:xfrm flipV="1">
            <a:off x="7269163" y="2705100"/>
            <a:ext cx="644525" cy="254000"/>
          </a:xfrm>
          <a:prstGeom prst="line">
            <a:avLst/>
          </a:prstGeom>
          <a:noFill/>
          <a:ln w="9525" algn="ctr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9704" name="Straight Connector 62"/>
          <p:cNvCxnSpPr>
            <a:cxnSpLocks noChangeShapeType="1"/>
          </p:cNvCxnSpPr>
          <p:nvPr/>
        </p:nvCxnSpPr>
        <p:spPr bwMode="auto">
          <a:xfrm>
            <a:off x="7913688" y="2705100"/>
            <a:ext cx="2028825" cy="0"/>
          </a:xfrm>
          <a:prstGeom prst="line">
            <a:avLst/>
          </a:prstGeom>
          <a:noFill/>
          <a:ln w="9525" algn="ctr">
            <a:solidFill>
              <a:srgbClr val="969696"/>
            </a:solidFill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9705" name="Straight Connector 71"/>
          <p:cNvCxnSpPr>
            <a:cxnSpLocks noChangeShapeType="1"/>
          </p:cNvCxnSpPr>
          <p:nvPr/>
        </p:nvCxnSpPr>
        <p:spPr bwMode="auto">
          <a:xfrm>
            <a:off x="7269163" y="3967163"/>
            <a:ext cx="644525" cy="433387"/>
          </a:xfrm>
          <a:prstGeom prst="line">
            <a:avLst/>
          </a:prstGeom>
          <a:noFill/>
          <a:ln w="9525" algn="ctr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9706" name="Straight Connector 72"/>
          <p:cNvCxnSpPr>
            <a:cxnSpLocks noChangeShapeType="1"/>
          </p:cNvCxnSpPr>
          <p:nvPr/>
        </p:nvCxnSpPr>
        <p:spPr bwMode="auto">
          <a:xfrm flipV="1">
            <a:off x="7913688" y="4400550"/>
            <a:ext cx="2028825" cy="0"/>
          </a:xfrm>
          <a:prstGeom prst="line">
            <a:avLst/>
          </a:prstGeom>
          <a:noFill/>
          <a:ln w="9525" algn="ctr">
            <a:solidFill>
              <a:srgbClr val="969696"/>
            </a:solidFill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9707" name="Straight Connector 77"/>
          <p:cNvCxnSpPr>
            <a:cxnSpLocks noChangeShapeType="1"/>
          </p:cNvCxnSpPr>
          <p:nvPr/>
        </p:nvCxnSpPr>
        <p:spPr bwMode="auto">
          <a:xfrm flipH="1">
            <a:off x="4168775" y="3967163"/>
            <a:ext cx="622300" cy="428625"/>
          </a:xfrm>
          <a:prstGeom prst="line">
            <a:avLst/>
          </a:prstGeom>
          <a:noFill/>
          <a:ln w="9525" algn="ctr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9708" name="Straight Connector 78"/>
          <p:cNvCxnSpPr>
            <a:cxnSpLocks noChangeShapeType="1"/>
          </p:cNvCxnSpPr>
          <p:nvPr/>
        </p:nvCxnSpPr>
        <p:spPr bwMode="auto">
          <a:xfrm flipH="1" flipV="1">
            <a:off x="1905000" y="4395788"/>
            <a:ext cx="2263775" cy="0"/>
          </a:xfrm>
          <a:prstGeom prst="line">
            <a:avLst/>
          </a:prstGeom>
          <a:noFill/>
          <a:ln w="9525" algn="ctr">
            <a:solidFill>
              <a:srgbClr val="969696"/>
            </a:solidFill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6" name="AutoShape 34"/>
          <p:cNvSpPr>
            <a:spLocks/>
          </p:cNvSpPr>
          <p:nvPr/>
        </p:nvSpPr>
        <p:spPr bwMode="auto">
          <a:xfrm>
            <a:off x="1270000" y="2327275"/>
            <a:ext cx="393700" cy="38576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4" y="0"/>
                </a:moveTo>
                <a:cubicBezTo>
                  <a:pt x="12264" y="0"/>
                  <a:pt x="13649" y="287"/>
                  <a:pt x="14957" y="861"/>
                </a:cubicBezTo>
                <a:cubicBezTo>
                  <a:pt x="16265" y="1434"/>
                  <a:pt x="17412" y="2210"/>
                  <a:pt x="18398" y="3198"/>
                </a:cubicBezTo>
                <a:cubicBezTo>
                  <a:pt x="19387" y="4186"/>
                  <a:pt x="20167" y="5332"/>
                  <a:pt x="20738" y="6645"/>
                </a:cubicBezTo>
                <a:cubicBezTo>
                  <a:pt x="21311" y="7958"/>
                  <a:pt x="21599" y="9341"/>
                  <a:pt x="21599" y="10801"/>
                </a:cubicBezTo>
                <a:cubicBezTo>
                  <a:pt x="21599" y="12280"/>
                  <a:pt x="21311" y="13669"/>
                  <a:pt x="20738" y="14971"/>
                </a:cubicBezTo>
                <a:cubicBezTo>
                  <a:pt x="20167" y="16272"/>
                  <a:pt x="19387" y="17413"/>
                  <a:pt x="18398" y="18401"/>
                </a:cubicBezTo>
                <a:cubicBezTo>
                  <a:pt x="17412" y="19386"/>
                  <a:pt x="16265" y="20171"/>
                  <a:pt x="14957" y="20738"/>
                </a:cubicBezTo>
                <a:cubicBezTo>
                  <a:pt x="13649" y="21312"/>
                  <a:pt x="12264" y="21599"/>
                  <a:pt x="10804" y="21599"/>
                </a:cubicBezTo>
                <a:cubicBezTo>
                  <a:pt x="9326" y="21599"/>
                  <a:pt x="7936" y="21312"/>
                  <a:pt x="6633" y="20738"/>
                </a:cubicBezTo>
                <a:cubicBezTo>
                  <a:pt x="5328" y="20171"/>
                  <a:pt x="4184" y="19386"/>
                  <a:pt x="3195" y="18401"/>
                </a:cubicBezTo>
                <a:cubicBezTo>
                  <a:pt x="2209" y="17413"/>
                  <a:pt x="1429" y="16272"/>
                  <a:pt x="856" y="14971"/>
                </a:cubicBezTo>
                <a:cubicBezTo>
                  <a:pt x="285" y="13669"/>
                  <a:pt x="0" y="12280"/>
                  <a:pt x="0" y="10801"/>
                </a:cubicBezTo>
                <a:cubicBezTo>
                  <a:pt x="0" y="9341"/>
                  <a:pt x="285" y="7958"/>
                  <a:pt x="856" y="6645"/>
                </a:cubicBezTo>
                <a:cubicBezTo>
                  <a:pt x="1429" y="5332"/>
                  <a:pt x="2209" y="4186"/>
                  <a:pt x="3195" y="3198"/>
                </a:cubicBezTo>
                <a:cubicBezTo>
                  <a:pt x="4184" y="2210"/>
                  <a:pt x="5328" y="1434"/>
                  <a:pt x="6633" y="861"/>
                </a:cubicBezTo>
                <a:cubicBezTo>
                  <a:pt x="7936" y="285"/>
                  <a:pt x="9326" y="0"/>
                  <a:pt x="10804" y="0"/>
                </a:cubicBezTo>
                <a:moveTo>
                  <a:pt x="6450" y="2241"/>
                </a:moveTo>
                <a:cubicBezTo>
                  <a:pt x="6133" y="2258"/>
                  <a:pt x="5783" y="2408"/>
                  <a:pt x="5393" y="2687"/>
                </a:cubicBezTo>
                <a:cubicBezTo>
                  <a:pt x="5006" y="2969"/>
                  <a:pt x="4627" y="3294"/>
                  <a:pt x="4257" y="3658"/>
                </a:cubicBezTo>
                <a:cubicBezTo>
                  <a:pt x="3890" y="4028"/>
                  <a:pt x="3548" y="4409"/>
                  <a:pt x="3237" y="4793"/>
                </a:cubicBezTo>
                <a:cubicBezTo>
                  <a:pt x="2927" y="5186"/>
                  <a:pt x="2684" y="5505"/>
                  <a:pt x="2514" y="5753"/>
                </a:cubicBezTo>
                <a:lnTo>
                  <a:pt x="2568" y="5753"/>
                </a:lnTo>
                <a:cubicBezTo>
                  <a:pt x="2604" y="5753"/>
                  <a:pt x="2661" y="5742"/>
                  <a:pt x="2737" y="5716"/>
                </a:cubicBezTo>
                <a:cubicBezTo>
                  <a:pt x="2814" y="5688"/>
                  <a:pt x="2850" y="5728"/>
                  <a:pt x="2850" y="5838"/>
                </a:cubicBezTo>
                <a:cubicBezTo>
                  <a:pt x="2850" y="5875"/>
                  <a:pt x="2839" y="5920"/>
                  <a:pt x="2811" y="5979"/>
                </a:cubicBezTo>
                <a:cubicBezTo>
                  <a:pt x="2783" y="6035"/>
                  <a:pt x="2833" y="6069"/>
                  <a:pt x="2961" y="6069"/>
                </a:cubicBezTo>
                <a:cubicBezTo>
                  <a:pt x="2997" y="6069"/>
                  <a:pt x="3020" y="6041"/>
                  <a:pt x="3028" y="5985"/>
                </a:cubicBezTo>
                <a:cubicBezTo>
                  <a:pt x="3037" y="5931"/>
                  <a:pt x="3051" y="5931"/>
                  <a:pt x="3068" y="5985"/>
                </a:cubicBezTo>
                <a:lnTo>
                  <a:pt x="3122" y="6199"/>
                </a:lnTo>
                <a:lnTo>
                  <a:pt x="3122" y="6227"/>
                </a:lnTo>
                <a:cubicBezTo>
                  <a:pt x="3122" y="6267"/>
                  <a:pt x="3099" y="6295"/>
                  <a:pt x="3054" y="6312"/>
                </a:cubicBezTo>
                <a:cubicBezTo>
                  <a:pt x="3011" y="6326"/>
                  <a:pt x="2997" y="6354"/>
                  <a:pt x="3014" y="6394"/>
                </a:cubicBezTo>
                <a:cubicBezTo>
                  <a:pt x="3051" y="6428"/>
                  <a:pt x="3093" y="6442"/>
                  <a:pt x="3141" y="6442"/>
                </a:cubicBezTo>
                <a:lnTo>
                  <a:pt x="3271" y="6442"/>
                </a:lnTo>
                <a:lnTo>
                  <a:pt x="3325" y="6417"/>
                </a:lnTo>
                <a:lnTo>
                  <a:pt x="3353" y="6394"/>
                </a:lnTo>
                <a:cubicBezTo>
                  <a:pt x="3353" y="6442"/>
                  <a:pt x="3379" y="6481"/>
                  <a:pt x="3432" y="6504"/>
                </a:cubicBezTo>
                <a:cubicBezTo>
                  <a:pt x="3489" y="6532"/>
                  <a:pt x="3534" y="6544"/>
                  <a:pt x="3568" y="6544"/>
                </a:cubicBezTo>
                <a:lnTo>
                  <a:pt x="3596" y="6544"/>
                </a:lnTo>
                <a:cubicBezTo>
                  <a:pt x="3596" y="6558"/>
                  <a:pt x="3576" y="6575"/>
                  <a:pt x="3543" y="6592"/>
                </a:cubicBezTo>
                <a:cubicBezTo>
                  <a:pt x="3506" y="6614"/>
                  <a:pt x="3506" y="6642"/>
                  <a:pt x="3543" y="6673"/>
                </a:cubicBezTo>
                <a:lnTo>
                  <a:pt x="3853" y="6730"/>
                </a:lnTo>
                <a:lnTo>
                  <a:pt x="3853" y="6758"/>
                </a:lnTo>
                <a:lnTo>
                  <a:pt x="4043" y="7148"/>
                </a:lnTo>
                <a:cubicBezTo>
                  <a:pt x="4043" y="7182"/>
                  <a:pt x="4028" y="7232"/>
                  <a:pt x="4003" y="7280"/>
                </a:cubicBezTo>
                <a:cubicBezTo>
                  <a:pt x="3975" y="7337"/>
                  <a:pt x="3944" y="7365"/>
                  <a:pt x="3907" y="7365"/>
                </a:cubicBezTo>
                <a:cubicBezTo>
                  <a:pt x="3870" y="7365"/>
                  <a:pt x="3856" y="7354"/>
                  <a:pt x="3867" y="7326"/>
                </a:cubicBezTo>
                <a:cubicBezTo>
                  <a:pt x="3876" y="7297"/>
                  <a:pt x="3879" y="7263"/>
                  <a:pt x="3879" y="7232"/>
                </a:cubicBezTo>
                <a:cubicBezTo>
                  <a:pt x="3879" y="7193"/>
                  <a:pt x="3870" y="7159"/>
                  <a:pt x="3853" y="7134"/>
                </a:cubicBezTo>
                <a:cubicBezTo>
                  <a:pt x="3836" y="7105"/>
                  <a:pt x="3769" y="7094"/>
                  <a:pt x="3650" y="7094"/>
                </a:cubicBezTo>
                <a:cubicBezTo>
                  <a:pt x="3633" y="7094"/>
                  <a:pt x="3608" y="7100"/>
                  <a:pt x="3582" y="7105"/>
                </a:cubicBezTo>
                <a:cubicBezTo>
                  <a:pt x="3554" y="7117"/>
                  <a:pt x="3551" y="7139"/>
                  <a:pt x="3568" y="7176"/>
                </a:cubicBezTo>
                <a:lnTo>
                  <a:pt x="3732" y="7523"/>
                </a:lnTo>
                <a:lnTo>
                  <a:pt x="3771" y="7551"/>
                </a:lnTo>
                <a:lnTo>
                  <a:pt x="3800" y="7580"/>
                </a:lnTo>
                <a:cubicBezTo>
                  <a:pt x="3709" y="7580"/>
                  <a:pt x="3647" y="7690"/>
                  <a:pt x="3616" y="7904"/>
                </a:cubicBezTo>
                <a:cubicBezTo>
                  <a:pt x="3585" y="8119"/>
                  <a:pt x="3568" y="8274"/>
                  <a:pt x="3568" y="8362"/>
                </a:cubicBezTo>
                <a:lnTo>
                  <a:pt x="3622" y="8610"/>
                </a:lnTo>
                <a:lnTo>
                  <a:pt x="3650" y="8686"/>
                </a:lnTo>
                <a:lnTo>
                  <a:pt x="3650" y="8743"/>
                </a:lnTo>
                <a:lnTo>
                  <a:pt x="3596" y="9002"/>
                </a:lnTo>
                <a:lnTo>
                  <a:pt x="3989" y="9581"/>
                </a:lnTo>
                <a:lnTo>
                  <a:pt x="4071" y="9581"/>
                </a:lnTo>
                <a:cubicBezTo>
                  <a:pt x="4088" y="9618"/>
                  <a:pt x="4079" y="9652"/>
                  <a:pt x="4043" y="9691"/>
                </a:cubicBezTo>
                <a:cubicBezTo>
                  <a:pt x="4006" y="9725"/>
                  <a:pt x="3997" y="9762"/>
                  <a:pt x="4014" y="9796"/>
                </a:cubicBezTo>
                <a:lnTo>
                  <a:pt x="4125" y="9906"/>
                </a:lnTo>
                <a:cubicBezTo>
                  <a:pt x="4125" y="9993"/>
                  <a:pt x="4142" y="10061"/>
                  <a:pt x="4178" y="10098"/>
                </a:cubicBezTo>
                <a:cubicBezTo>
                  <a:pt x="4212" y="10143"/>
                  <a:pt x="4272" y="10197"/>
                  <a:pt x="4353" y="10270"/>
                </a:cubicBezTo>
                <a:cubicBezTo>
                  <a:pt x="4334" y="10380"/>
                  <a:pt x="4427" y="10479"/>
                  <a:pt x="4630" y="10572"/>
                </a:cubicBezTo>
                <a:cubicBezTo>
                  <a:pt x="4834" y="10668"/>
                  <a:pt x="4961" y="10733"/>
                  <a:pt x="5017" y="10773"/>
                </a:cubicBezTo>
                <a:cubicBezTo>
                  <a:pt x="5088" y="10976"/>
                  <a:pt x="5178" y="11179"/>
                  <a:pt x="5286" y="11382"/>
                </a:cubicBezTo>
                <a:cubicBezTo>
                  <a:pt x="5393" y="11588"/>
                  <a:pt x="5526" y="11758"/>
                  <a:pt x="5679" y="11908"/>
                </a:cubicBezTo>
                <a:lnTo>
                  <a:pt x="5707" y="12094"/>
                </a:lnTo>
                <a:cubicBezTo>
                  <a:pt x="5707" y="12111"/>
                  <a:pt x="5684" y="12133"/>
                  <a:pt x="5639" y="12150"/>
                </a:cubicBezTo>
                <a:cubicBezTo>
                  <a:pt x="5594" y="12167"/>
                  <a:pt x="5588" y="12195"/>
                  <a:pt x="5625" y="12227"/>
                </a:cubicBezTo>
                <a:lnTo>
                  <a:pt x="5842" y="12325"/>
                </a:lnTo>
                <a:cubicBezTo>
                  <a:pt x="5876" y="12289"/>
                  <a:pt x="5924" y="12325"/>
                  <a:pt x="5984" y="12433"/>
                </a:cubicBezTo>
                <a:cubicBezTo>
                  <a:pt x="6040" y="12543"/>
                  <a:pt x="6088" y="12613"/>
                  <a:pt x="6125" y="12647"/>
                </a:cubicBezTo>
                <a:lnTo>
                  <a:pt x="6097" y="12729"/>
                </a:lnTo>
                <a:lnTo>
                  <a:pt x="6261" y="12961"/>
                </a:lnTo>
                <a:lnTo>
                  <a:pt x="6342" y="12989"/>
                </a:lnTo>
                <a:lnTo>
                  <a:pt x="6396" y="12879"/>
                </a:lnTo>
                <a:cubicBezTo>
                  <a:pt x="6359" y="12788"/>
                  <a:pt x="6297" y="12667"/>
                  <a:pt x="6207" y="12520"/>
                </a:cubicBezTo>
                <a:cubicBezTo>
                  <a:pt x="6116" y="12370"/>
                  <a:pt x="6023" y="12226"/>
                  <a:pt x="5930" y="12088"/>
                </a:cubicBezTo>
                <a:cubicBezTo>
                  <a:pt x="5834" y="11947"/>
                  <a:pt x="5755" y="11826"/>
                  <a:pt x="5693" y="11710"/>
                </a:cubicBezTo>
                <a:cubicBezTo>
                  <a:pt x="5628" y="11600"/>
                  <a:pt x="5597" y="11532"/>
                  <a:pt x="5597" y="11515"/>
                </a:cubicBezTo>
                <a:cubicBezTo>
                  <a:pt x="5597" y="11492"/>
                  <a:pt x="5588" y="11422"/>
                  <a:pt x="5571" y="11295"/>
                </a:cubicBezTo>
                <a:cubicBezTo>
                  <a:pt x="5551" y="11168"/>
                  <a:pt x="5534" y="11097"/>
                  <a:pt x="5517" y="11069"/>
                </a:cubicBezTo>
                <a:cubicBezTo>
                  <a:pt x="5571" y="11103"/>
                  <a:pt x="5639" y="11137"/>
                  <a:pt x="5721" y="11168"/>
                </a:cubicBezTo>
                <a:cubicBezTo>
                  <a:pt x="5800" y="11202"/>
                  <a:pt x="5868" y="11235"/>
                  <a:pt x="5922" y="11267"/>
                </a:cubicBezTo>
                <a:cubicBezTo>
                  <a:pt x="5958" y="11492"/>
                  <a:pt x="6046" y="11676"/>
                  <a:pt x="6187" y="11809"/>
                </a:cubicBezTo>
                <a:cubicBezTo>
                  <a:pt x="6326" y="11947"/>
                  <a:pt x="6450" y="12099"/>
                  <a:pt x="6557" y="12272"/>
                </a:cubicBezTo>
                <a:cubicBezTo>
                  <a:pt x="6520" y="12305"/>
                  <a:pt x="6520" y="12325"/>
                  <a:pt x="6557" y="12337"/>
                </a:cubicBezTo>
                <a:cubicBezTo>
                  <a:pt x="6594" y="12348"/>
                  <a:pt x="6625" y="12354"/>
                  <a:pt x="6653" y="12354"/>
                </a:cubicBezTo>
                <a:cubicBezTo>
                  <a:pt x="6687" y="12387"/>
                  <a:pt x="6707" y="12452"/>
                  <a:pt x="6707" y="12543"/>
                </a:cubicBezTo>
                <a:cubicBezTo>
                  <a:pt x="6834" y="12684"/>
                  <a:pt x="6998" y="12884"/>
                  <a:pt x="7199" y="13138"/>
                </a:cubicBezTo>
                <a:cubicBezTo>
                  <a:pt x="7402" y="13384"/>
                  <a:pt x="7504" y="13584"/>
                  <a:pt x="7504" y="13731"/>
                </a:cubicBezTo>
                <a:lnTo>
                  <a:pt x="7504" y="13754"/>
                </a:lnTo>
                <a:lnTo>
                  <a:pt x="7450" y="13949"/>
                </a:lnTo>
                <a:cubicBezTo>
                  <a:pt x="7504" y="14090"/>
                  <a:pt x="7597" y="14205"/>
                  <a:pt x="7727" y="14290"/>
                </a:cubicBezTo>
                <a:cubicBezTo>
                  <a:pt x="7857" y="14378"/>
                  <a:pt x="7987" y="14443"/>
                  <a:pt x="8114" y="14499"/>
                </a:cubicBezTo>
                <a:lnTo>
                  <a:pt x="8168" y="14499"/>
                </a:lnTo>
                <a:cubicBezTo>
                  <a:pt x="8349" y="14592"/>
                  <a:pt x="8532" y="14685"/>
                  <a:pt x="8721" y="14790"/>
                </a:cubicBezTo>
                <a:cubicBezTo>
                  <a:pt x="8911" y="14897"/>
                  <a:pt x="9106" y="14985"/>
                  <a:pt x="9304" y="15055"/>
                </a:cubicBezTo>
                <a:lnTo>
                  <a:pt x="9614" y="14863"/>
                </a:lnTo>
                <a:cubicBezTo>
                  <a:pt x="9688" y="14886"/>
                  <a:pt x="9764" y="14928"/>
                  <a:pt x="9846" y="15002"/>
                </a:cubicBezTo>
                <a:cubicBezTo>
                  <a:pt x="9925" y="15072"/>
                  <a:pt x="10018" y="15154"/>
                  <a:pt x="10123" y="15250"/>
                </a:cubicBezTo>
                <a:cubicBezTo>
                  <a:pt x="10225" y="15343"/>
                  <a:pt x="10346" y="15431"/>
                  <a:pt x="10487" y="15513"/>
                </a:cubicBezTo>
                <a:cubicBezTo>
                  <a:pt x="10626" y="15597"/>
                  <a:pt x="10787" y="15645"/>
                  <a:pt x="10968" y="15662"/>
                </a:cubicBezTo>
                <a:cubicBezTo>
                  <a:pt x="11092" y="15575"/>
                  <a:pt x="11157" y="15597"/>
                  <a:pt x="11157" y="15727"/>
                </a:cubicBezTo>
                <a:lnTo>
                  <a:pt x="11157" y="15784"/>
                </a:lnTo>
                <a:lnTo>
                  <a:pt x="11496" y="16193"/>
                </a:lnTo>
                <a:lnTo>
                  <a:pt x="11550" y="16391"/>
                </a:lnTo>
                <a:cubicBezTo>
                  <a:pt x="11640" y="16444"/>
                  <a:pt x="11731" y="16512"/>
                  <a:pt x="11827" y="16594"/>
                </a:cubicBezTo>
                <a:cubicBezTo>
                  <a:pt x="11920" y="16676"/>
                  <a:pt x="11996" y="16766"/>
                  <a:pt x="12050" y="16865"/>
                </a:cubicBezTo>
                <a:lnTo>
                  <a:pt x="12103" y="16865"/>
                </a:lnTo>
                <a:cubicBezTo>
                  <a:pt x="12194" y="16865"/>
                  <a:pt x="12267" y="16907"/>
                  <a:pt x="12327" y="16986"/>
                </a:cubicBezTo>
                <a:cubicBezTo>
                  <a:pt x="12386" y="17068"/>
                  <a:pt x="12459" y="17108"/>
                  <a:pt x="12550" y="17108"/>
                </a:cubicBezTo>
                <a:cubicBezTo>
                  <a:pt x="12604" y="17108"/>
                  <a:pt x="12632" y="17079"/>
                  <a:pt x="12632" y="17029"/>
                </a:cubicBezTo>
                <a:cubicBezTo>
                  <a:pt x="12632" y="16902"/>
                  <a:pt x="12640" y="16820"/>
                  <a:pt x="12657" y="16777"/>
                </a:cubicBezTo>
                <a:cubicBezTo>
                  <a:pt x="12674" y="16738"/>
                  <a:pt x="12700" y="16710"/>
                  <a:pt x="12725" y="16704"/>
                </a:cubicBezTo>
                <a:cubicBezTo>
                  <a:pt x="12753" y="16693"/>
                  <a:pt x="12782" y="16687"/>
                  <a:pt x="12807" y="16687"/>
                </a:cubicBezTo>
                <a:cubicBezTo>
                  <a:pt x="12835" y="16687"/>
                  <a:pt x="12849" y="16670"/>
                  <a:pt x="12849" y="16633"/>
                </a:cubicBezTo>
                <a:lnTo>
                  <a:pt x="12793" y="16554"/>
                </a:lnTo>
                <a:cubicBezTo>
                  <a:pt x="12756" y="16554"/>
                  <a:pt x="12731" y="16577"/>
                  <a:pt x="12714" y="16622"/>
                </a:cubicBezTo>
                <a:cubicBezTo>
                  <a:pt x="12694" y="16667"/>
                  <a:pt x="12669" y="16670"/>
                  <a:pt x="12632" y="16633"/>
                </a:cubicBezTo>
                <a:lnTo>
                  <a:pt x="12440" y="16743"/>
                </a:lnTo>
                <a:lnTo>
                  <a:pt x="12211" y="16687"/>
                </a:lnTo>
                <a:lnTo>
                  <a:pt x="11889" y="16136"/>
                </a:lnTo>
                <a:lnTo>
                  <a:pt x="11996" y="15366"/>
                </a:lnTo>
                <a:cubicBezTo>
                  <a:pt x="12013" y="15332"/>
                  <a:pt x="11979" y="15287"/>
                  <a:pt x="11894" y="15244"/>
                </a:cubicBezTo>
                <a:cubicBezTo>
                  <a:pt x="11807" y="15199"/>
                  <a:pt x="11784" y="15154"/>
                  <a:pt x="11818" y="15112"/>
                </a:cubicBezTo>
                <a:cubicBezTo>
                  <a:pt x="11694" y="15032"/>
                  <a:pt x="11541" y="15001"/>
                  <a:pt x="11360" y="15001"/>
                </a:cubicBezTo>
                <a:cubicBezTo>
                  <a:pt x="11324" y="15001"/>
                  <a:pt x="11230" y="15013"/>
                  <a:pt x="11083" y="15038"/>
                </a:cubicBezTo>
                <a:cubicBezTo>
                  <a:pt x="10934" y="15066"/>
                  <a:pt x="10857" y="15055"/>
                  <a:pt x="10857" y="15001"/>
                </a:cubicBezTo>
                <a:cubicBezTo>
                  <a:pt x="10857" y="14945"/>
                  <a:pt x="10872" y="14874"/>
                  <a:pt x="10900" y="14784"/>
                </a:cubicBezTo>
                <a:cubicBezTo>
                  <a:pt x="10925" y="14691"/>
                  <a:pt x="10959" y="14598"/>
                  <a:pt x="10993" y="14493"/>
                </a:cubicBezTo>
                <a:cubicBezTo>
                  <a:pt x="11030" y="14389"/>
                  <a:pt x="11058" y="14301"/>
                  <a:pt x="11075" y="14228"/>
                </a:cubicBezTo>
                <a:cubicBezTo>
                  <a:pt x="11092" y="14157"/>
                  <a:pt x="11103" y="14112"/>
                  <a:pt x="11103" y="14095"/>
                </a:cubicBezTo>
                <a:lnTo>
                  <a:pt x="11278" y="13731"/>
                </a:lnTo>
                <a:lnTo>
                  <a:pt x="11239" y="13677"/>
                </a:lnTo>
                <a:lnTo>
                  <a:pt x="11021" y="13621"/>
                </a:lnTo>
                <a:cubicBezTo>
                  <a:pt x="10985" y="13621"/>
                  <a:pt x="10925" y="13649"/>
                  <a:pt x="10846" y="13706"/>
                </a:cubicBezTo>
                <a:cubicBezTo>
                  <a:pt x="10764" y="13754"/>
                  <a:pt x="10685" y="13821"/>
                  <a:pt x="10609" y="13898"/>
                </a:cubicBezTo>
                <a:cubicBezTo>
                  <a:pt x="10533" y="13974"/>
                  <a:pt x="10468" y="14053"/>
                  <a:pt x="10414" y="14123"/>
                </a:cubicBezTo>
                <a:cubicBezTo>
                  <a:pt x="10360" y="14197"/>
                  <a:pt x="10332" y="14256"/>
                  <a:pt x="10332" y="14313"/>
                </a:cubicBezTo>
                <a:lnTo>
                  <a:pt x="9724" y="14442"/>
                </a:lnTo>
                <a:cubicBezTo>
                  <a:pt x="9597" y="14442"/>
                  <a:pt x="9493" y="14394"/>
                  <a:pt x="9411" y="14284"/>
                </a:cubicBezTo>
                <a:cubicBezTo>
                  <a:pt x="9377" y="14140"/>
                  <a:pt x="9301" y="13979"/>
                  <a:pt x="9182" y="13804"/>
                </a:cubicBezTo>
                <a:cubicBezTo>
                  <a:pt x="9066" y="13627"/>
                  <a:pt x="9007" y="13474"/>
                  <a:pt x="9007" y="13336"/>
                </a:cubicBezTo>
                <a:cubicBezTo>
                  <a:pt x="9007" y="13132"/>
                  <a:pt x="9041" y="12938"/>
                  <a:pt x="9114" y="12757"/>
                </a:cubicBezTo>
                <a:cubicBezTo>
                  <a:pt x="9188" y="12576"/>
                  <a:pt x="9159" y="12382"/>
                  <a:pt x="9032" y="12178"/>
                </a:cubicBezTo>
                <a:cubicBezTo>
                  <a:pt x="9052" y="12178"/>
                  <a:pt x="9075" y="12167"/>
                  <a:pt x="9100" y="12150"/>
                </a:cubicBezTo>
                <a:cubicBezTo>
                  <a:pt x="9128" y="12133"/>
                  <a:pt x="9134" y="12105"/>
                  <a:pt x="9114" y="12068"/>
                </a:cubicBezTo>
                <a:lnTo>
                  <a:pt x="9275" y="11879"/>
                </a:lnTo>
                <a:lnTo>
                  <a:pt x="9303" y="11851"/>
                </a:lnTo>
                <a:lnTo>
                  <a:pt x="9329" y="11879"/>
                </a:lnTo>
                <a:cubicBezTo>
                  <a:pt x="9456" y="11786"/>
                  <a:pt x="9623" y="11758"/>
                  <a:pt x="9832" y="11786"/>
                </a:cubicBezTo>
                <a:cubicBezTo>
                  <a:pt x="10038" y="11809"/>
                  <a:pt x="10168" y="11746"/>
                  <a:pt x="10225" y="11594"/>
                </a:cubicBezTo>
                <a:lnTo>
                  <a:pt x="10439" y="11769"/>
                </a:lnTo>
                <a:cubicBezTo>
                  <a:pt x="10476" y="11786"/>
                  <a:pt x="10516" y="11769"/>
                  <a:pt x="10561" y="11710"/>
                </a:cubicBezTo>
                <a:cubicBezTo>
                  <a:pt x="10606" y="11653"/>
                  <a:pt x="10629" y="11605"/>
                  <a:pt x="10629" y="11566"/>
                </a:cubicBezTo>
                <a:lnTo>
                  <a:pt x="10521" y="11515"/>
                </a:lnTo>
                <a:lnTo>
                  <a:pt x="11050" y="11377"/>
                </a:lnTo>
                <a:lnTo>
                  <a:pt x="11075" y="11461"/>
                </a:lnTo>
                <a:lnTo>
                  <a:pt x="11332" y="11433"/>
                </a:lnTo>
                <a:lnTo>
                  <a:pt x="11629" y="11619"/>
                </a:lnTo>
                <a:cubicBezTo>
                  <a:pt x="11665" y="11619"/>
                  <a:pt x="11702" y="11600"/>
                  <a:pt x="11739" y="11554"/>
                </a:cubicBezTo>
                <a:cubicBezTo>
                  <a:pt x="11776" y="11509"/>
                  <a:pt x="11815" y="11504"/>
                  <a:pt x="11860" y="11537"/>
                </a:cubicBezTo>
                <a:lnTo>
                  <a:pt x="12132" y="11825"/>
                </a:lnTo>
                <a:cubicBezTo>
                  <a:pt x="12095" y="11896"/>
                  <a:pt x="12089" y="11952"/>
                  <a:pt x="12118" y="11984"/>
                </a:cubicBezTo>
                <a:cubicBezTo>
                  <a:pt x="12143" y="12023"/>
                  <a:pt x="12157" y="12057"/>
                  <a:pt x="12157" y="12094"/>
                </a:cubicBezTo>
                <a:cubicBezTo>
                  <a:pt x="12157" y="12150"/>
                  <a:pt x="12205" y="12271"/>
                  <a:pt x="12298" y="12463"/>
                </a:cubicBezTo>
                <a:cubicBezTo>
                  <a:pt x="12394" y="12658"/>
                  <a:pt x="12479" y="12757"/>
                  <a:pt x="12550" y="12757"/>
                </a:cubicBezTo>
                <a:cubicBezTo>
                  <a:pt x="12640" y="12757"/>
                  <a:pt x="12680" y="12698"/>
                  <a:pt x="12671" y="12582"/>
                </a:cubicBezTo>
                <a:cubicBezTo>
                  <a:pt x="12663" y="12466"/>
                  <a:pt x="12657" y="12390"/>
                  <a:pt x="12657" y="12356"/>
                </a:cubicBezTo>
                <a:cubicBezTo>
                  <a:pt x="12657" y="12176"/>
                  <a:pt x="12620" y="11998"/>
                  <a:pt x="12550" y="11828"/>
                </a:cubicBezTo>
                <a:cubicBezTo>
                  <a:pt x="12479" y="11656"/>
                  <a:pt x="12409" y="11481"/>
                  <a:pt x="12346" y="11298"/>
                </a:cubicBezTo>
                <a:lnTo>
                  <a:pt x="12346" y="11221"/>
                </a:lnTo>
                <a:cubicBezTo>
                  <a:pt x="12346" y="11128"/>
                  <a:pt x="12403" y="11049"/>
                  <a:pt x="12516" y="10984"/>
                </a:cubicBezTo>
                <a:cubicBezTo>
                  <a:pt x="12629" y="10911"/>
                  <a:pt x="12685" y="10874"/>
                  <a:pt x="12685" y="10851"/>
                </a:cubicBezTo>
                <a:cubicBezTo>
                  <a:pt x="12776" y="10781"/>
                  <a:pt x="12878" y="10707"/>
                  <a:pt x="12991" y="10637"/>
                </a:cubicBezTo>
                <a:cubicBezTo>
                  <a:pt x="13101" y="10563"/>
                  <a:pt x="13186" y="10482"/>
                  <a:pt x="13239" y="10383"/>
                </a:cubicBezTo>
                <a:lnTo>
                  <a:pt x="13347" y="10163"/>
                </a:lnTo>
                <a:lnTo>
                  <a:pt x="13347" y="10030"/>
                </a:lnTo>
                <a:lnTo>
                  <a:pt x="13429" y="10030"/>
                </a:lnTo>
                <a:cubicBezTo>
                  <a:pt x="13465" y="10030"/>
                  <a:pt x="13482" y="10002"/>
                  <a:pt x="13482" y="9948"/>
                </a:cubicBezTo>
                <a:cubicBezTo>
                  <a:pt x="13482" y="9931"/>
                  <a:pt x="13471" y="9914"/>
                  <a:pt x="13443" y="9903"/>
                </a:cubicBezTo>
                <a:cubicBezTo>
                  <a:pt x="13414" y="9886"/>
                  <a:pt x="13383" y="9863"/>
                  <a:pt x="13347" y="9827"/>
                </a:cubicBezTo>
                <a:cubicBezTo>
                  <a:pt x="13313" y="9810"/>
                  <a:pt x="13276" y="9782"/>
                  <a:pt x="13239" y="9742"/>
                </a:cubicBezTo>
                <a:lnTo>
                  <a:pt x="13321" y="9694"/>
                </a:lnTo>
                <a:cubicBezTo>
                  <a:pt x="13358" y="9638"/>
                  <a:pt x="13383" y="9573"/>
                  <a:pt x="13403" y="9491"/>
                </a:cubicBezTo>
                <a:cubicBezTo>
                  <a:pt x="13420" y="9406"/>
                  <a:pt x="13412" y="9335"/>
                  <a:pt x="13375" y="9273"/>
                </a:cubicBezTo>
                <a:lnTo>
                  <a:pt x="13578" y="9163"/>
                </a:lnTo>
                <a:cubicBezTo>
                  <a:pt x="13558" y="9220"/>
                  <a:pt x="13578" y="9254"/>
                  <a:pt x="13632" y="9273"/>
                </a:cubicBezTo>
                <a:cubicBezTo>
                  <a:pt x="13686" y="9290"/>
                  <a:pt x="13731" y="9290"/>
                  <a:pt x="13768" y="9273"/>
                </a:cubicBezTo>
                <a:lnTo>
                  <a:pt x="13903" y="9053"/>
                </a:lnTo>
                <a:cubicBezTo>
                  <a:pt x="13866" y="8966"/>
                  <a:pt x="13844" y="8932"/>
                  <a:pt x="13835" y="8960"/>
                </a:cubicBezTo>
                <a:cubicBezTo>
                  <a:pt x="13827" y="8988"/>
                  <a:pt x="13850" y="8960"/>
                  <a:pt x="13903" y="8867"/>
                </a:cubicBezTo>
                <a:cubicBezTo>
                  <a:pt x="13994" y="8833"/>
                  <a:pt x="14081" y="8788"/>
                  <a:pt x="14166" y="8740"/>
                </a:cubicBezTo>
                <a:cubicBezTo>
                  <a:pt x="14254" y="8689"/>
                  <a:pt x="14338" y="8664"/>
                  <a:pt x="14432" y="8664"/>
                </a:cubicBezTo>
                <a:cubicBezTo>
                  <a:pt x="14448" y="8683"/>
                  <a:pt x="14465" y="8689"/>
                  <a:pt x="14485" y="8689"/>
                </a:cubicBezTo>
                <a:cubicBezTo>
                  <a:pt x="14539" y="8689"/>
                  <a:pt x="14564" y="8683"/>
                  <a:pt x="14564" y="8664"/>
                </a:cubicBezTo>
                <a:cubicBezTo>
                  <a:pt x="14564" y="8573"/>
                  <a:pt x="14547" y="8520"/>
                  <a:pt x="14511" y="8503"/>
                </a:cubicBezTo>
                <a:lnTo>
                  <a:pt x="14675" y="8167"/>
                </a:lnTo>
                <a:cubicBezTo>
                  <a:pt x="14799" y="8167"/>
                  <a:pt x="14895" y="8110"/>
                  <a:pt x="14957" y="8000"/>
                </a:cubicBezTo>
                <a:lnTo>
                  <a:pt x="15203" y="7972"/>
                </a:lnTo>
                <a:cubicBezTo>
                  <a:pt x="15257" y="7958"/>
                  <a:pt x="15282" y="7924"/>
                  <a:pt x="15282" y="7867"/>
                </a:cubicBezTo>
                <a:lnTo>
                  <a:pt x="15282" y="7842"/>
                </a:lnTo>
                <a:lnTo>
                  <a:pt x="15757" y="7704"/>
                </a:lnTo>
                <a:lnTo>
                  <a:pt x="15810" y="7554"/>
                </a:lnTo>
                <a:lnTo>
                  <a:pt x="15675" y="7368"/>
                </a:lnTo>
                <a:cubicBezTo>
                  <a:pt x="15692" y="7368"/>
                  <a:pt x="15700" y="7351"/>
                  <a:pt x="15700" y="7311"/>
                </a:cubicBezTo>
                <a:cubicBezTo>
                  <a:pt x="15700" y="7277"/>
                  <a:pt x="15683" y="7252"/>
                  <a:pt x="15646" y="7235"/>
                </a:cubicBezTo>
                <a:cubicBezTo>
                  <a:pt x="15613" y="7212"/>
                  <a:pt x="15579" y="7195"/>
                  <a:pt x="15553" y="7179"/>
                </a:cubicBezTo>
                <a:cubicBezTo>
                  <a:pt x="15525" y="7162"/>
                  <a:pt x="15494" y="7142"/>
                  <a:pt x="15457" y="7125"/>
                </a:cubicBezTo>
                <a:lnTo>
                  <a:pt x="15403" y="7150"/>
                </a:lnTo>
                <a:lnTo>
                  <a:pt x="15457" y="7125"/>
                </a:lnTo>
                <a:lnTo>
                  <a:pt x="15539" y="7125"/>
                </a:lnTo>
                <a:lnTo>
                  <a:pt x="15714" y="7125"/>
                </a:lnTo>
                <a:cubicBezTo>
                  <a:pt x="15796" y="7125"/>
                  <a:pt x="15836" y="7085"/>
                  <a:pt x="15836" y="7003"/>
                </a:cubicBezTo>
                <a:cubicBezTo>
                  <a:pt x="15836" y="6893"/>
                  <a:pt x="15774" y="6837"/>
                  <a:pt x="15646" y="6837"/>
                </a:cubicBezTo>
                <a:cubicBezTo>
                  <a:pt x="15485" y="6837"/>
                  <a:pt x="15299" y="6877"/>
                  <a:pt x="15087" y="6953"/>
                </a:cubicBezTo>
                <a:cubicBezTo>
                  <a:pt x="14875" y="7029"/>
                  <a:pt x="14728" y="7162"/>
                  <a:pt x="14646" y="7339"/>
                </a:cubicBezTo>
                <a:lnTo>
                  <a:pt x="14457" y="7450"/>
                </a:lnTo>
                <a:lnTo>
                  <a:pt x="14700" y="7207"/>
                </a:lnTo>
                <a:lnTo>
                  <a:pt x="14739" y="7125"/>
                </a:lnTo>
                <a:cubicBezTo>
                  <a:pt x="14739" y="7085"/>
                  <a:pt x="14697" y="7063"/>
                  <a:pt x="14612" y="7046"/>
                </a:cubicBezTo>
                <a:cubicBezTo>
                  <a:pt x="14528" y="7035"/>
                  <a:pt x="14502" y="7029"/>
                  <a:pt x="14539" y="7029"/>
                </a:cubicBezTo>
                <a:cubicBezTo>
                  <a:pt x="14700" y="7029"/>
                  <a:pt x="14824" y="7015"/>
                  <a:pt x="14909" y="6975"/>
                </a:cubicBezTo>
                <a:cubicBezTo>
                  <a:pt x="14997" y="6936"/>
                  <a:pt x="15067" y="6899"/>
                  <a:pt x="15121" y="6854"/>
                </a:cubicBezTo>
                <a:cubicBezTo>
                  <a:pt x="15175" y="6809"/>
                  <a:pt x="15231" y="6766"/>
                  <a:pt x="15288" y="6715"/>
                </a:cubicBezTo>
                <a:cubicBezTo>
                  <a:pt x="15347" y="6670"/>
                  <a:pt x="15432" y="6634"/>
                  <a:pt x="15539" y="6594"/>
                </a:cubicBezTo>
                <a:cubicBezTo>
                  <a:pt x="15745" y="6634"/>
                  <a:pt x="15946" y="6645"/>
                  <a:pt x="16135" y="6622"/>
                </a:cubicBezTo>
                <a:cubicBezTo>
                  <a:pt x="16322" y="6605"/>
                  <a:pt x="16522" y="6594"/>
                  <a:pt x="16729" y="6594"/>
                </a:cubicBezTo>
                <a:cubicBezTo>
                  <a:pt x="16785" y="6560"/>
                  <a:pt x="16839" y="6523"/>
                  <a:pt x="16892" y="6484"/>
                </a:cubicBezTo>
                <a:cubicBezTo>
                  <a:pt x="16946" y="6439"/>
                  <a:pt x="16980" y="6396"/>
                  <a:pt x="17000" y="6340"/>
                </a:cubicBezTo>
                <a:lnTo>
                  <a:pt x="17311" y="6286"/>
                </a:lnTo>
                <a:cubicBezTo>
                  <a:pt x="17347" y="6323"/>
                  <a:pt x="17401" y="6315"/>
                  <a:pt x="17474" y="6258"/>
                </a:cubicBezTo>
                <a:cubicBezTo>
                  <a:pt x="17545" y="6202"/>
                  <a:pt x="17582" y="6159"/>
                  <a:pt x="17582" y="6125"/>
                </a:cubicBezTo>
                <a:cubicBezTo>
                  <a:pt x="17582" y="6032"/>
                  <a:pt x="17531" y="5976"/>
                  <a:pt x="17432" y="5950"/>
                </a:cubicBezTo>
                <a:cubicBezTo>
                  <a:pt x="17333" y="5922"/>
                  <a:pt x="17282" y="5854"/>
                  <a:pt x="17282" y="5755"/>
                </a:cubicBezTo>
                <a:cubicBezTo>
                  <a:pt x="17282" y="5738"/>
                  <a:pt x="17288" y="5713"/>
                  <a:pt x="17296" y="5679"/>
                </a:cubicBezTo>
                <a:cubicBezTo>
                  <a:pt x="17308" y="5640"/>
                  <a:pt x="17294" y="5623"/>
                  <a:pt x="17257" y="5623"/>
                </a:cubicBezTo>
                <a:cubicBezTo>
                  <a:pt x="17203" y="5623"/>
                  <a:pt x="17116" y="5651"/>
                  <a:pt x="16994" y="5707"/>
                </a:cubicBezTo>
                <a:cubicBezTo>
                  <a:pt x="16870" y="5758"/>
                  <a:pt x="16785" y="5806"/>
                  <a:pt x="16729" y="5840"/>
                </a:cubicBezTo>
                <a:cubicBezTo>
                  <a:pt x="16692" y="5854"/>
                  <a:pt x="16672" y="5854"/>
                  <a:pt x="16661" y="5829"/>
                </a:cubicBezTo>
                <a:cubicBezTo>
                  <a:pt x="16652" y="5801"/>
                  <a:pt x="16649" y="5767"/>
                  <a:pt x="16649" y="5730"/>
                </a:cubicBezTo>
                <a:lnTo>
                  <a:pt x="16675" y="5755"/>
                </a:lnTo>
                <a:lnTo>
                  <a:pt x="16785" y="5705"/>
                </a:lnTo>
                <a:lnTo>
                  <a:pt x="17093" y="5594"/>
                </a:lnTo>
                <a:lnTo>
                  <a:pt x="17147" y="5538"/>
                </a:lnTo>
                <a:cubicBezTo>
                  <a:pt x="17147" y="5484"/>
                  <a:pt x="17116" y="5451"/>
                  <a:pt x="17048" y="5434"/>
                </a:cubicBezTo>
                <a:cubicBezTo>
                  <a:pt x="16980" y="5411"/>
                  <a:pt x="16926" y="5405"/>
                  <a:pt x="16892" y="5405"/>
                </a:cubicBezTo>
                <a:cubicBezTo>
                  <a:pt x="16856" y="5405"/>
                  <a:pt x="16802" y="5417"/>
                  <a:pt x="16729" y="5445"/>
                </a:cubicBezTo>
                <a:cubicBezTo>
                  <a:pt x="16658" y="5473"/>
                  <a:pt x="16621" y="5456"/>
                  <a:pt x="16621" y="5405"/>
                </a:cubicBezTo>
                <a:lnTo>
                  <a:pt x="16649" y="5349"/>
                </a:lnTo>
                <a:cubicBezTo>
                  <a:pt x="16539" y="5259"/>
                  <a:pt x="16443" y="5154"/>
                  <a:pt x="16358" y="5047"/>
                </a:cubicBezTo>
                <a:cubicBezTo>
                  <a:pt x="16271" y="4931"/>
                  <a:pt x="16228" y="4861"/>
                  <a:pt x="16228" y="4821"/>
                </a:cubicBezTo>
                <a:cubicBezTo>
                  <a:pt x="16228" y="4787"/>
                  <a:pt x="16234" y="4751"/>
                  <a:pt x="16243" y="4705"/>
                </a:cubicBezTo>
                <a:cubicBezTo>
                  <a:pt x="16251" y="4669"/>
                  <a:pt x="16228" y="4646"/>
                  <a:pt x="16175" y="4646"/>
                </a:cubicBezTo>
                <a:cubicBezTo>
                  <a:pt x="16138" y="4646"/>
                  <a:pt x="16107" y="4652"/>
                  <a:pt x="16082" y="4663"/>
                </a:cubicBezTo>
                <a:cubicBezTo>
                  <a:pt x="16053" y="4672"/>
                  <a:pt x="16039" y="4646"/>
                  <a:pt x="16039" y="4595"/>
                </a:cubicBezTo>
                <a:cubicBezTo>
                  <a:pt x="16039" y="4556"/>
                  <a:pt x="16017" y="4480"/>
                  <a:pt x="15971" y="4364"/>
                </a:cubicBezTo>
                <a:cubicBezTo>
                  <a:pt x="15926" y="4248"/>
                  <a:pt x="15864" y="4189"/>
                  <a:pt x="15782" y="4189"/>
                </a:cubicBezTo>
                <a:lnTo>
                  <a:pt x="15675" y="4299"/>
                </a:lnTo>
                <a:cubicBezTo>
                  <a:pt x="15675" y="4347"/>
                  <a:pt x="15646" y="4392"/>
                  <a:pt x="15593" y="4420"/>
                </a:cubicBezTo>
                <a:cubicBezTo>
                  <a:pt x="15539" y="4446"/>
                  <a:pt x="15511" y="4474"/>
                  <a:pt x="15511" y="4513"/>
                </a:cubicBezTo>
                <a:lnTo>
                  <a:pt x="15457" y="4513"/>
                </a:lnTo>
                <a:lnTo>
                  <a:pt x="15175" y="4672"/>
                </a:lnTo>
                <a:cubicBezTo>
                  <a:pt x="15155" y="4640"/>
                  <a:pt x="15132" y="4629"/>
                  <a:pt x="15107" y="4646"/>
                </a:cubicBezTo>
                <a:cubicBezTo>
                  <a:pt x="15079" y="4669"/>
                  <a:pt x="15047" y="4672"/>
                  <a:pt x="15011" y="4672"/>
                </a:cubicBezTo>
                <a:lnTo>
                  <a:pt x="14985" y="4672"/>
                </a:lnTo>
                <a:lnTo>
                  <a:pt x="14957" y="4700"/>
                </a:lnTo>
                <a:cubicBezTo>
                  <a:pt x="15028" y="4700"/>
                  <a:pt x="15062" y="4663"/>
                  <a:pt x="15053" y="4578"/>
                </a:cubicBezTo>
                <a:cubicBezTo>
                  <a:pt x="15042" y="4497"/>
                  <a:pt x="15011" y="4457"/>
                  <a:pt x="14957" y="4457"/>
                </a:cubicBezTo>
                <a:lnTo>
                  <a:pt x="14739" y="4513"/>
                </a:lnTo>
                <a:cubicBezTo>
                  <a:pt x="14706" y="4513"/>
                  <a:pt x="14683" y="4508"/>
                  <a:pt x="14680" y="4496"/>
                </a:cubicBezTo>
                <a:cubicBezTo>
                  <a:pt x="14675" y="4491"/>
                  <a:pt x="14683" y="4474"/>
                  <a:pt x="14708" y="4446"/>
                </a:cubicBezTo>
                <a:cubicBezTo>
                  <a:pt x="14731" y="4420"/>
                  <a:pt x="14751" y="4386"/>
                  <a:pt x="14768" y="4347"/>
                </a:cubicBezTo>
                <a:cubicBezTo>
                  <a:pt x="14788" y="4316"/>
                  <a:pt x="14788" y="4276"/>
                  <a:pt x="14768" y="4242"/>
                </a:cubicBezTo>
                <a:cubicBezTo>
                  <a:pt x="14751" y="4203"/>
                  <a:pt x="14720" y="4203"/>
                  <a:pt x="14680" y="4225"/>
                </a:cubicBezTo>
                <a:cubicBezTo>
                  <a:pt x="14641" y="4254"/>
                  <a:pt x="14618" y="4254"/>
                  <a:pt x="14618" y="4214"/>
                </a:cubicBezTo>
                <a:lnTo>
                  <a:pt x="14700" y="4214"/>
                </a:lnTo>
                <a:lnTo>
                  <a:pt x="14768" y="4149"/>
                </a:lnTo>
                <a:cubicBezTo>
                  <a:pt x="14788" y="4127"/>
                  <a:pt x="14779" y="4098"/>
                  <a:pt x="14748" y="4056"/>
                </a:cubicBezTo>
                <a:cubicBezTo>
                  <a:pt x="14717" y="4005"/>
                  <a:pt x="14691" y="3977"/>
                  <a:pt x="14674" y="3957"/>
                </a:cubicBezTo>
                <a:lnTo>
                  <a:pt x="14375" y="3906"/>
                </a:lnTo>
                <a:lnTo>
                  <a:pt x="14186" y="3740"/>
                </a:lnTo>
                <a:cubicBezTo>
                  <a:pt x="14169" y="3757"/>
                  <a:pt x="14135" y="3745"/>
                  <a:pt x="14087" y="3703"/>
                </a:cubicBezTo>
                <a:cubicBezTo>
                  <a:pt x="14036" y="3658"/>
                  <a:pt x="13994" y="3624"/>
                  <a:pt x="13957" y="3610"/>
                </a:cubicBezTo>
                <a:lnTo>
                  <a:pt x="13739" y="3686"/>
                </a:lnTo>
                <a:lnTo>
                  <a:pt x="13211" y="3565"/>
                </a:lnTo>
                <a:cubicBezTo>
                  <a:pt x="13177" y="3565"/>
                  <a:pt x="13140" y="3576"/>
                  <a:pt x="13104" y="3599"/>
                </a:cubicBezTo>
                <a:cubicBezTo>
                  <a:pt x="13070" y="3624"/>
                  <a:pt x="13050" y="3652"/>
                  <a:pt x="13050" y="3686"/>
                </a:cubicBezTo>
                <a:cubicBezTo>
                  <a:pt x="13050" y="3726"/>
                  <a:pt x="13070" y="3751"/>
                  <a:pt x="13104" y="3768"/>
                </a:cubicBezTo>
                <a:cubicBezTo>
                  <a:pt x="13140" y="3785"/>
                  <a:pt x="13157" y="3813"/>
                  <a:pt x="13157" y="3850"/>
                </a:cubicBezTo>
                <a:cubicBezTo>
                  <a:pt x="13157" y="3884"/>
                  <a:pt x="13171" y="3983"/>
                  <a:pt x="13200" y="4138"/>
                </a:cubicBezTo>
                <a:cubicBezTo>
                  <a:pt x="13225" y="4299"/>
                  <a:pt x="13202" y="4358"/>
                  <a:pt x="13132" y="4324"/>
                </a:cubicBezTo>
                <a:lnTo>
                  <a:pt x="12996" y="4513"/>
                </a:lnTo>
                <a:cubicBezTo>
                  <a:pt x="13013" y="4547"/>
                  <a:pt x="13044" y="4578"/>
                  <a:pt x="13089" y="4606"/>
                </a:cubicBezTo>
                <a:cubicBezTo>
                  <a:pt x="13137" y="4635"/>
                  <a:pt x="13180" y="4669"/>
                  <a:pt x="13225" y="4705"/>
                </a:cubicBezTo>
                <a:cubicBezTo>
                  <a:pt x="13270" y="4750"/>
                  <a:pt x="13313" y="4793"/>
                  <a:pt x="13347" y="4849"/>
                </a:cubicBezTo>
                <a:cubicBezTo>
                  <a:pt x="13383" y="4903"/>
                  <a:pt x="13392" y="4988"/>
                  <a:pt x="13375" y="5092"/>
                </a:cubicBezTo>
                <a:lnTo>
                  <a:pt x="12767" y="5510"/>
                </a:lnTo>
                <a:lnTo>
                  <a:pt x="12767" y="5566"/>
                </a:lnTo>
                <a:cubicBezTo>
                  <a:pt x="12767" y="5637"/>
                  <a:pt x="12784" y="5705"/>
                  <a:pt x="12821" y="5770"/>
                </a:cubicBezTo>
                <a:cubicBezTo>
                  <a:pt x="12855" y="5832"/>
                  <a:pt x="12892" y="5914"/>
                  <a:pt x="12928" y="6012"/>
                </a:cubicBezTo>
                <a:cubicBezTo>
                  <a:pt x="13019" y="6052"/>
                  <a:pt x="13061" y="6080"/>
                  <a:pt x="13058" y="6105"/>
                </a:cubicBezTo>
                <a:cubicBezTo>
                  <a:pt x="13053" y="6134"/>
                  <a:pt x="13022" y="6162"/>
                  <a:pt x="12962" y="6190"/>
                </a:cubicBezTo>
                <a:cubicBezTo>
                  <a:pt x="12903" y="6216"/>
                  <a:pt x="12849" y="6244"/>
                  <a:pt x="12793" y="6272"/>
                </a:cubicBezTo>
                <a:cubicBezTo>
                  <a:pt x="12739" y="6295"/>
                  <a:pt x="12714" y="6320"/>
                  <a:pt x="12714" y="6337"/>
                </a:cubicBezTo>
                <a:cubicBezTo>
                  <a:pt x="12714" y="6354"/>
                  <a:pt x="12694" y="6365"/>
                  <a:pt x="12657" y="6365"/>
                </a:cubicBezTo>
                <a:lnTo>
                  <a:pt x="12550" y="6365"/>
                </a:lnTo>
                <a:lnTo>
                  <a:pt x="12496" y="6365"/>
                </a:lnTo>
                <a:cubicBezTo>
                  <a:pt x="12496" y="6343"/>
                  <a:pt x="12505" y="6331"/>
                  <a:pt x="12522" y="6320"/>
                </a:cubicBezTo>
                <a:cubicBezTo>
                  <a:pt x="12541" y="6314"/>
                  <a:pt x="12550" y="6295"/>
                  <a:pt x="12550" y="6255"/>
                </a:cubicBezTo>
                <a:lnTo>
                  <a:pt x="12293" y="6094"/>
                </a:lnTo>
                <a:lnTo>
                  <a:pt x="12293" y="6122"/>
                </a:lnTo>
                <a:lnTo>
                  <a:pt x="12185" y="5902"/>
                </a:lnTo>
                <a:cubicBezTo>
                  <a:pt x="12219" y="5815"/>
                  <a:pt x="12225" y="5747"/>
                  <a:pt x="12199" y="5710"/>
                </a:cubicBezTo>
                <a:cubicBezTo>
                  <a:pt x="12171" y="5665"/>
                  <a:pt x="12157" y="5620"/>
                  <a:pt x="12157" y="5566"/>
                </a:cubicBezTo>
                <a:cubicBezTo>
                  <a:pt x="12157" y="5422"/>
                  <a:pt x="12092" y="5352"/>
                  <a:pt x="11962" y="5352"/>
                </a:cubicBezTo>
                <a:cubicBezTo>
                  <a:pt x="11832" y="5352"/>
                  <a:pt x="11694" y="5369"/>
                  <a:pt x="11550" y="5408"/>
                </a:cubicBezTo>
                <a:cubicBezTo>
                  <a:pt x="11584" y="5386"/>
                  <a:pt x="11581" y="5360"/>
                  <a:pt x="11536" y="5321"/>
                </a:cubicBezTo>
                <a:cubicBezTo>
                  <a:pt x="11490" y="5276"/>
                  <a:pt x="11459" y="5259"/>
                  <a:pt x="11439" y="5259"/>
                </a:cubicBezTo>
                <a:cubicBezTo>
                  <a:pt x="11295" y="5259"/>
                  <a:pt x="11126" y="5194"/>
                  <a:pt x="10925" y="5067"/>
                </a:cubicBezTo>
                <a:cubicBezTo>
                  <a:pt x="10730" y="4945"/>
                  <a:pt x="10566" y="4880"/>
                  <a:pt x="10439" y="4880"/>
                </a:cubicBezTo>
                <a:cubicBezTo>
                  <a:pt x="10386" y="4880"/>
                  <a:pt x="10321" y="4892"/>
                  <a:pt x="10250" y="4906"/>
                </a:cubicBezTo>
                <a:cubicBezTo>
                  <a:pt x="10179" y="4923"/>
                  <a:pt x="10112" y="4945"/>
                  <a:pt x="10047" y="4962"/>
                </a:cubicBezTo>
                <a:cubicBezTo>
                  <a:pt x="10083" y="4945"/>
                  <a:pt x="10106" y="4897"/>
                  <a:pt x="10114" y="4824"/>
                </a:cubicBezTo>
                <a:lnTo>
                  <a:pt x="9939" y="4516"/>
                </a:lnTo>
                <a:lnTo>
                  <a:pt x="9911" y="4488"/>
                </a:lnTo>
                <a:cubicBezTo>
                  <a:pt x="9857" y="4488"/>
                  <a:pt x="9795" y="4510"/>
                  <a:pt x="9724" y="4553"/>
                </a:cubicBezTo>
                <a:cubicBezTo>
                  <a:pt x="9651" y="4598"/>
                  <a:pt x="9614" y="4558"/>
                  <a:pt x="9614" y="4434"/>
                </a:cubicBezTo>
                <a:cubicBezTo>
                  <a:pt x="9614" y="4417"/>
                  <a:pt x="9623" y="4400"/>
                  <a:pt x="9642" y="4378"/>
                </a:cubicBezTo>
                <a:cubicBezTo>
                  <a:pt x="9659" y="4361"/>
                  <a:pt x="9659" y="4344"/>
                  <a:pt x="9642" y="4327"/>
                </a:cubicBezTo>
                <a:cubicBezTo>
                  <a:pt x="9623" y="4217"/>
                  <a:pt x="9645" y="4124"/>
                  <a:pt x="9710" y="4047"/>
                </a:cubicBezTo>
                <a:cubicBezTo>
                  <a:pt x="9772" y="3968"/>
                  <a:pt x="9823" y="3886"/>
                  <a:pt x="9857" y="3799"/>
                </a:cubicBezTo>
                <a:cubicBezTo>
                  <a:pt x="9894" y="3759"/>
                  <a:pt x="9911" y="3728"/>
                  <a:pt x="9911" y="3689"/>
                </a:cubicBezTo>
                <a:cubicBezTo>
                  <a:pt x="9911" y="3655"/>
                  <a:pt x="9931" y="3638"/>
                  <a:pt x="9965" y="3638"/>
                </a:cubicBezTo>
                <a:cubicBezTo>
                  <a:pt x="10038" y="3638"/>
                  <a:pt x="10109" y="3615"/>
                  <a:pt x="10176" y="3579"/>
                </a:cubicBezTo>
                <a:cubicBezTo>
                  <a:pt x="10244" y="3534"/>
                  <a:pt x="10321" y="3505"/>
                  <a:pt x="10414" y="3491"/>
                </a:cubicBezTo>
                <a:lnTo>
                  <a:pt x="10439" y="3406"/>
                </a:lnTo>
                <a:cubicBezTo>
                  <a:pt x="10439" y="3370"/>
                  <a:pt x="10343" y="3342"/>
                  <a:pt x="10148" y="3313"/>
                </a:cubicBezTo>
                <a:cubicBezTo>
                  <a:pt x="9956" y="3285"/>
                  <a:pt x="9857" y="3254"/>
                  <a:pt x="9857" y="3220"/>
                </a:cubicBezTo>
                <a:lnTo>
                  <a:pt x="9885" y="3192"/>
                </a:lnTo>
                <a:cubicBezTo>
                  <a:pt x="10066" y="3243"/>
                  <a:pt x="10202" y="3274"/>
                  <a:pt x="10298" y="3285"/>
                </a:cubicBezTo>
                <a:cubicBezTo>
                  <a:pt x="10391" y="3296"/>
                  <a:pt x="10470" y="3285"/>
                  <a:pt x="10535" y="3260"/>
                </a:cubicBezTo>
                <a:cubicBezTo>
                  <a:pt x="10597" y="3231"/>
                  <a:pt x="10671" y="3198"/>
                  <a:pt x="10758" y="3147"/>
                </a:cubicBezTo>
                <a:cubicBezTo>
                  <a:pt x="10843" y="3104"/>
                  <a:pt x="10976" y="3042"/>
                  <a:pt x="11157" y="2960"/>
                </a:cubicBezTo>
                <a:cubicBezTo>
                  <a:pt x="11157" y="2926"/>
                  <a:pt x="11061" y="2890"/>
                  <a:pt x="10866" y="2850"/>
                </a:cubicBezTo>
                <a:cubicBezTo>
                  <a:pt x="10671" y="2816"/>
                  <a:pt x="10549" y="2780"/>
                  <a:pt x="10496" y="2746"/>
                </a:cubicBezTo>
                <a:lnTo>
                  <a:pt x="10657" y="2746"/>
                </a:lnTo>
                <a:cubicBezTo>
                  <a:pt x="10691" y="2746"/>
                  <a:pt x="10739" y="2752"/>
                  <a:pt x="10798" y="2774"/>
                </a:cubicBezTo>
                <a:cubicBezTo>
                  <a:pt x="10857" y="2788"/>
                  <a:pt x="10905" y="2805"/>
                  <a:pt x="10939" y="2828"/>
                </a:cubicBezTo>
                <a:cubicBezTo>
                  <a:pt x="10939" y="2862"/>
                  <a:pt x="10968" y="2884"/>
                  <a:pt x="11021" y="2895"/>
                </a:cubicBezTo>
                <a:cubicBezTo>
                  <a:pt x="11075" y="2901"/>
                  <a:pt x="11120" y="2907"/>
                  <a:pt x="11157" y="2907"/>
                </a:cubicBezTo>
                <a:lnTo>
                  <a:pt x="11360" y="2774"/>
                </a:lnTo>
                <a:lnTo>
                  <a:pt x="11360" y="2689"/>
                </a:lnTo>
                <a:lnTo>
                  <a:pt x="11307" y="2608"/>
                </a:lnTo>
                <a:lnTo>
                  <a:pt x="11603" y="2554"/>
                </a:lnTo>
                <a:cubicBezTo>
                  <a:pt x="11583" y="2537"/>
                  <a:pt x="11589" y="2520"/>
                  <a:pt x="11615" y="2503"/>
                </a:cubicBezTo>
                <a:cubicBezTo>
                  <a:pt x="11643" y="2480"/>
                  <a:pt x="11665" y="2475"/>
                  <a:pt x="11682" y="2475"/>
                </a:cubicBezTo>
                <a:cubicBezTo>
                  <a:pt x="11739" y="2475"/>
                  <a:pt x="11793" y="2503"/>
                  <a:pt x="11852" y="2554"/>
                </a:cubicBezTo>
                <a:cubicBezTo>
                  <a:pt x="11911" y="2608"/>
                  <a:pt x="11951" y="2636"/>
                  <a:pt x="11968" y="2636"/>
                </a:cubicBezTo>
                <a:lnTo>
                  <a:pt x="12239" y="2531"/>
                </a:lnTo>
                <a:cubicBezTo>
                  <a:pt x="12219" y="2509"/>
                  <a:pt x="12245" y="2497"/>
                  <a:pt x="12312" y="2486"/>
                </a:cubicBezTo>
                <a:cubicBezTo>
                  <a:pt x="12380" y="2480"/>
                  <a:pt x="12400" y="2452"/>
                  <a:pt x="12375" y="2410"/>
                </a:cubicBezTo>
                <a:lnTo>
                  <a:pt x="12185" y="2190"/>
                </a:lnTo>
                <a:cubicBezTo>
                  <a:pt x="12166" y="2190"/>
                  <a:pt x="12151" y="2178"/>
                  <a:pt x="12143" y="2150"/>
                </a:cubicBezTo>
                <a:cubicBezTo>
                  <a:pt x="12134" y="2122"/>
                  <a:pt x="12140" y="2111"/>
                  <a:pt x="12157" y="2111"/>
                </a:cubicBezTo>
                <a:cubicBezTo>
                  <a:pt x="12247" y="2111"/>
                  <a:pt x="12273" y="2063"/>
                  <a:pt x="12239" y="1972"/>
                </a:cubicBezTo>
                <a:cubicBezTo>
                  <a:pt x="12166" y="1941"/>
                  <a:pt x="12089" y="1896"/>
                  <a:pt x="12010" y="1848"/>
                </a:cubicBezTo>
                <a:cubicBezTo>
                  <a:pt x="11928" y="1797"/>
                  <a:pt x="11838" y="1769"/>
                  <a:pt x="11739" y="1769"/>
                </a:cubicBezTo>
                <a:cubicBezTo>
                  <a:pt x="11702" y="1769"/>
                  <a:pt x="11663" y="1780"/>
                  <a:pt x="11615" y="1797"/>
                </a:cubicBezTo>
                <a:cubicBezTo>
                  <a:pt x="11572" y="1820"/>
                  <a:pt x="11550" y="1848"/>
                  <a:pt x="11550" y="1890"/>
                </a:cubicBezTo>
                <a:cubicBezTo>
                  <a:pt x="11550" y="1930"/>
                  <a:pt x="11572" y="1947"/>
                  <a:pt x="11615" y="1947"/>
                </a:cubicBezTo>
                <a:cubicBezTo>
                  <a:pt x="11663" y="1947"/>
                  <a:pt x="11694" y="1964"/>
                  <a:pt x="11711" y="2000"/>
                </a:cubicBezTo>
                <a:cubicBezTo>
                  <a:pt x="11747" y="2040"/>
                  <a:pt x="11739" y="2057"/>
                  <a:pt x="11682" y="2057"/>
                </a:cubicBezTo>
                <a:cubicBezTo>
                  <a:pt x="11629" y="2057"/>
                  <a:pt x="11603" y="2063"/>
                  <a:pt x="11603" y="2082"/>
                </a:cubicBezTo>
                <a:cubicBezTo>
                  <a:pt x="11530" y="2082"/>
                  <a:pt x="11462" y="2133"/>
                  <a:pt x="11400" y="2243"/>
                </a:cubicBezTo>
                <a:cubicBezTo>
                  <a:pt x="11338" y="2353"/>
                  <a:pt x="11256" y="2432"/>
                  <a:pt x="11157" y="2475"/>
                </a:cubicBezTo>
                <a:cubicBezTo>
                  <a:pt x="11120" y="2475"/>
                  <a:pt x="11106" y="2463"/>
                  <a:pt x="11117" y="2441"/>
                </a:cubicBezTo>
                <a:cubicBezTo>
                  <a:pt x="11126" y="2421"/>
                  <a:pt x="11120" y="2398"/>
                  <a:pt x="11103" y="2382"/>
                </a:cubicBezTo>
                <a:cubicBezTo>
                  <a:pt x="11083" y="2342"/>
                  <a:pt x="11052" y="2319"/>
                  <a:pt x="11007" y="2311"/>
                </a:cubicBezTo>
                <a:cubicBezTo>
                  <a:pt x="10962" y="2305"/>
                  <a:pt x="10939" y="2283"/>
                  <a:pt x="10939" y="2243"/>
                </a:cubicBezTo>
                <a:cubicBezTo>
                  <a:pt x="10939" y="2209"/>
                  <a:pt x="10962" y="2150"/>
                  <a:pt x="11007" y="2068"/>
                </a:cubicBezTo>
                <a:cubicBezTo>
                  <a:pt x="11052" y="1989"/>
                  <a:pt x="10993" y="1947"/>
                  <a:pt x="10832" y="1947"/>
                </a:cubicBezTo>
                <a:cubicBezTo>
                  <a:pt x="10758" y="1947"/>
                  <a:pt x="10708" y="1972"/>
                  <a:pt x="10677" y="2029"/>
                </a:cubicBezTo>
                <a:cubicBezTo>
                  <a:pt x="10645" y="2082"/>
                  <a:pt x="10612" y="2133"/>
                  <a:pt x="10575" y="2190"/>
                </a:cubicBezTo>
                <a:lnTo>
                  <a:pt x="10278" y="1851"/>
                </a:lnTo>
                <a:lnTo>
                  <a:pt x="10046" y="1825"/>
                </a:lnTo>
                <a:cubicBezTo>
                  <a:pt x="10046" y="1752"/>
                  <a:pt x="10063" y="1693"/>
                  <a:pt x="10095" y="1639"/>
                </a:cubicBezTo>
                <a:cubicBezTo>
                  <a:pt x="10126" y="1583"/>
                  <a:pt x="10083" y="1512"/>
                  <a:pt x="9965" y="1425"/>
                </a:cubicBezTo>
                <a:cubicBezTo>
                  <a:pt x="9911" y="1385"/>
                  <a:pt x="9863" y="1354"/>
                  <a:pt x="9818" y="1320"/>
                </a:cubicBezTo>
                <a:cubicBezTo>
                  <a:pt x="9772" y="1292"/>
                  <a:pt x="9724" y="1275"/>
                  <a:pt x="9671" y="1275"/>
                </a:cubicBezTo>
                <a:cubicBezTo>
                  <a:pt x="9651" y="1275"/>
                  <a:pt x="9609" y="1292"/>
                  <a:pt x="9541" y="1337"/>
                </a:cubicBezTo>
                <a:cubicBezTo>
                  <a:pt x="9473" y="1377"/>
                  <a:pt x="9411" y="1413"/>
                  <a:pt x="9357" y="1447"/>
                </a:cubicBezTo>
                <a:cubicBezTo>
                  <a:pt x="9303" y="1487"/>
                  <a:pt x="9275" y="1523"/>
                  <a:pt x="9275" y="1557"/>
                </a:cubicBezTo>
                <a:cubicBezTo>
                  <a:pt x="9275" y="1597"/>
                  <a:pt x="9320" y="1614"/>
                  <a:pt x="9411" y="1614"/>
                </a:cubicBezTo>
                <a:lnTo>
                  <a:pt x="9385" y="1614"/>
                </a:lnTo>
                <a:cubicBezTo>
                  <a:pt x="9329" y="1614"/>
                  <a:pt x="9303" y="1645"/>
                  <a:pt x="9303" y="1724"/>
                </a:cubicBezTo>
                <a:cubicBezTo>
                  <a:pt x="9303" y="1738"/>
                  <a:pt x="9346" y="1761"/>
                  <a:pt x="9433" y="1789"/>
                </a:cubicBezTo>
                <a:cubicBezTo>
                  <a:pt x="9518" y="1817"/>
                  <a:pt x="9577" y="1828"/>
                  <a:pt x="9614" y="1828"/>
                </a:cubicBezTo>
                <a:cubicBezTo>
                  <a:pt x="9651" y="1811"/>
                  <a:pt x="9676" y="1817"/>
                  <a:pt x="9696" y="1851"/>
                </a:cubicBezTo>
                <a:cubicBezTo>
                  <a:pt x="9713" y="1882"/>
                  <a:pt x="9741" y="1893"/>
                  <a:pt x="9778" y="1893"/>
                </a:cubicBezTo>
                <a:lnTo>
                  <a:pt x="9885" y="1854"/>
                </a:lnTo>
                <a:lnTo>
                  <a:pt x="9885" y="1921"/>
                </a:lnTo>
                <a:cubicBezTo>
                  <a:pt x="9866" y="1944"/>
                  <a:pt x="9857" y="1961"/>
                  <a:pt x="9857" y="1975"/>
                </a:cubicBezTo>
                <a:lnTo>
                  <a:pt x="9885" y="2085"/>
                </a:lnTo>
                <a:lnTo>
                  <a:pt x="9614" y="2218"/>
                </a:lnTo>
                <a:cubicBezTo>
                  <a:pt x="9597" y="2235"/>
                  <a:pt x="9577" y="2246"/>
                  <a:pt x="9561" y="2246"/>
                </a:cubicBezTo>
                <a:cubicBezTo>
                  <a:pt x="9544" y="2246"/>
                  <a:pt x="9521" y="2257"/>
                  <a:pt x="9493" y="2274"/>
                </a:cubicBezTo>
                <a:cubicBezTo>
                  <a:pt x="9493" y="2328"/>
                  <a:pt x="9518" y="2385"/>
                  <a:pt x="9566" y="2444"/>
                </a:cubicBezTo>
                <a:cubicBezTo>
                  <a:pt x="9617" y="2500"/>
                  <a:pt x="9563" y="2534"/>
                  <a:pt x="9411" y="2534"/>
                </a:cubicBezTo>
                <a:lnTo>
                  <a:pt x="9329" y="2478"/>
                </a:lnTo>
                <a:cubicBezTo>
                  <a:pt x="9329" y="2407"/>
                  <a:pt x="9258" y="2345"/>
                  <a:pt x="9108" y="2297"/>
                </a:cubicBezTo>
                <a:cubicBezTo>
                  <a:pt x="8959" y="2246"/>
                  <a:pt x="8778" y="2212"/>
                  <a:pt x="8566" y="2193"/>
                </a:cubicBezTo>
                <a:cubicBezTo>
                  <a:pt x="8354" y="2176"/>
                  <a:pt x="8142" y="2164"/>
                  <a:pt x="7930" y="2153"/>
                </a:cubicBezTo>
                <a:cubicBezTo>
                  <a:pt x="7718" y="2142"/>
                  <a:pt x="7557" y="2136"/>
                  <a:pt x="7450" y="2136"/>
                </a:cubicBezTo>
                <a:lnTo>
                  <a:pt x="7004" y="2275"/>
                </a:lnTo>
                <a:lnTo>
                  <a:pt x="7114" y="2534"/>
                </a:lnTo>
                <a:cubicBezTo>
                  <a:pt x="7077" y="2534"/>
                  <a:pt x="7054" y="2546"/>
                  <a:pt x="7046" y="2571"/>
                </a:cubicBezTo>
                <a:cubicBezTo>
                  <a:pt x="7035" y="2599"/>
                  <a:pt x="7049" y="2622"/>
                  <a:pt x="7086" y="2639"/>
                </a:cubicBezTo>
                <a:cubicBezTo>
                  <a:pt x="7049" y="2605"/>
                  <a:pt x="6981" y="2540"/>
                  <a:pt x="6882" y="2444"/>
                </a:cubicBezTo>
                <a:cubicBezTo>
                  <a:pt x="6783" y="2345"/>
                  <a:pt x="6715" y="2303"/>
                  <a:pt x="6679" y="2303"/>
                </a:cubicBezTo>
                <a:lnTo>
                  <a:pt x="6450" y="2241"/>
                </a:lnTo>
                <a:close/>
                <a:moveTo>
                  <a:pt x="8114" y="1662"/>
                </a:moveTo>
                <a:cubicBezTo>
                  <a:pt x="8077" y="1640"/>
                  <a:pt x="8032" y="1623"/>
                  <a:pt x="7978" y="1609"/>
                </a:cubicBezTo>
                <a:cubicBezTo>
                  <a:pt x="7925" y="1592"/>
                  <a:pt x="7879" y="1580"/>
                  <a:pt x="7843" y="1580"/>
                </a:cubicBezTo>
                <a:cubicBezTo>
                  <a:pt x="7806" y="1580"/>
                  <a:pt x="7733" y="1603"/>
                  <a:pt x="7620" y="1645"/>
                </a:cubicBezTo>
                <a:cubicBezTo>
                  <a:pt x="7507" y="1691"/>
                  <a:pt x="7379" y="1744"/>
                  <a:pt x="7241" y="1801"/>
                </a:cubicBezTo>
                <a:cubicBezTo>
                  <a:pt x="7100" y="1860"/>
                  <a:pt x="6967" y="1916"/>
                  <a:pt x="6843" y="1970"/>
                </a:cubicBezTo>
                <a:cubicBezTo>
                  <a:pt x="6715" y="2027"/>
                  <a:pt x="6631" y="2060"/>
                  <a:pt x="6585" y="2080"/>
                </a:cubicBezTo>
                <a:cubicBezTo>
                  <a:pt x="6713" y="2060"/>
                  <a:pt x="6826" y="2027"/>
                  <a:pt x="6930" y="1970"/>
                </a:cubicBezTo>
                <a:cubicBezTo>
                  <a:pt x="7032" y="1916"/>
                  <a:pt x="7142" y="1888"/>
                  <a:pt x="7261" y="1888"/>
                </a:cubicBezTo>
                <a:lnTo>
                  <a:pt x="7343" y="1945"/>
                </a:lnTo>
                <a:cubicBezTo>
                  <a:pt x="7396" y="1962"/>
                  <a:pt x="7444" y="1970"/>
                  <a:pt x="7492" y="1970"/>
                </a:cubicBezTo>
                <a:cubicBezTo>
                  <a:pt x="7538" y="1970"/>
                  <a:pt x="7577" y="1987"/>
                  <a:pt x="7611" y="2027"/>
                </a:cubicBezTo>
                <a:cubicBezTo>
                  <a:pt x="7685" y="2010"/>
                  <a:pt x="7761" y="2015"/>
                  <a:pt x="7843" y="2055"/>
                </a:cubicBezTo>
                <a:lnTo>
                  <a:pt x="7925" y="1998"/>
                </a:lnTo>
                <a:lnTo>
                  <a:pt x="7925" y="1888"/>
                </a:lnTo>
                <a:lnTo>
                  <a:pt x="7896" y="1823"/>
                </a:lnTo>
                <a:lnTo>
                  <a:pt x="7978" y="1849"/>
                </a:lnTo>
                <a:cubicBezTo>
                  <a:pt x="8032" y="1849"/>
                  <a:pt x="8086" y="1806"/>
                  <a:pt x="8139" y="1719"/>
                </a:cubicBezTo>
                <a:lnTo>
                  <a:pt x="8114" y="1662"/>
                </a:lnTo>
                <a:close/>
                <a:moveTo>
                  <a:pt x="12496" y="20256"/>
                </a:moveTo>
                <a:cubicBezTo>
                  <a:pt x="12496" y="20307"/>
                  <a:pt x="12488" y="20332"/>
                  <a:pt x="12468" y="20355"/>
                </a:cubicBezTo>
                <a:cubicBezTo>
                  <a:pt x="13505" y="20174"/>
                  <a:pt x="14485" y="19838"/>
                  <a:pt x="15403" y="19347"/>
                </a:cubicBezTo>
                <a:cubicBezTo>
                  <a:pt x="16322" y="18856"/>
                  <a:pt x="17144" y="18223"/>
                  <a:pt x="17864" y="17450"/>
                </a:cubicBezTo>
                <a:lnTo>
                  <a:pt x="17839" y="17450"/>
                </a:lnTo>
                <a:cubicBezTo>
                  <a:pt x="17765" y="17483"/>
                  <a:pt x="17703" y="17483"/>
                  <a:pt x="17650" y="17450"/>
                </a:cubicBezTo>
                <a:lnTo>
                  <a:pt x="17582" y="17498"/>
                </a:lnTo>
                <a:lnTo>
                  <a:pt x="17418" y="17450"/>
                </a:lnTo>
                <a:lnTo>
                  <a:pt x="17364" y="17450"/>
                </a:lnTo>
                <a:lnTo>
                  <a:pt x="17311" y="17554"/>
                </a:lnTo>
                <a:lnTo>
                  <a:pt x="17339" y="17450"/>
                </a:lnTo>
                <a:cubicBezTo>
                  <a:pt x="17282" y="17376"/>
                  <a:pt x="17220" y="17306"/>
                  <a:pt x="17147" y="17246"/>
                </a:cubicBezTo>
                <a:lnTo>
                  <a:pt x="17093" y="17218"/>
                </a:lnTo>
                <a:cubicBezTo>
                  <a:pt x="17059" y="17218"/>
                  <a:pt x="17039" y="17252"/>
                  <a:pt x="17039" y="17323"/>
                </a:cubicBezTo>
                <a:cubicBezTo>
                  <a:pt x="17059" y="17179"/>
                  <a:pt x="17020" y="17057"/>
                  <a:pt x="16926" y="16953"/>
                </a:cubicBezTo>
                <a:cubicBezTo>
                  <a:pt x="16830" y="16848"/>
                  <a:pt x="16712" y="16797"/>
                  <a:pt x="16567" y="16797"/>
                </a:cubicBezTo>
                <a:cubicBezTo>
                  <a:pt x="16567" y="16814"/>
                  <a:pt x="16559" y="16826"/>
                  <a:pt x="16539" y="16826"/>
                </a:cubicBezTo>
                <a:lnTo>
                  <a:pt x="16486" y="16826"/>
                </a:lnTo>
                <a:lnTo>
                  <a:pt x="16418" y="16772"/>
                </a:lnTo>
                <a:lnTo>
                  <a:pt x="16514" y="16772"/>
                </a:lnTo>
                <a:lnTo>
                  <a:pt x="16568" y="16611"/>
                </a:lnTo>
                <a:lnTo>
                  <a:pt x="16418" y="16501"/>
                </a:lnTo>
                <a:lnTo>
                  <a:pt x="16390" y="16529"/>
                </a:lnTo>
                <a:cubicBezTo>
                  <a:pt x="16265" y="16512"/>
                  <a:pt x="16175" y="16439"/>
                  <a:pt x="16121" y="16315"/>
                </a:cubicBezTo>
                <a:lnTo>
                  <a:pt x="16067" y="16286"/>
                </a:lnTo>
                <a:lnTo>
                  <a:pt x="16039" y="16315"/>
                </a:lnTo>
                <a:lnTo>
                  <a:pt x="15985" y="16340"/>
                </a:lnTo>
                <a:cubicBezTo>
                  <a:pt x="15878" y="16374"/>
                  <a:pt x="15782" y="16413"/>
                  <a:pt x="15700" y="16445"/>
                </a:cubicBezTo>
                <a:cubicBezTo>
                  <a:pt x="15593" y="16413"/>
                  <a:pt x="15511" y="16363"/>
                  <a:pt x="15457" y="16315"/>
                </a:cubicBezTo>
                <a:lnTo>
                  <a:pt x="15093" y="16340"/>
                </a:lnTo>
                <a:cubicBezTo>
                  <a:pt x="15093" y="16284"/>
                  <a:pt x="15076" y="16230"/>
                  <a:pt x="15039" y="16168"/>
                </a:cubicBezTo>
                <a:cubicBezTo>
                  <a:pt x="15002" y="16109"/>
                  <a:pt x="14949" y="16077"/>
                  <a:pt x="14875" y="16077"/>
                </a:cubicBezTo>
                <a:cubicBezTo>
                  <a:pt x="14788" y="16077"/>
                  <a:pt x="14694" y="16089"/>
                  <a:pt x="14598" y="16106"/>
                </a:cubicBezTo>
                <a:cubicBezTo>
                  <a:pt x="14505" y="16123"/>
                  <a:pt x="14440" y="16185"/>
                  <a:pt x="14403" y="16281"/>
                </a:cubicBezTo>
                <a:cubicBezTo>
                  <a:pt x="14403" y="16312"/>
                  <a:pt x="14412" y="16351"/>
                  <a:pt x="14432" y="16385"/>
                </a:cubicBezTo>
                <a:cubicBezTo>
                  <a:pt x="14448" y="16425"/>
                  <a:pt x="14465" y="16450"/>
                  <a:pt x="14485" y="16467"/>
                </a:cubicBezTo>
                <a:lnTo>
                  <a:pt x="14485" y="16577"/>
                </a:lnTo>
                <a:lnTo>
                  <a:pt x="14457" y="16656"/>
                </a:lnTo>
                <a:lnTo>
                  <a:pt x="14403" y="16682"/>
                </a:lnTo>
                <a:lnTo>
                  <a:pt x="14375" y="16682"/>
                </a:lnTo>
                <a:lnTo>
                  <a:pt x="14296" y="16467"/>
                </a:lnTo>
                <a:lnTo>
                  <a:pt x="14375" y="16334"/>
                </a:lnTo>
                <a:cubicBezTo>
                  <a:pt x="14358" y="16298"/>
                  <a:pt x="14350" y="16247"/>
                  <a:pt x="14350" y="16191"/>
                </a:cubicBezTo>
                <a:cubicBezTo>
                  <a:pt x="14350" y="16131"/>
                  <a:pt x="14338" y="16086"/>
                  <a:pt x="14321" y="16049"/>
                </a:cubicBezTo>
                <a:lnTo>
                  <a:pt x="14296" y="15993"/>
                </a:lnTo>
                <a:lnTo>
                  <a:pt x="14214" y="15993"/>
                </a:lnTo>
                <a:lnTo>
                  <a:pt x="14011" y="16131"/>
                </a:lnTo>
                <a:lnTo>
                  <a:pt x="13903" y="16131"/>
                </a:lnTo>
                <a:lnTo>
                  <a:pt x="13850" y="16188"/>
                </a:lnTo>
                <a:cubicBezTo>
                  <a:pt x="13830" y="16202"/>
                  <a:pt x="13821" y="16219"/>
                  <a:pt x="13821" y="16236"/>
                </a:cubicBezTo>
                <a:cubicBezTo>
                  <a:pt x="13821" y="16258"/>
                  <a:pt x="13813" y="16270"/>
                  <a:pt x="13793" y="16281"/>
                </a:cubicBezTo>
                <a:lnTo>
                  <a:pt x="13768" y="16236"/>
                </a:lnTo>
                <a:lnTo>
                  <a:pt x="13660" y="16236"/>
                </a:lnTo>
                <a:cubicBezTo>
                  <a:pt x="13587" y="16312"/>
                  <a:pt x="13547" y="16397"/>
                  <a:pt x="13539" y="16496"/>
                </a:cubicBezTo>
                <a:lnTo>
                  <a:pt x="13578" y="16549"/>
                </a:lnTo>
                <a:lnTo>
                  <a:pt x="13457" y="16628"/>
                </a:lnTo>
                <a:lnTo>
                  <a:pt x="13429" y="16682"/>
                </a:lnTo>
                <a:lnTo>
                  <a:pt x="13347" y="16738"/>
                </a:lnTo>
                <a:cubicBezTo>
                  <a:pt x="13347" y="16755"/>
                  <a:pt x="13344" y="16767"/>
                  <a:pt x="13335" y="16767"/>
                </a:cubicBezTo>
                <a:cubicBezTo>
                  <a:pt x="13324" y="16767"/>
                  <a:pt x="13321" y="16778"/>
                  <a:pt x="13321" y="16792"/>
                </a:cubicBezTo>
                <a:lnTo>
                  <a:pt x="13321" y="16820"/>
                </a:lnTo>
                <a:lnTo>
                  <a:pt x="13321" y="16942"/>
                </a:lnTo>
                <a:lnTo>
                  <a:pt x="13293" y="16970"/>
                </a:lnTo>
                <a:lnTo>
                  <a:pt x="13293" y="16914"/>
                </a:lnTo>
                <a:lnTo>
                  <a:pt x="13268" y="16888"/>
                </a:lnTo>
                <a:cubicBezTo>
                  <a:pt x="13248" y="16778"/>
                  <a:pt x="13143" y="16682"/>
                  <a:pt x="12957" y="16606"/>
                </a:cubicBezTo>
                <a:lnTo>
                  <a:pt x="12875" y="16606"/>
                </a:lnTo>
                <a:lnTo>
                  <a:pt x="12875" y="16657"/>
                </a:lnTo>
                <a:cubicBezTo>
                  <a:pt x="12892" y="16710"/>
                  <a:pt x="12931" y="16761"/>
                  <a:pt x="12991" y="16798"/>
                </a:cubicBezTo>
                <a:cubicBezTo>
                  <a:pt x="13047" y="16837"/>
                  <a:pt x="13095" y="16877"/>
                  <a:pt x="13132" y="16913"/>
                </a:cubicBezTo>
                <a:cubicBezTo>
                  <a:pt x="13112" y="16896"/>
                  <a:pt x="13090" y="16894"/>
                  <a:pt x="13064" y="16902"/>
                </a:cubicBezTo>
                <a:cubicBezTo>
                  <a:pt x="13036" y="16908"/>
                  <a:pt x="13025" y="16925"/>
                  <a:pt x="13025" y="16942"/>
                </a:cubicBezTo>
                <a:lnTo>
                  <a:pt x="13025" y="16998"/>
                </a:lnTo>
                <a:lnTo>
                  <a:pt x="13211" y="17266"/>
                </a:lnTo>
                <a:lnTo>
                  <a:pt x="13211" y="17791"/>
                </a:lnTo>
                <a:lnTo>
                  <a:pt x="13268" y="17930"/>
                </a:lnTo>
                <a:cubicBezTo>
                  <a:pt x="13231" y="18074"/>
                  <a:pt x="13157" y="18192"/>
                  <a:pt x="13050" y="18294"/>
                </a:cubicBezTo>
                <a:lnTo>
                  <a:pt x="13050" y="18266"/>
                </a:lnTo>
                <a:lnTo>
                  <a:pt x="12996" y="18294"/>
                </a:lnTo>
                <a:lnTo>
                  <a:pt x="12957" y="18319"/>
                </a:lnTo>
                <a:lnTo>
                  <a:pt x="12928" y="18452"/>
                </a:lnTo>
                <a:lnTo>
                  <a:pt x="12957" y="18480"/>
                </a:lnTo>
                <a:lnTo>
                  <a:pt x="12957" y="18509"/>
                </a:lnTo>
                <a:lnTo>
                  <a:pt x="12903" y="18452"/>
                </a:lnTo>
                <a:lnTo>
                  <a:pt x="12875" y="18627"/>
                </a:lnTo>
                <a:lnTo>
                  <a:pt x="12714" y="18681"/>
                </a:lnTo>
                <a:cubicBezTo>
                  <a:pt x="12657" y="18720"/>
                  <a:pt x="12635" y="18771"/>
                  <a:pt x="12646" y="18831"/>
                </a:cubicBezTo>
                <a:cubicBezTo>
                  <a:pt x="12654" y="18896"/>
                  <a:pt x="12632" y="18941"/>
                  <a:pt x="12578" y="18980"/>
                </a:cubicBezTo>
                <a:lnTo>
                  <a:pt x="12604" y="19034"/>
                </a:lnTo>
                <a:lnTo>
                  <a:pt x="12522" y="19113"/>
                </a:lnTo>
                <a:cubicBezTo>
                  <a:pt x="12522" y="19150"/>
                  <a:pt x="12519" y="19178"/>
                  <a:pt x="12508" y="19201"/>
                </a:cubicBezTo>
                <a:cubicBezTo>
                  <a:pt x="12499" y="19229"/>
                  <a:pt x="12496" y="19254"/>
                  <a:pt x="12496" y="19288"/>
                </a:cubicBezTo>
                <a:lnTo>
                  <a:pt x="12522" y="19483"/>
                </a:lnTo>
                <a:lnTo>
                  <a:pt x="12604" y="19531"/>
                </a:lnTo>
                <a:lnTo>
                  <a:pt x="12657" y="19483"/>
                </a:lnTo>
                <a:lnTo>
                  <a:pt x="12685" y="19398"/>
                </a:lnTo>
                <a:lnTo>
                  <a:pt x="12714" y="19559"/>
                </a:lnTo>
                <a:cubicBezTo>
                  <a:pt x="12714" y="19599"/>
                  <a:pt x="12694" y="19630"/>
                  <a:pt x="12657" y="19669"/>
                </a:cubicBezTo>
                <a:cubicBezTo>
                  <a:pt x="12604" y="19709"/>
                  <a:pt x="12550" y="19746"/>
                  <a:pt x="12496" y="19796"/>
                </a:cubicBezTo>
                <a:cubicBezTo>
                  <a:pt x="12440" y="19844"/>
                  <a:pt x="12414" y="19918"/>
                  <a:pt x="12414" y="20005"/>
                </a:cubicBezTo>
                <a:cubicBezTo>
                  <a:pt x="12414" y="20045"/>
                  <a:pt x="12428" y="20082"/>
                  <a:pt x="12454" y="20127"/>
                </a:cubicBezTo>
                <a:cubicBezTo>
                  <a:pt x="12482" y="20185"/>
                  <a:pt x="12496" y="20225"/>
                  <a:pt x="12496" y="20256"/>
                </a:cubicBezTo>
              </a:path>
            </a:pathLst>
          </a:custGeom>
          <a:solidFill>
            <a:srgbClr val="FEC925"/>
          </a:solidFill>
          <a:ln>
            <a:noFill/>
          </a:ln>
          <a:effectLst/>
          <a:extLst/>
        </p:spPr>
        <p:txBody>
          <a:bodyPr lIns="19048" tIns="19048" rIns="19048" bIns="19048" anchor="ctr"/>
          <a:lstStyle/>
          <a:p>
            <a:pPr defTabSz="17123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AutoShape 14"/>
          <p:cNvSpPr>
            <a:spLocks/>
          </p:cNvSpPr>
          <p:nvPr/>
        </p:nvSpPr>
        <p:spPr bwMode="auto">
          <a:xfrm>
            <a:off x="10150475" y="2354263"/>
            <a:ext cx="276225" cy="47783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561" y="5503"/>
                </a:moveTo>
                <a:cubicBezTo>
                  <a:pt x="20836" y="5503"/>
                  <a:pt x="21078" y="5553"/>
                  <a:pt x="21285" y="5656"/>
                </a:cubicBezTo>
                <a:cubicBezTo>
                  <a:pt x="21498" y="5760"/>
                  <a:pt x="21599" y="5889"/>
                  <a:pt x="21599" y="6045"/>
                </a:cubicBezTo>
                <a:cubicBezTo>
                  <a:pt x="21599" y="6136"/>
                  <a:pt x="21585" y="6208"/>
                  <a:pt x="21556" y="6261"/>
                </a:cubicBezTo>
                <a:lnTo>
                  <a:pt x="8488" y="21266"/>
                </a:lnTo>
                <a:cubicBezTo>
                  <a:pt x="8333" y="21489"/>
                  <a:pt x="8000" y="21599"/>
                  <a:pt x="7493" y="21599"/>
                </a:cubicBezTo>
                <a:cubicBezTo>
                  <a:pt x="7217" y="21599"/>
                  <a:pt x="6961" y="21549"/>
                  <a:pt x="6729" y="21446"/>
                </a:cubicBezTo>
                <a:cubicBezTo>
                  <a:pt x="6497" y="21343"/>
                  <a:pt x="6381" y="21213"/>
                  <a:pt x="6381" y="21057"/>
                </a:cubicBezTo>
                <a:cubicBezTo>
                  <a:pt x="6381" y="21014"/>
                  <a:pt x="6406" y="20973"/>
                  <a:pt x="6454" y="20947"/>
                </a:cubicBezTo>
                <a:lnTo>
                  <a:pt x="11169" y="10444"/>
                </a:lnTo>
                <a:cubicBezTo>
                  <a:pt x="10985" y="10473"/>
                  <a:pt x="10613" y="10531"/>
                  <a:pt x="10058" y="10610"/>
                </a:cubicBezTo>
                <a:cubicBezTo>
                  <a:pt x="9502" y="10689"/>
                  <a:pt x="8874" y="10776"/>
                  <a:pt x="8164" y="10867"/>
                </a:cubicBezTo>
                <a:cubicBezTo>
                  <a:pt x="7454" y="10960"/>
                  <a:pt x="6705" y="11061"/>
                  <a:pt x="5922" y="11171"/>
                </a:cubicBezTo>
                <a:cubicBezTo>
                  <a:pt x="5135" y="11284"/>
                  <a:pt x="4401" y="11387"/>
                  <a:pt x="3724" y="11483"/>
                </a:cubicBezTo>
                <a:cubicBezTo>
                  <a:pt x="3043" y="11579"/>
                  <a:pt x="2459" y="11654"/>
                  <a:pt x="1966" y="11707"/>
                </a:cubicBezTo>
                <a:cubicBezTo>
                  <a:pt x="1473" y="11760"/>
                  <a:pt x="1178" y="11786"/>
                  <a:pt x="1087" y="11786"/>
                </a:cubicBezTo>
                <a:cubicBezTo>
                  <a:pt x="777" y="11786"/>
                  <a:pt x="521" y="11733"/>
                  <a:pt x="314" y="11623"/>
                </a:cubicBezTo>
                <a:cubicBezTo>
                  <a:pt x="106" y="11510"/>
                  <a:pt x="0" y="11385"/>
                  <a:pt x="0" y="11248"/>
                </a:cubicBezTo>
                <a:cubicBezTo>
                  <a:pt x="0" y="11186"/>
                  <a:pt x="14" y="11150"/>
                  <a:pt x="43" y="11133"/>
                </a:cubicBezTo>
                <a:lnTo>
                  <a:pt x="4879" y="424"/>
                </a:lnTo>
                <a:cubicBezTo>
                  <a:pt x="4942" y="302"/>
                  <a:pt x="5067" y="201"/>
                  <a:pt x="5261" y="120"/>
                </a:cubicBezTo>
                <a:cubicBezTo>
                  <a:pt x="5454" y="40"/>
                  <a:pt x="5671" y="0"/>
                  <a:pt x="5922" y="0"/>
                </a:cubicBezTo>
                <a:lnTo>
                  <a:pt x="13874" y="0"/>
                </a:lnTo>
                <a:cubicBezTo>
                  <a:pt x="14155" y="0"/>
                  <a:pt x="14396" y="52"/>
                  <a:pt x="14604" y="153"/>
                </a:cubicBezTo>
                <a:cubicBezTo>
                  <a:pt x="14812" y="256"/>
                  <a:pt x="14918" y="386"/>
                  <a:pt x="14918" y="539"/>
                </a:cubicBezTo>
                <a:cubicBezTo>
                  <a:pt x="14918" y="585"/>
                  <a:pt x="14908" y="623"/>
                  <a:pt x="14894" y="652"/>
                </a:cubicBezTo>
                <a:cubicBezTo>
                  <a:pt x="14879" y="686"/>
                  <a:pt x="14855" y="729"/>
                  <a:pt x="14821" y="779"/>
                </a:cubicBezTo>
                <a:lnTo>
                  <a:pt x="10662" y="6801"/>
                </a:lnTo>
                <a:cubicBezTo>
                  <a:pt x="10845" y="6770"/>
                  <a:pt x="11208" y="6719"/>
                  <a:pt x="11749" y="6647"/>
                </a:cubicBezTo>
                <a:cubicBezTo>
                  <a:pt x="12290" y="6573"/>
                  <a:pt x="12913" y="6491"/>
                  <a:pt x="13618" y="6398"/>
                </a:cubicBezTo>
                <a:cubicBezTo>
                  <a:pt x="14329" y="6307"/>
                  <a:pt x="15063" y="6206"/>
                  <a:pt x="15821" y="6095"/>
                </a:cubicBezTo>
                <a:cubicBezTo>
                  <a:pt x="16575" y="5983"/>
                  <a:pt x="17290" y="5884"/>
                  <a:pt x="17971" y="5800"/>
                </a:cubicBezTo>
                <a:cubicBezTo>
                  <a:pt x="18648" y="5719"/>
                  <a:pt x="19227" y="5647"/>
                  <a:pt x="19706" y="5589"/>
                </a:cubicBezTo>
                <a:cubicBezTo>
                  <a:pt x="20179" y="5534"/>
                  <a:pt x="20464" y="5503"/>
                  <a:pt x="20561" y="5503"/>
                </a:cubicBezTo>
              </a:path>
            </a:pathLst>
          </a:custGeom>
          <a:solidFill>
            <a:srgbClr val="BFEA1F"/>
          </a:solidFill>
          <a:ln>
            <a:noFill/>
          </a:ln>
          <a:effectLst/>
          <a:extLst/>
        </p:spPr>
        <p:txBody>
          <a:bodyPr lIns="19048" tIns="19048" rIns="19048" bIns="19048" anchor="ctr"/>
          <a:lstStyle/>
          <a:p>
            <a:pPr defTabSz="17123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AutoShape 81"/>
          <p:cNvSpPr>
            <a:spLocks/>
          </p:cNvSpPr>
          <p:nvPr/>
        </p:nvSpPr>
        <p:spPr bwMode="auto">
          <a:xfrm>
            <a:off x="1298575" y="4086225"/>
            <a:ext cx="361950" cy="2921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782" y="15633"/>
                </a:moveTo>
                <a:cubicBezTo>
                  <a:pt x="11211" y="15633"/>
                  <a:pt x="11622" y="15565"/>
                  <a:pt x="12011" y="15416"/>
                </a:cubicBezTo>
                <a:cubicBezTo>
                  <a:pt x="12403" y="15272"/>
                  <a:pt x="12778" y="15084"/>
                  <a:pt x="13138" y="14855"/>
                </a:cubicBezTo>
                <a:cubicBezTo>
                  <a:pt x="13498" y="14626"/>
                  <a:pt x="13845" y="14361"/>
                  <a:pt x="14181" y="14073"/>
                </a:cubicBezTo>
                <a:cubicBezTo>
                  <a:pt x="14516" y="13774"/>
                  <a:pt x="14844" y="13471"/>
                  <a:pt x="15168" y="13160"/>
                </a:cubicBezTo>
                <a:cubicBezTo>
                  <a:pt x="16142" y="12226"/>
                  <a:pt x="17126" y="11306"/>
                  <a:pt x="18120" y="10410"/>
                </a:cubicBezTo>
                <a:cubicBezTo>
                  <a:pt x="19112" y="9515"/>
                  <a:pt x="20113" y="8616"/>
                  <a:pt x="21120" y="7714"/>
                </a:cubicBezTo>
                <a:cubicBezTo>
                  <a:pt x="21198" y="7640"/>
                  <a:pt x="21279" y="7570"/>
                  <a:pt x="21360" y="7496"/>
                </a:cubicBezTo>
                <a:cubicBezTo>
                  <a:pt x="21443" y="7429"/>
                  <a:pt x="21524" y="7347"/>
                  <a:pt x="21599" y="7250"/>
                </a:cubicBezTo>
                <a:lnTo>
                  <a:pt x="21599" y="19981"/>
                </a:lnTo>
                <a:cubicBezTo>
                  <a:pt x="21599" y="20416"/>
                  <a:pt x="21470" y="20800"/>
                  <a:pt x="21208" y="21118"/>
                </a:cubicBezTo>
                <a:cubicBezTo>
                  <a:pt x="20946" y="21438"/>
                  <a:pt x="20632" y="21599"/>
                  <a:pt x="20265" y="21599"/>
                </a:cubicBezTo>
                <a:lnTo>
                  <a:pt x="1346" y="21599"/>
                </a:lnTo>
                <a:cubicBezTo>
                  <a:pt x="979" y="21599"/>
                  <a:pt x="663" y="21438"/>
                  <a:pt x="396" y="21118"/>
                </a:cubicBezTo>
                <a:cubicBezTo>
                  <a:pt x="132" y="20803"/>
                  <a:pt x="0" y="20419"/>
                  <a:pt x="0" y="19981"/>
                </a:cubicBezTo>
                <a:lnTo>
                  <a:pt x="0" y="7250"/>
                </a:lnTo>
                <a:cubicBezTo>
                  <a:pt x="75" y="7347"/>
                  <a:pt x="156" y="7429"/>
                  <a:pt x="239" y="7496"/>
                </a:cubicBezTo>
                <a:cubicBezTo>
                  <a:pt x="320" y="7570"/>
                  <a:pt x="401" y="7640"/>
                  <a:pt x="479" y="7714"/>
                </a:cubicBezTo>
                <a:cubicBezTo>
                  <a:pt x="1488" y="8616"/>
                  <a:pt x="2487" y="9514"/>
                  <a:pt x="3481" y="10410"/>
                </a:cubicBezTo>
                <a:cubicBezTo>
                  <a:pt x="4473" y="11306"/>
                  <a:pt x="5457" y="12223"/>
                  <a:pt x="6434" y="13160"/>
                </a:cubicBezTo>
                <a:cubicBezTo>
                  <a:pt x="6738" y="13454"/>
                  <a:pt x="7058" y="13744"/>
                  <a:pt x="7394" y="14038"/>
                </a:cubicBezTo>
                <a:cubicBezTo>
                  <a:pt x="7729" y="14338"/>
                  <a:pt x="8079" y="14599"/>
                  <a:pt x="8437" y="14840"/>
                </a:cubicBezTo>
                <a:cubicBezTo>
                  <a:pt x="8797" y="15075"/>
                  <a:pt x="9174" y="15269"/>
                  <a:pt x="9568" y="15413"/>
                </a:cubicBezTo>
                <a:cubicBezTo>
                  <a:pt x="9965" y="15563"/>
                  <a:pt x="10371" y="15633"/>
                  <a:pt x="10782" y="15633"/>
                </a:cubicBezTo>
                <a:moveTo>
                  <a:pt x="10782" y="12413"/>
                </a:moveTo>
                <a:cubicBezTo>
                  <a:pt x="10540" y="12413"/>
                  <a:pt x="10278" y="12334"/>
                  <a:pt x="9996" y="12167"/>
                </a:cubicBezTo>
                <a:cubicBezTo>
                  <a:pt x="9715" y="12005"/>
                  <a:pt x="9441" y="11806"/>
                  <a:pt x="9171" y="11576"/>
                </a:cubicBezTo>
                <a:cubicBezTo>
                  <a:pt x="8900" y="11347"/>
                  <a:pt x="8638" y="11106"/>
                  <a:pt x="8380" y="10854"/>
                </a:cubicBezTo>
                <a:cubicBezTo>
                  <a:pt x="8121" y="10601"/>
                  <a:pt x="7896" y="10390"/>
                  <a:pt x="7700" y="10222"/>
                </a:cubicBezTo>
                <a:cubicBezTo>
                  <a:pt x="6752" y="9356"/>
                  <a:pt x="5819" y="8507"/>
                  <a:pt x="4891" y="7664"/>
                </a:cubicBezTo>
                <a:cubicBezTo>
                  <a:pt x="3966" y="6815"/>
                  <a:pt x="3023" y="5960"/>
                  <a:pt x="2061" y="5087"/>
                </a:cubicBezTo>
                <a:cubicBezTo>
                  <a:pt x="1882" y="4920"/>
                  <a:pt x="1672" y="4691"/>
                  <a:pt x="1434" y="4406"/>
                </a:cubicBezTo>
                <a:cubicBezTo>
                  <a:pt x="1194" y="4118"/>
                  <a:pt x="974" y="3804"/>
                  <a:pt x="766" y="3460"/>
                </a:cubicBezTo>
                <a:cubicBezTo>
                  <a:pt x="560" y="3110"/>
                  <a:pt x="384" y="2761"/>
                  <a:pt x="239" y="2405"/>
                </a:cubicBezTo>
                <a:cubicBezTo>
                  <a:pt x="95" y="2050"/>
                  <a:pt x="22" y="1724"/>
                  <a:pt x="22" y="1436"/>
                </a:cubicBezTo>
                <a:cubicBezTo>
                  <a:pt x="22" y="1051"/>
                  <a:pt x="164" y="713"/>
                  <a:pt x="443" y="425"/>
                </a:cubicBezTo>
                <a:cubicBezTo>
                  <a:pt x="727" y="143"/>
                  <a:pt x="1025" y="0"/>
                  <a:pt x="1346" y="0"/>
                </a:cubicBezTo>
                <a:lnTo>
                  <a:pt x="20265" y="0"/>
                </a:lnTo>
                <a:cubicBezTo>
                  <a:pt x="20583" y="0"/>
                  <a:pt x="20882" y="143"/>
                  <a:pt x="21161" y="425"/>
                </a:cubicBezTo>
                <a:cubicBezTo>
                  <a:pt x="21438" y="713"/>
                  <a:pt x="21577" y="1051"/>
                  <a:pt x="21577" y="1436"/>
                </a:cubicBezTo>
                <a:cubicBezTo>
                  <a:pt x="21577" y="1724"/>
                  <a:pt x="21504" y="2050"/>
                  <a:pt x="21360" y="2405"/>
                </a:cubicBezTo>
                <a:cubicBezTo>
                  <a:pt x="21215" y="2761"/>
                  <a:pt x="21039" y="3110"/>
                  <a:pt x="20833" y="3460"/>
                </a:cubicBezTo>
                <a:cubicBezTo>
                  <a:pt x="20627" y="3804"/>
                  <a:pt x="20402" y="4121"/>
                  <a:pt x="20165" y="4406"/>
                </a:cubicBezTo>
                <a:cubicBezTo>
                  <a:pt x="19927" y="4691"/>
                  <a:pt x="19717" y="4923"/>
                  <a:pt x="19538" y="5087"/>
                </a:cubicBezTo>
                <a:cubicBezTo>
                  <a:pt x="18578" y="5948"/>
                  <a:pt x="17633" y="6803"/>
                  <a:pt x="16708" y="7652"/>
                </a:cubicBezTo>
                <a:cubicBezTo>
                  <a:pt x="15782" y="8501"/>
                  <a:pt x="14844" y="9356"/>
                  <a:pt x="13899" y="10222"/>
                </a:cubicBezTo>
                <a:cubicBezTo>
                  <a:pt x="13703" y="10390"/>
                  <a:pt x="13481" y="10601"/>
                  <a:pt x="13226" y="10854"/>
                </a:cubicBezTo>
                <a:cubicBezTo>
                  <a:pt x="12971" y="11106"/>
                  <a:pt x="12709" y="11347"/>
                  <a:pt x="12435" y="11576"/>
                </a:cubicBezTo>
                <a:cubicBezTo>
                  <a:pt x="12161" y="11806"/>
                  <a:pt x="11884" y="12005"/>
                  <a:pt x="11603" y="12167"/>
                </a:cubicBezTo>
                <a:cubicBezTo>
                  <a:pt x="11321" y="12334"/>
                  <a:pt x="11064" y="12413"/>
                  <a:pt x="10829" y="12413"/>
                </a:cubicBezTo>
                <a:lnTo>
                  <a:pt x="10804" y="12413"/>
                </a:lnTo>
                <a:lnTo>
                  <a:pt x="10782" y="12413"/>
                </a:lnTo>
                <a:close/>
              </a:path>
            </a:pathLst>
          </a:custGeom>
          <a:solidFill>
            <a:srgbClr val="003760"/>
          </a:solidFill>
          <a:ln>
            <a:noFill/>
          </a:ln>
          <a:effectLst/>
          <a:extLst/>
        </p:spPr>
        <p:txBody>
          <a:bodyPr lIns="19048" tIns="19048" rIns="19048" bIns="19048" anchor="ctr"/>
          <a:lstStyle/>
          <a:p>
            <a:pPr defTabSz="17123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AutoShape 92"/>
          <p:cNvSpPr>
            <a:spLocks/>
          </p:cNvSpPr>
          <p:nvPr/>
        </p:nvSpPr>
        <p:spPr bwMode="auto">
          <a:xfrm>
            <a:off x="10150475" y="4021138"/>
            <a:ext cx="385763" cy="32226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4287" y="12517"/>
                </a:moveTo>
                <a:cubicBezTo>
                  <a:pt x="14687" y="12517"/>
                  <a:pt x="15037" y="12647"/>
                  <a:pt x="15346" y="12910"/>
                </a:cubicBezTo>
                <a:lnTo>
                  <a:pt x="20700" y="17164"/>
                </a:lnTo>
                <a:cubicBezTo>
                  <a:pt x="20976" y="17407"/>
                  <a:pt x="21197" y="17703"/>
                  <a:pt x="21357" y="18051"/>
                </a:cubicBezTo>
                <a:cubicBezTo>
                  <a:pt x="21517" y="18398"/>
                  <a:pt x="21599" y="18779"/>
                  <a:pt x="21599" y="19191"/>
                </a:cubicBezTo>
                <a:cubicBezTo>
                  <a:pt x="21599" y="19860"/>
                  <a:pt x="21402" y="20428"/>
                  <a:pt x="21006" y="20896"/>
                </a:cubicBezTo>
                <a:cubicBezTo>
                  <a:pt x="20613" y="21365"/>
                  <a:pt x="20143" y="21599"/>
                  <a:pt x="19594" y="21599"/>
                </a:cubicBezTo>
                <a:cubicBezTo>
                  <a:pt x="19182" y="21599"/>
                  <a:pt x="18810" y="21458"/>
                  <a:pt x="18478" y="21179"/>
                </a:cubicBezTo>
                <a:lnTo>
                  <a:pt x="13128" y="16924"/>
                </a:lnTo>
                <a:cubicBezTo>
                  <a:pt x="12599" y="16498"/>
                  <a:pt x="12319" y="15908"/>
                  <a:pt x="12281" y="15154"/>
                </a:cubicBezTo>
                <a:lnTo>
                  <a:pt x="9713" y="13096"/>
                </a:lnTo>
                <a:lnTo>
                  <a:pt x="8518" y="15233"/>
                </a:lnTo>
                <a:cubicBezTo>
                  <a:pt x="8412" y="15411"/>
                  <a:pt x="8273" y="15504"/>
                  <a:pt x="8101" y="15504"/>
                </a:cubicBezTo>
                <a:cubicBezTo>
                  <a:pt x="7995" y="15504"/>
                  <a:pt x="7901" y="15468"/>
                  <a:pt x="7819" y="15397"/>
                </a:cubicBezTo>
                <a:cubicBezTo>
                  <a:pt x="8233" y="15747"/>
                  <a:pt x="8445" y="16199"/>
                  <a:pt x="8452" y="16746"/>
                </a:cubicBezTo>
                <a:cubicBezTo>
                  <a:pt x="8452" y="16972"/>
                  <a:pt x="8412" y="17187"/>
                  <a:pt x="8334" y="17390"/>
                </a:cubicBezTo>
                <a:cubicBezTo>
                  <a:pt x="8254" y="17591"/>
                  <a:pt x="8150" y="17777"/>
                  <a:pt x="8016" y="17944"/>
                </a:cubicBezTo>
                <a:cubicBezTo>
                  <a:pt x="7884" y="18107"/>
                  <a:pt x="7736" y="18240"/>
                  <a:pt x="7567" y="18342"/>
                </a:cubicBezTo>
                <a:cubicBezTo>
                  <a:pt x="7395" y="18440"/>
                  <a:pt x="7221" y="18488"/>
                  <a:pt x="7042" y="18488"/>
                </a:cubicBezTo>
                <a:cubicBezTo>
                  <a:pt x="6781" y="18488"/>
                  <a:pt x="6545" y="18409"/>
                  <a:pt x="6343" y="18246"/>
                </a:cubicBezTo>
                <a:lnTo>
                  <a:pt x="550" y="13627"/>
                </a:lnTo>
                <a:cubicBezTo>
                  <a:pt x="183" y="13328"/>
                  <a:pt x="0" y="12915"/>
                  <a:pt x="0" y="12379"/>
                </a:cubicBezTo>
                <a:cubicBezTo>
                  <a:pt x="0" y="11939"/>
                  <a:pt x="136" y="11529"/>
                  <a:pt x="416" y="11151"/>
                </a:cubicBezTo>
                <a:cubicBezTo>
                  <a:pt x="694" y="10773"/>
                  <a:pt x="1023" y="10581"/>
                  <a:pt x="1407" y="10581"/>
                </a:cubicBezTo>
                <a:cubicBezTo>
                  <a:pt x="1673" y="10581"/>
                  <a:pt x="1925" y="10682"/>
                  <a:pt x="2174" y="10880"/>
                </a:cubicBezTo>
                <a:cubicBezTo>
                  <a:pt x="2024" y="10756"/>
                  <a:pt x="1944" y="10586"/>
                  <a:pt x="1939" y="10380"/>
                </a:cubicBezTo>
                <a:cubicBezTo>
                  <a:pt x="1939" y="10310"/>
                  <a:pt x="1967" y="10202"/>
                  <a:pt x="2026" y="10058"/>
                </a:cubicBezTo>
                <a:lnTo>
                  <a:pt x="5792" y="3271"/>
                </a:lnTo>
                <a:cubicBezTo>
                  <a:pt x="5898" y="3094"/>
                  <a:pt x="6034" y="2998"/>
                  <a:pt x="6209" y="2989"/>
                </a:cubicBezTo>
                <a:cubicBezTo>
                  <a:pt x="6329" y="2989"/>
                  <a:pt x="6418" y="3029"/>
                  <a:pt x="6479" y="3111"/>
                </a:cubicBezTo>
                <a:cubicBezTo>
                  <a:pt x="6293" y="2947"/>
                  <a:pt x="6140" y="2755"/>
                  <a:pt x="6027" y="2529"/>
                </a:cubicBezTo>
                <a:cubicBezTo>
                  <a:pt x="5914" y="2303"/>
                  <a:pt x="5860" y="2052"/>
                  <a:pt x="5860" y="1770"/>
                </a:cubicBezTo>
                <a:cubicBezTo>
                  <a:pt x="5860" y="1329"/>
                  <a:pt x="6001" y="926"/>
                  <a:pt x="6289" y="556"/>
                </a:cubicBezTo>
                <a:cubicBezTo>
                  <a:pt x="6573" y="189"/>
                  <a:pt x="6898" y="0"/>
                  <a:pt x="7268" y="0"/>
                </a:cubicBezTo>
                <a:cubicBezTo>
                  <a:pt x="7515" y="0"/>
                  <a:pt x="7750" y="90"/>
                  <a:pt x="7964" y="259"/>
                </a:cubicBezTo>
                <a:lnTo>
                  <a:pt x="13757" y="4881"/>
                </a:lnTo>
                <a:cubicBezTo>
                  <a:pt x="13931" y="5025"/>
                  <a:pt x="14065" y="5205"/>
                  <a:pt x="14162" y="5426"/>
                </a:cubicBezTo>
                <a:cubicBezTo>
                  <a:pt x="14258" y="5646"/>
                  <a:pt x="14310" y="5889"/>
                  <a:pt x="14310" y="6151"/>
                </a:cubicBezTo>
                <a:cubicBezTo>
                  <a:pt x="14310" y="6374"/>
                  <a:pt x="14270" y="6594"/>
                  <a:pt x="14190" y="6806"/>
                </a:cubicBezTo>
                <a:cubicBezTo>
                  <a:pt x="14112" y="7021"/>
                  <a:pt x="14014" y="7204"/>
                  <a:pt x="13891" y="7368"/>
                </a:cubicBezTo>
                <a:cubicBezTo>
                  <a:pt x="13771" y="7529"/>
                  <a:pt x="13623" y="7662"/>
                  <a:pt x="13442" y="7763"/>
                </a:cubicBezTo>
                <a:cubicBezTo>
                  <a:pt x="13260" y="7871"/>
                  <a:pt x="13081" y="7921"/>
                  <a:pt x="12900" y="7921"/>
                </a:cubicBezTo>
                <a:cubicBezTo>
                  <a:pt x="12655" y="7921"/>
                  <a:pt x="12397" y="7820"/>
                  <a:pt x="12135" y="7611"/>
                </a:cubicBezTo>
                <a:cubicBezTo>
                  <a:pt x="12284" y="7738"/>
                  <a:pt x="12366" y="7902"/>
                  <a:pt x="12373" y="8111"/>
                </a:cubicBezTo>
                <a:cubicBezTo>
                  <a:pt x="12373" y="8238"/>
                  <a:pt x="12342" y="8348"/>
                  <a:pt x="12281" y="8449"/>
                </a:cubicBezTo>
                <a:lnTo>
                  <a:pt x="11100" y="10581"/>
                </a:lnTo>
                <a:lnTo>
                  <a:pt x="13656" y="12625"/>
                </a:lnTo>
                <a:cubicBezTo>
                  <a:pt x="13762" y="12588"/>
                  <a:pt x="13865" y="12563"/>
                  <a:pt x="13971" y="12546"/>
                </a:cubicBezTo>
                <a:cubicBezTo>
                  <a:pt x="14077" y="12526"/>
                  <a:pt x="14183" y="12517"/>
                  <a:pt x="14287" y="12517"/>
                </a:cubicBezTo>
              </a:path>
            </a:pathLst>
          </a:custGeom>
          <a:solidFill>
            <a:srgbClr val="005898"/>
          </a:solidFill>
          <a:ln>
            <a:noFill/>
          </a:ln>
          <a:effectLst/>
          <a:extLst/>
        </p:spPr>
        <p:txBody>
          <a:bodyPr lIns="19048" tIns="19048" rIns="19048" bIns="19048" anchor="ctr"/>
          <a:lstStyle/>
          <a:p>
            <a:pPr defTabSz="17123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 sz="105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713" name="TextBox 13"/>
          <p:cNvSpPr txBox="1">
            <a:spLocks noChangeArrowheads="1"/>
          </p:cNvSpPr>
          <p:nvPr/>
        </p:nvSpPr>
        <p:spPr bwMode="auto">
          <a:xfrm>
            <a:off x="2060575" y="2346325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000000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sz="1600" b="1">
              <a:solidFill>
                <a:srgbClr val="000000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9714" name="TextBox 13"/>
          <p:cNvSpPr txBox="1">
            <a:spLocks noChangeArrowheads="1"/>
          </p:cNvSpPr>
          <p:nvPr/>
        </p:nvSpPr>
        <p:spPr bwMode="auto">
          <a:xfrm>
            <a:off x="2032000" y="2779713"/>
            <a:ext cx="21367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000000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000000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9715" name="TextBox 13"/>
          <p:cNvSpPr txBox="1">
            <a:spLocks noChangeArrowheads="1"/>
          </p:cNvSpPr>
          <p:nvPr/>
        </p:nvSpPr>
        <p:spPr bwMode="auto">
          <a:xfrm>
            <a:off x="2060575" y="4059238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000000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sz="1600" b="1">
              <a:solidFill>
                <a:srgbClr val="000000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9716" name="TextBox 13"/>
          <p:cNvSpPr txBox="1">
            <a:spLocks noChangeArrowheads="1"/>
          </p:cNvSpPr>
          <p:nvPr/>
        </p:nvSpPr>
        <p:spPr bwMode="auto">
          <a:xfrm>
            <a:off x="2032000" y="4492625"/>
            <a:ext cx="21367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000000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000000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9717" name="TextBox 13"/>
          <p:cNvSpPr txBox="1">
            <a:spLocks noChangeArrowheads="1"/>
          </p:cNvSpPr>
          <p:nvPr/>
        </p:nvSpPr>
        <p:spPr bwMode="auto">
          <a:xfrm>
            <a:off x="7951788" y="2327275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000000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sz="1600" b="1">
              <a:solidFill>
                <a:srgbClr val="000000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9718" name="TextBox 13"/>
          <p:cNvSpPr txBox="1">
            <a:spLocks noChangeArrowheads="1"/>
          </p:cNvSpPr>
          <p:nvPr/>
        </p:nvSpPr>
        <p:spPr bwMode="auto">
          <a:xfrm>
            <a:off x="7767638" y="2867025"/>
            <a:ext cx="21367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000000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000000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9719" name="TextBox 13"/>
          <p:cNvSpPr txBox="1">
            <a:spLocks noChangeArrowheads="1"/>
          </p:cNvSpPr>
          <p:nvPr/>
        </p:nvSpPr>
        <p:spPr bwMode="auto">
          <a:xfrm>
            <a:off x="7951788" y="4000500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000000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sz="1600" b="1">
              <a:solidFill>
                <a:srgbClr val="000000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9720" name="TextBox 13"/>
          <p:cNvSpPr txBox="1">
            <a:spLocks noChangeArrowheads="1"/>
          </p:cNvSpPr>
          <p:nvPr/>
        </p:nvSpPr>
        <p:spPr bwMode="auto">
          <a:xfrm>
            <a:off x="7767638" y="4540250"/>
            <a:ext cx="21367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000000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000000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57188" y="355600"/>
            <a:ext cx="254000" cy="254000"/>
          </a:xfrm>
          <a:prstGeom prst="rect">
            <a:avLst/>
          </a:prstGeom>
          <a:solidFill>
            <a:srgbClr val="0058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0723" name="文本框 4"/>
          <p:cNvSpPr txBox="1">
            <a:spLocks noChangeArrowheads="1"/>
          </p:cNvSpPr>
          <p:nvPr/>
        </p:nvSpPr>
        <p:spPr bwMode="auto">
          <a:xfrm>
            <a:off x="685800" y="282575"/>
            <a:ext cx="26574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pic>
        <p:nvPicPr>
          <p:cNvPr id="30724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3075" y="1824038"/>
            <a:ext cx="1833563" cy="183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5" name="图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8050" y="1390650"/>
            <a:ext cx="236220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/>
        </p:nvSpPr>
        <p:spPr>
          <a:xfrm>
            <a:off x="2343150" y="3895725"/>
            <a:ext cx="3190875" cy="1914525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969696"/>
            </a:solidFill>
            <a:prstDash val="solid"/>
          </a:ln>
          <a:effectLst/>
        </p:spPr>
        <p:txBody>
          <a:bodyPr anchor="ctr"/>
          <a:lstStyle/>
          <a:p>
            <a:pPr algn="ctr" defTabSz="1217586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19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696075" y="3895725"/>
            <a:ext cx="3190875" cy="1914525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969696"/>
            </a:solidFill>
            <a:prstDash val="solid"/>
          </a:ln>
          <a:effectLst/>
        </p:spPr>
        <p:txBody>
          <a:bodyPr anchor="ctr"/>
          <a:lstStyle/>
          <a:p>
            <a:pPr algn="ctr" defTabSz="1217586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19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TextBox 13"/>
          <p:cNvSpPr txBox="1"/>
          <p:nvPr/>
        </p:nvSpPr>
        <p:spPr>
          <a:xfrm>
            <a:off x="2516188" y="4046538"/>
            <a:ext cx="1954212" cy="24765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1216817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516188" y="4368800"/>
            <a:ext cx="3017837" cy="1292225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1216817" eaLnBrk="1" fontAlgn="auto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TextBox 13"/>
          <p:cNvSpPr txBox="1"/>
          <p:nvPr/>
        </p:nvSpPr>
        <p:spPr>
          <a:xfrm>
            <a:off x="6869113" y="4046538"/>
            <a:ext cx="1954212" cy="24765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1216817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869113" y="4368800"/>
            <a:ext cx="3017837" cy="1292225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1216817" eaLnBrk="1" fontAlgn="auto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7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任意多边形 139"/>
          <p:cNvSpPr/>
          <p:nvPr/>
        </p:nvSpPr>
        <p:spPr>
          <a:xfrm>
            <a:off x="0" y="9525"/>
            <a:ext cx="11134725" cy="6848475"/>
          </a:xfrm>
          <a:custGeom>
            <a:avLst/>
            <a:gdLst>
              <a:gd name="connsiteX0" fmla="*/ 4447063 w 11135481"/>
              <a:gd name="connsiteY0" fmla="*/ 0 h 6848401"/>
              <a:gd name="connsiteX1" fmla="*/ 11135481 w 11135481"/>
              <a:gd name="connsiteY1" fmla="*/ 6848401 h 6848401"/>
              <a:gd name="connsiteX2" fmla="*/ 0 w 11135481"/>
              <a:gd name="connsiteY2" fmla="*/ 6848401 h 6848401"/>
              <a:gd name="connsiteX3" fmla="*/ 0 w 11135481"/>
              <a:gd name="connsiteY3" fmla="*/ 5676736 h 6848401"/>
              <a:gd name="connsiteX4" fmla="*/ 1611244 w 11135481"/>
              <a:gd name="connsiteY4" fmla="*/ 1056 h 6848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35481" h="6848401">
                <a:moveTo>
                  <a:pt x="4447063" y="0"/>
                </a:moveTo>
                <a:lnTo>
                  <a:pt x="11135481" y="6848401"/>
                </a:lnTo>
                <a:lnTo>
                  <a:pt x="0" y="6848401"/>
                </a:lnTo>
                <a:lnTo>
                  <a:pt x="0" y="5676736"/>
                </a:lnTo>
                <a:lnTo>
                  <a:pt x="1611244" y="1056"/>
                </a:lnTo>
                <a:close/>
              </a:path>
            </a:pathLst>
          </a:custGeom>
          <a:solidFill>
            <a:srgbClr val="0058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31747" name="组合 138"/>
          <p:cNvGrpSpPr>
            <a:grpSpLocks/>
          </p:cNvGrpSpPr>
          <p:nvPr/>
        </p:nvGrpSpPr>
        <p:grpSpPr bwMode="auto">
          <a:xfrm>
            <a:off x="-15875" y="3900488"/>
            <a:ext cx="3355975" cy="2955925"/>
            <a:chOff x="-15875" y="3324226"/>
            <a:chExt cx="4010025" cy="3532187"/>
          </a:xfrm>
        </p:grpSpPr>
        <p:sp>
          <p:nvSpPr>
            <p:cNvPr id="31755" name="Freeform 5"/>
            <p:cNvSpPr>
              <a:spLocks/>
            </p:cNvSpPr>
            <p:nvPr/>
          </p:nvSpPr>
          <p:spPr bwMode="auto">
            <a:xfrm>
              <a:off x="2063750" y="3344863"/>
              <a:ext cx="1909763" cy="1911350"/>
            </a:xfrm>
            <a:custGeom>
              <a:avLst/>
              <a:gdLst>
                <a:gd name="T0" fmla="*/ 864419 w 95"/>
                <a:gd name="T1" fmla="*/ 1891231 h 95"/>
                <a:gd name="T2" fmla="*/ 784008 w 95"/>
                <a:gd name="T3" fmla="*/ 1891231 h 95"/>
                <a:gd name="T4" fmla="*/ 40206 w 95"/>
                <a:gd name="T5" fmla="*/ 1146810 h 95"/>
                <a:gd name="T6" fmla="*/ 20103 w 95"/>
                <a:gd name="T7" fmla="*/ 1046213 h 95"/>
                <a:gd name="T8" fmla="*/ 1065447 w 95"/>
                <a:gd name="T9" fmla="*/ 20119 h 95"/>
                <a:gd name="T10" fmla="*/ 1145858 w 95"/>
                <a:gd name="T11" fmla="*/ 40239 h 95"/>
                <a:gd name="T12" fmla="*/ 1889660 w 95"/>
                <a:gd name="T13" fmla="*/ 784659 h 95"/>
                <a:gd name="T14" fmla="*/ 1889660 w 95"/>
                <a:gd name="T15" fmla="*/ 865137 h 95"/>
                <a:gd name="T16" fmla="*/ 864419 w 95"/>
                <a:gd name="T17" fmla="*/ 1891231 h 9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95" h="95">
                  <a:moveTo>
                    <a:pt x="43" y="94"/>
                  </a:moveTo>
                  <a:cubicBezTo>
                    <a:pt x="42" y="95"/>
                    <a:pt x="40" y="95"/>
                    <a:pt x="39" y="94"/>
                  </a:cubicBezTo>
                  <a:cubicBezTo>
                    <a:pt x="2" y="57"/>
                    <a:pt x="2" y="57"/>
                    <a:pt x="2" y="57"/>
                  </a:cubicBezTo>
                  <a:cubicBezTo>
                    <a:pt x="0" y="55"/>
                    <a:pt x="0" y="53"/>
                    <a:pt x="1" y="52"/>
                  </a:cubicBezTo>
                  <a:cubicBezTo>
                    <a:pt x="53" y="1"/>
                    <a:pt x="53" y="1"/>
                    <a:pt x="53" y="1"/>
                  </a:cubicBezTo>
                  <a:cubicBezTo>
                    <a:pt x="53" y="0"/>
                    <a:pt x="55" y="0"/>
                    <a:pt x="57" y="2"/>
                  </a:cubicBezTo>
                  <a:cubicBezTo>
                    <a:pt x="94" y="39"/>
                    <a:pt x="94" y="39"/>
                    <a:pt x="94" y="39"/>
                  </a:cubicBezTo>
                  <a:cubicBezTo>
                    <a:pt x="95" y="40"/>
                    <a:pt x="95" y="42"/>
                    <a:pt x="94" y="43"/>
                  </a:cubicBezTo>
                  <a:cubicBezTo>
                    <a:pt x="43" y="94"/>
                    <a:pt x="43" y="94"/>
                    <a:pt x="43" y="94"/>
                  </a:cubicBezTo>
                </a:path>
              </a:pathLst>
            </a:custGeom>
            <a:solidFill>
              <a:srgbClr val="6E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56" name="Freeform 6"/>
            <p:cNvSpPr>
              <a:spLocks/>
            </p:cNvSpPr>
            <p:nvPr/>
          </p:nvSpPr>
          <p:spPr bwMode="auto">
            <a:xfrm>
              <a:off x="2084387" y="3344863"/>
              <a:ext cx="1909763" cy="1911350"/>
            </a:xfrm>
            <a:custGeom>
              <a:avLst/>
              <a:gdLst>
                <a:gd name="T0" fmla="*/ 844316 w 95"/>
                <a:gd name="T1" fmla="*/ 1891231 h 95"/>
                <a:gd name="T2" fmla="*/ 763905 w 95"/>
                <a:gd name="T3" fmla="*/ 1871111 h 95"/>
                <a:gd name="T4" fmla="*/ 20103 w 95"/>
                <a:gd name="T5" fmla="*/ 1126691 h 95"/>
                <a:gd name="T6" fmla="*/ 20103 w 95"/>
                <a:gd name="T7" fmla="*/ 1046213 h 95"/>
                <a:gd name="T8" fmla="*/ 1045344 w 95"/>
                <a:gd name="T9" fmla="*/ 20119 h 95"/>
                <a:gd name="T10" fmla="*/ 1125755 w 95"/>
                <a:gd name="T11" fmla="*/ 20119 h 95"/>
                <a:gd name="T12" fmla="*/ 1869557 w 95"/>
                <a:gd name="T13" fmla="*/ 784659 h 95"/>
                <a:gd name="T14" fmla="*/ 1889660 w 95"/>
                <a:gd name="T15" fmla="*/ 865137 h 95"/>
                <a:gd name="T16" fmla="*/ 844316 w 95"/>
                <a:gd name="T17" fmla="*/ 1891231 h 9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95" h="95">
                  <a:moveTo>
                    <a:pt x="42" y="94"/>
                  </a:moveTo>
                  <a:cubicBezTo>
                    <a:pt x="41" y="95"/>
                    <a:pt x="40" y="95"/>
                    <a:pt x="38" y="93"/>
                  </a:cubicBezTo>
                  <a:cubicBezTo>
                    <a:pt x="1" y="56"/>
                    <a:pt x="1" y="56"/>
                    <a:pt x="1" y="56"/>
                  </a:cubicBezTo>
                  <a:cubicBezTo>
                    <a:pt x="0" y="55"/>
                    <a:pt x="0" y="53"/>
                    <a:pt x="1" y="52"/>
                  </a:cubicBezTo>
                  <a:cubicBezTo>
                    <a:pt x="52" y="1"/>
                    <a:pt x="52" y="1"/>
                    <a:pt x="52" y="1"/>
                  </a:cubicBezTo>
                  <a:cubicBezTo>
                    <a:pt x="53" y="0"/>
                    <a:pt x="55" y="0"/>
                    <a:pt x="56" y="1"/>
                  </a:cubicBezTo>
                  <a:cubicBezTo>
                    <a:pt x="93" y="39"/>
                    <a:pt x="93" y="39"/>
                    <a:pt x="93" y="39"/>
                  </a:cubicBezTo>
                  <a:cubicBezTo>
                    <a:pt x="95" y="40"/>
                    <a:pt x="95" y="42"/>
                    <a:pt x="94" y="43"/>
                  </a:cubicBezTo>
                  <a:cubicBezTo>
                    <a:pt x="42" y="94"/>
                    <a:pt x="42" y="94"/>
                    <a:pt x="42" y="9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57" name="Freeform 7"/>
            <p:cNvSpPr>
              <a:spLocks noEditPoints="1"/>
            </p:cNvSpPr>
            <p:nvPr/>
          </p:nvSpPr>
          <p:spPr bwMode="auto">
            <a:xfrm>
              <a:off x="2063750" y="3324226"/>
              <a:ext cx="1930400" cy="1931987"/>
            </a:xfrm>
            <a:custGeom>
              <a:avLst/>
              <a:gdLst>
                <a:gd name="T0" fmla="*/ 40217 w 96"/>
                <a:gd name="T1" fmla="*/ 1147117 h 96"/>
                <a:gd name="T2" fmla="*/ 20108 w 96"/>
                <a:gd name="T3" fmla="*/ 1066618 h 96"/>
                <a:gd name="T4" fmla="*/ 1065742 w 96"/>
                <a:gd name="T5" fmla="*/ 40250 h 96"/>
                <a:gd name="T6" fmla="*/ 1146175 w 96"/>
                <a:gd name="T7" fmla="*/ 40250 h 96"/>
                <a:gd name="T8" fmla="*/ 1890183 w 96"/>
                <a:gd name="T9" fmla="*/ 784870 h 96"/>
                <a:gd name="T10" fmla="*/ 1910292 w 96"/>
                <a:gd name="T11" fmla="*/ 885494 h 96"/>
                <a:gd name="T12" fmla="*/ 884767 w 96"/>
                <a:gd name="T13" fmla="*/ 1911862 h 96"/>
                <a:gd name="T14" fmla="*/ 784225 w 96"/>
                <a:gd name="T15" fmla="*/ 1911862 h 96"/>
                <a:gd name="T16" fmla="*/ 40217 w 96"/>
                <a:gd name="T17" fmla="*/ 1147117 h 96"/>
                <a:gd name="T18" fmla="*/ 1065742 w 96"/>
                <a:gd name="T19" fmla="*/ 40250 h 96"/>
                <a:gd name="T20" fmla="*/ 40217 w 96"/>
                <a:gd name="T21" fmla="*/ 1066618 h 96"/>
                <a:gd name="T22" fmla="*/ 40217 w 96"/>
                <a:gd name="T23" fmla="*/ 1147117 h 96"/>
                <a:gd name="T24" fmla="*/ 804333 w 96"/>
                <a:gd name="T25" fmla="*/ 1891737 h 96"/>
                <a:gd name="T26" fmla="*/ 864658 w 96"/>
                <a:gd name="T27" fmla="*/ 1911862 h 96"/>
                <a:gd name="T28" fmla="*/ 1910292 w 96"/>
                <a:gd name="T29" fmla="*/ 865369 h 96"/>
                <a:gd name="T30" fmla="*/ 1890183 w 96"/>
                <a:gd name="T31" fmla="*/ 804995 h 96"/>
                <a:gd name="T32" fmla="*/ 1146175 w 96"/>
                <a:gd name="T33" fmla="*/ 60375 h 96"/>
                <a:gd name="T34" fmla="*/ 1065742 w 96"/>
                <a:gd name="T35" fmla="*/ 40250 h 9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96" h="96">
                  <a:moveTo>
                    <a:pt x="2" y="57"/>
                  </a:moveTo>
                  <a:cubicBezTo>
                    <a:pt x="1" y="56"/>
                    <a:pt x="0" y="54"/>
                    <a:pt x="1" y="53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4" y="0"/>
                    <a:pt x="56" y="1"/>
                    <a:pt x="57" y="2"/>
                  </a:cubicBezTo>
                  <a:cubicBezTo>
                    <a:pt x="94" y="39"/>
                    <a:pt x="94" y="39"/>
                    <a:pt x="94" y="39"/>
                  </a:cubicBezTo>
                  <a:cubicBezTo>
                    <a:pt x="96" y="41"/>
                    <a:pt x="96" y="43"/>
                    <a:pt x="95" y="44"/>
                  </a:cubicBezTo>
                  <a:cubicBezTo>
                    <a:pt x="44" y="95"/>
                    <a:pt x="44" y="95"/>
                    <a:pt x="44" y="95"/>
                  </a:cubicBezTo>
                  <a:cubicBezTo>
                    <a:pt x="43" y="96"/>
                    <a:pt x="41" y="96"/>
                    <a:pt x="39" y="95"/>
                  </a:cubicBezTo>
                  <a:cubicBezTo>
                    <a:pt x="2" y="57"/>
                    <a:pt x="2" y="57"/>
                    <a:pt x="2" y="57"/>
                  </a:cubicBezTo>
                  <a:moveTo>
                    <a:pt x="53" y="2"/>
                  </a:moveTo>
                  <a:cubicBezTo>
                    <a:pt x="2" y="53"/>
                    <a:pt x="2" y="53"/>
                    <a:pt x="2" y="53"/>
                  </a:cubicBezTo>
                  <a:cubicBezTo>
                    <a:pt x="1" y="54"/>
                    <a:pt x="1" y="56"/>
                    <a:pt x="2" y="57"/>
                  </a:cubicBezTo>
                  <a:cubicBezTo>
                    <a:pt x="40" y="94"/>
                    <a:pt x="40" y="94"/>
                    <a:pt x="40" y="94"/>
                  </a:cubicBezTo>
                  <a:cubicBezTo>
                    <a:pt x="41" y="95"/>
                    <a:pt x="42" y="96"/>
                    <a:pt x="43" y="95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3"/>
                    <a:pt x="95" y="41"/>
                    <a:pt x="94" y="40"/>
                  </a:cubicBezTo>
                  <a:cubicBezTo>
                    <a:pt x="57" y="3"/>
                    <a:pt x="57" y="3"/>
                    <a:pt x="57" y="3"/>
                  </a:cubicBezTo>
                  <a:cubicBezTo>
                    <a:pt x="56" y="1"/>
                    <a:pt x="54" y="1"/>
                    <a:pt x="53" y="2"/>
                  </a:cubicBezTo>
                </a:path>
              </a:pathLst>
            </a:custGeom>
            <a:solidFill>
              <a:srgbClr val="B8B9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58" name="Freeform 8"/>
            <p:cNvSpPr>
              <a:spLocks/>
            </p:cNvSpPr>
            <p:nvPr/>
          </p:nvSpPr>
          <p:spPr bwMode="auto">
            <a:xfrm>
              <a:off x="2244725" y="3505200"/>
              <a:ext cx="1587500" cy="1590675"/>
            </a:xfrm>
            <a:custGeom>
              <a:avLst/>
              <a:gdLst>
                <a:gd name="T0" fmla="*/ 684213 w 1000"/>
                <a:gd name="T1" fmla="*/ 1590675 h 1002"/>
                <a:gd name="T2" fmla="*/ 0 w 1000"/>
                <a:gd name="T3" fmla="*/ 906463 h 1002"/>
                <a:gd name="T4" fmla="*/ 904875 w 1000"/>
                <a:gd name="T5" fmla="*/ 0 h 1002"/>
                <a:gd name="T6" fmla="*/ 1587500 w 1000"/>
                <a:gd name="T7" fmla="*/ 684213 h 1002"/>
                <a:gd name="T8" fmla="*/ 684213 w 1000"/>
                <a:gd name="T9" fmla="*/ 1590675 h 10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00" h="1002">
                  <a:moveTo>
                    <a:pt x="431" y="1002"/>
                  </a:moveTo>
                  <a:lnTo>
                    <a:pt x="0" y="571"/>
                  </a:lnTo>
                  <a:lnTo>
                    <a:pt x="570" y="0"/>
                  </a:lnTo>
                  <a:lnTo>
                    <a:pt x="1000" y="431"/>
                  </a:lnTo>
                  <a:lnTo>
                    <a:pt x="431" y="1002"/>
                  </a:lnTo>
                  <a:close/>
                </a:path>
              </a:pathLst>
            </a:custGeom>
            <a:solidFill>
              <a:srgbClr val="39B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59" name="Freeform 9"/>
            <p:cNvSpPr>
              <a:spLocks/>
            </p:cNvSpPr>
            <p:nvPr/>
          </p:nvSpPr>
          <p:spPr bwMode="auto">
            <a:xfrm>
              <a:off x="2244725" y="3505200"/>
              <a:ext cx="1587500" cy="1590675"/>
            </a:xfrm>
            <a:custGeom>
              <a:avLst/>
              <a:gdLst>
                <a:gd name="T0" fmla="*/ 684213 w 1000"/>
                <a:gd name="T1" fmla="*/ 1590675 h 1002"/>
                <a:gd name="T2" fmla="*/ 0 w 1000"/>
                <a:gd name="T3" fmla="*/ 906463 h 1002"/>
                <a:gd name="T4" fmla="*/ 904875 w 1000"/>
                <a:gd name="T5" fmla="*/ 0 h 1002"/>
                <a:gd name="T6" fmla="*/ 1587500 w 1000"/>
                <a:gd name="T7" fmla="*/ 684213 h 1002"/>
                <a:gd name="T8" fmla="*/ 684213 w 1000"/>
                <a:gd name="T9" fmla="*/ 1590675 h 10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00" h="1002">
                  <a:moveTo>
                    <a:pt x="431" y="1002"/>
                  </a:moveTo>
                  <a:lnTo>
                    <a:pt x="0" y="571"/>
                  </a:lnTo>
                  <a:lnTo>
                    <a:pt x="570" y="0"/>
                  </a:lnTo>
                  <a:lnTo>
                    <a:pt x="1000" y="431"/>
                  </a:lnTo>
                  <a:lnTo>
                    <a:pt x="431" y="100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60" name="Freeform 10"/>
            <p:cNvSpPr>
              <a:spLocks/>
            </p:cNvSpPr>
            <p:nvPr/>
          </p:nvSpPr>
          <p:spPr bwMode="auto">
            <a:xfrm>
              <a:off x="3511550" y="3767138"/>
              <a:ext cx="60325" cy="60325"/>
            </a:xfrm>
            <a:custGeom>
              <a:avLst/>
              <a:gdLst>
                <a:gd name="T0" fmla="*/ 40217 w 3"/>
                <a:gd name="T1" fmla="*/ 40217 h 3"/>
                <a:gd name="T2" fmla="*/ 0 w 3"/>
                <a:gd name="T3" fmla="*/ 40217 h 3"/>
                <a:gd name="T4" fmla="*/ 0 w 3"/>
                <a:gd name="T5" fmla="*/ 0 h 3"/>
                <a:gd name="T6" fmla="*/ 40217 w 3"/>
                <a:gd name="T7" fmla="*/ 0 h 3"/>
                <a:gd name="T8" fmla="*/ 40217 w 3"/>
                <a:gd name="T9" fmla="*/ 40217 h 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" h="3">
                  <a:moveTo>
                    <a:pt x="2" y="2"/>
                  </a:moveTo>
                  <a:cubicBezTo>
                    <a:pt x="2" y="3"/>
                    <a:pt x="1" y="3"/>
                    <a:pt x="0" y="2"/>
                  </a:cubicBezTo>
                  <a:cubicBezTo>
                    <a:pt x="0" y="2"/>
                    <a:pt x="0" y="1"/>
                    <a:pt x="0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3" y="1"/>
                    <a:pt x="3" y="2"/>
                    <a:pt x="2" y="2"/>
                  </a:cubicBezTo>
                  <a:close/>
                </a:path>
              </a:pathLst>
            </a:custGeom>
            <a:solidFill>
              <a:srgbClr val="CBCC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61" name="Rectangle 11"/>
            <p:cNvSpPr>
              <a:spLocks noChangeArrowheads="1"/>
            </p:cNvSpPr>
            <p:nvPr/>
          </p:nvSpPr>
          <p:spPr bwMode="auto">
            <a:xfrm>
              <a:off x="3532187" y="3787775"/>
              <a:ext cx="19050" cy="2063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en-US"/>
            </a:p>
          </p:txBody>
        </p:sp>
        <p:sp>
          <p:nvSpPr>
            <p:cNvPr id="31762" name="Freeform 12"/>
            <p:cNvSpPr>
              <a:spLocks/>
            </p:cNvSpPr>
            <p:nvPr/>
          </p:nvSpPr>
          <p:spPr bwMode="auto">
            <a:xfrm>
              <a:off x="2486025" y="4752975"/>
              <a:ext cx="80963" cy="80962"/>
            </a:xfrm>
            <a:custGeom>
              <a:avLst/>
              <a:gdLst>
                <a:gd name="T0" fmla="*/ 60325 w 51"/>
                <a:gd name="T1" fmla="*/ 80962 h 51"/>
                <a:gd name="T2" fmla="*/ 39688 w 51"/>
                <a:gd name="T3" fmla="*/ 80962 h 51"/>
                <a:gd name="T4" fmla="*/ 0 w 51"/>
                <a:gd name="T5" fmla="*/ 41275 h 51"/>
                <a:gd name="T6" fmla="*/ 0 w 51"/>
                <a:gd name="T7" fmla="*/ 20637 h 51"/>
                <a:gd name="T8" fmla="*/ 20638 w 51"/>
                <a:gd name="T9" fmla="*/ 0 h 51"/>
                <a:gd name="T10" fmla="*/ 39688 w 51"/>
                <a:gd name="T11" fmla="*/ 0 h 51"/>
                <a:gd name="T12" fmla="*/ 80963 w 51"/>
                <a:gd name="T13" fmla="*/ 41275 h 51"/>
                <a:gd name="T14" fmla="*/ 80963 w 51"/>
                <a:gd name="T15" fmla="*/ 60325 h 51"/>
                <a:gd name="T16" fmla="*/ 60325 w 51"/>
                <a:gd name="T17" fmla="*/ 80962 h 5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1" h="51">
                  <a:moveTo>
                    <a:pt x="38" y="51"/>
                  </a:moveTo>
                  <a:lnTo>
                    <a:pt x="25" y="51"/>
                  </a:lnTo>
                  <a:lnTo>
                    <a:pt x="0" y="26"/>
                  </a:lnTo>
                  <a:lnTo>
                    <a:pt x="0" y="13"/>
                  </a:lnTo>
                  <a:lnTo>
                    <a:pt x="13" y="0"/>
                  </a:lnTo>
                  <a:lnTo>
                    <a:pt x="25" y="0"/>
                  </a:lnTo>
                  <a:lnTo>
                    <a:pt x="51" y="26"/>
                  </a:lnTo>
                  <a:lnTo>
                    <a:pt x="51" y="38"/>
                  </a:lnTo>
                  <a:lnTo>
                    <a:pt x="38" y="51"/>
                  </a:lnTo>
                  <a:close/>
                </a:path>
              </a:pathLst>
            </a:custGeom>
            <a:solidFill>
              <a:srgbClr val="DADB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63" name="Freeform 13"/>
            <p:cNvSpPr>
              <a:spLocks/>
            </p:cNvSpPr>
            <p:nvPr/>
          </p:nvSpPr>
          <p:spPr bwMode="auto">
            <a:xfrm>
              <a:off x="2486025" y="4752975"/>
              <a:ext cx="80963" cy="80962"/>
            </a:xfrm>
            <a:custGeom>
              <a:avLst/>
              <a:gdLst>
                <a:gd name="T0" fmla="*/ 60325 w 51"/>
                <a:gd name="T1" fmla="*/ 80962 h 51"/>
                <a:gd name="T2" fmla="*/ 39688 w 51"/>
                <a:gd name="T3" fmla="*/ 80962 h 51"/>
                <a:gd name="T4" fmla="*/ 0 w 51"/>
                <a:gd name="T5" fmla="*/ 41275 h 51"/>
                <a:gd name="T6" fmla="*/ 0 w 51"/>
                <a:gd name="T7" fmla="*/ 20637 h 51"/>
                <a:gd name="T8" fmla="*/ 20638 w 51"/>
                <a:gd name="T9" fmla="*/ 0 h 51"/>
                <a:gd name="T10" fmla="*/ 39688 w 51"/>
                <a:gd name="T11" fmla="*/ 0 h 51"/>
                <a:gd name="T12" fmla="*/ 80963 w 51"/>
                <a:gd name="T13" fmla="*/ 41275 h 51"/>
                <a:gd name="T14" fmla="*/ 80963 w 51"/>
                <a:gd name="T15" fmla="*/ 60325 h 51"/>
                <a:gd name="T16" fmla="*/ 60325 w 51"/>
                <a:gd name="T17" fmla="*/ 80962 h 5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1" h="51">
                  <a:moveTo>
                    <a:pt x="38" y="51"/>
                  </a:moveTo>
                  <a:lnTo>
                    <a:pt x="25" y="51"/>
                  </a:lnTo>
                  <a:lnTo>
                    <a:pt x="0" y="26"/>
                  </a:lnTo>
                  <a:lnTo>
                    <a:pt x="0" y="13"/>
                  </a:lnTo>
                  <a:lnTo>
                    <a:pt x="13" y="0"/>
                  </a:lnTo>
                  <a:lnTo>
                    <a:pt x="25" y="0"/>
                  </a:lnTo>
                  <a:lnTo>
                    <a:pt x="51" y="26"/>
                  </a:lnTo>
                  <a:lnTo>
                    <a:pt x="51" y="38"/>
                  </a:lnTo>
                  <a:lnTo>
                    <a:pt x="38" y="5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64" name="Freeform 14"/>
            <p:cNvSpPr>
              <a:spLocks/>
            </p:cNvSpPr>
            <p:nvPr/>
          </p:nvSpPr>
          <p:spPr bwMode="auto">
            <a:xfrm>
              <a:off x="3351212" y="3505200"/>
              <a:ext cx="461963" cy="463550"/>
            </a:xfrm>
            <a:custGeom>
              <a:avLst/>
              <a:gdLst>
                <a:gd name="T0" fmla="*/ 461963 w 291"/>
                <a:gd name="T1" fmla="*/ 463550 h 292"/>
                <a:gd name="T2" fmla="*/ 0 w 291"/>
                <a:gd name="T3" fmla="*/ 20638 h 292"/>
                <a:gd name="T4" fmla="*/ 0 w 291"/>
                <a:gd name="T5" fmla="*/ 0 h 292"/>
                <a:gd name="T6" fmla="*/ 461963 w 291"/>
                <a:gd name="T7" fmla="*/ 463550 h 292"/>
                <a:gd name="T8" fmla="*/ 461963 w 291"/>
                <a:gd name="T9" fmla="*/ 463550 h 2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1" h="292">
                  <a:moveTo>
                    <a:pt x="291" y="292"/>
                  </a:moveTo>
                  <a:lnTo>
                    <a:pt x="0" y="13"/>
                  </a:lnTo>
                  <a:lnTo>
                    <a:pt x="0" y="0"/>
                  </a:lnTo>
                  <a:lnTo>
                    <a:pt x="291" y="292"/>
                  </a:lnTo>
                  <a:close/>
                </a:path>
              </a:pathLst>
            </a:custGeom>
            <a:solidFill>
              <a:srgbClr val="5453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65" name="Freeform 15"/>
            <p:cNvSpPr>
              <a:spLocks/>
            </p:cNvSpPr>
            <p:nvPr/>
          </p:nvSpPr>
          <p:spPr bwMode="auto">
            <a:xfrm>
              <a:off x="2244725" y="3505200"/>
              <a:ext cx="1587500" cy="1590675"/>
            </a:xfrm>
            <a:custGeom>
              <a:avLst/>
              <a:gdLst>
                <a:gd name="T0" fmla="*/ 684213 w 1000"/>
                <a:gd name="T1" fmla="*/ 1590675 h 1002"/>
                <a:gd name="T2" fmla="*/ 0 w 1000"/>
                <a:gd name="T3" fmla="*/ 906463 h 1002"/>
                <a:gd name="T4" fmla="*/ 904875 w 1000"/>
                <a:gd name="T5" fmla="*/ 0 h 1002"/>
                <a:gd name="T6" fmla="*/ 1587500 w 1000"/>
                <a:gd name="T7" fmla="*/ 684213 h 1002"/>
                <a:gd name="T8" fmla="*/ 684213 w 1000"/>
                <a:gd name="T9" fmla="*/ 1590675 h 10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00" h="1002">
                  <a:moveTo>
                    <a:pt x="431" y="1002"/>
                  </a:moveTo>
                  <a:lnTo>
                    <a:pt x="0" y="571"/>
                  </a:lnTo>
                  <a:lnTo>
                    <a:pt x="570" y="0"/>
                  </a:lnTo>
                  <a:lnTo>
                    <a:pt x="1000" y="431"/>
                  </a:lnTo>
                  <a:lnTo>
                    <a:pt x="431" y="1002"/>
                  </a:lnTo>
                  <a:close/>
                </a:path>
              </a:pathLst>
            </a:custGeom>
            <a:solidFill>
              <a:srgbClr val="DADB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66" name="Freeform 16"/>
            <p:cNvSpPr>
              <a:spLocks/>
            </p:cNvSpPr>
            <p:nvPr/>
          </p:nvSpPr>
          <p:spPr bwMode="auto">
            <a:xfrm>
              <a:off x="2244725" y="3505200"/>
              <a:ext cx="1587500" cy="1590675"/>
            </a:xfrm>
            <a:custGeom>
              <a:avLst/>
              <a:gdLst>
                <a:gd name="T0" fmla="*/ 684213 w 1000"/>
                <a:gd name="T1" fmla="*/ 1590675 h 1002"/>
                <a:gd name="T2" fmla="*/ 0 w 1000"/>
                <a:gd name="T3" fmla="*/ 906463 h 1002"/>
                <a:gd name="T4" fmla="*/ 904875 w 1000"/>
                <a:gd name="T5" fmla="*/ 0 h 1002"/>
                <a:gd name="T6" fmla="*/ 1587500 w 1000"/>
                <a:gd name="T7" fmla="*/ 684213 h 1002"/>
                <a:gd name="T8" fmla="*/ 684213 w 1000"/>
                <a:gd name="T9" fmla="*/ 1590675 h 10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00" h="1002">
                  <a:moveTo>
                    <a:pt x="431" y="1002"/>
                  </a:moveTo>
                  <a:lnTo>
                    <a:pt x="0" y="571"/>
                  </a:lnTo>
                  <a:lnTo>
                    <a:pt x="570" y="0"/>
                  </a:lnTo>
                  <a:lnTo>
                    <a:pt x="1000" y="431"/>
                  </a:lnTo>
                  <a:lnTo>
                    <a:pt x="431" y="100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67" name="Freeform 17"/>
            <p:cNvSpPr>
              <a:spLocks/>
            </p:cNvSpPr>
            <p:nvPr/>
          </p:nvSpPr>
          <p:spPr bwMode="auto">
            <a:xfrm>
              <a:off x="2767012" y="4029075"/>
              <a:ext cx="1065213" cy="1066800"/>
            </a:xfrm>
            <a:custGeom>
              <a:avLst/>
              <a:gdLst>
                <a:gd name="T0" fmla="*/ 161925 w 671"/>
                <a:gd name="T1" fmla="*/ 1066800 h 672"/>
                <a:gd name="T2" fmla="*/ 0 w 671"/>
                <a:gd name="T3" fmla="*/ 906463 h 672"/>
                <a:gd name="T4" fmla="*/ 925513 w 671"/>
                <a:gd name="T5" fmla="*/ 0 h 672"/>
                <a:gd name="T6" fmla="*/ 1065213 w 671"/>
                <a:gd name="T7" fmla="*/ 160338 h 672"/>
                <a:gd name="T8" fmla="*/ 161925 w 671"/>
                <a:gd name="T9" fmla="*/ 1066800 h 6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71" h="672">
                  <a:moveTo>
                    <a:pt x="102" y="672"/>
                  </a:moveTo>
                  <a:lnTo>
                    <a:pt x="0" y="571"/>
                  </a:lnTo>
                  <a:lnTo>
                    <a:pt x="583" y="0"/>
                  </a:lnTo>
                  <a:lnTo>
                    <a:pt x="671" y="101"/>
                  </a:lnTo>
                  <a:lnTo>
                    <a:pt x="102" y="672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68" name="Freeform 18"/>
            <p:cNvSpPr>
              <a:spLocks/>
            </p:cNvSpPr>
            <p:nvPr/>
          </p:nvSpPr>
          <p:spPr bwMode="auto">
            <a:xfrm>
              <a:off x="2767012" y="4029075"/>
              <a:ext cx="1065213" cy="1066800"/>
            </a:xfrm>
            <a:custGeom>
              <a:avLst/>
              <a:gdLst>
                <a:gd name="T0" fmla="*/ 161925 w 671"/>
                <a:gd name="T1" fmla="*/ 1066800 h 672"/>
                <a:gd name="T2" fmla="*/ 0 w 671"/>
                <a:gd name="T3" fmla="*/ 906463 h 672"/>
                <a:gd name="T4" fmla="*/ 925513 w 671"/>
                <a:gd name="T5" fmla="*/ 0 h 672"/>
                <a:gd name="T6" fmla="*/ 1065213 w 671"/>
                <a:gd name="T7" fmla="*/ 160338 h 672"/>
                <a:gd name="T8" fmla="*/ 161925 w 671"/>
                <a:gd name="T9" fmla="*/ 1066800 h 6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71" h="672">
                  <a:moveTo>
                    <a:pt x="102" y="672"/>
                  </a:moveTo>
                  <a:lnTo>
                    <a:pt x="0" y="571"/>
                  </a:lnTo>
                  <a:lnTo>
                    <a:pt x="583" y="0"/>
                  </a:lnTo>
                  <a:lnTo>
                    <a:pt x="671" y="101"/>
                  </a:lnTo>
                  <a:lnTo>
                    <a:pt x="102" y="67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69" name="Freeform 19"/>
            <p:cNvSpPr>
              <a:spLocks/>
            </p:cNvSpPr>
            <p:nvPr/>
          </p:nvSpPr>
          <p:spPr bwMode="auto">
            <a:xfrm>
              <a:off x="3089275" y="3505200"/>
              <a:ext cx="742950" cy="744537"/>
            </a:xfrm>
            <a:custGeom>
              <a:avLst/>
              <a:gdLst>
                <a:gd name="T0" fmla="*/ 682625 w 468"/>
                <a:gd name="T1" fmla="*/ 744537 h 469"/>
                <a:gd name="T2" fmla="*/ 0 w 468"/>
                <a:gd name="T3" fmla="*/ 60325 h 469"/>
                <a:gd name="T4" fmla="*/ 60325 w 468"/>
                <a:gd name="T5" fmla="*/ 0 h 469"/>
                <a:gd name="T6" fmla="*/ 742950 w 468"/>
                <a:gd name="T7" fmla="*/ 684212 h 469"/>
                <a:gd name="T8" fmla="*/ 682625 w 468"/>
                <a:gd name="T9" fmla="*/ 744537 h 4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68" h="469">
                  <a:moveTo>
                    <a:pt x="430" y="469"/>
                  </a:moveTo>
                  <a:lnTo>
                    <a:pt x="0" y="38"/>
                  </a:lnTo>
                  <a:lnTo>
                    <a:pt x="38" y="0"/>
                  </a:lnTo>
                  <a:lnTo>
                    <a:pt x="468" y="431"/>
                  </a:lnTo>
                  <a:lnTo>
                    <a:pt x="430" y="469"/>
                  </a:lnTo>
                  <a:close/>
                </a:path>
              </a:pathLst>
            </a:custGeom>
            <a:solidFill>
              <a:srgbClr val="4098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70" name="Freeform 20"/>
            <p:cNvSpPr>
              <a:spLocks/>
            </p:cNvSpPr>
            <p:nvPr/>
          </p:nvSpPr>
          <p:spPr bwMode="auto">
            <a:xfrm>
              <a:off x="3149600" y="3565525"/>
              <a:ext cx="180975" cy="182562"/>
            </a:xfrm>
            <a:custGeom>
              <a:avLst/>
              <a:gdLst>
                <a:gd name="T0" fmla="*/ 180975 w 9"/>
                <a:gd name="T1" fmla="*/ 182562 h 9"/>
                <a:gd name="T2" fmla="*/ 160867 w 9"/>
                <a:gd name="T3" fmla="*/ 182562 h 9"/>
                <a:gd name="T4" fmla="*/ 0 w 9"/>
                <a:gd name="T5" fmla="*/ 20285 h 9"/>
                <a:gd name="T6" fmla="*/ 0 w 9"/>
                <a:gd name="T7" fmla="*/ 0 h 9"/>
                <a:gd name="T8" fmla="*/ 40217 w 9"/>
                <a:gd name="T9" fmla="*/ 0 h 9"/>
                <a:gd name="T10" fmla="*/ 180975 w 9"/>
                <a:gd name="T11" fmla="*/ 141993 h 9"/>
                <a:gd name="T12" fmla="*/ 180975 w 9"/>
                <a:gd name="T13" fmla="*/ 182562 h 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9" h="9">
                  <a:moveTo>
                    <a:pt x="9" y="9"/>
                  </a:moveTo>
                  <a:cubicBezTo>
                    <a:pt x="9" y="9"/>
                    <a:pt x="8" y="9"/>
                    <a:pt x="8" y="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8"/>
                    <a:pt x="9" y="8"/>
                    <a:pt x="9" y="9"/>
                  </a:cubicBezTo>
                  <a:close/>
                </a:path>
              </a:pathLst>
            </a:custGeom>
            <a:solidFill>
              <a:srgbClr val="0057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71" name="Freeform 21"/>
            <p:cNvSpPr>
              <a:spLocks/>
            </p:cNvSpPr>
            <p:nvPr/>
          </p:nvSpPr>
          <p:spPr bwMode="auto">
            <a:xfrm>
              <a:off x="3351212" y="3767138"/>
              <a:ext cx="260350" cy="261937"/>
            </a:xfrm>
            <a:custGeom>
              <a:avLst/>
              <a:gdLst>
                <a:gd name="T0" fmla="*/ 260350 w 164"/>
                <a:gd name="T1" fmla="*/ 261937 h 165"/>
                <a:gd name="T2" fmla="*/ 239713 w 164"/>
                <a:gd name="T3" fmla="*/ 261937 h 165"/>
                <a:gd name="T4" fmla="*/ 0 w 164"/>
                <a:gd name="T5" fmla="*/ 0 h 165"/>
                <a:gd name="T6" fmla="*/ 0 w 164"/>
                <a:gd name="T7" fmla="*/ 0 h 165"/>
                <a:gd name="T8" fmla="*/ 0 w 164"/>
                <a:gd name="T9" fmla="*/ 0 h 165"/>
                <a:gd name="T10" fmla="*/ 260350 w 164"/>
                <a:gd name="T11" fmla="*/ 241300 h 165"/>
                <a:gd name="T12" fmla="*/ 260350 w 164"/>
                <a:gd name="T13" fmla="*/ 261937 h 16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4" h="165">
                  <a:moveTo>
                    <a:pt x="164" y="165"/>
                  </a:moveTo>
                  <a:lnTo>
                    <a:pt x="151" y="165"/>
                  </a:lnTo>
                  <a:lnTo>
                    <a:pt x="0" y="0"/>
                  </a:lnTo>
                  <a:lnTo>
                    <a:pt x="164" y="152"/>
                  </a:lnTo>
                  <a:lnTo>
                    <a:pt x="164" y="16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72" name="Freeform 22"/>
            <p:cNvSpPr>
              <a:spLocks/>
            </p:cNvSpPr>
            <p:nvPr/>
          </p:nvSpPr>
          <p:spPr bwMode="auto">
            <a:xfrm>
              <a:off x="2827337" y="3625850"/>
              <a:ext cx="723900" cy="725487"/>
            </a:xfrm>
            <a:custGeom>
              <a:avLst/>
              <a:gdLst>
                <a:gd name="T0" fmla="*/ 463550 w 456"/>
                <a:gd name="T1" fmla="*/ 725487 h 457"/>
                <a:gd name="T2" fmla="*/ 0 w 456"/>
                <a:gd name="T3" fmla="*/ 261937 h 457"/>
                <a:gd name="T4" fmla="*/ 261938 w 456"/>
                <a:gd name="T5" fmla="*/ 0 h 457"/>
                <a:gd name="T6" fmla="*/ 723900 w 456"/>
                <a:gd name="T7" fmla="*/ 463550 h 457"/>
                <a:gd name="T8" fmla="*/ 463550 w 456"/>
                <a:gd name="T9" fmla="*/ 725487 h 45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56" h="457">
                  <a:moveTo>
                    <a:pt x="292" y="457"/>
                  </a:moveTo>
                  <a:lnTo>
                    <a:pt x="0" y="165"/>
                  </a:lnTo>
                  <a:lnTo>
                    <a:pt x="165" y="0"/>
                  </a:lnTo>
                  <a:lnTo>
                    <a:pt x="456" y="292"/>
                  </a:lnTo>
                  <a:lnTo>
                    <a:pt x="292" y="457"/>
                  </a:lnTo>
                  <a:close/>
                </a:path>
              </a:pathLst>
            </a:custGeom>
            <a:solidFill>
              <a:srgbClr val="F7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73" name="Freeform 23"/>
            <p:cNvSpPr>
              <a:spLocks/>
            </p:cNvSpPr>
            <p:nvPr/>
          </p:nvSpPr>
          <p:spPr bwMode="auto">
            <a:xfrm>
              <a:off x="2827337" y="3625850"/>
              <a:ext cx="723900" cy="725487"/>
            </a:xfrm>
            <a:custGeom>
              <a:avLst/>
              <a:gdLst>
                <a:gd name="T0" fmla="*/ 463550 w 456"/>
                <a:gd name="T1" fmla="*/ 725487 h 457"/>
                <a:gd name="T2" fmla="*/ 0 w 456"/>
                <a:gd name="T3" fmla="*/ 261937 h 457"/>
                <a:gd name="T4" fmla="*/ 261938 w 456"/>
                <a:gd name="T5" fmla="*/ 0 h 457"/>
                <a:gd name="T6" fmla="*/ 723900 w 456"/>
                <a:gd name="T7" fmla="*/ 463550 h 457"/>
                <a:gd name="T8" fmla="*/ 463550 w 456"/>
                <a:gd name="T9" fmla="*/ 725487 h 45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56" h="457">
                  <a:moveTo>
                    <a:pt x="292" y="457"/>
                  </a:moveTo>
                  <a:lnTo>
                    <a:pt x="0" y="165"/>
                  </a:lnTo>
                  <a:lnTo>
                    <a:pt x="165" y="0"/>
                  </a:lnTo>
                  <a:lnTo>
                    <a:pt x="456" y="292"/>
                  </a:lnTo>
                  <a:lnTo>
                    <a:pt x="292" y="4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74" name="Freeform 24"/>
            <p:cNvSpPr>
              <a:spLocks/>
            </p:cNvSpPr>
            <p:nvPr/>
          </p:nvSpPr>
          <p:spPr bwMode="auto">
            <a:xfrm>
              <a:off x="3008312" y="3667125"/>
              <a:ext cx="161925" cy="160337"/>
            </a:xfrm>
            <a:custGeom>
              <a:avLst/>
              <a:gdLst>
                <a:gd name="T0" fmla="*/ 80963 w 102"/>
                <a:gd name="T1" fmla="*/ 160337 h 101"/>
                <a:gd name="T2" fmla="*/ 0 w 102"/>
                <a:gd name="T3" fmla="*/ 80962 h 101"/>
                <a:gd name="T4" fmla="*/ 80963 w 102"/>
                <a:gd name="T5" fmla="*/ 0 h 101"/>
                <a:gd name="T6" fmla="*/ 161925 w 102"/>
                <a:gd name="T7" fmla="*/ 80962 h 101"/>
                <a:gd name="T8" fmla="*/ 80963 w 102"/>
                <a:gd name="T9" fmla="*/ 160337 h 10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2" h="101">
                  <a:moveTo>
                    <a:pt x="51" y="101"/>
                  </a:moveTo>
                  <a:lnTo>
                    <a:pt x="0" y="51"/>
                  </a:lnTo>
                  <a:lnTo>
                    <a:pt x="51" y="0"/>
                  </a:lnTo>
                  <a:lnTo>
                    <a:pt x="102" y="51"/>
                  </a:lnTo>
                  <a:lnTo>
                    <a:pt x="51" y="101"/>
                  </a:lnTo>
                  <a:close/>
                </a:path>
              </a:pathLst>
            </a:custGeom>
            <a:solidFill>
              <a:srgbClr val="EE7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75" name="Freeform 25"/>
            <p:cNvSpPr>
              <a:spLocks/>
            </p:cNvSpPr>
            <p:nvPr/>
          </p:nvSpPr>
          <p:spPr bwMode="auto">
            <a:xfrm>
              <a:off x="3170237" y="3767138"/>
              <a:ext cx="160338" cy="180975"/>
            </a:xfrm>
            <a:custGeom>
              <a:avLst/>
              <a:gdLst>
                <a:gd name="T0" fmla="*/ 139700 w 101"/>
                <a:gd name="T1" fmla="*/ 180975 h 114"/>
                <a:gd name="T2" fmla="*/ 0 w 101"/>
                <a:gd name="T3" fmla="*/ 20638 h 114"/>
                <a:gd name="T4" fmla="*/ 0 w 101"/>
                <a:gd name="T5" fmla="*/ 0 h 114"/>
                <a:gd name="T6" fmla="*/ 160338 w 101"/>
                <a:gd name="T7" fmla="*/ 161925 h 114"/>
                <a:gd name="T8" fmla="*/ 139700 w 101"/>
                <a:gd name="T9" fmla="*/ 180975 h 1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1" h="114">
                  <a:moveTo>
                    <a:pt x="88" y="114"/>
                  </a:moveTo>
                  <a:lnTo>
                    <a:pt x="0" y="13"/>
                  </a:lnTo>
                  <a:lnTo>
                    <a:pt x="0" y="0"/>
                  </a:lnTo>
                  <a:lnTo>
                    <a:pt x="101" y="102"/>
                  </a:lnTo>
                  <a:lnTo>
                    <a:pt x="88" y="114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76" name="Freeform 26"/>
            <p:cNvSpPr>
              <a:spLocks/>
            </p:cNvSpPr>
            <p:nvPr/>
          </p:nvSpPr>
          <p:spPr bwMode="auto">
            <a:xfrm>
              <a:off x="2989262" y="3767138"/>
              <a:ext cx="422275" cy="422275"/>
            </a:xfrm>
            <a:custGeom>
              <a:avLst/>
              <a:gdLst>
                <a:gd name="T0" fmla="*/ 422275 w 266"/>
                <a:gd name="T1" fmla="*/ 422275 h 266"/>
                <a:gd name="T2" fmla="*/ 0 w 266"/>
                <a:gd name="T3" fmla="*/ 0 h 266"/>
                <a:gd name="T4" fmla="*/ 0 w 266"/>
                <a:gd name="T5" fmla="*/ 0 h 266"/>
                <a:gd name="T6" fmla="*/ 422275 w 266"/>
                <a:gd name="T7" fmla="*/ 422275 h 266"/>
                <a:gd name="T8" fmla="*/ 422275 w 266"/>
                <a:gd name="T9" fmla="*/ 422275 h 2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6" h="266">
                  <a:moveTo>
                    <a:pt x="266" y="266"/>
                  </a:moveTo>
                  <a:lnTo>
                    <a:pt x="0" y="0"/>
                  </a:lnTo>
                  <a:lnTo>
                    <a:pt x="266" y="266"/>
                  </a:lnTo>
                  <a:close/>
                </a:path>
              </a:pathLst>
            </a:custGeom>
            <a:solidFill>
              <a:srgbClr val="9FA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77" name="Freeform 27"/>
            <p:cNvSpPr>
              <a:spLocks/>
            </p:cNvSpPr>
            <p:nvPr/>
          </p:nvSpPr>
          <p:spPr bwMode="auto">
            <a:xfrm>
              <a:off x="2947987" y="3787775"/>
              <a:ext cx="442913" cy="442912"/>
            </a:xfrm>
            <a:custGeom>
              <a:avLst/>
              <a:gdLst>
                <a:gd name="T0" fmla="*/ 422275 w 279"/>
                <a:gd name="T1" fmla="*/ 442912 h 279"/>
                <a:gd name="T2" fmla="*/ 0 w 279"/>
                <a:gd name="T3" fmla="*/ 20637 h 279"/>
                <a:gd name="T4" fmla="*/ 20638 w 279"/>
                <a:gd name="T5" fmla="*/ 0 h 279"/>
                <a:gd name="T6" fmla="*/ 442913 w 279"/>
                <a:gd name="T7" fmla="*/ 422275 h 279"/>
                <a:gd name="T8" fmla="*/ 422275 w 279"/>
                <a:gd name="T9" fmla="*/ 442912 h 2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79" h="279">
                  <a:moveTo>
                    <a:pt x="266" y="279"/>
                  </a:moveTo>
                  <a:lnTo>
                    <a:pt x="0" y="13"/>
                  </a:lnTo>
                  <a:lnTo>
                    <a:pt x="13" y="0"/>
                  </a:lnTo>
                  <a:lnTo>
                    <a:pt x="279" y="266"/>
                  </a:lnTo>
                  <a:lnTo>
                    <a:pt x="266" y="279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78" name="Freeform 28"/>
            <p:cNvSpPr>
              <a:spLocks/>
            </p:cNvSpPr>
            <p:nvPr/>
          </p:nvSpPr>
          <p:spPr bwMode="auto">
            <a:xfrm>
              <a:off x="2928937" y="3827463"/>
              <a:ext cx="422275" cy="442912"/>
            </a:xfrm>
            <a:custGeom>
              <a:avLst/>
              <a:gdLst>
                <a:gd name="T0" fmla="*/ 401638 w 266"/>
                <a:gd name="T1" fmla="*/ 442912 h 279"/>
                <a:gd name="T2" fmla="*/ 0 w 266"/>
                <a:gd name="T3" fmla="*/ 20637 h 279"/>
                <a:gd name="T4" fmla="*/ 0 w 266"/>
                <a:gd name="T5" fmla="*/ 0 h 279"/>
                <a:gd name="T6" fmla="*/ 422275 w 266"/>
                <a:gd name="T7" fmla="*/ 422275 h 279"/>
                <a:gd name="T8" fmla="*/ 401638 w 266"/>
                <a:gd name="T9" fmla="*/ 442912 h 2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6" h="279">
                  <a:moveTo>
                    <a:pt x="253" y="279"/>
                  </a:moveTo>
                  <a:lnTo>
                    <a:pt x="0" y="13"/>
                  </a:lnTo>
                  <a:lnTo>
                    <a:pt x="0" y="0"/>
                  </a:lnTo>
                  <a:lnTo>
                    <a:pt x="266" y="266"/>
                  </a:lnTo>
                  <a:lnTo>
                    <a:pt x="253" y="279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79" name="Freeform 29"/>
            <p:cNvSpPr>
              <a:spLocks/>
            </p:cNvSpPr>
            <p:nvPr/>
          </p:nvSpPr>
          <p:spPr bwMode="auto">
            <a:xfrm>
              <a:off x="2887662" y="3868738"/>
              <a:ext cx="422275" cy="422275"/>
            </a:xfrm>
            <a:custGeom>
              <a:avLst/>
              <a:gdLst>
                <a:gd name="T0" fmla="*/ 422275 w 266"/>
                <a:gd name="T1" fmla="*/ 422275 h 266"/>
                <a:gd name="T2" fmla="*/ 0 w 266"/>
                <a:gd name="T3" fmla="*/ 0 h 266"/>
                <a:gd name="T4" fmla="*/ 20638 w 266"/>
                <a:gd name="T5" fmla="*/ 0 h 266"/>
                <a:gd name="T6" fmla="*/ 422275 w 266"/>
                <a:gd name="T7" fmla="*/ 401638 h 266"/>
                <a:gd name="T8" fmla="*/ 422275 w 266"/>
                <a:gd name="T9" fmla="*/ 422275 h 2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6" h="266">
                  <a:moveTo>
                    <a:pt x="266" y="266"/>
                  </a:moveTo>
                  <a:lnTo>
                    <a:pt x="0" y="0"/>
                  </a:lnTo>
                  <a:lnTo>
                    <a:pt x="13" y="0"/>
                  </a:lnTo>
                  <a:lnTo>
                    <a:pt x="266" y="253"/>
                  </a:lnTo>
                  <a:lnTo>
                    <a:pt x="266" y="266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80" name="Freeform 30"/>
            <p:cNvSpPr>
              <a:spLocks/>
            </p:cNvSpPr>
            <p:nvPr/>
          </p:nvSpPr>
          <p:spPr bwMode="auto">
            <a:xfrm>
              <a:off x="2887662" y="3868738"/>
              <a:ext cx="422275" cy="422275"/>
            </a:xfrm>
            <a:custGeom>
              <a:avLst/>
              <a:gdLst>
                <a:gd name="T0" fmla="*/ 422275 w 266"/>
                <a:gd name="T1" fmla="*/ 422275 h 266"/>
                <a:gd name="T2" fmla="*/ 0 w 266"/>
                <a:gd name="T3" fmla="*/ 0 h 266"/>
                <a:gd name="T4" fmla="*/ 20638 w 266"/>
                <a:gd name="T5" fmla="*/ 0 h 266"/>
                <a:gd name="T6" fmla="*/ 422275 w 266"/>
                <a:gd name="T7" fmla="*/ 401638 h 266"/>
                <a:gd name="T8" fmla="*/ 422275 w 266"/>
                <a:gd name="T9" fmla="*/ 422275 h 2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6" h="266">
                  <a:moveTo>
                    <a:pt x="266" y="266"/>
                  </a:moveTo>
                  <a:lnTo>
                    <a:pt x="0" y="0"/>
                  </a:lnTo>
                  <a:lnTo>
                    <a:pt x="13" y="0"/>
                  </a:lnTo>
                  <a:lnTo>
                    <a:pt x="266" y="253"/>
                  </a:lnTo>
                  <a:lnTo>
                    <a:pt x="266" y="26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81" name="Freeform 31"/>
            <p:cNvSpPr>
              <a:spLocks/>
            </p:cNvSpPr>
            <p:nvPr/>
          </p:nvSpPr>
          <p:spPr bwMode="auto">
            <a:xfrm>
              <a:off x="2546350" y="3929063"/>
              <a:ext cx="723900" cy="703262"/>
            </a:xfrm>
            <a:custGeom>
              <a:avLst/>
              <a:gdLst>
                <a:gd name="T0" fmla="*/ 461963 w 456"/>
                <a:gd name="T1" fmla="*/ 703262 h 443"/>
                <a:gd name="T2" fmla="*/ 0 w 456"/>
                <a:gd name="T3" fmla="*/ 260350 h 443"/>
                <a:gd name="T4" fmla="*/ 261938 w 456"/>
                <a:gd name="T5" fmla="*/ 0 h 443"/>
                <a:gd name="T6" fmla="*/ 723900 w 456"/>
                <a:gd name="T7" fmla="*/ 442912 h 443"/>
                <a:gd name="T8" fmla="*/ 461963 w 456"/>
                <a:gd name="T9" fmla="*/ 703262 h 44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56" h="443">
                  <a:moveTo>
                    <a:pt x="291" y="443"/>
                  </a:moveTo>
                  <a:lnTo>
                    <a:pt x="0" y="164"/>
                  </a:lnTo>
                  <a:lnTo>
                    <a:pt x="165" y="0"/>
                  </a:lnTo>
                  <a:lnTo>
                    <a:pt x="456" y="279"/>
                  </a:lnTo>
                  <a:lnTo>
                    <a:pt x="291" y="443"/>
                  </a:lnTo>
                  <a:close/>
                </a:path>
              </a:pathLst>
            </a:custGeom>
            <a:solidFill>
              <a:srgbClr val="F7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82" name="Freeform 32"/>
            <p:cNvSpPr>
              <a:spLocks/>
            </p:cNvSpPr>
            <p:nvPr/>
          </p:nvSpPr>
          <p:spPr bwMode="auto">
            <a:xfrm>
              <a:off x="2546350" y="3929063"/>
              <a:ext cx="723900" cy="703262"/>
            </a:xfrm>
            <a:custGeom>
              <a:avLst/>
              <a:gdLst>
                <a:gd name="T0" fmla="*/ 461963 w 456"/>
                <a:gd name="T1" fmla="*/ 703262 h 443"/>
                <a:gd name="T2" fmla="*/ 0 w 456"/>
                <a:gd name="T3" fmla="*/ 260350 h 443"/>
                <a:gd name="T4" fmla="*/ 261938 w 456"/>
                <a:gd name="T5" fmla="*/ 0 h 443"/>
                <a:gd name="T6" fmla="*/ 723900 w 456"/>
                <a:gd name="T7" fmla="*/ 442912 h 443"/>
                <a:gd name="T8" fmla="*/ 461963 w 456"/>
                <a:gd name="T9" fmla="*/ 703262 h 44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56" h="443">
                  <a:moveTo>
                    <a:pt x="291" y="443"/>
                  </a:moveTo>
                  <a:lnTo>
                    <a:pt x="0" y="164"/>
                  </a:lnTo>
                  <a:lnTo>
                    <a:pt x="165" y="0"/>
                  </a:lnTo>
                  <a:lnTo>
                    <a:pt x="456" y="279"/>
                  </a:lnTo>
                  <a:lnTo>
                    <a:pt x="291" y="44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83" name="Freeform 33"/>
            <p:cNvSpPr>
              <a:spLocks/>
            </p:cNvSpPr>
            <p:nvPr/>
          </p:nvSpPr>
          <p:spPr bwMode="auto">
            <a:xfrm>
              <a:off x="2727325" y="3968750"/>
              <a:ext cx="141288" cy="141287"/>
            </a:xfrm>
            <a:custGeom>
              <a:avLst/>
              <a:gdLst>
                <a:gd name="T0" fmla="*/ 80963 w 89"/>
                <a:gd name="T1" fmla="*/ 141287 h 89"/>
                <a:gd name="T2" fmla="*/ 0 w 89"/>
                <a:gd name="T3" fmla="*/ 80962 h 89"/>
                <a:gd name="T4" fmla="*/ 80963 w 89"/>
                <a:gd name="T5" fmla="*/ 0 h 89"/>
                <a:gd name="T6" fmla="*/ 141288 w 89"/>
                <a:gd name="T7" fmla="*/ 80962 h 89"/>
                <a:gd name="T8" fmla="*/ 80963 w 89"/>
                <a:gd name="T9" fmla="*/ 141287 h 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9" h="89">
                  <a:moveTo>
                    <a:pt x="51" y="89"/>
                  </a:moveTo>
                  <a:lnTo>
                    <a:pt x="0" y="51"/>
                  </a:lnTo>
                  <a:lnTo>
                    <a:pt x="51" y="0"/>
                  </a:lnTo>
                  <a:lnTo>
                    <a:pt x="89" y="51"/>
                  </a:lnTo>
                  <a:lnTo>
                    <a:pt x="51" y="89"/>
                  </a:lnTo>
                  <a:close/>
                </a:path>
              </a:pathLst>
            </a:custGeom>
            <a:solidFill>
              <a:srgbClr val="E504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84" name="Freeform 34"/>
            <p:cNvSpPr>
              <a:spLocks/>
            </p:cNvSpPr>
            <p:nvPr/>
          </p:nvSpPr>
          <p:spPr bwMode="auto">
            <a:xfrm>
              <a:off x="2727325" y="3968750"/>
              <a:ext cx="141288" cy="141287"/>
            </a:xfrm>
            <a:custGeom>
              <a:avLst/>
              <a:gdLst>
                <a:gd name="T0" fmla="*/ 80963 w 89"/>
                <a:gd name="T1" fmla="*/ 141287 h 89"/>
                <a:gd name="T2" fmla="*/ 0 w 89"/>
                <a:gd name="T3" fmla="*/ 80962 h 89"/>
                <a:gd name="T4" fmla="*/ 80963 w 89"/>
                <a:gd name="T5" fmla="*/ 0 h 89"/>
                <a:gd name="T6" fmla="*/ 141288 w 89"/>
                <a:gd name="T7" fmla="*/ 80962 h 89"/>
                <a:gd name="T8" fmla="*/ 80963 w 89"/>
                <a:gd name="T9" fmla="*/ 141287 h 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9" h="89">
                  <a:moveTo>
                    <a:pt x="51" y="89"/>
                  </a:moveTo>
                  <a:lnTo>
                    <a:pt x="0" y="51"/>
                  </a:lnTo>
                  <a:lnTo>
                    <a:pt x="51" y="0"/>
                  </a:lnTo>
                  <a:lnTo>
                    <a:pt x="89" y="51"/>
                  </a:lnTo>
                  <a:lnTo>
                    <a:pt x="51" y="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85" name="Freeform 35"/>
            <p:cNvSpPr>
              <a:spLocks/>
            </p:cNvSpPr>
            <p:nvPr/>
          </p:nvSpPr>
          <p:spPr bwMode="auto">
            <a:xfrm>
              <a:off x="2868612" y="4068763"/>
              <a:ext cx="180975" cy="161925"/>
            </a:xfrm>
            <a:custGeom>
              <a:avLst/>
              <a:gdLst>
                <a:gd name="T0" fmla="*/ 160338 w 114"/>
                <a:gd name="T1" fmla="*/ 161925 h 102"/>
                <a:gd name="T2" fmla="*/ 0 w 114"/>
                <a:gd name="T3" fmla="*/ 0 h 102"/>
                <a:gd name="T4" fmla="*/ 19050 w 114"/>
                <a:gd name="T5" fmla="*/ 0 h 102"/>
                <a:gd name="T6" fmla="*/ 180975 w 114"/>
                <a:gd name="T7" fmla="*/ 161925 h 102"/>
                <a:gd name="T8" fmla="*/ 160338 w 114"/>
                <a:gd name="T9" fmla="*/ 161925 h 1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4" h="102">
                  <a:moveTo>
                    <a:pt x="101" y="102"/>
                  </a:moveTo>
                  <a:lnTo>
                    <a:pt x="0" y="0"/>
                  </a:lnTo>
                  <a:lnTo>
                    <a:pt x="12" y="0"/>
                  </a:lnTo>
                  <a:lnTo>
                    <a:pt x="114" y="102"/>
                  </a:lnTo>
                  <a:lnTo>
                    <a:pt x="101" y="102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86" name="Freeform 36"/>
            <p:cNvSpPr>
              <a:spLocks/>
            </p:cNvSpPr>
            <p:nvPr/>
          </p:nvSpPr>
          <p:spPr bwMode="auto">
            <a:xfrm>
              <a:off x="2868612" y="4068763"/>
              <a:ext cx="180975" cy="161925"/>
            </a:xfrm>
            <a:custGeom>
              <a:avLst/>
              <a:gdLst>
                <a:gd name="T0" fmla="*/ 160338 w 114"/>
                <a:gd name="T1" fmla="*/ 161925 h 102"/>
                <a:gd name="T2" fmla="*/ 0 w 114"/>
                <a:gd name="T3" fmla="*/ 0 h 102"/>
                <a:gd name="T4" fmla="*/ 19050 w 114"/>
                <a:gd name="T5" fmla="*/ 0 h 102"/>
                <a:gd name="T6" fmla="*/ 180975 w 114"/>
                <a:gd name="T7" fmla="*/ 161925 h 102"/>
                <a:gd name="T8" fmla="*/ 160338 w 114"/>
                <a:gd name="T9" fmla="*/ 161925 h 1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4" h="102">
                  <a:moveTo>
                    <a:pt x="101" y="102"/>
                  </a:moveTo>
                  <a:lnTo>
                    <a:pt x="0" y="0"/>
                  </a:lnTo>
                  <a:lnTo>
                    <a:pt x="12" y="0"/>
                  </a:lnTo>
                  <a:lnTo>
                    <a:pt x="114" y="102"/>
                  </a:lnTo>
                  <a:lnTo>
                    <a:pt x="101" y="10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87" name="Freeform 37"/>
            <p:cNvSpPr>
              <a:spLocks/>
            </p:cNvSpPr>
            <p:nvPr/>
          </p:nvSpPr>
          <p:spPr bwMode="auto">
            <a:xfrm>
              <a:off x="2586037" y="4049713"/>
              <a:ext cx="322263" cy="341312"/>
            </a:xfrm>
            <a:custGeom>
              <a:avLst/>
              <a:gdLst>
                <a:gd name="T0" fmla="*/ 201613 w 203"/>
                <a:gd name="T1" fmla="*/ 341312 h 215"/>
                <a:gd name="T2" fmla="*/ 0 w 203"/>
                <a:gd name="T3" fmla="*/ 139700 h 215"/>
                <a:gd name="T4" fmla="*/ 120650 w 203"/>
                <a:gd name="T5" fmla="*/ 0 h 215"/>
                <a:gd name="T6" fmla="*/ 322263 w 203"/>
                <a:gd name="T7" fmla="*/ 200025 h 215"/>
                <a:gd name="T8" fmla="*/ 201613 w 203"/>
                <a:gd name="T9" fmla="*/ 341312 h 2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3" h="215">
                  <a:moveTo>
                    <a:pt x="127" y="215"/>
                  </a:moveTo>
                  <a:lnTo>
                    <a:pt x="0" y="88"/>
                  </a:lnTo>
                  <a:lnTo>
                    <a:pt x="76" y="0"/>
                  </a:lnTo>
                  <a:lnTo>
                    <a:pt x="203" y="126"/>
                  </a:lnTo>
                  <a:lnTo>
                    <a:pt x="127" y="215"/>
                  </a:lnTo>
                  <a:close/>
                </a:path>
              </a:pathLst>
            </a:custGeom>
            <a:solidFill>
              <a:srgbClr val="DC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88" name="Freeform 38"/>
            <p:cNvSpPr>
              <a:spLocks/>
            </p:cNvSpPr>
            <p:nvPr/>
          </p:nvSpPr>
          <p:spPr bwMode="auto">
            <a:xfrm>
              <a:off x="2586037" y="4049713"/>
              <a:ext cx="322263" cy="341312"/>
            </a:xfrm>
            <a:custGeom>
              <a:avLst/>
              <a:gdLst>
                <a:gd name="T0" fmla="*/ 201613 w 203"/>
                <a:gd name="T1" fmla="*/ 341312 h 215"/>
                <a:gd name="T2" fmla="*/ 0 w 203"/>
                <a:gd name="T3" fmla="*/ 139700 h 215"/>
                <a:gd name="T4" fmla="*/ 120650 w 203"/>
                <a:gd name="T5" fmla="*/ 0 h 215"/>
                <a:gd name="T6" fmla="*/ 322263 w 203"/>
                <a:gd name="T7" fmla="*/ 200025 h 215"/>
                <a:gd name="T8" fmla="*/ 201613 w 203"/>
                <a:gd name="T9" fmla="*/ 341312 h 2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3" h="215">
                  <a:moveTo>
                    <a:pt x="127" y="215"/>
                  </a:moveTo>
                  <a:lnTo>
                    <a:pt x="0" y="88"/>
                  </a:lnTo>
                  <a:lnTo>
                    <a:pt x="76" y="0"/>
                  </a:lnTo>
                  <a:lnTo>
                    <a:pt x="203" y="126"/>
                  </a:lnTo>
                  <a:lnTo>
                    <a:pt x="127" y="2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89" name="Freeform 39"/>
            <p:cNvSpPr>
              <a:spLocks/>
            </p:cNvSpPr>
            <p:nvPr/>
          </p:nvSpPr>
          <p:spPr bwMode="auto">
            <a:xfrm>
              <a:off x="2787650" y="4270375"/>
              <a:ext cx="341313" cy="322262"/>
            </a:xfrm>
            <a:custGeom>
              <a:avLst/>
              <a:gdLst>
                <a:gd name="T0" fmla="*/ 201613 w 215"/>
                <a:gd name="T1" fmla="*/ 322262 h 203"/>
                <a:gd name="T2" fmla="*/ 0 w 215"/>
                <a:gd name="T3" fmla="*/ 120650 h 203"/>
                <a:gd name="T4" fmla="*/ 141288 w 215"/>
                <a:gd name="T5" fmla="*/ 0 h 203"/>
                <a:gd name="T6" fmla="*/ 341313 w 215"/>
                <a:gd name="T7" fmla="*/ 201612 h 203"/>
                <a:gd name="T8" fmla="*/ 201613 w 215"/>
                <a:gd name="T9" fmla="*/ 322262 h 2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5" h="203">
                  <a:moveTo>
                    <a:pt x="127" y="203"/>
                  </a:moveTo>
                  <a:lnTo>
                    <a:pt x="0" y="76"/>
                  </a:lnTo>
                  <a:lnTo>
                    <a:pt x="89" y="0"/>
                  </a:lnTo>
                  <a:lnTo>
                    <a:pt x="215" y="127"/>
                  </a:lnTo>
                  <a:lnTo>
                    <a:pt x="127" y="203"/>
                  </a:lnTo>
                  <a:close/>
                </a:path>
              </a:pathLst>
            </a:custGeom>
            <a:solidFill>
              <a:srgbClr val="2EA6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90" name="Freeform 40"/>
            <p:cNvSpPr>
              <a:spLocks/>
            </p:cNvSpPr>
            <p:nvPr/>
          </p:nvSpPr>
          <p:spPr bwMode="auto">
            <a:xfrm>
              <a:off x="2787650" y="4270375"/>
              <a:ext cx="341313" cy="322262"/>
            </a:xfrm>
            <a:custGeom>
              <a:avLst/>
              <a:gdLst>
                <a:gd name="T0" fmla="*/ 201613 w 215"/>
                <a:gd name="T1" fmla="*/ 322262 h 203"/>
                <a:gd name="T2" fmla="*/ 0 w 215"/>
                <a:gd name="T3" fmla="*/ 120650 h 203"/>
                <a:gd name="T4" fmla="*/ 141288 w 215"/>
                <a:gd name="T5" fmla="*/ 0 h 203"/>
                <a:gd name="T6" fmla="*/ 341313 w 215"/>
                <a:gd name="T7" fmla="*/ 201612 h 203"/>
                <a:gd name="T8" fmla="*/ 201613 w 215"/>
                <a:gd name="T9" fmla="*/ 322262 h 2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5" h="203">
                  <a:moveTo>
                    <a:pt x="127" y="203"/>
                  </a:moveTo>
                  <a:lnTo>
                    <a:pt x="0" y="76"/>
                  </a:lnTo>
                  <a:lnTo>
                    <a:pt x="89" y="0"/>
                  </a:lnTo>
                  <a:lnTo>
                    <a:pt x="215" y="127"/>
                  </a:lnTo>
                  <a:lnTo>
                    <a:pt x="127" y="20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91" name="Freeform 41"/>
            <p:cNvSpPr>
              <a:spLocks/>
            </p:cNvSpPr>
            <p:nvPr/>
          </p:nvSpPr>
          <p:spPr bwMode="auto">
            <a:xfrm>
              <a:off x="2286000" y="4189413"/>
              <a:ext cx="703263" cy="704850"/>
            </a:xfrm>
            <a:custGeom>
              <a:avLst/>
              <a:gdLst>
                <a:gd name="T0" fmla="*/ 441325 w 443"/>
                <a:gd name="T1" fmla="*/ 704850 h 444"/>
                <a:gd name="T2" fmla="*/ 0 w 443"/>
                <a:gd name="T3" fmla="*/ 261938 h 444"/>
                <a:gd name="T4" fmla="*/ 239713 w 443"/>
                <a:gd name="T5" fmla="*/ 0 h 444"/>
                <a:gd name="T6" fmla="*/ 703263 w 443"/>
                <a:gd name="T7" fmla="*/ 463550 h 444"/>
                <a:gd name="T8" fmla="*/ 441325 w 443"/>
                <a:gd name="T9" fmla="*/ 704850 h 4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43" h="444">
                  <a:moveTo>
                    <a:pt x="278" y="444"/>
                  </a:moveTo>
                  <a:lnTo>
                    <a:pt x="0" y="165"/>
                  </a:lnTo>
                  <a:lnTo>
                    <a:pt x="151" y="0"/>
                  </a:lnTo>
                  <a:lnTo>
                    <a:pt x="443" y="292"/>
                  </a:lnTo>
                  <a:lnTo>
                    <a:pt x="278" y="444"/>
                  </a:lnTo>
                  <a:close/>
                </a:path>
              </a:pathLst>
            </a:custGeom>
            <a:solidFill>
              <a:srgbClr val="F7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92" name="Freeform 42"/>
            <p:cNvSpPr>
              <a:spLocks/>
            </p:cNvSpPr>
            <p:nvPr/>
          </p:nvSpPr>
          <p:spPr bwMode="auto">
            <a:xfrm>
              <a:off x="2286000" y="4189413"/>
              <a:ext cx="703263" cy="704850"/>
            </a:xfrm>
            <a:custGeom>
              <a:avLst/>
              <a:gdLst>
                <a:gd name="T0" fmla="*/ 441325 w 443"/>
                <a:gd name="T1" fmla="*/ 704850 h 444"/>
                <a:gd name="T2" fmla="*/ 0 w 443"/>
                <a:gd name="T3" fmla="*/ 261938 h 444"/>
                <a:gd name="T4" fmla="*/ 239713 w 443"/>
                <a:gd name="T5" fmla="*/ 0 h 444"/>
                <a:gd name="T6" fmla="*/ 703263 w 443"/>
                <a:gd name="T7" fmla="*/ 463550 h 444"/>
                <a:gd name="T8" fmla="*/ 441325 w 443"/>
                <a:gd name="T9" fmla="*/ 704850 h 4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43" h="444">
                  <a:moveTo>
                    <a:pt x="278" y="444"/>
                  </a:moveTo>
                  <a:lnTo>
                    <a:pt x="0" y="165"/>
                  </a:lnTo>
                  <a:lnTo>
                    <a:pt x="151" y="0"/>
                  </a:lnTo>
                  <a:lnTo>
                    <a:pt x="443" y="292"/>
                  </a:lnTo>
                  <a:lnTo>
                    <a:pt x="278" y="44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93" name="Freeform 43"/>
            <p:cNvSpPr>
              <a:spLocks/>
            </p:cNvSpPr>
            <p:nvPr/>
          </p:nvSpPr>
          <p:spPr bwMode="auto">
            <a:xfrm>
              <a:off x="2446337" y="4249738"/>
              <a:ext cx="139700" cy="141287"/>
            </a:xfrm>
            <a:custGeom>
              <a:avLst/>
              <a:gdLst>
                <a:gd name="T0" fmla="*/ 60325 w 88"/>
                <a:gd name="T1" fmla="*/ 141287 h 89"/>
                <a:gd name="T2" fmla="*/ 0 w 88"/>
                <a:gd name="T3" fmla="*/ 80962 h 89"/>
                <a:gd name="T4" fmla="*/ 60325 w 88"/>
                <a:gd name="T5" fmla="*/ 0 h 89"/>
                <a:gd name="T6" fmla="*/ 139700 w 88"/>
                <a:gd name="T7" fmla="*/ 80962 h 89"/>
                <a:gd name="T8" fmla="*/ 60325 w 88"/>
                <a:gd name="T9" fmla="*/ 141287 h 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8" h="89">
                  <a:moveTo>
                    <a:pt x="38" y="89"/>
                  </a:moveTo>
                  <a:lnTo>
                    <a:pt x="0" y="51"/>
                  </a:lnTo>
                  <a:lnTo>
                    <a:pt x="38" y="0"/>
                  </a:lnTo>
                  <a:lnTo>
                    <a:pt x="88" y="51"/>
                  </a:lnTo>
                  <a:lnTo>
                    <a:pt x="38" y="89"/>
                  </a:lnTo>
                  <a:close/>
                </a:path>
              </a:pathLst>
            </a:custGeom>
            <a:solidFill>
              <a:srgbClr val="39B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94" name="Freeform 44"/>
            <p:cNvSpPr>
              <a:spLocks/>
            </p:cNvSpPr>
            <p:nvPr/>
          </p:nvSpPr>
          <p:spPr bwMode="auto">
            <a:xfrm>
              <a:off x="2446337" y="4249738"/>
              <a:ext cx="139700" cy="141287"/>
            </a:xfrm>
            <a:custGeom>
              <a:avLst/>
              <a:gdLst>
                <a:gd name="T0" fmla="*/ 60325 w 88"/>
                <a:gd name="T1" fmla="*/ 141287 h 89"/>
                <a:gd name="T2" fmla="*/ 0 w 88"/>
                <a:gd name="T3" fmla="*/ 80962 h 89"/>
                <a:gd name="T4" fmla="*/ 60325 w 88"/>
                <a:gd name="T5" fmla="*/ 0 h 89"/>
                <a:gd name="T6" fmla="*/ 139700 w 88"/>
                <a:gd name="T7" fmla="*/ 80962 h 89"/>
                <a:gd name="T8" fmla="*/ 60325 w 88"/>
                <a:gd name="T9" fmla="*/ 141287 h 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8" h="89">
                  <a:moveTo>
                    <a:pt x="38" y="89"/>
                  </a:moveTo>
                  <a:lnTo>
                    <a:pt x="0" y="51"/>
                  </a:lnTo>
                  <a:lnTo>
                    <a:pt x="38" y="0"/>
                  </a:lnTo>
                  <a:lnTo>
                    <a:pt x="88" y="51"/>
                  </a:lnTo>
                  <a:lnTo>
                    <a:pt x="38" y="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95" name="Freeform 45"/>
            <p:cNvSpPr>
              <a:spLocks/>
            </p:cNvSpPr>
            <p:nvPr/>
          </p:nvSpPr>
          <p:spPr bwMode="auto">
            <a:xfrm>
              <a:off x="2586037" y="4351338"/>
              <a:ext cx="180975" cy="160337"/>
            </a:xfrm>
            <a:custGeom>
              <a:avLst/>
              <a:gdLst>
                <a:gd name="T0" fmla="*/ 161925 w 114"/>
                <a:gd name="T1" fmla="*/ 160337 h 101"/>
                <a:gd name="T2" fmla="*/ 0 w 114"/>
                <a:gd name="T3" fmla="*/ 0 h 101"/>
                <a:gd name="T4" fmla="*/ 20638 w 114"/>
                <a:gd name="T5" fmla="*/ 0 h 101"/>
                <a:gd name="T6" fmla="*/ 180975 w 114"/>
                <a:gd name="T7" fmla="*/ 141287 h 101"/>
                <a:gd name="T8" fmla="*/ 161925 w 114"/>
                <a:gd name="T9" fmla="*/ 160337 h 10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4" h="101">
                  <a:moveTo>
                    <a:pt x="102" y="101"/>
                  </a:moveTo>
                  <a:lnTo>
                    <a:pt x="0" y="0"/>
                  </a:lnTo>
                  <a:lnTo>
                    <a:pt x="13" y="0"/>
                  </a:lnTo>
                  <a:lnTo>
                    <a:pt x="114" y="89"/>
                  </a:lnTo>
                  <a:lnTo>
                    <a:pt x="102" y="101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96" name="Freeform 46"/>
            <p:cNvSpPr>
              <a:spLocks/>
            </p:cNvSpPr>
            <p:nvPr/>
          </p:nvSpPr>
          <p:spPr bwMode="auto">
            <a:xfrm>
              <a:off x="2586037" y="4351338"/>
              <a:ext cx="180975" cy="160337"/>
            </a:xfrm>
            <a:custGeom>
              <a:avLst/>
              <a:gdLst>
                <a:gd name="T0" fmla="*/ 161925 w 114"/>
                <a:gd name="T1" fmla="*/ 160337 h 101"/>
                <a:gd name="T2" fmla="*/ 0 w 114"/>
                <a:gd name="T3" fmla="*/ 0 h 101"/>
                <a:gd name="T4" fmla="*/ 20638 w 114"/>
                <a:gd name="T5" fmla="*/ 0 h 101"/>
                <a:gd name="T6" fmla="*/ 180975 w 114"/>
                <a:gd name="T7" fmla="*/ 141287 h 101"/>
                <a:gd name="T8" fmla="*/ 161925 w 114"/>
                <a:gd name="T9" fmla="*/ 160337 h 10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4" h="101">
                  <a:moveTo>
                    <a:pt x="102" y="101"/>
                  </a:moveTo>
                  <a:lnTo>
                    <a:pt x="0" y="0"/>
                  </a:lnTo>
                  <a:lnTo>
                    <a:pt x="13" y="0"/>
                  </a:lnTo>
                  <a:lnTo>
                    <a:pt x="114" y="89"/>
                  </a:lnTo>
                  <a:lnTo>
                    <a:pt x="102" y="10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97" name="Freeform 47"/>
            <p:cNvSpPr>
              <a:spLocks/>
            </p:cNvSpPr>
            <p:nvPr/>
          </p:nvSpPr>
          <p:spPr bwMode="auto">
            <a:xfrm>
              <a:off x="2405062" y="4330700"/>
              <a:ext cx="442913" cy="442912"/>
            </a:xfrm>
            <a:custGeom>
              <a:avLst/>
              <a:gdLst>
                <a:gd name="T0" fmla="*/ 422275 w 279"/>
                <a:gd name="T1" fmla="*/ 442912 h 279"/>
                <a:gd name="T2" fmla="*/ 0 w 279"/>
                <a:gd name="T3" fmla="*/ 20637 h 279"/>
                <a:gd name="T4" fmla="*/ 20638 w 279"/>
                <a:gd name="T5" fmla="*/ 0 h 279"/>
                <a:gd name="T6" fmla="*/ 442913 w 279"/>
                <a:gd name="T7" fmla="*/ 422275 h 279"/>
                <a:gd name="T8" fmla="*/ 422275 w 279"/>
                <a:gd name="T9" fmla="*/ 442912 h 2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79" h="279">
                  <a:moveTo>
                    <a:pt x="266" y="279"/>
                  </a:moveTo>
                  <a:lnTo>
                    <a:pt x="0" y="13"/>
                  </a:lnTo>
                  <a:lnTo>
                    <a:pt x="13" y="0"/>
                  </a:lnTo>
                  <a:lnTo>
                    <a:pt x="279" y="266"/>
                  </a:lnTo>
                  <a:lnTo>
                    <a:pt x="266" y="279"/>
                  </a:lnTo>
                  <a:close/>
                </a:path>
              </a:pathLst>
            </a:custGeom>
            <a:solidFill>
              <a:srgbClr val="9FA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98" name="Freeform 48"/>
            <p:cNvSpPr>
              <a:spLocks/>
            </p:cNvSpPr>
            <p:nvPr/>
          </p:nvSpPr>
          <p:spPr bwMode="auto">
            <a:xfrm>
              <a:off x="2405062" y="4330700"/>
              <a:ext cx="442913" cy="442912"/>
            </a:xfrm>
            <a:custGeom>
              <a:avLst/>
              <a:gdLst>
                <a:gd name="T0" fmla="*/ 422275 w 279"/>
                <a:gd name="T1" fmla="*/ 442912 h 279"/>
                <a:gd name="T2" fmla="*/ 0 w 279"/>
                <a:gd name="T3" fmla="*/ 20637 h 279"/>
                <a:gd name="T4" fmla="*/ 20638 w 279"/>
                <a:gd name="T5" fmla="*/ 0 h 279"/>
                <a:gd name="T6" fmla="*/ 442913 w 279"/>
                <a:gd name="T7" fmla="*/ 422275 h 279"/>
                <a:gd name="T8" fmla="*/ 422275 w 279"/>
                <a:gd name="T9" fmla="*/ 442912 h 2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79" h="279">
                  <a:moveTo>
                    <a:pt x="266" y="279"/>
                  </a:moveTo>
                  <a:lnTo>
                    <a:pt x="0" y="13"/>
                  </a:lnTo>
                  <a:lnTo>
                    <a:pt x="13" y="0"/>
                  </a:lnTo>
                  <a:lnTo>
                    <a:pt x="279" y="266"/>
                  </a:lnTo>
                  <a:lnTo>
                    <a:pt x="266" y="27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99" name="Freeform 49"/>
            <p:cNvSpPr>
              <a:spLocks/>
            </p:cNvSpPr>
            <p:nvPr/>
          </p:nvSpPr>
          <p:spPr bwMode="auto">
            <a:xfrm>
              <a:off x="2386012" y="4371975"/>
              <a:ext cx="422275" cy="422275"/>
            </a:xfrm>
            <a:custGeom>
              <a:avLst/>
              <a:gdLst>
                <a:gd name="T0" fmla="*/ 422275 w 266"/>
                <a:gd name="T1" fmla="*/ 422275 h 266"/>
                <a:gd name="T2" fmla="*/ 0 w 266"/>
                <a:gd name="T3" fmla="*/ 0 h 266"/>
                <a:gd name="T4" fmla="*/ 0 w 266"/>
                <a:gd name="T5" fmla="*/ 0 h 266"/>
                <a:gd name="T6" fmla="*/ 422275 w 266"/>
                <a:gd name="T7" fmla="*/ 422275 h 266"/>
                <a:gd name="T8" fmla="*/ 422275 w 266"/>
                <a:gd name="T9" fmla="*/ 422275 h 2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6" h="266">
                  <a:moveTo>
                    <a:pt x="266" y="266"/>
                  </a:moveTo>
                  <a:lnTo>
                    <a:pt x="0" y="0"/>
                  </a:lnTo>
                  <a:lnTo>
                    <a:pt x="266" y="266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800" name="Freeform 50"/>
            <p:cNvSpPr>
              <a:spLocks/>
            </p:cNvSpPr>
            <p:nvPr/>
          </p:nvSpPr>
          <p:spPr bwMode="auto">
            <a:xfrm>
              <a:off x="2386012" y="4371975"/>
              <a:ext cx="422275" cy="422275"/>
            </a:xfrm>
            <a:custGeom>
              <a:avLst/>
              <a:gdLst>
                <a:gd name="T0" fmla="*/ 422275 w 266"/>
                <a:gd name="T1" fmla="*/ 422275 h 266"/>
                <a:gd name="T2" fmla="*/ 0 w 266"/>
                <a:gd name="T3" fmla="*/ 0 h 266"/>
                <a:gd name="T4" fmla="*/ 0 w 266"/>
                <a:gd name="T5" fmla="*/ 0 h 266"/>
                <a:gd name="T6" fmla="*/ 422275 w 266"/>
                <a:gd name="T7" fmla="*/ 422275 h 266"/>
                <a:gd name="T8" fmla="*/ 422275 w 266"/>
                <a:gd name="T9" fmla="*/ 422275 h 2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6" h="266">
                  <a:moveTo>
                    <a:pt x="266" y="266"/>
                  </a:moveTo>
                  <a:lnTo>
                    <a:pt x="0" y="0"/>
                  </a:lnTo>
                  <a:lnTo>
                    <a:pt x="266" y="26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801" name="Freeform 51"/>
            <p:cNvSpPr>
              <a:spLocks/>
            </p:cNvSpPr>
            <p:nvPr/>
          </p:nvSpPr>
          <p:spPr bwMode="auto">
            <a:xfrm>
              <a:off x="2346325" y="4391025"/>
              <a:ext cx="441325" cy="442912"/>
            </a:xfrm>
            <a:custGeom>
              <a:avLst/>
              <a:gdLst>
                <a:gd name="T0" fmla="*/ 420688 w 278"/>
                <a:gd name="T1" fmla="*/ 442912 h 279"/>
                <a:gd name="T2" fmla="*/ 0 w 278"/>
                <a:gd name="T3" fmla="*/ 20637 h 279"/>
                <a:gd name="T4" fmla="*/ 19050 w 278"/>
                <a:gd name="T5" fmla="*/ 0 h 279"/>
                <a:gd name="T6" fmla="*/ 441325 w 278"/>
                <a:gd name="T7" fmla="*/ 422275 h 279"/>
                <a:gd name="T8" fmla="*/ 420688 w 278"/>
                <a:gd name="T9" fmla="*/ 442912 h 2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78" h="279">
                  <a:moveTo>
                    <a:pt x="265" y="279"/>
                  </a:moveTo>
                  <a:lnTo>
                    <a:pt x="0" y="13"/>
                  </a:lnTo>
                  <a:lnTo>
                    <a:pt x="12" y="0"/>
                  </a:lnTo>
                  <a:lnTo>
                    <a:pt x="278" y="266"/>
                  </a:lnTo>
                  <a:lnTo>
                    <a:pt x="265" y="279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802" name="Freeform 52"/>
            <p:cNvSpPr>
              <a:spLocks/>
            </p:cNvSpPr>
            <p:nvPr/>
          </p:nvSpPr>
          <p:spPr bwMode="auto">
            <a:xfrm>
              <a:off x="2346325" y="4391025"/>
              <a:ext cx="441325" cy="442912"/>
            </a:xfrm>
            <a:custGeom>
              <a:avLst/>
              <a:gdLst>
                <a:gd name="T0" fmla="*/ 420688 w 278"/>
                <a:gd name="T1" fmla="*/ 442912 h 279"/>
                <a:gd name="T2" fmla="*/ 0 w 278"/>
                <a:gd name="T3" fmla="*/ 20637 h 279"/>
                <a:gd name="T4" fmla="*/ 19050 w 278"/>
                <a:gd name="T5" fmla="*/ 0 h 279"/>
                <a:gd name="T6" fmla="*/ 441325 w 278"/>
                <a:gd name="T7" fmla="*/ 422275 h 279"/>
                <a:gd name="T8" fmla="*/ 420688 w 278"/>
                <a:gd name="T9" fmla="*/ 442912 h 2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78" h="279">
                  <a:moveTo>
                    <a:pt x="265" y="279"/>
                  </a:moveTo>
                  <a:lnTo>
                    <a:pt x="0" y="13"/>
                  </a:lnTo>
                  <a:lnTo>
                    <a:pt x="12" y="0"/>
                  </a:lnTo>
                  <a:lnTo>
                    <a:pt x="278" y="266"/>
                  </a:lnTo>
                  <a:lnTo>
                    <a:pt x="265" y="27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803" name="Freeform 53"/>
            <p:cNvSpPr>
              <a:spLocks/>
            </p:cNvSpPr>
            <p:nvPr/>
          </p:nvSpPr>
          <p:spPr bwMode="auto">
            <a:xfrm>
              <a:off x="2325687" y="4432300"/>
              <a:ext cx="422275" cy="442912"/>
            </a:xfrm>
            <a:custGeom>
              <a:avLst/>
              <a:gdLst>
                <a:gd name="T0" fmla="*/ 401638 w 266"/>
                <a:gd name="T1" fmla="*/ 442912 h 279"/>
                <a:gd name="T2" fmla="*/ 0 w 266"/>
                <a:gd name="T3" fmla="*/ 19050 h 279"/>
                <a:gd name="T4" fmla="*/ 0 w 266"/>
                <a:gd name="T5" fmla="*/ 0 h 279"/>
                <a:gd name="T6" fmla="*/ 422275 w 266"/>
                <a:gd name="T7" fmla="*/ 422275 h 279"/>
                <a:gd name="T8" fmla="*/ 401638 w 266"/>
                <a:gd name="T9" fmla="*/ 442912 h 2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6" h="279">
                  <a:moveTo>
                    <a:pt x="253" y="279"/>
                  </a:moveTo>
                  <a:lnTo>
                    <a:pt x="0" y="12"/>
                  </a:lnTo>
                  <a:lnTo>
                    <a:pt x="0" y="0"/>
                  </a:lnTo>
                  <a:lnTo>
                    <a:pt x="266" y="266"/>
                  </a:lnTo>
                  <a:lnTo>
                    <a:pt x="253" y="279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804" name="Freeform 54"/>
            <p:cNvSpPr>
              <a:spLocks/>
            </p:cNvSpPr>
            <p:nvPr/>
          </p:nvSpPr>
          <p:spPr bwMode="auto">
            <a:xfrm>
              <a:off x="2325687" y="4432300"/>
              <a:ext cx="422275" cy="442912"/>
            </a:xfrm>
            <a:custGeom>
              <a:avLst/>
              <a:gdLst>
                <a:gd name="T0" fmla="*/ 401638 w 266"/>
                <a:gd name="T1" fmla="*/ 442912 h 279"/>
                <a:gd name="T2" fmla="*/ 0 w 266"/>
                <a:gd name="T3" fmla="*/ 19050 h 279"/>
                <a:gd name="T4" fmla="*/ 0 w 266"/>
                <a:gd name="T5" fmla="*/ 0 h 279"/>
                <a:gd name="T6" fmla="*/ 422275 w 266"/>
                <a:gd name="T7" fmla="*/ 422275 h 279"/>
                <a:gd name="T8" fmla="*/ 401638 w 266"/>
                <a:gd name="T9" fmla="*/ 442912 h 2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6" h="279">
                  <a:moveTo>
                    <a:pt x="253" y="279"/>
                  </a:moveTo>
                  <a:lnTo>
                    <a:pt x="0" y="12"/>
                  </a:lnTo>
                  <a:lnTo>
                    <a:pt x="0" y="0"/>
                  </a:lnTo>
                  <a:lnTo>
                    <a:pt x="266" y="266"/>
                  </a:lnTo>
                  <a:lnTo>
                    <a:pt x="253" y="27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805" name="Freeform 55"/>
            <p:cNvSpPr>
              <a:spLocks/>
            </p:cNvSpPr>
            <p:nvPr/>
          </p:nvSpPr>
          <p:spPr bwMode="auto">
            <a:xfrm>
              <a:off x="3490912" y="4170363"/>
              <a:ext cx="201613" cy="201612"/>
            </a:xfrm>
            <a:custGeom>
              <a:avLst/>
              <a:gdLst>
                <a:gd name="T0" fmla="*/ 120968 w 10"/>
                <a:gd name="T1" fmla="*/ 201612 h 10"/>
                <a:gd name="T2" fmla="*/ 80645 w 10"/>
                <a:gd name="T3" fmla="*/ 201612 h 10"/>
                <a:gd name="T4" fmla="*/ 20161 w 10"/>
                <a:gd name="T5" fmla="*/ 120967 h 10"/>
                <a:gd name="T6" fmla="*/ 20161 w 10"/>
                <a:gd name="T7" fmla="*/ 80645 h 10"/>
                <a:gd name="T8" fmla="*/ 80645 w 10"/>
                <a:gd name="T9" fmla="*/ 20161 h 10"/>
                <a:gd name="T10" fmla="*/ 120968 w 10"/>
                <a:gd name="T11" fmla="*/ 20161 h 10"/>
                <a:gd name="T12" fmla="*/ 181452 w 10"/>
                <a:gd name="T13" fmla="*/ 80645 h 10"/>
                <a:gd name="T14" fmla="*/ 181452 w 10"/>
                <a:gd name="T15" fmla="*/ 120967 h 10"/>
                <a:gd name="T16" fmla="*/ 120968 w 10"/>
                <a:gd name="T17" fmla="*/ 201612 h 1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" h="10">
                  <a:moveTo>
                    <a:pt x="6" y="10"/>
                  </a:moveTo>
                  <a:cubicBezTo>
                    <a:pt x="5" y="10"/>
                    <a:pt x="5" y="10"/>
                    <a:pt x="4" y="10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6"/>
                    <a:pt x="0" y="5"/>
                    <a:pt x="1" y="4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0"/>
                    <a:pt x="5" y="0"/>
                    <a:pt x="6" y="1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10" y="5"/>
                    <a:pt x="10" y="6"/>
                    <a:pt x="9" y="6"/>
                  </a:cubicBezTo>
                  <a:lnTo>
                    <a:pt x="6" y="10"/>
                  </a:lnTo>
                  <a:close/>
                </a:path>
              </a:pathLst>
            </a:custGeom>
            <a:solidFill>
              <a:srgbClr val="F7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806" name="Freeform 56"/>
            <p:cNvSpPr>
              <a:spLocks/>
            </p:cNvSpPr>
            <p:nvPr/>
          </p:nvSpPr>
          <p:spPr bwMode="auto">
            <a:xfrm>
              <a:off x="3290887" y="4391025"/>
              <a:ext cx="200025" cy="180975"/>
            </a:xfrm>
            <a:custGeom>
              <a:avLst/>
              <a:gdLst>
                <a:gd name="T0" fmla="*/ 120015 w 10"/>
                <a:gd name="T1" fmla="*/ 180975 h 9"/>
                <a:gd name="T2" fmla="*/ 80010 w 10"/>
                <a:gd name="T3" fmla="*/ 180975 h 9"/>
                <a:gd name="T4" fmla="*/ 0 w 10"/>
                <a:gd name="T5" fmla="*/ 100542 h 9"/>
                <a:gd name="T6" fmla="*/ 0 w 10"/>
                <a:gd name="T7" fmla="*/ 80433 h 9"/>
                <a:gd name="T8" fmla="*/ 80010 w 10"/>
                <a:gd name="T9" fmla="*/ 0 h 9"/>
                <a:gd name="T10" fmla="*/ 120015 w 10"/>
                <a:gd name="T11" fmla="*/ 0 h 9"/>
                <a:gd name="T12" fmla="*/ 180023 w 10"/>
                <a:gd name="T13" fmla="*/ 80433 h 9"/>
                <a:gd name="T14" fmla="*/ 180023 w 10"/>
                <a:gd name="T15" fmla="*/ 100542 h 9"/>
                <a:gd name="T16" fmla="*/ 120015 w 10"/>
                <a:gd name="T17" fmla="*/ 180975 h 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" h="9">
                  <a:moveTo>
                    <a:pt x="6" y="9"/>
                  </a:moveTo>
                  <a:cubicBezTo>
                    <a:pt x="5" y="9"/>
                    <a:pt x="4" y="9"/>
                    <a:pt x="4" y="9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4"/>
                    <a:pt x="0" y="4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10" y="4"/>
                    <a:pt x="10" y="5"/>
                    <a:pt x="9" y="5"/>
                  </a:cubicBezTo>
                  <a:lnTo>
                    <a:pt x="6" y="9"/>
                  </a:lnTo>
                  <a:close/>
                </a:path>
              </a:pathLst>
            </a:custGeom>
            <a:solidFill>
              <a:srgbClr val="EE7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807" name="Freeform 57"/>
            <p:cNvSpPr>
              <a:spLocks/>
            </p:cNvSpPr>
            <p:nvPr/>
          </p:nvSpPr>
          <p:spPr bwMode="auto">
            <a:xfrm>
              <a:off x="3089275" y="4592638"/>
              <a:ext cx="180975" cy="201612"/>
            </a:xfrm>
            <a:custGeom>
              <a:avLst/>
              <a:gdLst>
                <a:gd name="T0" fmla="*/ 100542 w 9"/>
                <a:gd name="T1" fmla="*/ 181451 h 10"/>
                <a:gd name="T2" fmla="*/ 80433 w 9"/>
                <a:gd name="T3" fmla="*/ 181451 h 10"/>
                <a:gd name="T4" fmla="*/ 0 w 9"/>
                <a:gd name="T5" fmla="*/ 120967 h 10"/>
                <a:gd name="T6" fmla="*/ 0 w 9"/>
                <a:gd name="T7" fmla="*/ 80645 h 10"/>
                <a:gd name="T8" fmla="*/ 80433 w 9"/>
                <a:gd name="T9" fmla="*/ 0 h 10"/>
                <a:gd name="T10" fmla="*/ 100542 w 9"/>
                <a:gd name="T11" fmla="*/ 0 h 10"/>
                <a:gd name="T12" fmla="*/ 180975 w 9"/>
                <a:gd name="T13" fmla="*/ 80645 h 10"/>
                <a:gd name="T14" fmla="*/ 180975 w 9"/>
                <a:gd name="T15" fmla="*/ 120967 h 10"/>
                <a:gd name="T16" fmla="*/ 100542 w 9"/>
                <a:gd name="T17" fmla="*/ 181451 h 1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9" h="10">
                  <a:moveTo>
                    <a:pt x="5" y="9"/>
                  </a:moveTo>
                  <a:cubicBezTo>
                    <a:pt x="5" y="10"/>
                    <a:pt x="4" y="10"/>
                    <a:pt x="4" y="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5"/>
                    <a:pt x="0" y="4"/>
                    <a:pt x="0" y="4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5" y="0"/>
                    <a:pt x="5" y="0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4"/>
                    <a:pt x="9" y="5"/>
                    <a:pt x="9" y="6"/>
                  </a:cubicBezTo>
                  <a:cubicBezTo>
                    <a:pt x="5" y="9"/>
                    <a:pt x="5" y="9"/>
                    <a:pt x="5" y="9"/>
                  </a:cubicBezTo>
                </a:path>
              </a:pathLst>
            </a:custGeom>
            <a:solidFill>
              <a:srgbClr val="F7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808" name="Freeform 58"/>
            <p:cNvSpPr>
              <a:spLocks/>
            </p:cNvSpPr>
            <p:nvPr/>
          </p:nvSpPr>
          <p:spPr bwMode="auto">
            <a:xfrm>
              <a:off x="2868612" y="4794250"/>
              <a:ext cx="200025" cy="201612"/>
            </a:xfrm>
            <a:custGeom>
              <a:avLst/>
              <a:gdLst>
                <a:gd name="T0" fmla="*/ 120015 w 10"/>
                <a:gd name="T1" fmla="*/ 181451 h 10"/>
                <a:gd name="T2" fmla="*/ 80010 w 10"/>
                <a:gd name="T3" fmla="*/ 181451 h 10"/>
                <a:gd name="T4" fmla="*/ 20003 w 10"/>
                <a:gd name="T5" fmla="*/ 120967 h 10"/>
                <a:gd name="T6" fmla="*/ 20003 w 10"/>
                <a:gd name="T7" fmla="*/ 80645 h 10"/>
                <a:gd name="T8" fmla="*/ 80010 w 10"/>
                <a:gd name="T9" fmla="*/ 20161 h 10"/>
                <a:gd name="T10" fmla="*/ 120015 w 10"/>
                <a:gd name="T11" fmla="*/ 20161 h 10"/>
                <a:gd name="T12" fmla="*/ 200025 w 10"/>
                <a:gd name="T13" fmla="*/ 80645 h 10"/>
                <a:gd name="T14" fmla="*/ 200025 w 10"/>
                <a:gd name="T15" fmla="*/ 120967 h 10"/>
                <a:gd name="T16" fmla="*/ 120015 w 10"/>
                <a:gd name="T17" fmla="*/ 181451 h 1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" h="10">
                  <a:moveTo>
                    <a:pt x="6" y="9"/>
                  </a:moveTo>
                  <a:cubicBezTo>
                    <a:pt x="6" y="10"/>
                    <a:pt x="5" y="10"/>
                    <a:pt x="4" y="9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5"/>
                    <a:pt x="0" y="5"/>
                    <a:pt x="1" y="4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0"/>
                    <a:pt x="6" y="0"/>
                    <a:pt x="6" y="1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5"/>
                    <a:pt x="10" y="5"/>
                    <a:pt x="10" y="6"/>
                  </a:cubicBezTo>
                  <a:cubicBezTo>
                    <a:pt x="6" y="9"/>
                    <a:pt x="6" y="9"/>
                    <a:pt x="6" y="9"/>
                  </a:cubicBezTo>
                </a:path>
              </a:pathLst>
            </a:custGeom>
            <a:solidFill>
              <a:srgbClr val="F7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809" name="Freeform 59"/>
            <p:cNvSpPr>
              <a:spLocks/>
            </p:cNvSpPr>
            <p:nvPr/>
          </p:nvSpPr>
          <p:spPr bwMode="auto">
            <a:xfrm>
              <a:off x="2244725" y="3868738"/>
              <a:ext cx="865188" cy="1227137"/>
            </a:xfrm>
            <a:custGeom>
              <a:avLst/>
              <a:gdLst>
                <a:gd name="T0" fmla="*/ 543258 w 43"/>
                <a:gd name="T1" fmla="*/ 0 h 61"/>
                <a:gd name="T2" fmla="*/ 0 w 43"/>
                <a:gd name="T3" fmla="*/ 543159 h 61"/>
                <a:gd name="T4" fmla="*/ 684102 w 43"/>
                <a:gd name="T5" fmla="*/ 1227137 h 61"/>
                <a:gd name="T6" fmla="*/ 865188 w 43"/>
                <a:gd name="T7" fmla="*/ 1046084 h 61"/>
                <a:gd name="T8" fmla="*/ 865188 w 43"/>
                <a:gd name="T9" fmla="*/ 1046084 h 61"/>
                <a:gd name="T10" fmla="*/ 684102 w 43"/>
                <a:gd name="T11" fmla="*/ 1227137 h 61"/>
                <a:gd name="T12" fmla="*/ 0 w 43"/>
                <a:gd name="T13" fmla="*/ 543159 h 61"/>
                <a:gd name="T14" fmla="*/ 0 w 43"/>
                <a:gd name="T15" fmla="*/ 543159 h 61"/>
                <a:gd name="T16" fmla="*/ 0 w 43"/>
                <a:gd name="T17" fmla="*/ 543159 h 61"/>
                <a:gd name="T18" fmla="*/ 543258 w 43"/>
                <a:gd name="T19" fmla="*/ 0 h 61"/>
                <a:gd name="T20" fmla="*/ 543258 w 43"/>
                <a:gd name="T21" fmla="*/ 0 h 6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43" h="61">
                  <a:moveTo>
                    <a:pt x="27" y="0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43" y="52"/>
                    <a:pt x="43" y="52"/>
                    <a:pt x="43" y="52"/>
                  </a:cubicBezTo>
                  <a:cubicBezTo>
                    <a:pt x="43" y="52"/>
                    <a:pt x="43" y="52"/>
                    <a:pt x="43" y="5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</a:path>
              </a:pathLst>
            </a:custGeom>
            <a:solidFill>
              <a:srgbClr val="F4F4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810" name="Freeform 60"/>
            <p:cNvSpPr>
              <a:spLocks/>
            </p:cNvSpPr>
            <p:nvPr/>
          </p:nvSpPr>
          <p:spPr bwMode="auto">
            <a:xfrm>
              <a:off x="2244725" y="4411663"/>
              <a:ext cx="865188" cy="684212"/>
            </a:xfrm>
            <a:custGeom>
              <a:avLst/>
              <a:gdLst>
                <a:gd name="T0" fmla="*/ 0 w 43"/>
                <a:gd name="T1" fmla="*/ 0 h 34"/>
                <a:gd name="T2" fmla="*/ 0 w 43"/>
                <a:gd name="T3" fmla="*/ 0 h 34"/>
                <a:gd name="T4" fmla="*/ 684102 w 43"/>
                <a:gd name="T5" fmla="*/ 684212 h 34"/>
                <a:gd name="T6" fmla="*/ 865188 w 43"/>
                <a:gd name="T7" fmla="*/ 503097 h 34"/>
                <a:gd name="T8" fmla="*/ 865188 w 43"/>
                <a:gd name="T9" fmla="*/ 503097 h 34"/>
                <a:gd name="T10" fmla="*/ 684102 w 43"/>
                <a:gd name="T11" fmla="*/ 684212 h 34"/>
                <a:gd name="T12" fmla="*/ 523137 w 43"/>
                <a:gd name="T13" fmla="*/ 523221 h 34"/>
                <a:gd name="T14" fmla="*/ 0 w 43"/>
                <a:gd name="T15" fmla="*/ 0 h 3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3" h="34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59BB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811" name="Freeform 61"/>
            <p:cNvSpPr>
              <a:spLocks noEditPoints="1"/>
            </p:cNvSpPr>
            <p:nvPr/>
          </p:nvSpPr>
          <p:spPr bwMode="auto">
            <a:xfrm>
              <a:off x="2244725" y="3868738"/>
              <a:ext cx="823913" cy="1066800"/>
            </a:xfrm>
            <a:custGeom>
              <a:avLst/>
              <a:gdLst>
                <a:gd name="T0" fmla="*/ 482291 w 41"/>
                <a:gd name="T1" fmla="*/ 1026543 h 53"/>
                <a:gd name="T2" fmla="*/ 40191 w 41"/>
                <a:gd name="T3" fmla="*/ 583721 h 53"/>
                <a:gd name="T4" fmla="*/ 281336 w 41"/>
                <a:gd name="T5" fmla="*/ 322053 h 53"/>
                <a:gd name="T6" fmla="*/ 743531 w 41"/>
                <a:gd name="T7" fmla="*/ 785004 h 53"/>
                <a:gd name="T8" fmla="*/ 482291 w 41"/>
                <a:gd name="T9" fmla="*/ 1026543 h 53"/>
                <a:gd name="T10" fmla="*/ 542577 w 41"/>
                <a:gd name="T11" fmla="*/ 0 h 53"/>
                <a:gd name="T12" fmla="*/ 0 w 41"/>
                <a:gd name="T13" fmla="*/ 543464 h 53"/>
                <a:gd name="T14" fmla="*/ 522481 w 41"/>
                <a:gd name="T15" fmla="*/ 1066800 h 53"/>
                <a:gd name="T16" fmla="*/ 823913 w 41"/>
                <a:gd name="T17" fmla="*/ 764875 h 53"/>
                <a:gd name="T18" fmla="*/ 823913 w 41"/>
                <a:gd name="T19" fmla="*/ 704491 h 53"/>
                <a:gd name="T20" fmla="*/ 763627 w 41"/>
                <a:gd name="T21" fmla="*/ 764875 h 53"/>
                <a:gd name="T22" fmla="*/ 301432 w 41"/>
                <a:gd name="T23" fmla="*/ 322053 h 53"/>
                <a:gd name="T24" fmla="*/ 562672 w 41"/>
                <a:gd name="T25" fmla="*/ 60385 h 53"/>
                <a:gd name="T26" fmla="*/ 602863 w 41"/>
                <a:gd name="T27" fmla="*/ 100642 h 53"/>
                <a:gd name="T28" fmla="*/ 542577 w 41"/>
                <a:gd name="T29" fmla="*/ 0 h 5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41" h="53">
                  <a:moveTo>
                    <a:pt x="24" y="51"/>
                  </a:moveTo>
                  <a:cubicBezTo>
                    <a:pt x="2" y="29"/>
                    <a:pt x="2" y="29"/>
                    <a:pt x="2" y="29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37" y="39"/>
                    <a:pt x="37" y="39"/>
                    <a:pt x="37" y="39"/>
                  </a:cubicBezTo>
                  <a:cubicBezTo>
                    <a:pt x="24" y="51"/>
                    <a:pt x="24" y="51"/>
                    <a:pt x="24" y="51"/>
                  </a:cubicBezTo>
                  <a:moveTo>
                    <a:pt x="27" y="0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1" y="37"/>
                    <a:pt x="41" y="36"/>
                    <a:pt x="41" y="35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29" y="2"/>
                    <a:pt x="27" y="0"/>
                    <a:pt x="27" y="0"/>
                  </a:cubicBezTo>
                </a:path>
              </a:pathLst>
            </a:custGeom>
            <a:solidFill>
              <a:srgbClr val="D4D4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812" name="Freeform 62"/>
            <p:cNvSpPr>
              <a:spLocks noEditPoints="1"/>
            </p:cNvSpPr>
            <p:nvPr/>
          </p:nvSpPr>
          <p:spPr bwMode="auto">
            <a:xfrm>
              <a:off x="2767012" y="4632325"/>
              <a:ext cx="342900" cy="463550"/>
            </a:xfrm>
            <a:custGeom>
              <a:avLst/>
              <a:gdLst>
                <a:gd name="T0" fmla="*/ 201706 w 17"/>
                <a:gd name="T1" fmla="*/ 362778 h 23"/>
                <a:gd name="T2" fmla="*/ 181535 w 17"/>
                <a:gd name="T3" fmla="*/ 342624 h 23"/>
                <a:gd name="T4" fmla="*/ 121024 w 17"/>
                <a:gd name="T5" fmla="*/ 282161 h 23"/>
                <a:gd name="T6" fmla="*/ 121024 w 17"/>
                <a:gd name="T7" fmla="*/ 241852 h 23"/>
                <a:gd name="T8" fmla="*/ 181535 w 17"/>
                <a:gd name="T9" fmla="*/ 181389 h 23"/>
                <a:gd name="T10" fmla="*/ 201706 w 17"/>
                <a:gd name="T11" fmla="*/ 161235 h 23"/>
                <a:gd name="T12" fmla="*/ 221876 w 17"/>
                <a:gd name="T13" fmla="*/ 181389 h 23"/>
                <a:gd name="T14" fmla="*/ 302559 w 17"/>
                <a:gd name="T15" fmla="*/ 241852 h 23"/>
                <a:gd name="T16" fmla="*/ 302559 w 17"/>
                <a:gd name="T17" fmla="*/ 282161 h 23"/>
                <a:gd name="T18" fmla="*/ 221876 w 17"/>
                <a:gd name="T19" fmla="*/ 342624 h 23"/>
                <a:gd name="T20" fmla="*/ 201706 w 17"/>
                <a:gd name="T21" fmla="*/ 362778 h 23"/>
                <a:gd name="T22" fmla="*/ 302559 w 17"/>
                <a:gd name="T23" fmla="*/ 0 h 23"/>
                <a:gd name="T24" fmla="*/ 0 w 17"/>
                <a:gd name="T25" fmla="*/ 302315 h 23"/>
                <a:gd name="T26" fmla="*/ 161365 w 17"/>
                <a:gd name="T27" fmla="*/ 463550 h 23"/>
                <a:gd name="T28" fmla="*/ 342900 w 17"/>
                <a:gd name="T29" fmla="*/ 282161 h 23"/>
                <a:gd name="T30" fmla="*/ 322729 w 17"/>
                <a:gd name="T31" fmla="*/ 60463 h 23"/>
                <a:gd name="T32" fmla="*/ 322729 w 17"/>
                <a:gd name="T33" fmla="*/ 60463 h 23"/>
                <a:gd name="T34" fmla="*/ 302559 w 17"/>
                <a:gd name="T35" fmla="*/ 0 h 2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7" h="23">
                  <a:moveTo>
                    <a:pt x="10" y="18"/>
                  </a:moveTo>
                  <a:cubicBezTo>
                    <a:pt x="10" y="18"/>
                    <a:pt x="10" y="18"/>
                    <a:pt x="9" y="17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5" y="13"/>
                    <a:pt x="5" y="13"/>
                    <a:pt x="6" y="12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1" y="8"/>
                    <a:pt x="11" y="8"/>
                    <a:pt x="11" y="9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3"/>
                    <a:pt x="15" y="13"/>
                    <a:pt x="15" y="14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8"/>
                    <a:pt x="11" y="18"/>
                    <a:pt x="10" y="18"/>
                  </a:cubicBezTo>
                  <a:moveTo>
                    <a:pt x="15" y="0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0"/>
                    <a:pt x="16" y="7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2"/>
                    <a:pt x="16" y="1"/>
                    <a:pt x="15" y="0"/>
                  </a:cubicBezTo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813" name="Freeform 63"/>
            <p:cNvSpPr>
              <a:spLocks noEditPoints="1"/>
            </p:cNvSpPr>
            <p:nvPr/>
          </p:nvSpPr>
          <p:spPr bwMode="auto">
            <a:xfrm>
              <a:off x="2546350" y="3929063"/>
              <a:ext cx="522288" cy="703262"/>
            </a:xfrm>
            <a:custGeom>
              <a:avLst/>
              <a:gdLst>
                <a:gd name="T0" fmla="*/ 241056 w 26"/>
                <a:gd name="T1" fmla="*/ 462144 h 35"/>
                <a:gd name="T2" fmla="*/ 40176 w 26"/>
                <a:gd name="T3" fmla="*/ 261212 h 35"/>
                <a:gd name="T4" fmla="*/ 160704 w 26"/>
                <a:gd name="T5" fmla="*/ 120559 h 35"/>
                <a:gd name="T6" fmla="*/ 361584 w 26"/>
                <a:gd name="T7" fmla="*/ 321491 h 35"/>
                <a:gd name="T8" fmla="*/ 241056 w 26"/>
                <a:gd name="T9" fmla="*/ 462144 h 35"/>
                <a:gd name="T10" fmla="*/ 261144 w 26"/>
                <a:gd name="T11" fmla="*/ 180839 h 35"/>
                <a:gd name="T12" fmla="*/ 180792 w 26"/>
                <a:gd name="T13" fmla="*/ 120559 h 35"/>
                <a:gd name="T14" fmla="*/ 261144 w 26"/>
                <a:gd name="T15" fmla="*/ 40186 h 35"/>
                <a:gd name="T16" fmla="*/ 321408 w 26"/>
                <a:gd name="T17" fmla="*/ 120559 h 35"/>
                <a:gd name="T18" fmla="*/ 261144 w 26"/>
                <a:gd name="T19" fmla="*/ 180839 h 35"/>
                <a:gd name="T20" fmla="*/ 261144 w 26"/>
                <a:gd name="T21" fmla="*/ 0 h 35"/>
                <a:gd name="T22" fmla="*/ 0 w 26"/>
                <a:gd name="T23" fmla="*/ 261212 h 35"/>
                <a:gd name="T24" fmla="*/ 462024 w 26"/>
                <a:gd name="T25" fmla="*/ 703262 h 35"/>
                <a:gd name="T26" fmla="*/ 522288 w 26"/>
                <a:gd name="T27" fmla="*/ 642982 h 35"/>
                <a:gd name="T28" fmla="*/ 502200 w 26"/>
                <a:gd name="T29" fmla="*/ 602796 h 35"/>
                <a:gd name="T30" fmla="*/ 441936 w 26"/>
                <a:gd name="T31" fmla="*/ 663076 h 35"/>
                <a:gd name="T32" fmla="*/ 241056 w 26"/>
                <a:gd name="T33" fmla="*/ 462144 h 35"/>
                <a:gd name="T34" fmla="*/ 381672 w 26"/>
                <a:gd name="T35" fmla="*/ 341584 h 35"/>
                <a:gd name="T36" fmla="*/ 462024 w 26"/>
                <a:gd name="T37" fmla="*/ 421957 h 35"/>
                <a:gd name="T38" fmla="*/ 381672 w 26"/>
                <a:gd name="T39" fmla="*/ 200932 h 35"/>
                <a:gd name="T40" fmla="*/ 321408 w 26"/>
                <a:gd name="T41" fmla="*/ 140652 h 35"/>
                <a:gd name="T42" fmla="*/ 341496 w 26"/>
                <a:gd name="T43" fmla="*/ 140652 h 35"/>
                <a:gd name="T44" fmla="*/ 361584 w 26"/>
                <a:gd name="T45" fmla="*/ 160746 h 35"/>
                <a:gd name="T46" fmla="*/ 301320 w 26"/>
                <a:gd name="T47" fmla="*/ 40186 h 35"/>
                <a:gd name="T48" fmla="*/ 261144 w 26"/>
                <a:gd name="T49" fmla="*/ 0 h 35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26" h="35">
                  <a:moveTo>
                    <a:pt x="12" y="23"/>
                  </a:moveTo>
                  <a:cubicBezTo>
                    <a:pt x="2" y="13"/>
                    <a:pt x="2" y="13"/>
                    <a:pt x="2" y="13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2" y="23"/>
                    <a:pt x="12" y="23"/>
                    <a:pt x="12" y="23"/>
                  </a:cubicBezTo>
                  <a:moveTo>
                    <a:pt x="13" y="9"/>
                  </a:moveTo>
                  <a:cubicBezTo>
                    <a:pt x="9" y="6"/>
                    <a:pt x="9" y="6"/>
                    <a:pt x="9" y="6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3" y="9"/>
                    <a:pt x="13" y="9"/>
                    <a:pt x="13" y="9"/>
                  </a:cubicBezTo>
                  <a:moveTo>
                    <a:pt x="13" y="0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1"/>
                    <a:pt x="25" y="30"/>
                  </a:cubicBezTo>
                  <a:cubicBezTo>
                    <a:pt x="22" y="33"/>
                    <a:pt x="22" y="33"/>
                    <a:pt x="22" y="3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2" y="17"/>
                    <a:pt x="20" y="13"/>
                    <a:pt x="19" y="10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7" y="5"/>
                    <a:pt x="16" y="4"/>
                    <a:pt x="15" y="2"/>
                  </a:cubicBezTo>
                  <a:cubicBezTo>
                    <a:pt x="13" y="0"/>
                    <a:pt x="13" y="0"/>
                    <a:pt x="13" y="0"/>
                  </a:cubicBezTo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814" name="Freeform 64"/>
            <p:cNvSpPr>
              <a:spLocks/>
            </p:cNvSpPr>
            <p:nvPr/>
          </p:nvSpPr>
          <p:spPr bwMode="auto">
            <a:xfrm>
              <a:off x="2727325" y="3968750"/>
              <a:ext cx="141288" cy="141287"/>
            </a:xfrm>
            <a:custGeom>
              <a:avLst/>
              <a:gdLst>
                <a:gd name="T0" fmla="*/ 80963 w 89"/>
                <a:gd name="T1" fmla="*/ 0 h 89"/>
                <a:gd name="T2" fmla="*/ 0 w 89"/>
                <a:gd name="T3" fmla="*/ 80962 h 89"/>
                <a:gd name="T4" fmla="*/ 80963 w 89"/>
                <a:gd name="T5" fmla="*/ 141287 h 89"/>
                <a:gd name="T6" fmla="*/ 141288 w 89"/>
                <a:gd name="T7" fmla="*/ 80962 h 89"/>
                <a:gd name="T8" fmla="*/ 80963 w 89"/>
                <a:gd name="T9" fmla="*/ 0 h 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9" h="89">
                  <a:moveTo>
                    <a:pt x="51" y="0"/>
                  </a:moveTo>
                  <a:lnTo>
                    <a:pt x="0" y="51"/>
                  </a:lnTo>
                  <a:lnTo>
                    <a:pt x="51" y="89"/>
                  </a:lnTo>
                  <a:lnTo>
                    <a:pt x="89" y="51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rgbClr val="DD3B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815" name="Freeform 65"/>
            <p:cNvSpPr>
              <a:spLocks/>
            </p:cNvSpPr>
            <p:nvPr/>
          </p:nvSpPr>
          <p:spPr bwMode="auto">
            <a:xfrm>
              <a:off x="2727325" y="3968750"/>
              <a:ext cx="141288" cy="141287"/>
            </a:xfrm>
            <a:custGeom>
              <a:avLst/>
              <a:gdLst>
                <a:gd name="T0" fmla="*/ 80963 w 89"/>
                <a:gd name="T1" fmla="*/ 0 h 89"/>
                <a:gd name="T2" fmla="*/ 0 w 89"/>
                <a:gd name="T3" fmla="*/ 80962 h 89"/>
                <a:gd name="T4" fmla="*/ 80963 w 89"/>
                <a:gd name="T5" fmla="*/ 141287 h 89"/>
                <a:gd name="T6" fmla="*/ 141288 w 89"/>
                <a:gd name="T7" fmla="*/ 80962 h 89"/>
                <a:gd name="T8" fmla="*/ 80963 w 89"/>
                <a:gd name="T9" fmla="*/ 0 h 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9" h="89">
                  <a:moveTo>
                    <a:pt x="51" y="0"/>
                  </a:moveTo>
                  <a:lnTo>
                    <a:pt x="0" y="51"/>
                  </a:lnTo>
                  <a:lnTo>
                    <a:pt x="51" y="89"/>
                  </a:lnTo>
                  <a:lnTo>
                    <a:pt x="89" y="51"/>
                  </a:lnTo>
                  <a:lnTo>
                    <a:pt x="5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816" name="Freeform 66"/>
            <p:cNvSpPr>
              <a:spLocks/>
            </p:cNvSpPr>
            <p:nvPr/>
          </p:nvSpPr>
          <p:spPr bwMode="auto">
            <a:xfrm>
              <a:off x="2868612" y="4068763"/>
              <a:ext cx="60325" cy="60325"/>
            </a:xfrm>
            <a:custGeom>
              <a:avLst/>
              <a:gdLst>
                <a:gd name="T0" fmla="*/ 20108 w 3"/>
                <a:gd name="T1" fmla="*/ 0 h 3"/>
                <a:gd name="T2" fmla="*/ 0 w 3"/>
                <a:gd name="T3" fmla="*/ 0 h 3"/>
                <a:gd name="T4" fmla="*/ 60325 w 3"/>
                <a:gd name="T5" fmla="*/ 60325 h 3"/>
                <a:gd name="T6" fmla="*/ 40217 w 3"/>
                <a:gd name="T7" fmla="*/ 20108 h 3"/>
                <a:gd name="T8" fmla="*/ 20108 w 3"/>
                <a:gd name="T9" fmla="*/ 0 h 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2"/>
                    <a:pt x="2" y="1"/>
                    <a:pt x="2" y="1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817" name="Freeform 67"/>
            <p:cNvSpPr>
              <a:spLocks/>
            </p:cNvSpPr>
            <p:nvPr/>
          </p:nvSpPr>
          <p:spPr bwMode="auto">
            <a:xfrm>
              <a:off x="2586037" y="4049713"/>
              <a:ext cx="322263" cy="341312"/>
            </a:xfrm>
            <a:custGeom>
              <a:avLst/>
              <a:gdLst>
                <a:gd name="T0" fmla="*/ 120650 w 203"/>
                <a:gd name="T1" fmla="*/ 0 h 215"/>
                <a:gd name="T2" fmla="*/ 0 w 203"/>
                <a:gd name="T3" fmla="*/ 139700 h 215"/>
                <a:gd name="T4" fmla="*/ 201613 w 203"/>
                <a:gd name="T5" fmla="*/ 341312 h 215"/>
                <a:gd name="T6" fmla="*/ 322263 w 203"/>
                <a:gd name="T7" fmla="*/ 200025 h 215"/>
                <a:gd name="T8" fmla="*/ 120650 w 203"/>
                <a:gd name="T9" fmla="*/ 0 h 2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3" h="215">
                  <a:moveTo>
                    <a:pt x="76" y="0"/>
                  </a:moveTo>
                  <a:lnTo>
                    <a:pt x="0" y="88"/>
                  </a:lnTo>
                  <a:lnTo>
                    <a:pt x="127" y="215"/>
                  </a:lnTo>
                  <a:lnTo>
                    <a:pt x="203" y="126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D3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818" name="Freeform 68"/>
            <p:cNvSpPr>
              <a:spLocks/>
            </p:cNvSpPr>
            <p:nvPr/>
          </p:nvSpPr>
          <p:spPr bwMode="auto">
            <a:xfrm>
              <a:off x="2586037" y="4049713"/>
              <a:ext cx="322263" cy="341312"/>
            </a:xfrm>
            <a:custGeom>
              <a:avLst/>
              <a:gdLst>
                <a:gd name="T0" fmla="*/ 120650 w 203"/>
                <a:gd name="T1" fmla="*/ 0 h 215"/>
                <a:gd name="T2" fmla="*/ 0 w 203"/>
                <a:gd name="T3" fmla="*/ 139700 h 215"/>
                <a:gd name="T4" fmla="*/ 201613 w 203"/>
                <a:gd name="T5" fmla="*/ 341312 h 215"/>
                <a:gd name="T6" fmla="*/ 322263 w 203"/>
                <a:gd name="T7" fmla="*/ 200025 h 215"/>
                <a:gd name="T8" fmla="*/ 120650 w 203"/>
                <a:gd name="T9" fmla="*/ 0 h 2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3" h="215">
                  <a:moveTo>
                    <a:pt x="76" y="0"/>
                  </a:moveTo>
                  <a:lnTo>
                    <a:pt x="0" y="88"/>
                  </a:lnTo>
                  <a:lnTo>
                    <a:pt x="127" y="215"/>
                  </a:lnTo>
                  <a:lnTo>
                    <a:pt x="203" y="126"/>
                  </a:lnTo>
                  <a:lnTo>
                    <a:pt x="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819" name="Freeform 69"/>
            <p:cNvSpPr>
              <a:spLocks/>
            </p:cNvSpPr>
            <p:nvPr/>
          </p:nvSpPr>
          <p:spPr bwMode="auto">
            <a:xfrm>
              <a:off x="2787650" y="4270375"/>
              <a:ext cx="261938" cy="322262"/>
            </a:xfrm>
            <a:custGeom>
              <a:avLst/>
              <a:gdLst>
                <a:gd name="T0" fmla="*/ 141044 w 13"/>
                <a:gd name="T1" fmla="*/ 0 h 16"/>
                <a:gd name="T2" fmla="*/ 0 w 13"/>
                <a:gd name="T3" fmla="*/ 120848 h 16"/>
                <a:gd name="T4" fmla="*/ 201491 w 13"/>
                <a:gd name="T5" fmla="*/ 322262 h 16"/>
                <a:gd name="T6" fmla="*/ 261938 w 13"/>
                <a:gd name="T7" fmla="*/ 261838 h 16"/>
                <a:gd name="T8" fmla="*/ 221640 w 13"/>
                <a:gd name="T9" fmla="*/ 80566 h 16"/>
                <a:gd name="T10" fmla="*/ 141044 w 13"/>
                <a:gd name="T11" fmla="*/ 0 h 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3" h="16">
                  <a:moveTo>
                    <a:pt x="7" y="0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0"/>
                    <a:pt x="12" y="7"/>
                    <a:pt x="11" y="4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51A7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820" name="Freeform 70"/>
            <p:cNvSpPr>
              <a:spLocks noEditPoints="1"/>
            </p:cNvSpPr>
            <p:nvPr/>
          </p:nvSpPr>
          <p:spPr bwMode="auto">
            <a:xfrm>
              <a:off x="2286000" y="4189413"/>
              <a:ext cx="703263" cy="704850"/>
            </a:xfrm>
            <a:custGeom>
              <a:avLst/>
              <a:gdLst>
                <a:gd name="T0" fmla="*/ 441325 w 443"/>
                <a:gd name="T1" fmla="*/ 685800 h 444"/>
                <a:gd name="T2" fmla="*/ 39688 w 443"/>
                <a:gd name="T3" fmla="*/ 261938 h 444"/>
                <a:gd name="T4" fmla="*/ 39688 w 443"/>
                <a:gd name="T5" fmla="*/ 242888 h 444"/>
                <a:gd name="T6" fmla="*/ 461963 w 443"/>
                <a:gd name="T7" fmla="*/ 665163 h 444"/>
                <a:gd name="T8" fmla="*/ 441325 w 443"/>
                <a:gd name="T9" fmla="*/ 685800 h 444"/>
                <a:gd name="T10" fmla="*/ 481013 w 443"/>
                <a:gd name="T11" fmla="*/ 644525 h 444"/>
                <a:gd name="T12" fmla="*/ 60325 w 443"/>
                <a:gd name="T13" fmla="*/ 222250 h 444"/>
                <a:gd name="T14" fmla="*/ 79375 w 443"/>
                <a:gd name="T15" fmla="*/ 201613 h 444"/>
                <a:gd name="T16" fmla="*/ 501650 w 443"/>
                <a:gd name="T17" fmla="*/ 623888 h 444"/>
                <a:gd name="T18" fmla="*/ 481013 w 443"/>
                <a:gd name="T19" fmla="*/ 644525 h 444"/>
                <a:gd name="T20" fmla="*/ 522288 w 443"/>
                <a:gd name="T21" fmla="*/ 604838 h 444"/>
                <a:gd name="T22" fmla="*/ 100013 w 443"/>
                <a:gd name="T23" fmla="*/ 182563 h 444"/>
                <a:gd name="T24" fmla="*/ 100013 w 443"/>
                <a:gd name="T25" fmla="*/ 182563 h 444"/>
                <a:gd name="T26" fmla="*/ 522288 w 443"/>
                <a:gd name="T27" fmla="*/ 604838 h 444"/>
                <a:gd name="T28" fmla="*/ 522288 w 443"/>
                <a:gd name="T29" fmla="*/ 604838 h 444"/>
                <a:gd name="T30" fmla="*/ 461963 w 443"/>
                <a:gd name="T31" fmla="*/ 322263 h 444"/>
                <a:gd name="T32" fmla="*/ 300038 w 443"/>
                <a:gd name="T33" fmla="*/ 161925 h 444"/>
                <a:gd name="T34" fmla="*/ 320675 w 443"/>
                <a:gd name="T35" fmla="*/ 161925 h 444"/>
                <a:gd name="T36" fmla="*/ 481013 w 443"/>
                <a:gd name="T37" fmla="*/ 303213 h 444"/>
                <a:gd name="T38" fmla="*/ 461963 w 443"/>
                <a:gd name="T39" fmla="*/ 322263 h 444"/>
                <a:gd name="T40" fmla="*/ 541338 w 443"/>
                <a:gd name="T41" fmla="*/ 584200 h 444"/>
                <a:gd name="T42" fmla="*/ 119063 w 443"/>
                <a:gd name="T43" fmla="*/ 161925 h 444"/>
                <a:gd name="T44" fmla="*/ 139700 w 443"/>
                <a:gd name="T45" fmla="*/ 141288 h 444"/>
                <a:gd name="T46" fmla="*/ 561975 w 443"/>
                <a:gd name="T47" fmla="*/ 563563 h 444"/>
                <a:gd name="T48" fmla="*/ 541338 w 443"/>
                <a:gd name="T49" fmla="*/ 584200 h 444"/>
                <a:gd name="T50" fmla="*/ 220663 w 443"/>
                <a:gd name="T51" fmla="*/ 201613 h 444"/>
                <a:gd name="T52" fmla="*/ 160338 w 443"/>
                <a:gd name="T53" fmla="*/ 141288 h 444"/>
                <a:gd name="T54" fmla="*/ 220663 w 443"/>
                <a:gd name="T55" fmla="*/ 60325 h 444"/>
                <a:gd name="T56" fmla="*/ 300038 w 443"/>
                <a:gd name="T57" fmla="*/ 141288 h 444"/>
                <a:gd name="T58" fmla="*/ 220663 w 443"/>
                <a:gd name="T59" fmla="*/ 201613 h 444"/>
                <a:gd name="T60" fmla="*/ 239713 w 443"/>
                <a:gd name="T61" fmla="*/ 0 h 444"/>
                <a:gd name="T62" fmla="*/ 0 w 443"/>
                <a:gd name="T63" fmla="*/ 261938 h 444"/>
                <a:gd name="T64" fmla="*/ 441325 w 443"/>
                <a:gd name="T65" fmla="*/ 704850 h 444"/>
                <a:gd name="T66" fmla="*/ 703263 w 443"/>
                <a:gd name="T67" fmla="*/ 463550 h 444"/>
                <a:gd name="T68" fmla="*/ 239713 w 443"/>
                <a:gd name="T69" fmla="*/ 0 h 44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443" h="444">
                  <a:moveTo>
                    <a:pt x="278" y="432"/>
                  </a:moveTo>
                  <a:lnTo>
                    <a:pt x="25" y="165"/>
                  </a:lnTo>
                  <a:lnTo>
                    <a:pt x="25" y="153"/>
                  </a:lnTo>
                  <a:lnTo>
                    <a:pt x="291" y="419"/>
                  </a:lnTo>
                  <a:lnTo>
                    <a:pt x="278" y="432"/>
                  </a:lnTo>
                  <a:close/>
                  <a:moveTo>
                    <a:pt x="303" y="406"/>
                  </a:moveTo>
                  <a:lnTo>
                    <a:pt x="38" y="140"/>
                  </a:lnTo>
                  <a:lnTo>
                    <a:pt x="50" y="127"/>
                  </a:lnTo>
                  <a:lnTo>
                    <a:pt x="316" y="393"/>
                  </a:lnTo>
                  <a:lnTo>
                    <a:pt x="303" y="406"/>
                  </a:lnTo>
                  <a:close/>
                  <a:moveTo>
                    <a:pt x="329" y="381"/>
                  </a:moveTo>
                  <a:lnTo>
                    <a:pt x="63" y="115"/>
                  </a:lnTo>
                  <a:lnTo>
                    <a:pt x="329" y="381"/>
                  </a:lnTo>
                  <a:close/>
                  <a:moveTo>
                    <a:pt x="291" y="203"/>
                  </a:moveTo>
                  <a:lnTo>
                    <a:pt x="189" y="102"/>
                  </a:lnTo>
                  <a:lnTo>
                    <a:pt x="202" y="102"/>
                  </a:lnTo>
                  <a:lnTo>
                    <a:pt x="303" y="191"/>
                  </a:lnTo>
                  <a:lnTo>
                    <a:pt x="291" y="203"/>
                  </a:lnTo>
                  <a:close/>
                  <a:moveTo>
                    <a:pt x="341" y="368"/>
                  </a:moveTo>
                  <a:lnTo>
                    <a:pt x="75" y="102"/>
                  </a:lnTo>
                  <a:lnTo>
                    <a:pt x="88" y="89"/>
                  </a:lnTo>
                  <a:lnTo>
                    <a:pt x="354" y="355"/>
                  </a:lnTo>
                  <a:lnTo>
                    <a:pt x="341" y="368"/>
                  </a:lnTo>
                  <a:close/>
                  <a:moveTo>
                    <a:pt x="139" y="127"/>
                  </a:moveTo>
                  <a:lnTo>
                    <a:pt x="101" y="89"/>
                  </a:lnTo>
                  <a:lnTo>
                    <a:pt x="139" y="38"/>
                  </a:lnTo>
                  <a:lnTo>
                    <a:pt x="189" y="89"/>
                  </a:lnTo>
                  <a:lnTo>
                    <a:pt x="139" y="127"/>
                  </a:lnTo>
                  <a:close/>
                  <a:moveTo>
                    <a:pt x="151" y="0"/>
                  </a:moveTo>
                  <a:lnTo>
                    <a:pt x="0" y="165"/>
                  </a:lnTo>
                  <a:lnTo>
                    <a:pt x="278" y="444"/>
                  </a:lnTo>
                  <a:lnTo>
                    <a:pt x="443" y="292"/>
                  </a:lnTo>
                  <a:lnTo>
                    <a:pt x="151" y="0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821" name="Freeform 71"/>
            <p:cNvSpPr>
              <a:spLocks noEditPoints="1"/>
            </p:cNvSpPr>
            <p:nvPr/>
          </p:nvSpPr>
          <p:spPr bwMode="auto">
            <a:xfrm>
              <a:off x="2286000" y="4189413"/>
              <a:ext cx="703263" cy="704850"/>
            </a:xfrm>
            <a:custGeom>
              <a:avLst/>
              <a:gdLst>
                <a:gd name="T0" fmla="*/ 441325 w 443"/>
                <a:gd name="T1" fmla="*/ 685800 h 444"/>
                <a:gd name="T2" fmla="*/ 39688 w 443"/>
                <a:gd name="T3" fmla="*/ 261938 h 444"/>
                <a:gd name="T4" fmla="*/ 39688 w 443"/>
                <a:gd name="T5" fmla="*/ 242888 h 444"/>
                <a:gd name="T6" fmla="*/ 461963 w 443"/>
                <a:gd name="T7" fmla="*/ 665163 h 444"/>
                <a:gd name="T8" fmla="*/ 441325 w 443"/>
                <a:gd name="T9" fmla="*/ 685800 h 444"/>
                <a:gd name="T10" fmla="*/ 481013 w 443"/>
                <a:gd name="T11" fmla="*/ 644525 h 444"/>
                <a:gd name="T12" fmla="*/ 60325 w 443"/>
                <a:gd name="T13" fmla="*/ 222250 h 444"/>
                <a:gd name="T14" fmla="*/ 79375 w 443"/>
                <a:gd name="T15" fmla="*/ 201613 h 444"/>
                <a:gd name="T16" fmla="*/ 501650 w 443"/>
                <a:gd name="T17" fmla="*/ 623888 h 444"/>
                <a:gd name="T18" fmla="*/ 481013 w 443"/>
                <a:gd name="T19" fmla="*/ 644525 h 444"/>
                <a:gd name="T20" fmla="*/ 522288 w 443"/>
                <a:gd name="T21" fmla="*/ 604838 h 444"/>
                <a:gd name="T22" fmla="*/ 100013 w 443"/>
                <a:gd name="T23" fmla="*/ 182563 h 444"/>
                <a:gd name="T24" fmla="*/ 100013 w 443"/>
                <a:gd name="T25" fmla="*/ 182563 h 444"/>
                <a:gd name="T26" fmla="*/ 522288 w 443"/>
                <a:gd name="T27" fmla="*/ 604838 h 444"/>
                <a:gd name="T28" fmla="*/ 522288 w 443"/>
                <a:gd name="T29" fmla="*/ 604838 h 444"/>
                <a:gd name="T30" fmla="*/ 461963 w 443"/>
                <a:gd name="T31" fmla="*/ 322263 h 444"/>
                <a:gd name="T32" fmla="*/ 300038 w 443"/>
                <a:gd name="T33" fmla="*/ 161925 h 444"/>
                <a:gd name="T34" fmla="*/ 320675 w 443"/>
                <a:gd name="T35" fmla="*/ 161925 h 444"/>
                <a:gd name="T36" fmla="*/ 481013 w 443"/>
                <a:gd name="T37" fmla="*/ 303213 h 444"/>
                <a:gd name="T38" fmla="*/ 461963 w 443"/>
                <a:gd name="T39" fmla="*/ 322263 h 444"/>
                <a:gd name="T40" fmla="*/ 541338 w 443"/>
                <a:gd name="T41" fmla="*/ 584200 h 444"/>
                <a:gd name="T42" fmla="*/ 119063 w 443"/>
                <a:gd name="T43" fmla="*/ 161925 h 444"/>
                <a:gd name="T44" fmla="*/ 139700 w 443"/>
                <a:gd name="T45" fmla="*/ 141288 h 444"/>
                <a:gd name="T46" fmla="*/ 561975 w 443"/>
                <a:gd name="T47" fmla="*/ 563563 h 444"/>
                <a:gd name="T48" fmla="*/ 541338 w 443"/>
                <a:gd name="T49" fmla="*/ 584200 h 444"/>
                <a:gd name="T50" fmla="*/ 220663 w 443"/>
                <a:gd name="T51" fmla="*/ 201613 h 444"/>
                <a:gd name="T52" fmla="*/ 160338 w 443"/>
                <a:gd name="T53" fmla="*/ 141288 h 444"/>
                <a:gd name="T54" fmla="*/ 220663 w 443"/>
                <a:gd name="T55" fmla="*/ 60325 h 444"/>
                <a:gd name="T56" fmla="*/ 300038 w 443"/>
                <a:gd name="T57" fmla="*/ 141288 h 444"/>
                <a:gd name="T58" fmla="*/ 220663 w 443"/>
                <a:gd name="T59" fmla="*/ 201613 h 444"/>
                <a:gd name="T60" fmla="*/ 239713 w 443"/>
                <a:gd name="T61" fmla="*/ 0 h 444"/>
                <a:gd name="T62" fmla="*/ 0 w 443"/>
                <a:gd name="T63" fmla="*/ 261938 h 444"/>
                <a:gd name="T64" fmla="*/ 441325 w 443"/>
                <a:gd name="T65" fmla="*/ 704850 h 444"/>
                <a:gd name="T66" fmla="*/ 703263 w 443"/>
                <a:gd name="T67" fmla="*/ 463550 h 444"/>
                <a:gd name="T68" fmla="*/ 239713 w 443"/>
                <a:gd name="T69" fmla="*/ 0 h 44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443" h="444">
                  <a:moveTo>
                    <a:pt x="278" y="432"/>
                  </a:moveTo>
                  <a:lnTo>
                    <a:pt x="25" y="165"/>
                  </a:lnTo>
                  <a:lnTo>
                    <a:pt x="25" y="153"/>
                  </a:lnTo>
                  <a:lnTo>
                    <a:pt x="291" y="419"/>
                  </a:lnTo>
                  <a:lnTo>
                    <a:pt x="278" y="432"/>
                  </a:lnTo>
                  <a:moveTo>
                    <a:pt x="303" y="406"/>
                  </a:moveTo>
                  <a:lnTo>
                    <a:pt x="38" y="140"/>
                  </a:lnTo>
                  <a:lnTo>
                    <a:pt x="50" y="127"/>
                  </a:lnTo>
                  <a:lnTo>
                    <a:pt x="316" y="393"/>
                  </a:lnTo>
                  <a:lnTo>
                    <a:pt x="303" y="406"/>
                  </a:lnTo>
                  <a:moveTo>
                    <a:pt x="329" y="381"/>
                  </a:moveTo>
                  <a:lnTo>
                    <a:pt x="63" y="115"/>
                  </a:lnTo>
                  <a:lnTo>
                    <a:pt x="329" y="381"/>
                  </a:lnTo>
                  <a:moveTo>
                    <a:pt x="291" y="203"/>
                  </a:moveTo>
                  <a:lnTo>
                    <a:pt x="189" y="102"/>
                  </a:lnTo>
                  <a:lnTo>
                    <a:pt x="202" y="102"/>
                  </a:lnTo>
                  <a:lnTo>
                    <a:pt x="303" y="191"/>
                  </a:lnTo>
                  <a:lnTo>
                    <a:pt x="291" y="203"/>
                  </a:lnTo>
                  <a:moveTo>
                    <a:pt x="341" y="368"/>
                  </a:moveTo>
                  <a:lnTo>
                    <a:pt x="75" y="102"/>
                  </a:lnTo>
                  <a:lnTo>
                    <a:pt x="88" y="89"/>
                  </a:lnTo>
                  <a:lnTo>
                    <a:pt x="354" y="355"/>
                  </a:lnTo>
                  <a:lnTo>
                    <a:pt x="341" y="368"/>
                  </a:lnTo>
                  <a:moveTo>
                    <a:pt x="139" y="127"/>
                  </a:moveTo>
                  <a:lnTo>
                    <a:pt x="101" y="89"/>
                  </a:lnTo>
                  <a:lnTo>
                    <a:pt x="139" y="38"/>
                  </a:lnTo>
                  <a:lnTo>
                    <a:pt x="189" y="89"/>
                  </a:lnTo>
                  <a:lnTo>
                    <a:pt x="139" y="127"/>
                  </a:lnTo>
                  <a:moveTo>
                    <a:pt x="151" y="0"/>
                  </a:moveTo>
                  <a:lnTo>
                    <a:pt x="0" y="165"/>
                  </a:lnTo>
                  <a:lnTo>
                    <a:pt x="278" y="444"/>
                  </a:lnTo>
                  <a:lnTo>
                    <a:pt x="443" y="292"/>
                  </a:lnTo>
                  <a:lnTo>
                    <a:pt x="15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822" name="Freeform 72"/>
            <p:cNvSpPr>
              <a:spLocks/>
            </p:cNvSpPr>
            <p:nvPr/>
          </p:nvSpPr>
          <p:spPr bwMode="auto">
            <a:xfrm>
              <a:off x="2446337" y="4249738"/>
              <a:ext cx="139700" cy="141287"/>
            </a:xfrm>
            <a:custGeom>
              <a:avLst/>
              <a:gdLst>
                <a:gd name="T0" fmla="*/ 60325 w 88"/>
                <a:gd name="T1" fmla="*/ 0 h 89"/>
                <a:gd name="T2" fmla="*/ 0 w 88"/>
                <a:gd name="T3" fmla="*/ 80962 h 89"/>
                <a:gd name="T4" fmla="*/ 60325 w 88"/>
                <a:gd name="T5" fmla="*/ 141287 h 89"/>
                <a:gd name="T6" fmla="*/ 139700 w 88"/>
                <a:gd name="T7" fmla="*/ 80962 h 89"/>
                <a:gd name="T8" fmla="*/ 60325 w 88"/>
                <a:gd name="T9" fmla="*/ 0 h 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8" h="89">
                  <a:moveTo>
                    <a:pt x="38" y="0"/>
                  </a:moveTo>
                  <a:lnTo>
                    <a:pt x="0" y="51"/>
                  </a:lnTo>
                  <a:lnTo>
                    <a:pt x="38" y="89"/>
                  </a:lnTo>
                  <a:lnTo>
                    <a:pt x="88" y="51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59BB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823" name="Freeform 73"/>
            <p:cNvSpPr>
              <a:spLocks/>
            </p:cNvSpPr>
            <p:nvPr/>
          </p:nvSpPr>
          <p:spPr bwMode="auto">
            <a:xfrm>
              <a:off x="2446337" y="4249738"/>
              <a:ext cx="139700" cy="141287"/>
            </a:xfrm>
            <a:custGeom>
              <a:avLst/>
              <a:gdLst>
                <a:gd name="T0" fmla="*/ 60325 w 88"/>
                <a:gd name="T1" fmla="*/ 0 h 89"/>
                <a:gd name="T2" fmla="*/ 0 w 88"/>
                <a:gd name="T3" fmla="*/ 80962 h 89"/>
                <a:gd name="T4" fmla="*/ 60325 w 88"/>
                <a:gd name="T5" fmla="*/ 141287 h 89"/>
                <a:gd name="T6" fmla="*/ 139700 w 88"/>
                <a:gd name="T7" fmla="*/ 80962 h 89"/>
                <a:gd name="T8" fmla="*/ 60325 w 88"/>
                <a:gd name="T9" fmla="*/ 0 h 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8" h="89">
                  <a:moveTo>
                    <a:pt x="38" y="0"/>
                  </a:moveTo>
                  <a:lnTo>
                    <a:pt x="0" y="51"/>
                  </a:lnTo>
                  <a:lnTo>
                    <a:pt x="38" y="89"/>
                  </a:lnTo>
                  <a:lnTo>
                    <a:pt x="88" y="51"/>
                  </a:lnTo>
                  <a:lnTo>
                    <a:pt x="3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824" name="Freeform 74"/>
            <p:cNvSpPr>
              <a:spLocks/>
            </p:cNvSpPr>
            <p:nvPr/>
          </p:nvSpPr>
          <p:spPr bwMode="auto">
            <a:xfrm>
              <a:off x="2586037" y="4351338"/>
              <a:ext cx="180975" cy="160337"/>
            </a:xfrm>
            <a:custGeom>
              <a:avLst/>
              <a:gdLst>
                <a:gd name="T0" fmla="*/ 20638 w 114"/>
                <a:gd name="T1" fmla="*/ 0 h 101"/>
                <a:gd name="T2" fmla="*/ 0 w 114"/>
                <a:gd name="T3" fmla="*/ 0 h 101"/>
                <a:gd name="T4" fmla="*/ 161925 w 114"/>
                <a:gd name="T5" fmla="*/ 160337 h 101"/>
                <a:gd name="T6" fmla="*/ 180975 w 114"/>
                <a:gd name="T7" fmla="*/ 141287 h 101"/>
                <a:gd name="T8" fmla="*/ 20638 w 114"/>
                <a:gd name="T9" fmla="*/ 0 h 10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4" h="101">
                  <a:moveTo>
                    <a:pt x="13" y="0"/>
                  </a:moveTo>
                  <a:lnTo>
                    <a:pt x="0" y="0"/>
                  </a:lnTo>
                  <a:lnTo>
                    <a:pt x="102" y="101"/>
                  </a:lnTo>
                  <a:lnTo>
                    <a:pt x="114" y="89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825" name="Freeform 75"/>
            <p:cNvSpPr>
              <a:spLocks/>
            </p:cNvSpPr>
            <p:nvPr/>
          </p:nvSpPr>
          <p:spPr bwMode="auto">
            <a:xfrm>
              <a:off x="2586037" y="4351338"/>
              <a:ext cx="180975" cy="160337"/>
            </a:xfrm>
            <a:custGeom>
              <a:avLst/>
              <a:gdLst>
                <a:gd name="T0" fmla="*/ 20638 w 114"/>
                <a:gd name="T1" fmla="*/ 0 h 101"/>
                <a:gd name="T2" fmla="*/ 0 w 114"/>
                <a:gd name="T3" fmla="*/ 0 h 101"/>
                <a:gd name="T4" fmla="*/ 161925 w 114"/>
                <a:gd name="T5" fmla="*/ 160337 h 101"/>
                <a:gd name="T6" fmla="*/ 180975 w 114"/>
                <a:gd name="T7" fmla="*/ 141287 h 101"/>
                <a:gd name="T8" fmla="*/ 20638 w 114"/>
                <a:gd name="T9" fmla="*/ 0 h 10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4" h="101">
                  <a:moveTo>
                    <a:pt x="13" y="0"/>
                  </a:moveTo>
                  <a:lnTo>
                    <a:pt x="0" y="0"/>
                  </a:lnTo>
                  <a:lnTo>
                    <a:pt x="102" y="101"/>
                  </a:lnTo>
                  <a:lnTo>
                    <a:pt x="114" y="89"/>
                  </a:lnTo>
                  <a:lnTo>
                    <a:pt x="1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826" name="Freeform 76"/>
            <p:cNvSpPr>
              <a:spLocks/>
            </p:cNvSpPr>
            <p:nvPr/>
          </p:nvSpPr>
          <p:spPr bwMode="auto">
            <a:xfrm>
              <a:off x="2405062" y="4330700"/>
              <a:ext cx="442913" cy="442912"/>
            </a:xfrm>
            <a:custGeom>
              <a:avLst/>
              <a:gdLst>
                <a:gd name="T0" fmla="*/ 20638 w 279"/>
                <a:gd name="T1" fmla="*/ 0 h 279"/>
                <a:gd name="T2" fmla="*/ 0 w 279"/>
                <a:gd name="T3" fmla="*/ 20637 h 279"/>
                <a:gd name="T4" fmla="*/ 422275 w 279"/>
                <a:gd name="T5" fmla="*/ 442912 h 279"/>
                <a:gd name="T6" fmla="*/ 442913 w 279"/>
                <a:gd name="T7" fmla="*/ 422275 h 279"/>
                <a:gd name="T8" fmla="*/ 20638 w 279"/>
                <a:gd name="T9" fmla="*/ 0 h 2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79" h="279">
                  <a:moveTo>
                    <a:pt x="13" y="0"/>
                  </a:moveTo>
                  <a:lnTo>
                    <a:pt x="0" y="13"/>
                  </a:lnTo>
                  <a:lnTo>
                    <a:pt x="266" y="279"/>
                  </a:lnTo>
                  <a:lnTo>
                    <a:pt x="279" y="266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9A9B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827" name="Freeform 77"/>
            <p:cNvSpPr>
              <a:spLocks/>
            </p:cNvSpPr>
            <p:nvPr/>
          </p:nvSpPr>
          <p:spPr bwMode="auto">
            <a:xfrm>
              <a:off x="2405062" y="4330700"/>
              <a:ext cx="442913" cy="442912"/>
            </a:xfrm>
            <a:custGeom>
              <a:avLst/>
              <a:gdLst>
                <a:gd name="T0" fmla="*/ 20638 w 279"/>
                <a:gd name="T1" fmla="*/ 0 h 279"/>
                <a:gd name="T2" fmla="*/ 0 w 279"/>
                <a:gd name="T3" fmla="*/ 20637 h 279"/>
                <a:gd name="T4" fmla="*/ 422275 w 279"/>
                <a:gd name="T5" fmla="*/ 442912 h 279"/>
                <a:gd name="T6" fmla="*/ 442913 w 279"/>
                <a:gd name="T7" fmla="*/ 422275 h 279"/>
                <a:gd name="T8" fmla="*/ 20638 w 279"/>
                <a:gd name="T9" fmla="*/ 0 h 2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79" h="279">
                  <a:moveTo>
                    <a:pt x="13" y="0"/>
                  </a:moveTo>
                  <a:lnTo>
                    <a:pt x="0" y="13"/>
                  </a:lnTo>
                  <a:lnTo>
                    <a:pt x="266" y="279"/>
                  </a:lnTo>
                  <a:lnTo>
                    <a:pt x="279" y="266"/>
                  </a:lnTo>
                  <a:lnTo>
                    <a:pt x="1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828" name="Freeform 78"/>
            <p:cNvSpPr>
              <a:spLocks/>
            </p:cNvSpPr>
            <p:nvPr/>
          </p:nvSpPr>
          <p:spPr bwMode="auto">
            <a:xfrm>
              <a:off x="2386012" y="4371975"/>
              <a:ext cx="422275" cy="422275"/>
            </a:xfrm>
            <a:custGeom>
              <a:avLst/>
              <a:gdLst>
                <a:gd name="T0" fmla="*/ 0 w 266"/>
                <a:gd name="T1" fmla="*/ 0 h 266"/>
                <a:gd name="T2" fmla="*/ 0 w 266"/>
                <a:gd name="T3" fmla="*/ 0 h 266"/>
                <a:gd name="T4" fmla="*/ 422275 w 266"/>
                <a:gd name="T5" fmla="*/ 422275 h 266"/>
                <a:gd name="T6" fmla="*/ 422275 w 266"/>
                <a:gd name="T7" fmla="*/ 422275 h 266"/>
                <a:gd name="T8" fmla="*/ 0 w 266"/>
                <a:gd name="T9" fmla="*/ 0 h 2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6" h="266">
                  <a:moveTo>
                    <a:pt x="0" y="0"/>
                  </a:moveTo>
                  <a:lnTo>
                    <a:pt x="0" y="0"/>
                  </a:lnTo>
                  <a:lnTo>
                    <a:pt x="266" y="2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829" name="Freeform 79"/>
            <p:cNvSpPr>
              <a:spLocks/>
            </p:cNvSpPr>
            <p:nvPr/>
          </p:nvSpPr>
          <p:spPr bwMode="auto">
            <a:xfrm>
              <a:off x="2386012" y="4371975"/>
              <a:ext cx="422275" cy="422275"/>
            </a:xfrm>
            <a:custGeom>
              <a:avLst/>
              <a:gdLst>
                <a:gd name="T0" fmla="*/ 0 w 266"/>
                <a:gd name="T1" fmla="*/ 0 h 266"/>
                <a:gd name="T2" fmla="*/ 0 w 266"/>
                <a:gd name="T3" fmla="*/ 0 h 266"/>
                <a:gd name="T4" fmla="*/ 422275 w 266"/>
                <a:gd name="T5" fmla="*/ 422275 h 266"/>
                <a:gd name="T6" fmla="*/ 422275 w 266"/>
                <a:gd name="T7" fmla="*/ 422275 h 266"/>
                <a:gd name="T8" fmla="*/ 0 w 266"/>
                <a:gd name="T9" fmla="*/ 0 h 2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6" h="266">
                  <a:moveTo>
                    <a:pt x="0" y="0"/>
                  </a:moveTo>
                  <a:lnTo>
                    <a:pt x="0" y="0"/>
                  </a:lnTo>
                  <a:lnTo>
                    <a:pt x="266" y="26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830" name="Freeform 80"/>
            <p:cNvSpPr>
              <a:spLocks/>
            </p:cNvSpPr>
            <p:nvPr/>
          </p:nvSpPr>
          <p:spPr bwMode="auto">
            <a:xfrm>
              <a:off x="2346325" y="4391025"/>
              <a:ext cx="441325" cy="442912"/>
            </a:xfrm>
            <a:custGeom>
              <a:avLst/>
              <a:gdLst>
                <a:gd name="T0" fmla="*/ 19050 w 278"/>
                <a:gd name="T1" fmla="*/ 0 h 279"/>
                <a:gd name="T2" fmla="*/ 0 w 278"/>
                <a:gd name="T3" fmla="*/ 20637 h 279"/>
                <a:gd name="T4" fmla="*/ 420688 w 278"/>
                <a:gd name="T5" fmla="*/ 442912 h 279"/>
                <a:gd name="T6" fmla="*/ 441325 w 278"/>
                <a:gd name="T7" fmla="*/ 422275 h 279"/>
                <a:gd name="T8" fmla="*/ 19050 w 278"/>
                <a:gd name="T9" fmla="*/ 0 h 2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78" h="279">
                  <a:moveTo>
                    <a:pt x="12" y="0"/>
                  </a:moveTo>
                  <a:lnTo>
                    <a:pt x="0" y="13"/>
                  </a:lnTo>
                  <a:lnTo>
                    <a:pt x="265" y="279"/>
                  </a:lnTo>
                  <a:lnTo>
                    <a:pt x="278" y="266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831" name="Freeform 81"/>
            <p:cNvSpPr>
              <a:spLocks/>
            </p:cNvSpPr>
            <p:nvPr/>
          </p:nvSpPr>
          <p:spPr bwMode="auto">
            <a:xfrm>
              <a:off x="2346325" y="4391025"/>
              <a:ext cx="441325" cy="442912"/>
            </a:xfrm>
            <a:custGeom>
              <a:avLst/>
              <a:gdLst>
                <a:gd name="T0" fmla="*/ 19050 w 278"/>
                <a:gd name="T1" fmla="*/ 0 h 279"/>
                <a:gd name="T2" fmla="*/ 0 w 278"/>
                <a:gd name="T3" fmla="*/ 20637 h 279"/>
                <a:gd name="T4" fmla="*/ 420688 w 278"/>
                <a:gd name="T5" fmla="*/ 442912 h 279"/>
                <a:gd name="T6" fmla="*/ 441325 w 278"/>
                <a:gd name="T7" fmla="*/ 422275 h 279"/>
                <a:gd name="T8" fmla="*/ 19050 w 278"/>
                <a:gd name="T9" fmla="*/ 0 h 2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78" h="279">
                  <a:moveTo>
                    <a:pt x="12" y="0"/>
                  </a:moveTo>
                  <a:lnTo>
                    <a:pt x="0" y="13"/>
                  </a:lnTo>
                  <a:lnTo>
                    <a:pt x="265" y="279"/>
                  </a:lnTo>
                  <a:lnTo>
                    <a:pt x="278" y="266"/>
                  </a:lnTo>
                  <a:lnTo>
                    <a:pt x="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832" name="Freeform 82"/>
            <p:cNvSpPr>
              <a:spLocks/>
            </p:cNvSpPr>
            <p:nvPr/>
          </p:nvSpPr>
          <p:spPr bwMode="auto">
            <a:xfrm>
              <a:off x="2325687" y="4432300"/>
              <a:ext cx="422275" cy="442912"/>
            </a:xfrm>
            <a:custGeom>
              <a:avLst/>
              <a:gdLst>
                <a:gd name="T0" fmla="*/ 0 w 266"/>
                <a:gd name="T1" fmla="*/ 0 h 279"/>
                <a:gd name="T2" fmla="*/ 0 w 266"/>
                <a:gd name="T3" fmla="*/ 19050 h 279"/>
                <a:gd name="T4" fmla="*/ 401638 w 266"/>
                <a:gd name="T5" fmla="*/ 442912 h 279"/>
                <a:gd name="T6" fmla="*/ 422275 w 266"/>
                <a:gd name="T7" fmla="*/ 422275 h 279"/>
                <a:gd name="T8" fmla="*/ 0 w 266"/>
                <a:gd name="T9" fmla="*/ 0 h 2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6" h="279">
                  <a:moveTo>
                    <a:pt x="0" y="0"/>
                  </a:moveTo>
                  <a:lnTo>
                    <a:pt x="0" y="12"/>
                  </a:lnTo>
                  <a:lnTo>
                    <a:pt x="253" y="279"/>
                  </a:lnTo>
                  <a:lnTo>
                    <a:pt x="266" y="2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833" name="Freeform 83"/>
            <p:cNvSpPr>
              <a:spLocks/>
            </p:cNvSpPr>
            <p:nvPr/>
          </p:nvSpPr>
          <p:spPr bwMode="auto">
            <a:xfrm>
              <a:off x="2325687" y="4432300"/>
              <a:ext cx="422275" cy="442912"/>
            </a:xfrm>
            <a:custGeom>
              <a:avLst/>
              <a:gdLst>
                <a:gd name="T0" fmla="*/ 0 w 266"/>
                <a:gd name="T1" fmla="*/ 0 h 279"/>
                <a:gd name="T2" fmla="*/ 0 w 266"/>
                <a:gd name="T3" fmla="*/ 19050 h 279"/>
                <a:gd name="T4" fmla="*/ 401638 w 266"/>
                <a:gd name="T5" fmla="*/ 442912 h 279"/>
                <a:gd name="T6" fmla="*/ 422275 w 266"/>
                <a:gd name="T7" fmla="*/ 422275 h 279"/>
                <a:gd name="T8" fmla="*/ 0 w 266"/>
                <a:gd name="T9" fmla="*/ 0 h 2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6" h="279">
                  <a:moveTo>
                    <a:pt x="0" y="0"/>
                  </a:moveTo>
                  <a:lnTo>
                    <a:pt x="0" y="12"/>
                  </a:lnTo>
                  <a:lnTo>
                    <a:pt x="253" y="279"/>
                  </a:lnTo>
                  <a:lnTo>
                    <a:pt x="266" y="26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834" name="Freeform 84"/>
            <p:cNvSpPr>
              <a:spLocks/>
            </p:cNvSpPr>
            <p:nvPr/>
          </p:nvSpPr>
          <p:spPr bwMode="auto">
            <a:xfrm>
              <a:off x="3089275" y="4692650"/>
              <a:ext cx="0" cy="0"/>
            </a:xfrm>
            <a:custGeom>
              <a:avLst/>
              <a:gdLst>
                <a:gd name="T0" fmla="*/ 0 60000 65536"/>
                <a:gd name="T1" fmla="*/ 0 60000 65536"/>
                <a:gd name="T2" fmla="*/ 0 60000 65536"/>
              </a:gdLst>
              <a:ahLst/>
              <a:cxnLst>
                <a:cxn ang="T0">
                  <a:pos x="0" y="0"/>
                </a:cxn>
                <a:cxn ang="T1">
                  <a:pos x="0" y="0"/>
                </a:cxn>
                <a:cxn ang="T2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835" name="Freeform 85"/>
            <p:cNvSpPr>
              <a:spLocks/>
            </p:cNvSpPr>
            <p:nvPr/>
          </p:nvSpPr>
          <p:spPr bwMode="auto">
            <a:xfrm>
              <a:off x="2868612" y="4794250"/>
              <a:ext cx="200025" cy="201612"/>
            </a:xfrm>
            <a:custGeom>
              <a:avLst/>
              <a:gdLst>
                <a:gd name="T0" fmla="*/ 100013 w 10"/>
                <a:gd name="T1" fmla="*/ 0 h 10"/>
                <a:gd name="T2" fmla="*/ 80010 w 10"/>
                <a:gd name="T3" fmla="*/ 20161 h 10"/>
                <a:gd name="T4" fmla="*/ 20003 w 10"/>
                <a:gd name="T5" fmla="*/ 80645 h 10"/>
                <a:gd name="T6" fmla="*/ 20003 w 10"/>
                <a:gd name="T7" fmla="*/ 120967 h 10"/>
                <a:gd name="T8" fmla="*/ 80010 w 10"/>
                <a:gd name="T9" fmla="*/ 181451 h 10"/>
                <a:gd name="T10" fmla="*/ 100013 w 10"/>
                <a:gd name="T11" fmla="*/ 201612 h 10"/>
                <a:gd name="T12" fmla="*/ 120015 w 10"/>
                <a:gd name="T13" fmla="*/ 181451 h 10"/>
                <a:gd name="T14" fmla="*/ 200025 w 10"/>
                <a:gd name="T15" fmla="*/ 120967 h 10"/>
                <a:gd name="T16" fmla="*/ 200025 w 10"/>
                <a:gd name="T17" fmla="*/ 80645 h 10"/>
                <a:gd name="T18" fmla="*/ 120015 w 10"/>
                <a:gd name="T19" fmla="*/ 20161 h 10"/>
                <a:gd name="T20" fmla="*/ 100013 w 10"/>
                <a:gd name="T21" fmla="*/ 0 h 1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0" h="10">
                  <a:moveTo>
                    <a:pt x="5" y="0"/>
                  </a:moveTo>
                  <a:cubicBezTo>
                    <a:pt x="5" y="0"/>
                    <a:pt x="5" y="0"/>
                    <a:pt x="4" y="1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5"/>
                    <a:pt x="0" y="5"/>
                    <a:pt x="1" y="6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6" y="10"/>
                    <a:pt x="6" y="10"/>
                    <a:pt x="6" y="9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5"/>
                    <a:pt x="10" y="5"/>
                    <a:pt x="10" y="4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6" y="0"/>
                    <a:pt x="5" y="0"/>
                  </a:cubicBezTo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836" name="Freeform 86"/>
            <p:cNvSpPr>
              <a:spLocks/>
            </p:cNvSpPr>
            <p:nvPr/>
          </p:nvSpPr>
          <p:spPr bwMode="auto">
            <a:xfrm>
              <a:off x="2847975" y="4532313"/>
              <a:ext cx="742950" cy="1308100"/>
            </a:xfrm>
            <a:custGeom>
              <a:avLst/>
              <a:gdLst>
                <a:gd name="T0" fmla="*/ 341313 w 468"/>
                <a:gd name="T1" fmla="*/ 201613 h 824"/>
                <a:gd name="T2" fmla="*/ 201613 w 468"/>
                <a:gd name="T3" fmla="*/ 361950 h 824"/>
                <a:gd name="T4" fmla="*/ 160338 w 468"/>
                <a:gd name="T5" fmla="*/ 482600 h 824"/>
                <a:gd name="T6" fmla="*/ 160338 w 468"/>
                <a:gd name="T7" fmla="*/ 644525 h 824"/>
                <a:gd name="T8" fmla="*/ 0 w 468"/>
                <a:gd name="T9" fmla="*/ 1208088 h 824"/>
                <a:gd name="T10" fmla="*/ 301625 w 468"/>
                <a:gd name="T11" fmla="*/ 1308100 h 824"/>
                <a:gd name="T12" fmla="*/ 442913 w 468"/>
                <a:gd name="T13" fmla="*/ 765175 h 824"/>
                <a:gd name="T14" fmla="*/ 723900 w 468"/>
                <a:gd name="T15" fmla="*/ 463550 h 824"/>
                <a:gd name="T16" fmla="*/ 742950 w 468"/>
                <a:gd name="T17" fmla="*/ 361950 h 824"/>
                <a:gd name="T18" fmla="*/ 703263 w 468"/>
                <a:gd name="T19" fmla="*/ 100013 h 824"/>
                <a:gd name="T20" fmla="*/ 461963 w 468"/>
                <a:gd name="T21" fmla="*/ 342900 h 824"/>
                <a:gd name="T22" fmla="*/ 461963 w 468"/>
                <a:gd name="T23" fmla="*/ 342900 h 824"/>
                <a:gd name="T24" fmla="*/ 442913 w 468"/>
                <a:gd name="T25" fmla="*/ 361950 h 824"/>
                <a:gd name="T26" fmla="*/ 542925 w 468"/>
                <a:gd name="T27" fmla="*/ 160338 h 824"/>
                <a:gd name="T28" fmla="*/ 563563 w 468"/>
                <a:gd name="T29" fmla="*/ 20638 h 824"/>
                <a:gd name="T30" fmla="*/ 522288 w 468"/>
                <a:gd name="T31" fmla="*/ 0 h 824"/>
                <a:gd name="T32" fmla="*/ 422275 w 468"/>
                <a:gd name="T33" fmla="*/ 100013 h 824"/>
                <a:gd name="T34" fmla="*/ 341313 w 468"/>
                <a:gd name="T35" fmla="*/ 201613 h 82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468" h="824">
                  <a:moveTo>
                    <a:pt x="215" y="127"/>
                  </a:moveTo>
                  <a:lnTo>
                    <a:pt x="127" y="228"/>
                  </a:lnTo>
                  <a:lnTo>
                    <a:pt x="101" y="304"/>
                  </a:lnTo>
                  <a:lnTo>
                    <a:pt x="101" y="406"/>
                  </a:lnTo>
                  <a:lnTo>
                    <a:pt x="0" y="761"/>
                  </a:lnTo>
                  <a:lnTo>
                    <a:pt x="190" y="824"/>
                  </a:lnTo>
                  <a:lnTo>
                    <a:pt x="279" y="482"/>
                  </a:lnTo>
                  <a:lnTo>
                    <a:pt x="456" y="292"/>
                  </a:lnTo>
                  <a:lnTo>
                    <a:pt x="468" y="228"/>
                  </a:lnTo>
                  <a:lnTo>
                    <a:pt x="443" y="63"/>
                  </a:lnTo>
                  <a:lnTo>
                    <a:pt x="291" y="216"/>
                  </a:lnTo>
                  <a:lnTo>
                    <a:pt x="279" y="228"/>
                  </a:lnTo>
                  <a:lnTo>
                    <a:pt x="342" y="101"/>
                  </a:lnTo>
                  <a:lnTo>
                    <a:pt x="355" y="13"/>
                  </a:lnTo>
                  <a:lnTo>
                    <a:pt x="329" y="0"/>
                  </a:lnTo>
                  <a:lnTo>
                    <a:pt x="266" y="63"/>
                  </a:lnTo>
                  <a:lnTo>
                    <a:pt x="215" y="127"/>
                  </a:lnTo>
                  <a:close/>
                </a:path>
              </a:pathLst>
            </a:custGeom>
            <a:solidFill>
              <a:srgbClr val="FBD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837" name="Freeform 87"/>
            <p:cNvSpPr>
              <a:spLocks/>
            </p:cNvSpPr>
            <p:nvPr/>
          </p:nvSpPr>
          <p:spPr bwMode="auto">
            <a:xfrm>
              <a:off x="3309937" y="4572000"/>
              <a:ext cx="80963" cy="80962"/>
            </a:xfrm>
            <a:custGeom>
              <a:avLst/>
              <a:gdLst>
                <a:gd name="T0" fmla="*/ 0 w 51"/>
                <a:gd name="T1" fmla="*/ 60325 h 51"/>
                <a:gd name="T2" fmla="*/ 80963 w 51"/>
                <a:gd name="T3" fmla="*/ 80962 h 51"/>
                <a:gd name="T4" fmla="*/ 80963 w 51"/>
                <a:gd name="T5" fmla="*/ 20637 h 51"/>
                <a:gd name="T6" fmla="*/ 60325 w 51"/>
                <a:gd name="T7" fmla="*/ 0 h 51"/>
                <a:gd name="T8" fmla="*/ 0 w 51"/>
                <a:gd name="T9" fmla="*/ 60325 h 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1" h="51">
                  <a:moveTo>
                    <a:pt x="0" y="38"/>
                  </a:moveTo>
                  <a:lnTo>
                    <a:pt x="51" y="51"/>
                  </a:lnTo>
                  <a:lnTo>
                    <a:pt x="51" y="13"/>
                  </a:lnTo>
                  <a:lnTo>
                    <a:pt x="38" y="0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FEFA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838" name="Freeform 88"/>
            <p:cNvSpPr>
              <a:spLocks/>
            </p:cNvSpPr>
            <p:nvPr/>
          </p:nvSpPr>
          <p:spPr bwMode="auto">
            <a:xfrm>
              <a:off x="3068637" y="4673600"/>
              <a:ext cx="482600" cy="1166812"/>
            </a:xfrm>
            <a:custGeom>
              <a:avLst/>
              <a:gdLst>
                <a:gd name="T0" fmla="*/ 0 w 304"/>
                <a:gd name="T1" fmla="*/ 1146175 h 735"/>
                <a:gd name="T2" fmla="*/ 161925 w 304"/>
                <a:gd name="T3" fmla="*/ 542925 h 735"/>
                <a:gd name="T4" fmla="*/ 422275 w 304"/>
                <a:gd name="T5" fmla="*/ 220662 h 735"/>
                <a:gd name="T6" fmla="*/ 482600 w 304"/>
                <a:gd name="T7" fmla="*/ 0 h 735"/>
                <a:gd name="T8" fmla="*/ 442913 w 304"/>
                <a:gd name="T9" fmla="*/ 241300 h 735"/>
                <a:gd name="T10" fmla="*/ 222250 w 304"/>
                <a:gd name="T11" fmla="*/ 623887 h 735"/>
                <a:gd name="T12" fmla="*/ 80963 w 304"/>
                <a:gd name="T13" fmla="*/ 1166812 h 735"/>
                <a:gd name="T14" fmla="*/ 0 w 304"/>
                <a:gd name="T15" fmla="*/ 1146175 h 73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04" h="735">
                  <a:moveTo>
                    <a:pt x="0" y="722"/>
                  </a:moveTo>
                  <a:lnTo>
                    <a:pt x="102" y="342"/>
                  </a:lnTo>
                  <a:lnTo>
                    <a:pt x="266" y="139"/>
                  </a:lnTo>
                  <a:lnTo>
                    <a:pt x="304" y="0"/>
                  </a:lnTo>
                  <a:lnTo>
                    <a:pt x="279" y="152"/>
                  </a:lnTo>
                  <a:lnTo>
                    <a:pt x="140" y="393"/>
                  </a:lnTo>
                  <a:lnTo>
                    <a:pt x="51" y="735"/>
                  </a:lnTo>
                  <a:lnTo>
                    <a:pt x="0" y="722"/>
                  </a:lnTo>
                  <a:close/>
                </a:path>
              </a:pathLst>
            </a:custGeom>
            <a:solidFill>
              <a:srgbClr val="F7BF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839" name="Freeform 89"/>
            <p:cNvSpPr>
              <a:spLocks/>
            </p:cNvSpPr>
            <p:nvPr/>
          </p:nvSpPr>
          <p:spPr bwMode="auto">
            <a:xfrm>
              <a:off x="3170237" y="4833938"/>
              <a:ext cx="160338" cy="180975"/>
            </a:xfrm>
            <a:custGeom>
              <a:avLst/>
              <a:gdLst>
                <a:gd name="T0" fmla="*/ 160338 w 101"/>
                <a:gd name="T1" fmla="*/ 0 h 114"/>
                <a:gd name="T2" fmla="*/ 0 w 101"/>
                <a:gd name="T3" fmla="*/ 180975 h 114"/>
                <a:gd name="T4" fmla="*/ 120650 w 101"/>
                <a:gd name="T5" fmla="*/ 60325 h 114"/>
                <a:gd name="T6" fmla="*/ 160338 w 101"/>
                <a:gd name="T7" fmla="*/ 0 h 11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01" h="114">
                  <a:moveTo>
                    <a:pt x="101" y="0"/>
                  </a:moveTo>
                  <a:lnTo>
                    <a:pt x="0" y="114"/>
                  </a:lnTo>
                  <a:lnTo>
                    <a:pt x="76" y="38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F7BF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840" name="Freeform 90"/>
            <p:cNvSpPr>
              <a:spLocks/>
            </p:cNvSpPr>
            <p:nvPr/>
          </p:nvSpPr>
          <p:spPr bwMode="auto">
            <a:xfrm>
              <a:off x="1481137" y="3727450"/>
              <a:ext cx="1306513" cy="744537"/>
            </a:xfrm>
            <a:custGeom>
              <a:avLst/>
              <a:gdLst>
                <a:gd name="T0" fmla="*/ 1125538 w 823"/>
                <a:gd name="T1" fmla="*/ 401637 h 469"/>
                <a:gd name="T2" fmla="*/ 944563 w 823"/>
                <a:gd name="T3" fmla="*/ 542925 h 469"/>
                <a:gd name="T4" fmla="*/ 823913 w 823"/>
                <a:gd name="T5" fmla="*/ 603250 h 469"/>
                <a:gd name="T6" fmla="*/ 663575 w 823"/>
                <a:gd name="T7" fmla="*/ 584200 h 469"/>
                <a:gd name="T8" fmla="*/ 100013 w 823"/>
                <a:gd name="T9" fmla="*/ 744537 h 469"/>
                <a:gd name="T10" fmla="*/ 0 w 823"/>
                <a:gd name="T11" fmla="*/ 442912 h 469"/>
                <a:gd name="T12" fmla="*/ 563563 w 823"/>
                <a:gd name="T13" fmla="*/ 322262 h 469"/>
                <a:gd name="T14" fmla="*/ 865188 w 823"/>
                <a:gd name="T15" fmla="*/ 39687 h 469"/>
                <a:gd name="T16" fmla="*/ 944563 w 823"/>
                <a:gd name="T17" fmla="*/ 0 h 469"/>
                <a:gd name="T18" fmla="*/ 1225550 w 823"/>
                <a:gd name="T19" fmla="*/ 60325 h 469"/>
                <a:gd name="T20" fmla="*/ 984250 w 823"/>
                <a:gd name="T21" fmla="*/ 301625 h 469"/>
                <a:gd name="T22" fmla="*/ 984250 w 823"/>
                <a:gd name="T23" fmla="*/ 301625 h 469"/>
                <a:gd name="T24" fmla="*/ 944563 w 823"/>
                <a:gd name="T25" fmla="*/ 322262 h 469"/>
                <a:gd name="T26" fmla="*/ 1146175 w 823"/>
                <a:gd name="T27" fmla="*/ 201612 h 469"/>
                <a:gd name="T28" fmla="*/ 1285875 w 823"/>
                <a:gd name="T29" fmla="*/ 180975 h 469"/>
                <a:gd name="T30" fmla="*/ 1306513 w 823"/>
                <a:gd name="T31" fmla="*/ 241300 h 469"/>
                <a:gd name="T32" fmla="*/ 1225550 w 823"/>
                <a:gd name="T33" fmla="*/ 322262 h 469"/>
                <a:gd name="T34" fmla="*/ 1125538 w 823"/>
                <a:gd name="T35" fmla="*/ 401637 h 46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823" h="469">
                  <a:moveTo>
                    <a:pt x="709" y="253"/>
                  </a:moveTo>
                  <a:lnTo>
                    <a:pt x="595" y="342"/>
                  </a:lnTo>
                  <a:lnTo>
                    <a:pt x="519" y="380"/>
                  </a:lnTo>
                  <a:lnTo>
                    <a:pt x="418" y="368"/>
                  </a:lnTo>
                  <a:lnTo>
                    <a:pt x="63" y="469"/>
                  </a:lnTo>
                  <a:lnTo>
                    <a:pt x="0" y="279"/>
                  </a:lnTo>
                  <a:lnTo>
                    <a:pt x="355" y="203"/>
                  </a:lnTo>
                  <a:lnTo>
                    <a:pt x="545" y="25"/>
                  </a:lnTo>
                  <a:lnTo>
                    <a:pt x="595" y="0"/>
                  </a:lnTo>
                  <a:lnTo>
                    <a:pt x="772" y="38"/>
                  </a:lnTo>
                  <a:lnTo>
                    <a:pt x="620" y="190"/>
                  </a:lnTo>
                  <a:lnTo>
                    <a:pt x="595" y="203"/>
                  </a:lnTo>
                  <a:lnTo>
                    <a:pt x="722" y="127"/>
                  </a:lnTo>
                  <a:lnTo>
                    <a:pt x="810" y="114"/>
                  </a:lnTo>
                  <a:lnTo>
                    <a:pt x="823" y="152"/>
                  </a:lnTo>
                  <a:lnTo>
                    <a:pt x="772" y="203"/>
                  </a:lnTo>
                  <a:lnTo>
                    <a:pt x="709" y="253"/>
                  </a:lnTo>
                  <a:close/>
                </a:path>
              </a:pathLst>
            </a:custGeom>
            <a:solidFill>
              <a:srgbClr val="FBD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841" name="Freeform 91"/>
            <p:cNvSpPr>
              <a:spLocks/>
            </p:cNvSpPr>
            <p:nvPr/>
          </p:nvSpPr>
          <p:spPr bwMode="auto">
            <a:xfrm>
              <a:off x="2667000" y="3929063"/>
              <a:ext cx="100013" cy="100012"/>
            </a:xfrm>
            <a:custGeom>
              <a:avLst/>
              <a:gdLst>
                <a:gd name="T0" fmla="*/ 39688 w 63"/>
                <a:gd name="T1" fmla="*/ 100012 h 63"/>
                <a:gd name="T2" fmla="*/ 0 w 63"/>
                <a:gd name="T3" fmla="*/ 19050 h 63"/>
                <a:gd name="T4" fmla="*/ 80963 w 63"/>
                <a:gd name="T5" fmla="*/ 0 h 63"/>
                <a:gd name="T6" fmla="*/ 100013 w 63"/>
                <a:gd name="T7" fmla="*/ 39687 h 63"/>
                <a:gd name="T8" fmla="*/ 39688 w 63"/>
                <a:gd name="T9" fmla="*/ 100012 h 6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3" h="63">
                  <a:moveTo>
                    <a:pt x="25" y="63"/>
                  </a:moveTo>
                  <a:lnTo>
                    <a:pt x="0" y="12"/>
                  </a:lnTo>
                  <a:lnTo>
                    <a:pt x="51" y="0"/>
                  </a:lnTo>
                  <a:lnTo>
                    <a:pt x="63" y="25"/>
                  </a:lnTo>
                  <a:lnTo>
                    <a:pt x="25" y="63"/>
                  </a:lnTo>
                  <a:close/>
                </a:path>
              </a:pathLst>
            </a:custGeom>
            <a:solidFill>
              <a:srgbClr val="FEFA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842" name="Freeform 92"/>
            <p:cNvSpPr>
              <a:spLocks/>
            </p:cNvSpPr>
            <p:nvPr/>
          </p:nvSpPr>
          <p:spPr bwMode="auto">
            <a:xfrm>
              <a:off x="1481137" y="3767138"/>
              <a:ext cx="1165225" cy="482600"/>
            </a:xfrm>
            <a:custGeom>
              <a:avLst/>
              <a:gdLst>
                <a:gd name="T0" fmla="*/ 39688 w 734"/>
                <a:gd name="T1" fmla="*/ 482600 h 304"/>
                <a:gd name="T2" fmla="*/ 642938 w 734"/>
                <a:gd name="T3" fmla="*/ 342900 h 304"/>
                <a:gd name="T4" fmla="*/ 965200 w 734"/>
                <a:gd name="T5" fmla="*/ 80963 h 304"/>
                <a:gd name="T6" fmla="*/ 1165225 w 734"/>
                <a:gd name="T7" fmla="*/ 0 h 304"/>
                <a:gd name="T8" fmla="*/ 944563 w 734"/>
                <a:gd name="T9" fmla="*/ 41275 h 304"/>
                <a:gd name="T10" fmla="*/ 563563 w 734"/>
                <a:gd name="T11" fmla="*/ 282575 h 304"/>
                <a:gd name="T12" fmla="*/ 0 w 734"/>
                <a:gd name="T13" fmla="*/ 403225 h 304"/>
                <a:gd name="T14" fmla="*/ 39688 w 734"/>
                <a:gd name="T15" fmla="*/ 482600 h 30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34" h="304">
                  <a:moveTo>
                    <a:pt x="25" y="304"/>
                  </a:moveTo>
                  <a:lnTo>
                    <a:pt x="405" y="216"/>
                  </a:lnTo>
                  <a:lnTo>
                    <a:pt x="608" y="51"/>
                  </a:lnTo>
                  <a:lnTo>
                    <a:pt x="734" y="0"/>
                  </a:lnTo>
                  <a:lnTo>
                    <a:pt x="595" y="26"/>
                  </a:lnTo>
                  <a:lnTo>
                    <a:pt x="355" y="178"/>
                  </a:lnTo>
                  <a:lnTo>
                    <a:pt x="0" y="254"/>
                  </a:lnTo>
                  <a:lnTo>
                    <a:pt x="25" y="304"/>
                  </a:lnTo>
                  <a:close/>
                </a:path>
              </a:pathLst>
            </a:custGeom>
            <a:solidFill>
              <a:srgbClr val="F7BF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843" name="Freeform 93"/>
            <p:cNvSpPr>
              <a:spLocks/>
            </p:cNvSpPr>
            <p:nvPr/>
          </p:nvSpPr>
          <p:spPr bwMode="auto">
            <a:xfrm>
              <a:off x="2305050" y="4008438"/>
              <a:ext cx="180975" cy="161925"/>
            </a:xfrm>
            <a:custGeom>
              <a:avLst/>
              <a:gdLst>
                <a:gd name="T0" fmla="*/ 180975 w 114"/>
                <a:gd name="T1" fmla="*/ 0 h 102"/>
                <a:gd name="T2" fmla="*/ 0 w 114"/>
                <a:gd name="T3" fmla="*/ 161925 h 102"/>
                <a:gd name="T4" fmla="*/ 120650 w 114"/>
                <a:gd name="T5" fmla="*/ 20638 h 102"/>
                <a:gd name="T6" fmla="*/ 180975 w 114"/>
                <a:gd name="T7" fmla="*/ 0 h 10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4" h="102">
                  <a:moveTo>
                    <a:pt x="114" y="0"/>
                  </a:moveTo>
                  <a:lnTo>
                    <a:pt x="0" y="102"/>
                  </a:lnTo>
                  <a:lnTo>
                    <a:pt x="76" y="13"/>
                  </a:lnTo>
                  <a:lnTo>
                    <a:pt x="114" y="0"/>
                  </a:lnTo>
                  <a:close/>
                </a:path>
              </a:pathLst>
            </a:custGeom>
            <a:solidFill>
              <a:srgbClr val="F7BF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844" name="Freeform 94"/>
            <p:cNvSpPr>
              <a:spLocks/>
            </p:cNvSpPr>
            <p:nvPr/>
          </p:nvSpPr>
          <p:spPr bwMode="auto">
            <a:xfrm>
              <a:off x="2847975" y="5297488"/>
              <a:ext cx="482600" cy="201612"/>
            </a:xfrm>
            <a:custGeom>
              <a:avLst/>
              <a:gdLst>
                <a:gd name="T0" fmla="*/ 461963 w 304"/>
                <a:gd name="T1" fmla="*/ 201612 h 127"/>
                <a:gd name="T2" fmla="*/ 482600 w 304"/>
                <a:gd name="T3" fmla="*/ 60325 h 127"/>
                <a:gd name="T4" fmla="*/ 39688 w 304"/>
                <a:gd name="T5" fmla="*/ 0 h 127"/>
                <a:gd name="T6" fmla="*/ 0 w 304"/>
                <a:gd name="T7" fmla="*/ 120650 h 127"/>
                <a:gd name="T8" fmla="*/ 461963 w 304"/>
                <a:gd name="T9" fmla="*/ 201612 h 1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127">
                  <a:moveTo>
                    <a:pt x="291" y="127"/>
                  </a:moveTo>
                  <a:lnTo>
                    <a:pt x="304" y="38"/>
                  </a:lnTo>
                  <a:lnTo>
                    <a:pt x="25" y="0"/>
                  </a:lnTo>
                  <a:lnTo>
                    <a:pt x="0" y="76"/>
                  </a:lnTo>
                  <a:lnTo>
                    <a:pt x="291" y="1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845" name="任意多边形 109"/>
            <p:cNvSpPr>
              <a:spLocks/>
            </p:cNvSpPr>
            <p:nvPr/>
          </p:nvSpPr>
          <p:spPr bwMode="auto">
            <a:xfrm>
              <a:off x="2184485" y="5418138"/>
              <a:ext cx="1125453" cy="1438275"/>
            </a:xfrm>
            <a:custGeom>
              <a:avLst/>
              <a:gdLst>
                <a:gd name="T0" fmla="*/ 663490 w 1125453"/>
                <a:gd name="T1" fmla="*/ 0 h 1438275"/>
                <a:gd name="T2" fmla="*/ 1125453 w 1125453"/>
                <a:gd name="T3" fmla="*/ 80963 h 1438275"/>
                <a:gd name="T4" fmla="*/ 839161 w 1125453"/>
                <a:gd name="T5" fmla="*/ 1438275 h 1438275"/>
                <a:gd name="T6" fmla="*/ 0 w 1125453"/>
                <a:gd name="T7" fmla="*/ 1438275 h 143827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25453" h="1438275">
                  <a:moveTo>
                    <a:pt x="663490" y="0"/>
                  </a:moveTo>
                  <a:lnTo>
                    <a:pt x="1125453" y="80963"/>
                  </a:lnTo>
                  <a:lnTo>
                    <a:pt x="839161" y="1438275"/>
                  </a:lnTo>
                  <a:lnTo>
                    <a:pt x="0" y="1438275"/>
                  </a:lnTo>
                  <a:lnTo>
                    <a:pt x="663490" y="0"/>
                  </a:lnTo>
                  <a:close/>
                </a:path>
              </a:pathLst>
            </a:custGeom>
            <a:solidFill>
              <a:srgbClr val="5367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846" name="Freeform 96"/>
            <p:cNvSpPr>
              <a:spLocks/>
            </p:cNvSpPr>
            <p:nvPr/>
          </p:nvSpPr>
          <p:spPr bwMode="auto">
            <a:xfrm>
              <a:off x="1803400" y="4008438"/>
              <a:ext cx="200025" cy="463550"/>
            </a:xfrm>
            <a:custGeom>
              <a:avLst/>
              <a:gdLst>
                <a:gd name="T0" fmla="*/ 0 w 126"/>
                <a:gd name="T1" fmla="*/ 20638 h 292"/>
                <a:gd name="T2" fmla="*/ 160338 w 126"/>
                <a:gd name="T3" fmla="*/ 0 h 292"/>
                <a:gd name="T4" fmla="*/ 200025 w 126"/>
                <a:gd name="T5" fmla="*/ 423863 h 292"/>
                <a:gd name="T6" fmla="*/ 100013 w 126"/>
                <a:gd name="T7" fmla="*/ 463550 h 292"/>
                <a:gd name="T8" fmla="*/ 0 w 126"/>
                <a:gd name="T9" fmla="*/ 20638 h 2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6" h="292">
                  <a:moveTo>
                    <a:pt x="0" y="13"/>
                  </a:moveTo>
                  <a:lnTo>
                    <a:pt x="101" y="0"/>
                  </a:lnTo>
                  <a:lnTo>
                    <a:pt x="126" y="267"/>
                  </a:lnTo>
                  <a:lnTo>
                    <a:pt x="63" y="292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847" name="任意多边形 107"/>
            <p:cNvSpPr>
              <a:spLocks/>
            </p:cNvSpPr>
            <p:nvPr/>
          </p:nvSpPr>
          <p:spPr bwMode="auto">
            <a:xfrm>
              <a:off x="-15875" y="4029075"/>
              <a:ext cx="1919288" cy="1374572"/>
            </a:xfrm>
            <a:custGeom>
              <a:avLst/>
              <a:gdLst>
                <a:gd name="T0" fmla="*/ 1819276 w 1919288"/>
                <a:gd name="T1" fmla="*/ 0 h 1374572"/>
                <a:gd name="T2" fmla="*/ 1919288 w 1919288"/>
                <a:gd name="T3" fmla="*/ 442913 h 1374572"/>
                <a:gd name="T4" fmla="*/ 0 w 1919288"/>
                <a:gd name="T5" fmla="*/ 1374572 h 1374572"/>
                <a:gd name="T6" fmla="*/ 0 w 1919288"/>
                <a:gd name="T7" fmla="*/ 315658 h 137457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19288" h="1374572">
                  <a:moveTo>
                    <a:pt x="1819276" y="0"/>
                  </a:moveTo>
                  <a:lnTo>
                    <a:pt x="1919288" y="442913"/>
                  </a:lnTo>
                  <a:lnTo>
                    <a:pt x="0" y="1374572"/>
                  </a:lnTo>
                  <a:lnTo>
                    <a:pt x="0" y="315658"/>
                  </a:lnTo>
                  <a:lnTo>
                    <a:pt x="1819276" y="0"/>
                  </a:lnTo>
                  <a:close/>
                </a:path>
              </a:pathLst>
            </a:custGeom>
            <a:solidFill>
              <a:srgbClr val="5367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pic>
        <p:nvPicPr>
          <p:cNvPr id="31748" name="图片 1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541"/>
          <a:stretch>
            <a:fillRect/>
          </a:stretch>
        </p:blipFill>
        <p:spPr bwMode="auto">
          <a:xfrm>
            <a:off x="1146175" y="-133350"/>
            <a:ext cx="4437063" cy="485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1749" name="组合 117"/>
          <p:cNvGrpSpPr>
            <a:grpSpLocks/>
          </p:cNvGrpSpPr>
          <p:nvPr/>
        </p:nvGrpSpPr>
        <p:grpSpPr bwMode="auto">
          <a:xfrm>
            <a:off x="8750300" y="0"/>
            <a:ext cx="3441700" cy="1308100"/>
            <a:chOff x="7213599" y="-2"/>
            <a:chExt cx="4978400" cy="1993901"/>
          </a:xfrm>
        </p:grpSpPr>
        <p:sp>
          <p:nvSpPr>
            <p:cNvPr id="117" name="任意多边形 116"/>
            <p:cNvSpPr/>
            <p:nvPr/>
          </p:nvSpPr>
          <p:spPr>
            <a:xfrm rot="10800000">
              <a:off x="7213599" y="-2"/>
              <a:ext cx="4978400" cy="1993901"/>
            </a:xfrm>
            <a:custGeom>
              <a:avLst/>
              <a:gdLst>
                <a:gd name="connsiteX0" fmla="*/ 4850924 w 4850924"/>
                <a:gd name="connsiteY0" fmla="*/ 1887546 h 1887546"/>
                <a:gd name="connsiteX1" fmla="*/ 0 w 4850924"/>
                <a:gd name="connsiteY1" fmla="*/ 1887546 h 1887546"/>
                <a:gd name="connsiteX2" fmla="*/ 0 w 4850924"/>
                <a:gd name="connsiteY2" fmla="*/ 224 h 1887546"/>
                <a:gd name="connsiteX3" fmla="*/ 2686004 w 4850924"/>
                <a:gd name="connsiteY3" fmla="*/ 0 h 1887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50924" h="1887546">
                  <a:moveTo>
                    <a:pt x="4850924" y="1887546"/>
                  </a:moveTo>
                  <a:lnTo>
                    <a:pt x="0" y="1887546"/>
                  </a:lnTo>
                  <a:lnTo>
                    <a:pt x="0" y="224"/>
                  </a:lnTo>
                  <a:lnTo>
                    <a:pt x="2686004" y="0"/>
                  </a:lnTo>
                  <a:close/>
                </a:path>
              </a:pathLst>
            </a:cu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16" name="任意多边形 115"/>
            <p:cNvSpPr/>
            <p:nvPr/>
          </p:nvSpPr>
          <p:spPr>
            <a:xfrm rot="10800000">
              <a:off x="7342192" y="-2"/>
              <a:ext cx="4849807" cy="1887431"/>
            </a:xfrm>
            <a:custGeom>
              <a:avLst/>
              <a:gdLst>
                <a:gd name="connsiteX0" fmla="*/ 4850924 w 4850924"/>
                <a:gd name="connsiteY0" fmla="*/ 1887546 h 1887546"/>
                <a:gd name="connsiteX1" fmla="*/ 0 w 4850924"/>
                <a:gd name="connsiteY1" fmla="*/ 1887546 h 1887546"/>
                <a:gd name="connsiteX2" fmla="*/ 0 w 4850924"/>
                <a:gd name="connsiteY2" fmla="*/ 224 h 1887546"/>
                <a:gd name="connsiteX3" fmla="*/ 2686004 w 4850924"/>
                <a:gd name="connsiteY3" fmla="*/ 0 h 1887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50924" h="1887546">
                  <a:moveTo>
                    <a:pt x="4850924" y="1887546"/>
                  </a:moveTo>
                  <a:lnTo>
                    <a:pt x="0" y="1887546"/>
                  </a:lnTo>
                  <a:lnTo>
                    <a:pt x="0" y="224"/>
                  </a:lnTo>
                  <a:lnTo>
                    <a:pt x="2686004" y="0"/>
                  </a:lnTo>
                  <a:close/>
                </a:path>
              </a:pathLst>
            </a:custGeom>
            <a:solidFill>
              <a:srgbClr val="DCDCDC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31751" name="文本框 135"/>
          <p:cNvSpPr txBox="1">
            <a:spLocks noChangeArrowheads="1"/>
          </p:cNvSpPr>
          <p:nvPr/>
        </p:nvSpPr>
        <p:spPr bwMode="auto">
          <a:xfrm>
            <a:off x="5970588" y="3182938"/>
            <a:ext cx="6078537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48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精诚合作  共赢未来</a:t>
            </a:r>
          </a:p>
        </p:txBody>
      </p:sp>
      <p:sp>
        <p:nvSpPr>
          <p:cNvPr id="31752" name="文本框 137"/>
          <p:cNvSpPr txBox="1">
            <a:spLocks noChangeArrowheads="1"/>
          </p:cNvSpPr>
          <p:nvPr/>
        </p:nvSpPr>
        <p:spPr bwMode="auto">
          <a:xfrm>
            <a:off x="5975350" y="4037013"/>
            <a:ext cx="53625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dist" eaLnBrk="1" hangingPunct="1"/>
            <a:r>
              <a:rPr lang="en-US" altLang="zh-CN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THE PROFESSIONAL BUSINESS TEMPLATE</a:t>
            </a:r>
            <a:endParaRPr lang="zh-CN" altLang="en-US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CORM_RATE_SLIDES" val="0"/>
  <p:tag name="ISPRING_SCORM_RATE_QUIZZES" val="0"/>
  <p:tag name="ISPRING_SCORM_PASSING_SCORE" val="0.000000"/>
  <p:tag name="ISPRING_ULTRA_SCORM_COURSE_ID" val="95EBB7DF-609F-4C82-B5D7-F4D5C5C9F2A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ONLINEFOLDERID" val="0"/>
  <p:tag name="ISPRINGONLINEFOLDERPATH" val="内容列表"/>
  <p:tag name="ISPRINGCLOUDFOLDERID" val="0"/>
  <p:tag name="ISPRINGCLOUDFOLDERPATH" val="资源库"/>
  <p:tag name="ISPRING_OUTPUT_FOLDER" val="D:\Documents\Downloads\126套商业计划书模版\商业计划书模版46套"/>
  <p:tag name="ISPRING_PRESENTATION_TITLE" val="亮亮图文---商业计划书1"/>
  <p:tag name="ISPRING_FIRST_PUBLISH" val="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</TotalTime>
  <Words>1823</Words>
  <Application>Microsoft Office PowerPoint</Application>
  <PresentationFormat>宽屏</PresentationFormat>
  <Paragraphs>201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7" baseType="lpstr">
      <vt:lpstr>FontAwesome</vt:lpstr>
      <vt:lpstr>Lato Regular</vt:lpstr>
      <vt:lpstr>宋体</vt:lpstr>
      <vt:lpstr>微软雅黑</vt:lpstr>
      <vt:lpstr>Arial</vt:lpstr>
      <vt:lpstr>Calibri</vt:lpstr>
      <vt:lpstr>Calibri Light</vt:lpstr>
      <vt:lpstr>Impact</vt:lpstr>
      <vt:lpstr>Roboto</vt:lpstr>
      <vt:lpstr>Roboto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topppt.cn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亮亮图文---商业计划书1</dc:title>
  <dc:creator>Administrator</dc:creator>
  <cp:lastModifiedBy>faith123</cp:lastModifiedBy>
  <cp:revision>42</cp:revision>
  <dcterms:created xsi:type="dcterms:W3CDTF">2015-06-27T07:29:32Z</dcterms:created>
  <dcterms:modified xsi:type="dcterms:W3CDTF">2018-07-11T01:46:45Z</dcterms:modified>
</cp:coreProperties>
</file>