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handoutMasterIdLst>
    <p:handoutMasterId r:id="rId24"/>
  </p:handoutMasterIdLst>
  <p:sldIdLst>
    <p:sldId id="286" r:id="rId3"/>
    <p:sldId id="284" r:id="rId4"/>
    <p:sldId id="287" r:id="rId5"/>
    <p:sldId id="280" r:id="rId6"/>
    <p:sldId id="282" r:id="rId7"/>
    <p:sldId id="260" r:id="rId8"/>
    <p:sldId id="262" r:id="rId9"/>
    <p:sldId id="264" r:id="rId10"/>
    <p:sldId id="265" r:id="rId12"/>
    <p:sldId id="268" r:id="rId13"/>
    <p:sldId id="288" r:id="rId14"/>
    <p:sldId id="285" r:id="rId15"/>
    <p:sldId id="275" r:id="rId16"/>
    <p:sldId id="290" r:id="rId17"/>
    <p:sldId id="299" r:id="rId18"/>
    <p:sldId id="300" r:id="rId19"/>
    <p:sldId id="301" r:id="rId20"/>
    <p:sldId id="281" r:id="rId21"/>
    <p:sldId id="291" r:id="rId22"/>
    <p:sldId id="296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272F"/>
    <a:srgbClr val="1F4E79"/>
    <a:srgbClr val="5597D3"/>
    <a:srgbClr val="255D8F"/>
    <a:srgbClr val="3483CA"/>
    <a:srgbClr val="28659C"/>
    <a:srgbClr val="282830"/>
    <a:srgbClr val="3E688E"/>
    <a:srgbClr val="A6A6A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3" autoAdjust="0"/>
    <p:restoredTop sz="91343" autoAdjust="0"/>
  </p:normalViewPr>
  <p:slideViewPr>
    <p:cSldViewPr snapToGrid="0">
      <p:cViewPr varScale="1">
        <p:scale>
          <a:sx n="102" d="100"/>
          <a:sy n="102" d="100"/>
        </p:scale>
        <p:origin x="726" y="96"/>
      </p:cViewPr>
      <p:guideLst>
        <p:guide orient="horz" pos="2205"/>
        <p:guide pos="628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CA562A-0D25-47F4-A015-A635E3344AE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76781-1C0E-48DA-81E2-F7113E37EC2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76781-1C0E-48DA-81E2-F7113E37EC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1A198-F12E-40C2-BF67-5BCDA3CFA4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8046-5ECA-4DDC-B11C-F5651AB1C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1A198-F12E-40C2-BF67-5BCDA3CFA4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8046-5ECA-4DDC-B11C-F5651AB1C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1A198-F12E-40C2-BF67-5BCDA3CFA4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8046-5ECA-4DDC-B11C-F5651AB1C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1A198-F12E-40C2-BF67-5BCDA3CFA4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8046-5ECA-4DDC-B11C-F5651AB1C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1A198-F12E-40C2-BF67-5BCDA3CFA4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8046-5ECA-4DDC-B11C-F5651AB1C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1A198-F12E-40C2-BF67-5BCDA3CFA4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8046-5ECA-4DDC-B11C-F5651AB1C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1A198-F12E-40C2-BF67-5BCDA3CFA4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8046-5ECA-4DDC-B11C-F5651AB1C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1A198-F12E-40C2-BF67-5BCDA3CFA4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8046-5ECA-4DDC-B11C-F5651AB1C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1A198-F12E-40C2-BF67-5BCDA3CFA4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8046-5ECA-4DDC-B11C-F5651AB1C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1A198-F12E-40C2-BF67-5BCDA3CFA4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8046-5ECA-4DDC-B11C-F5651AB1C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1A198-F12E-40C2-BF67-5BCDA3CFA4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28046-5ECA-4DDC-B11C-F5651AB1C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1A198-F12E-40C2-BF67-5BCDA3CFA4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28046-5ECA-4DDC-B11C-F5651AB1CF8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hdphoto1.wdp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microsoft.com/office/2007/relationships/hdphoto" Target="../media/hdphoto5.wdp"/><Relationship Id="rId7" Type="http://schemas.openxmlformats.org/officeDocument/2006/relationships/image" Target="../media/image19.png"/><Relationship Id="rId6" Type="http://schemas.microsoft.com/office/2007/relationships/hdphoto" Target="../media/hdphoto4.wdp"/><Relationship Id="rId5" Type="http://schemas.openxmlformats.org/officeDocument/2006/relationships/image" Target="../media/image18.png"/><Relationship Id="rId4" Type="http://schemas.microsoft.com/office/2007/relationships/hdphoto" Target="../media/hdphoto3.wdp"/><Relationship Id="rId3" Type="http://schemas.openxmlformats.org/officeDocument/2006/relationships/image" Target="../media/image17.png"/><Relationship Id="rId2" Type="http://schemas.microsoft.com/office/2007/relationships/hdphoto" Target="../media/hdphoto2.wdp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4.pn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37.png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1.png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5.jpeg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0.png"/><Relationship Id="rId8" Type="http://schemas.microsoft.com/office/2007/relationships/hdphoto" Target="../media/hdphoto9.wdp"/><Relationship Id="rId7" Type="http://schemas.openxmlformats.org/officeDocument/2006/relationships/image" Target="../media/image49.png"/><Relationship Id="rId6" Type="http://schemas.microsoft.com/office/2007/relationships/hdphoto" Target="../media/hdphoto8.wdp"/><Relationship Id="rId5" Type="http://schemas.openxmlformats.org/officeDocument/2006/relationships/image" Target="../media/image48.png"/><Relationship Id="rId4" Type="http://schemas.microsoft.com/office/2007/relationships/hdphoto" Target="../media/hdphoto7.wdp"/><Relationship Id="rId3" Type="http://schemas.openxmlformats.org/officeDocument/2006/relationships/image" Target="../media/image47.png"/><Relationship Id="rId2" Type="http://schemas.microsoft.com/office/2007/relationships/hdphoto" Target="../media/hdphoto6.wdp"/><Relationship Id="rId13" Type="http://schemas.openxmlformats.org/officeDocument/2006/relationships/slideLayout" Target="../slideLayouts/slideLayout7.xml"/><Relationship Id="rId12" Type="http://schemas.microsoft.com/office/2007/relationships/hdphoto" Target="../media/hdphoto11.wdp"/><Relationship Id="rId11" Type="http://schemas.openxmlformats.org/officeDocument/2006/relationships/image" Target="../media/image51.png"/><Relationship Id="rId10" Type="http://schemas.microsoft.com/office/2007/relationships/hdphoto" Target="../media/hdphoto10.wdp"/><Relationship Id="rId1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image" Target="../media/image5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69"/>
            <a:ext cx="12192000" cy="6812462"/>
          </a:xfrm>
          <a:prstGeom prst="rect">
            <a:avLst/>
          </a:prstGeom>
        </p:spPr>
      </p:pic>
      <p:sp>
        <p:nvSpPr>
          <p:cNvPr id="29" name="云形标注 28"/>
          <p:cNvSpPr/>
          <p:nvPr/>
        </p:nvSpPr>
        <p:spPr>
          <a:xfrm>
            <a:off x="7689123" y="3015986"/>
            <a:ext cx="3196048" cy="2133697"/>
          </a:xfrm>
          <a:prstGeom prst="cloudCallou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877402" y="5149683"/>
            <a:ext cx="2437195" cy="485274"/>
          </a:xfrm>
          <a:prstGeom prst="rect">
            <a:avLst/>
          </a:prstGeom>
          <a:solidFill>
            <a:srgbClr val="000000">
              <a:alpha val="34902"/>
            </a:srgb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6757943" y="5194055"/>
            <a:ext cx="0" cy="396526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852" y="5294993"/>
            <a:ext cx="258835" cy="2588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448480" y="3456479"/>
            <a:ext cx="53046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122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sx="101000" sy="101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黑色时尚大方科技范科技</a:t>
            </a:r>
            <a:r>
              <a:rPr lang="en-US" altLang="zh-CN" sz="1400" spc="122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sx="101000" sy="101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spc="1220" dirty="0">
                <a:solidFill>
                  <a:schemeClr val="bg1">
                    <a:lumMod val="95000"/>
                  </a:schemeClr>
                </a:solidFill>
                <a:effectLst>
                  <a:outerShdw blurRad="38100" sx="101000" sy="101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1400" spc="1220" dirty="0">
              <a:solidFill>
                <a:schemeClr val="bg1">
                  <a:lumMod val="95000"/>
                </a:schemeClr>
              </a:solidFill>
              <a:effectLst>
                <a:outerShdw blurRad="38100" sx="101000" sy="101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438862" y="2739479"/>
            <a:ext cx="5314275" cy="769441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 extrusionH="76200">
            <a:extrusionClr>
              <a:schemeClr val="tx1">
                <a:lumMod val="85000"/>
                <a:lumOff val="15000"/>
              </a:schemeClr>
            </a:extrusionClr>
          </a:sp3d>
        </p:spPr>
        <p:txBody>
          <a:bodyPr wrap="none" rtlCol="0">
            <a:spAutoFit/>
          </a:bodyPr>
          <a:lstStyle/>
          <a:p>
            <a:r>
              <a:rPr lang="zh-CN" altLang="en-US" sz="4400" b="1" spc="600" dirty="0" smtClean="0">
                <a:solidFill>
                  <a:schemeClr val="bg1"/>
                </a:solidFill>
                <a:effectLst>
                  <a:outerShdw blurRad="88900" dist="12700" sx="104000" sy="104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科技商务工作报告</a:t>
            </a:r>
            <a:endParaRPr lang="zh-CN" altLang="en-US" sz="4400" b="1" spc="600" dirty="0">
              <a:solidFill>
                <a:schemeClr val="bg1"/>
              </a:solidFill>
              <a:effectLst>
                <a:outerShdw blurRad="88900" dist="12700" sx="104000" sy="104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4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4972050" y="1123950"/>
            <a:ext cx="2247900" cy="22479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050" y="1123950"/>
            <a:ext cx="2247900" cy="2247900"/>
          </a:xfrm>
          <a:prstGeom prst="ellipse">
            <a:avLst/>
          </a:prstGeom>
          <a:ln w="3175">
            <a:solidFill>
              <a:schemeClr val="bg1">
                <a:lumMod val="95000"/>
              </a:schemeClr>
            </a:solidFill>
          </a:ln>
        </p:spPr>
      </p:pic>
      <p:sp>
        <p:nvSpPr>
          <p:cNvPr id="14" name="文本框 13"/>
          <p:cNvSpPr txBox="1"/>
          <p:nvPr/>
        </p:nvSpPr>
        <p:spPr>
          <a:xfrm>
            <a:off x="2235874" y="3783865"/>
            <a:ext cx="15601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080337" y="378386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部门：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后勤部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924800" y="3788328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鉴黄师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328432" y="4497986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 smtClean="0">
                <a:solidFill>
                  <a:schemeClr val="bg1">
                    <a:lumMod val="85000"/>
                  </a:schemeClr>
                </a:solidFill>
                <a:effectLst>
                  <a:innerShdw blurRad="76200">
                    <a:schemeClr val="tx1">
                      <a:lumMod val="75000"/>
                      <a:lumOff val="25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endParaRPr lang="zh-CN" altLang="en-US" sz="6600" dirty="0">
              <a:solidFill>
                <a:schemeClr val="bg1">
                  <a:lumMod val="85000"/>
                </a:schemeClr>
              </a:solidFill>
              <a:effectLst>
                <a:innerShdw blurRad="76200">
                  <a:schemeClr val="tx1">
                    <a:lumMod val="75000"/>
                    <a:lumOff val="25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819062" y="5170721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 smtClean="0">
                <a:solidFill>
                  <a:schemeClr val="bg1">
                    <a:lumMod val="85000"/>
                  </a:schemeClr>
                </a:solidFill>
                <a:effectLst>
                  <a:innerShdw blurRad="76200">
                    <a:schemeClr val="tx1">
                      <a:lumMod val="75000"/>
                      <a:lumOff val="25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zh-CN" altLang="en-US" sz="6600" dirty="0">
              <a:solidFill>
                <a:schemeClr val="bg1">
                  <a:lumMod val="85000"/>
                </a:schemeClr>
              </a:solidFill>
              <a:effectLst>
                <a:innerShdw blurRad="76200">
                  <a:schemeClr val="tx1">
                    <a:lumMod val="75000"/>
                    <a:lumOff val="25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270953" y="4695854"/>
            <a:ext cx="5669509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不用多久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我就会升职加薪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当上总经理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出任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CEO,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迎娶白富美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走上人生巅峰。想想还有点小激动呢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嘿嘿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~~ 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9578878" y="0"/>
            <a:ext cx="1288188" cy="1215193"/>
          </a:xfrm>
          <a:prstGeom prst="line">
            <a:avLst/>
          </a:prstGeom>
          <a:ln w="3175">
            <a:solidFill>
              <a:srgbClr val="00B0F0">
                <a:alpha val="4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9417797" y="1063117"/>
            <a:ext cx="303907" cy="303907"/>
            <a:chOff x="1612900" y="2057400"/>
            <a:chExt cx="546100" cy="546100"/>
          </a:xfrm>
        </p:grpSpPr>
        <p:sp>
          <p:nvSpPr>
            <p:cNvPr id="12" name="椭圆 11"/>
            <p:cNvSpPr/>
            <p:nvPr/>
          </p:nvSpPr>
          <p:spPr>
            <a:xfrm>
              <a:off x="1612900" y="2057400"/>
              <a:ext cx="546100" cy="54610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accent1">
                  <a:shade val="50000"/>
                  <a:alpha val="1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784350" y="2228850"/>
              <a:ext cx="203200" cy="203200"/>
            </a:xfrm>
            <a:prstGeom prst="ellipse">
              <a:avLst/>
            </a:prstGeom>
            <a:solidFill>
              <a:srgbClr val="0066FF">
                <a:alpha val="90000"/>
              </a:srgbClr>
            </a:solidFill>
            <a:ln>
              <a:noFill/>
            </a:ln>
            <a:effectLst>
              <a:glow rad="292100">
                <a:schemeClr val="accent1">
                  <a:satMod val="175000"/>
                  <a:alpha val="2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5" name="直接连接符 14"/>
          <p:cNvCxnSpPr/>
          <p:nvPr/>
        </p:nvCxnSpPr>
        <p:spPr>
          <a:xfrm flipV="1">
            <a:off x="10906713" y="0"/>
            <a:ext cx="1285287" cy="1212458"/>
          </a:xfrm>
          <a:prstGeom prst="line">
            <a:avLst/>
          </a:prstGeom>
          <a:ln w="3175">
            <a:solidFill>
              <a:srgbClr val="00B0F0">
                <a:alpha val="4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10754760" y="1060504"/>
            <a:ext cx="303907" cy="303907"/>
            <a:chOff x="1612900" y="2057400"/>
            <a:chExt cx="546100" cy="546100"/>
          </a:xfrm>
        </p:grpSpPr>
        <p:sp>
          <p:nvSpPr>
            <p:cNvPr id="18" name="椭圆 17"/>
            <p:cNvSpPr/>
            <p:nvPr/>
          </p:nvSpPr>
          <p:spPr>
            <a:xfrm>
              <a:off x="1612900" y="2057400"/>
              <a:ext cx="546100" cy="54610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accent1">
                  <a:shade val="50000"/>
                  <a:alpha val="1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784350" y="2228850"/>
              <a:ext cx="203200" cy="203200"/>
            </a:xfrm>
            <a:prstGeom prst="ellipse">
              <a:avLst/>
            </a:prstGeom>
            <a:solidFill>
              <a:srgbClr val="0066FF">
                <a:alpha val="90000"/>
              </a:srgbClr>
            </a:solidFill>
            <a:ln>
              <a:noFill/>
            </a:ln>
            <a:effectLst>
              <a:glow rad="292100">
                <a:schemeClr val="accent1">
                  <a:satMod val="175000"/>
                  <a:alpha val="2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4" name="直接连接符 23"/>
          <p:cNvCxnSpPr/>
          <p:nvPr/>
        </p:nvCxnSpPr>
        <p:spPr>
          <a:xfrm flipH="1">
            <a:off x="1394688" y="5635208"/>
            <a:ext cx="1288188" cy="1215193"/>
          </a:xfrm>
          <a:prstGeom prst="line">
            <a:avLst/>
          </a:prstGeom>
          <a:ln w="3175">
            <a:solidFill>
              <a:srgbClr val="00B0F0">
                <a:alpha val="4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 flipH="1" flipV="1">
            <a:off x="2540050" y="5483377"/>
            <a:ext cx="303907" cy="303907"/>
            <a:chOff x="1612900" y="2057400"/>
            <a:chExt cx="546100" cy="546100"/>
          </a:xfrm>
        </p:grpSpPr>
        <p:sp>
          <p:nvSpPr>
            <p:cNvPr id="30" name="椭圆 29"/>
            <p:cNvSpPr/>
            <p:nvPr/>
          </p:nvSpPr>
          <p:spPr>
            <a:xfrm>
              <a:off x="1612900" y="2057400"/>
              <a:ext cx="546100" cy="54610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accent1">
                  <a:shade val="50000"/>
                  <a:alpha val="1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1784350" y="2228850"/>
              <a:ext cx="203200" cy="203200"/>
            </a:xfrm>
            <a:prstGeom prst="ellipse">
              <a:avLst/>
            </a:prstGeom>
            <a:solidFill>
              <a:srgbClr val="0066FF">
                <a:alpha val="90000"/>
              </a:srgbClr>
            </a:solidFill>
            <a:ln>
              <a:noFill/>
            </a:ln>
            <a:effectLst>
              <a:glow rad="292100">
                <a:schemeClr val="accent1">
                  <a:satMod val="175000"/>
                  <a:alpha val="2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6" name="直接连接符 25"/>
          <p:cNvCxnSpPr/>
          <p:nvPr/>
        </p:nvCxnSpPr>
        <p:spPr>
          <a:xfrm flipH="1">
            <a:off x="69754" y="5637943"/>
            <a:ext cx="1285287" cy="1212458"/>
          </a:xfrm>
          <a:prstGeom prst="line">
            <a:avLst/>
          </a:prstGeom>
          <a:ln w="3175">
            <a:solidFill>
              <a:srgbClr val="00B0F0">
                <a:alpha val="4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 flipH="1" flipV="1">
            <a:off x="1203087" y="5485990"/>
            <a:ext cx="303907" cy="303907"/>
            <a:chOff x="1612900" y="2057400"/>
            <a:chExt cx="546100" cy="546100"/>
          </a:xfrm>
        </p:grpSpPr>
        <p:sp>
          <p:nvSpPr>
            <p:cNvPr id="28" name="椭圆 27"/>
            <p:cNvSpPr/>
            <p:nvPr/>
          </p:nvSpPr>
          <p:spPr>
            <a:xfrm>
              <a:off x="1612900" y="2057400"/>
              <a:ext cx="546100" cy="54610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accent1">
                  <a:shade val="50000"/>
                  <a:alpha val="1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1784350" y="2228850"/>
              <a:ext cx="203200" cy="203200"/>
            </a:xfrm>
            <a:prstGeom prst="ellipse">
              <a:avLst/>
            </a:prstGeom>
            <a:solidFill>
              <a:srgbClr val="0066FF">
                <a:alpha val="90000"/>
              </a:srgbClr>
            </a:solidFill>
            <a:ln>
              <a:noFill/>
            </a:ln>
            <a:effectLst>
              <a:glow rad="292100">
                <a:schemeClr val="accent1">
                  <a:satMod val="175000"/>
                  <a:alpha val="2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6" presetClass="emph" presetSubtype="0" repeatCount="3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7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mph" presetSubtype="0" repeatCount="3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7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mph" presetSubtype="0" repeatCount="3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7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6" presetClass="emph" presetSubtype="0" repeatCount="3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7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4" grpId="0"/>
      <p:bldP spid="35" grpId="0"/>
      <p:bldP spid="36" grpId="0"/>
      <p:bldP spid="37" grpId="0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799426" y="3255925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endParaRPr lang="zh-CN" altLang="en-US" sz="2400" b="1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403911" y="2579365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endParaRPr lang="zh-CN" altLang="en-US" sz="2400" b="1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729078" y="1858266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endParaRPr lang="zh-CN" altLang="en-US" sz="2400" b="1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683707" y="4146391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endParaRPr lang="zh-CN" altLang="en-US" sz="2400" b="1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486673" y="4896230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 </a:t>
            </a:r>
            <a:endParaRPr lang="zh-CN" altLang="en-US" sz="2400" b="1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019268" y="5603104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 </a:t>
            </a:r>
            <a:endParaRPr lang="zh-CN" altLang="en-US" sz="2400" b="1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87977" y="156591"/>
            <a:ext cx="392447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 smtClean="0">
                <a:solidFill>
                  <a:srgbClr val="255D8F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C</a:t>
            </a:r>
            <a:r>
              <a:rPr lang="en-US" altLang="zh-CN" sz="3600" dirty="0" smtClean="0">
                <a:solidFill>
                  <a:srgbClr val="255D8F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ONTENTS </a:t>
            </a:r>
            <a:r>
              <a:rPr lang="zh-CN" altLang="en-US" sz="3600" dirty="0" smtClean="0">
                <a:solidFill>
                  <a:srgbClr val="255D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3600" dirty="0">
              <a:solidFill>
                <a:srgbClr val="255D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334720" y="1907622"/>
            <a:ext cx="303907" cy="303907"/>
            <a:chOff x="1612900" y="2057400"/>
            <a:chExt cx="546100" cy="546100"/>
          </a:xfrm>
        </p:grpSpPr>
        <p:sp>
          <p:nvSpPr>
            <p:cNvPr id="31" name="椭圆 30"/>
            <p:cNvSpPr/>
            <p:nvPr/>
          </p:nvSpPr>
          <p:spPr>
            <a:xfrm>
              <a:off x="1612900" y="2057400"/>
              <a:ext cx="546100" cy="54610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accent1">
                  <a:shade val="50000"/>
                  <a:alpha val="1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1784350" y="2228850"/>
              <a:ext cx="203200" cy="203200"/>
            </a:xfrm>
            <a:prstGeom prst="ellipse">
              <a:avLst/>
            </a:prstGeom>
            <a:solidFill>
              <a:srgbClr val="0066FF">
                <a:alpha val="90000"/>
              </a:srgbClr>
            </a:solidFill>
            <a:ln>
              <a:noFill/>
            </a:ln>
            <a:effectLst>
              <a:glow rad="292100">
                <a:schemeClr val="accent1">
                  <a:satMod val="175000"/>
                  <a:alpha val="2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409266" y="3337327"/>
            <a:ext cx="303907" cy="303907"/>
            <a:chOff x="1612900" y="2057400"/>
            <a:chExt cx="546100" cy="546100"/>
          </a:xfrm>
        </p:grpSpPr>
        <p:sp>
          <p:nvSpPr>
            <p:cNvPr id="35" name="椭圆 34"/>
            <p:cNvSpPr/>
            <p:nvPr/>
          </p:nvSpPr>
          <p:spPr>
            <a:xfrm>
              <a:off x="1612900" y="2057400"/>
              <a:ext cx="546100" cy="54610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accent1">
                  <a:shade val="50000"/>
                  <a:alpha val="1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1784350" y="2228850"/>
              <a:ext cx="203200" cy="203200"/>
            </a:xfrm>
            <a:prstGeom prst="ellipse">
              <a:avLst/>
            </a:prstGeom>
            <a:solidFill>
              <a:srgbClr val="0066FF">
                <a:alpha val="90000"/>
              </a:srgbClr>
            </a:solidFill>
            <a:ln>
              <a:noFill/>
            </a:ln>
            <a:effectLst>
              <a:glow rad="292100">
                <a:schemeClr val="accent1">
                  <a:satMod val="175000"/>
                  <a:alpha val="2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8" name="直接连接符 37"/>
          <p:cNvCxnSpPr/>
          <p:nvPr/>
        </p:nvCxnSpPr>
        <p:spPr>
          <a:xfrm flipH="1">
            <a:off x="2804207" y="2211529"/>
            <a:ext cx="625927" cy="1756801"/>
          </a:xfrm>
          <a:prstGeom prst="line">
            <a:avLst/>
          </a:prstGeom>
          <a:ln w="3175">
            <a:solidFill>
              <a:srgbClr val="286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>
            <a:stCxn id="31" idx="5"/>
            <a:endCxn id="42" idx="1"/>
          </p:cNvCxnSpPr>
          <p:nvPr/>
        </p:nvCxnSpPr>
        <p:spPr>
          <a:xfrm>
            <a:off x="3594121" y="2167023"/>
            <a:ext cx="407406" cy="571598"/>
          </a:xfrm>
          <a:prstGeom prst="line">
            <a:avLst/>
          </a:prstGeom>
          <a:ln w="3175">
            <a:solidFill>
              <a:srgbClr val="286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椭圆 41"/>
          <p:cNvSpPr/>
          <p:nvPr/>
        </p:nvSpPr>
        <p:spPr>
          <a:xfrm rot="517356">
            <a:off x="3967839" y="2722487"/>
            <a:ext cx="165581" cy="165581"/>
          </a:xfrm>
          <a:prstGeom prst="ellipse">
            <a:avLst/>
          </a:prstGeom>
          <a:solidFill>
            <a:srgbClr val="282830"/>
          </a:solidFill>
          <a:ln>
            <a:solidFill>
              <a:srgbClr val="3483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3" name="直接连接符 42"/>
          <p:cNvCxnSpPr>
            <a:endCxn id="35" idx="3"/>
          </p:cNvCxnSpPr>
          <p:nvPr/>
        </p:nvCxnSpPr>
        <p:spPr>
          <a:xfrm flipV="1">
            <a:off x="2962994" y="3596728"/>
            <a:ext cx="1490778" cy="540199"/>
          </a:xfrm>
          <a:prstGeom prst="line">
            <a:avLst/>
          </a:prstGeom>
          <a:ln w="3175">
            <a:solidFill>
              <a:srgbClr val="286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>
            <a:stCxn id="37" idx="5"/>
            <a:endCxn id="52" idx="2"/>
          </p:cNvCxnSpPr>
          <p:nvPr/>
        </p:nvCxnSpPr>
        <p:spPr>
          <a:xfrm>
            <a:off x="2903578" y="4539185"/>
            <a:ext cx="1338339" cy="555059"/>
          </a:xfrm>
          <a:prstGeom prst="line">
            <a:avLst/>
          </a:prstGeom>
          <a:ln w="3175">
            <a:solidFill>
              <a:srgbClr val="286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 rot="20151378">
            <a:off x="5721320" y="5625442"/>
            <a:ext cx="303907" cy="303907"/>
            <a:chOff x="1612900" y="2057400"/>
            <a:chExt cx="546100" cy="546100"/>
          </a:xfrm>
        </p:grpSpPr>
        <p:sp>
          <p:nvSpPr>
            <p:cNvPr id="49" name="椭圆 48"/>
            <p:cNvSpPr/>
            <p:nvPr/>
          </p:nvSpPr>
          <p:spPr>
            <a:xfrm>
              <a:off x="1612900" y="2057400"/>
              <a:ext cx="546100" cy="54610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accent1">
                  <a:shade val="50000"/>
                  <a:alpha val="1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1784350" y="2228850"/>
              <a:ext cx="203200" cy="203200"/>
            </a:xfrm>
            <a:prstGeom prst="ellipse">
              <a:avLst/>
            </a:prstGeom>
            <a:solidFill>
              <a:srgbClr val="0066FF">
                <a:alpha val="90000"/>
              </a:srgbClr>
            </a:solidFill>
            <a:ln>
              <a:noFill/>
            </a:ln>
            <a:effectLst>
              <a:glow rad="292100">
                <a:schemeClr val="accent1">
                  <a:satMod val="175000"/>
                  <a:alpha val="2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椭圆 51"/>
          <p:cNvSpPr/>
          <p:nvPr/>
        </p:nvSpPr>
        <p:spPr>
          <a:xfrm rot="1560920">
            <a:off x="4233529" y="5047766"/>
            <a:ext cx="165581" cy="165581"/>
          </a:xfrm>
          <a:prstGeom prst="ellipse">
            <a:avLst/>
          </a:prstGeom>
          <a:solidFill>
            <a:srgbClr val="348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/>
        </p:nvSpPr>
        <p:spPr>
          <a:xfrm>
            <a:off x="3753795" y="1882953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 smtClean="0">
                <a:solidFill>
                  <a:srgbClr val="5597D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个人介绍</a:t>
            </a:r>
            <a:endParaRPr lang="zh-CN" altLang="en-US" b="1" spc="300" dirty="0">
              <a:solidFill>
                <a:srgbClr val="5597D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4812801" y="3281228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 smtClean="0">
                <a:solidFill>
                  <a:srgbClr val="5597D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完成进度</a:t>
            </a:r>
            <a:endParaRPr lang="zh-CN" altLang="en-US" b="1" spc="300" dirty="0">
              <a:solidFill>
                <a:srgbClr val="5597D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113710" y="4136927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 smtClean="0">
                <a:solidFill>
                  <a:srgbClr val="5597D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  <a:endParaRPr lang="zh-CN" altLang="en-US" b="1" spc="300" dirty="0">
              <a:solidFill>
                <a:srgbClr val="5597D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6071921" y="5592729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 smtClean="0">
                <a:solidFill>
                  <a:srgbClr val="5597D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  <a:endParaRPr lang="zh-CN" altLang="en-US" b="1" spc="300" dirty="0">
              <a:solidFill>
                <a:srgbClr val="5597D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504679" y="4875310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 smtClean="0">
                <a:solidFill>
                  <a:srgbClr val="5597D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销售业绩</a:t>
            </a:r>
            <a:endParaRPr lang="zh-CN" altLang="en-US" b="1" spc="300" dirty="0">
              <a:solidFill>
                <a:srgbClr val="5597D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173896" y="2595461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 smtClean="0">
                <a:solidFill>
                  <a:srgbClr val="5597D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工作任务</a:t>
            </a:r>
            <a:endParaRPr lang="zh-CN" altLang="en-US" b="1" spc="300" dirty="0">
              <a:solidFill>
                <a:srgbClr val="5597D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292651" y="3928258"/>
            <a:ext cx="715745" cy="715745"/>
            <a:chOff x="2292651" y="3928258"/>
            <a:chExt cx="715745" cy="715745"/>
          </a:xfrm>
        </p:grpSpPr>
        <p:sp>
          <p:nvSpPr>
            <p:cNvPr id="37" name="椭圆 36"/>
            <p:cNvSpPr/>
            <p:nvPr/>
          </p:nvSpPr>
          <p:spPr>
            <a:xfrm>
              <a:off x="2292651" y="3928258"/>
              <a:ext cx="715745" cy="715745"/>
            </a:xfrm>
            <a:prstGeom prst="ellipse">
              <a:avLst/>
            </a:prstGeom>
            <a:noFill/>
            <a:ln>
              <a:solidFill>
                <a:srgbClr val="3483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2567733" y="4203339"/>
              <a:ext cx="165581" cy="165581"/>
            </a:xfrm>
            <a:prstGeom prst="ellipse">
              <a:avLst/>
            </a:prstGeom>
            <a:solidFill>
              <a:srgbClr val="3483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4938485" y="1943020"/>
            <a:ext cx="19826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Can Be Added Here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5298559" y="2659232"/>
            <a:ext cx="19826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Can Be Added Here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5962279" y="3346670"/>
            <a:ext cx="19826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Can Be Added Here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4271729" y="4177658"/>
            <a:ext cx="19826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Can Be Added Here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5657831" y="4936348"/>
            <a:ext cx="19826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Can Be Added Here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7277216" y="5659870"/>
            <a:ext cx="19826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Can Be Added Here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0" name="直接连接符 39"/>
          <p:cNvCxnSpPr>
            <a:stCxn id="42" idx="5"/>
            <a:endCxn id="35" idx="1"/>
          </p:cNvCxnSpPr>
          <p:nvPr/>
        </p:nvCxnSpPr>
        <p:spPr>
          <a:xfrm>
            <a:off x="4099732" y="2871934"/>
            <a:ext cx="354040" cy="509899"/>
          </a:xfrm>
          <a:prstGeom prst="line">
            <a:avLst/>
          </a:prstGeom>
          <a:ln w="3175">
            <a:solidFill>
              <a:srgbClr val="286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>
            <a:stCxn id="52" idx="6"/>
            <a:endCxn id="49" idx="1"/>
          </p:cNvCxnSpPr>
          <p:nvPr/>
        </p:nvCxnSpPr>
        <p:spPr>
          <a:xfrm>
            <a:off x="4390721" y="5166870"/>
            <a:ext cx="1340555" cy="556426"/>
          </a:xfrm>
          <a:prstGeom prst="line">
            <a:avLst/>
          </a:prstGeom>
          <a:ln w="3175">
            <a:solidFill>
              <a:srgbClr val="286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25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625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4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2" grpId="0"/>
      <p:bldP spid="23" grpId="0"/>
      <p:bldP spid="24" grpId="0"/>
      <p:bldP spid="44" grpId="0"/>
      <p:bldP spid="45" grpId="0"/>
      <p:bldP spid="42" grpId="0" animBg="1"/>
      <p:bldP spid="52" grpId="0" animBg="1"/>
      <p:bldP spid="58" grpId="0"/>
      <p:bldP spid="59" grpId="0"/>
      <p:bldP spid="60" grpId="0"/>
      <p:bldP spid="62" grpId="0"/>
      <p:bldP spid="63" grpId="0"/>
      <p:bldP spid="64" grpId="0"/>
      <p:bldP spid="69" grpId="0"/>
      <p:bldP spid="70" grpId="0"/>
      <p:bldP spid="71" grpId="0"/>
      <p:bldP spid="72" grpId="0"/>
      <p:bldP spid="73" grpId="0"/>
      <p:bldP spid="7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38"/>
          <p:cNvSpPr txBox="1"/>
          <p:nvPr/>
        </p:nvSpPr>
        <p:spPr>
          <a:xfrm>
            <a:off x="1904641" y="394959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b="1" spc="300" dirty="0" smtClean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769484" y="4474677"/>
            <a:ext cx="20708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1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</a:t>
            </a:r>
            <a:r>
              <a:rPr lang="zh-CN" altLang="en-US" sz="11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r>
              <a:rPr lang="zh-CN" altLang="en-US" sz="11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1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11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文字。</a:t>
            </a:r>
            <a:endParaRPr lang="en-US" altLang="zh-CN" sz="1100" spc="300" dirty="0" smtClea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1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单击添加文字，单击添加文字</a:t>
            </a:r>
            <a:r>
              <a:rPr lang="zh-CN" altLang="en-US" sz="11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spc="3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673" y="2592107"/>
            <a:ext cx="985151" cy="925503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2057402" y="2298865"/>
            <a:ext cx="1494972" cy="1494972"/>
          </a:xfrm>
          <a:prstGeom prst="ellipse">
            <a:avLst/>
          </a:prstGeom>
          <a:noFill/>
          <a:ln>
            <a:solidFill>
              <a:srgbClr val="3E68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805" y="2624902"/>
            <a:ext cx="967040" cy="908489"/>
          </a:xfrm>
          <a:prstGeom prst="rect">
            <a:avLst/>
          </a:prstGeom>
        </p:spPr>
      </p:pic>
      <p:sp>
        <p:nvSpPr>
          <p:cNvPr id="57" name="椭圆 56"/>
          <p:cNvSpPr/>
          <p:nvPr/>
        </p:nvSpPr>
        <p:spPr>
          <a:xfrm>
            <a:off x="4253839" y="2298865"/>
            <a:ext cx="1494972" cy="1494972"/>
          </a:xfrm>
          <a:prstGeom prst="ellipse">
            <a:avLst/>
          </a:prstGeom>
          <a:noFill/>
          <a:ln>
            <a:solidFill>
              <a:srgbClr val="3E68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322" y="2592107"/>
            <a:ext cx="985150" cy="925503"/>
          </a:xfrm>
          <a:prstGeom prst="rect">
            <a:avLst/>
          </a:prstGeom>
        </p:spPr>
      </p:pic>
      <p:sp>
        <p:nvSpPr>
          <p:cNvPr id="58" name="椭圆 57"/>
          <p:cNvSpPr/>
          <p:nvPr/>
        </p:nvSpPr>
        <p:spPr>
          <a:xfrm>
            <a:off x="6450276" y="2298865"/>
            <a:ext cx="1494972" cy="1494972"/>
          </a:xfrm>
          <a:prstGeom prst="ellipse">
            <a:avLst/>
          </a:prstGeom>
          <a:noFill/>
          <a:ln>
            <a:solidFill>
              <a:srgbClr val="3E68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625" y="2583600"/>
            <a:ext cx="985151" cy="925503"/>
          </a:xfrm>
          <a:prstGeom prst="rect">
            <a:avLst/>
          </a:prstGeom>
        </p:spPr>
      </p:pic>
      <p:sp>
        <p:nvSpPr>
          <p:cNvPr id="59" name="椭圆 58"/>
          <p:cNvSpPr/>
          <p:nvPr/>
        </p:nvSpPr>
        <p:spPr>
          <a:xfrm>
            <a:off x="8646714" y="2298865"/>
            <a:ext cx="1494972" cy="1494972"/>
          </a:xfrm>
          <a:prstGeom prst="ellipse">
            <a:avLst/>
          </a:prstGeom>
          <a:noFill/>
          <a:ln>
            <a:solidFill>
              <a:srgbClr val="3E68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/>
          <p:cNvSpPr txBox="1"/>
          <p:nvPr/>
        </p:nvSpPr>
        <p:spPr>
          <a:xfrm>
            <a:off x="4101078" y="394959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b="1" spc="300" dirty="0" smtClean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6297515" y="394959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b="1" spc="300" dirty="0" smtClean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8493952" y="3975004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b="1" spc="300" dirty="0" smtClean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3965921" y="4474676"/>
            <a:ext cx="20708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1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</a:t>
            </a:r>
            <a:r>
              <a:rPr lang="zh-CN" altLang="en-US" sz="11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r>
              <a:rPr lang="zh-CN" altLang="en-US" sz="11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1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11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文字。</a:t>
            </a:r>
            <a:endParaRPr lang="en-US" altLang="zh-CN" sz="1100" spc="300" dirty="0" smtClea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1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单击添加文字，单击添加文字</a:t>
            </a:r>
            <a:r>
              <a:rPr lang="zh-CN" altLang="en-US" sz="11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spc="3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6162358" y="4474676"/>
            <a:ext cx="20708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1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</a:t>
            </a:r>
            <a:r>
              <a:rPr lang="zh-CN" altLang="en-US" sz="11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r>
              <a:rPr lang="zh-CN" altLang="en-US" sz="11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1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11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文字。</a:t>
            </a:r>
            <a:endParaRPr lang="en-US" altLang="zh-CN" sz="1100" spc="300" dirty="0" smtClea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1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单击添加文字，单击添加文字</a:t>
            </a:r>
            <a:r>
              <a:rPr lang="zh-CN" altLang="en-US" sz="11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spc="3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8358795" y="4474675"/>
            <a:ext cx="20708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1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</a:t>
            </a:r>
            <a:r>
              <a:rPr lang="zh-CN" altLang="en-US" sz="11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r>
              <a:rPr lang="zh-CN" altLang="en-US" sz="11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1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11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文字。</a:t>
            </a:r>
            <a:endParaRPr lang="en-US" altLang="zh-CN" sz="1100" spc="300" dirty="0" smtClea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1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单击添加文字，单击添加文字</a:t>
            </a:r>
            <a:r>
              <a:rPr lang="zh-CN" altLang="en-US" sz="11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spc="3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3355799" y="6150047"/>
            <a:ext cx="54804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</a:t>
            </a:r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文字。单击</a:t>
            </a:r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添加文字，单击添加文字</a:t>
            </a:r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spc="3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973392" y="0"/>
            <a:ext cx="0" cy="756247"/>
          </a:xfrm>
          <a:prstGeom prst="line">
            <a:avLst/>
          </a:prstGeom>
          <a:ln w="57150">
            <a:solidFill>
              <a:srgbClr val="286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140253" y="109916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72749" y="171471"/>
            <a:ext cx="2575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800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62" grpId="0"/>
      <p:bldP spid="63" grpId="0"/>
      <p:bldP spid="64" grpId="0"/>
      <p:bldP spid="68" grpId="0"/>
      <p:bldP spid="69" grpId="0"/>
      <p:bldP spid="7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973392" y="0"/>
            <a:ext cx="0" cy="756247"/>
          </a:xfrm>
          <a:prstGeom prst="line">
            <a:avLst/>
          </a:prstGeom>
          <a:ln w="57150">
            <a:solidFill>
              <a:srgbClr val="286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140253" y="109916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72749" y="171471"/>
            <a:ext cx="2575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800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2000207" y="2165515"/>
            <a:ext cx="1494972" cy="14949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3E68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4196644" y="2165515"/>
            <a:ext cx="1494972" cy="14949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3E68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6393081" y="2165515"/>
            <a:ext cx="1494972" cy="14949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3E68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8589519" y="2165515"/>
            <a:ext cx="1494972" cy="14949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3E68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438" y="2321089"/>
            <a:ext cx="1127053" cy="112705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612" y="2432322"/>
            <a:ext cx="969035" cy="9690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513" y="2367875"/>
            <a:ext cx="1033482" cy="103348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826" y="2367875"/>
            <a:ext cx="1208136" cy="1208136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973392" y="3778371"/>
            <a:ext cx="3468256" cy="2609647"/>
            <a:chOff x="973392" y="3778371"/>
            <a:chExt cx="3468256" cy="2609647"/>
          </a:xfrm>
        </p:grpSpPr>
        <p:sp>
          <p:nvSpPr>
            <p:cNvPr id="31" name="文本框 30"/>
            <p:cNvSpPr txBox="1"/>
            <p:nvPr/>
          </p:nvSpPr>
          <p:spPr>
            <a:xfrm>
              <a:off x="2163826" y="3778371"/>
              <a:ext cx="75819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pc="600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</a:t>
              </a:r>
              <a:endParaRPr lang="zh-CN" altLang="en-US" spc="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73392" y="4080921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>
                      <a:lumMod val="85000"/>
                    </a:schemeClr>
                  </a:solidFill>
                  <a:effectLst>
                    <a:innerShdw blurRad="76200">
                      <a:schemeClr val="tx1">
                        <a:lumMod val="75000"/>
                        <a:lumOff val="25000"/>
                      </a:schemeClr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endParaRPr lang="zh-CN" altLang="en-US" sz="5400" dirty="0">
                <a:solidFill>
                  <a:schemeClr val="bg1">
                    <a:lumMod val="85000"/>
                  </a:schemeClr>
                </a:solidFill>
                <a:effectLst>
                  <a:innerShdw blurRad="76200">
                    <a:schemeClr val="tx1">
                      <a:lumMod val="75000"/>
                      <a:lumOff val="25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564485" y="5464688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>
                      <a:lumMod val="85000"/>
                    </a:schemeClr>
                  </a:solidFill>
                  <a:effectLst>
                    <a:innerShdw blurRad="76200">
                      <a:schemeClr val="tx1">
                        <a:lumMod val="75000"/>
                        <a:lumOff val="25000"/>
                      </a:schemeClr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  <a:endParaRPr lang="zh-CN" altLang="en-US" sz="5400" dirty="0">
                <a:solidFill>
                  <a:schemeClr val="bg1">
                    <a:lumMod val="85000"/>
                  </a:schemeClr>
                </a:solidFill>
                <a:effectLst>
                  <a:innerShdw blurRad="76200">
                    <a:schemeClr val="tx1">
                      <a:lumMod val="75000"/>
                      <a:lumOff val="25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839667" y="4322323"/>
              <a:ext cx="1816051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不用多久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我就会升职加薪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当上总经理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出任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CEO,</a:t>
              </a: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迎娶白富美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走上人生巅峰。想想还有点小激动呢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嘿嘿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~~ </a:t>
              </a:r>
              <a:endParaRPr lang="zh-CN" altLang="en-US" sz="12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28989" y="3778371"/>
            <a:ext cx="3468256" cy="2609647"/>
            <a:chOff x="3228989" y="3778371"/>
            <a:chExt cx="3468256" cy="2609647"/>
          </a:xfrm>
        </p:grpSpPr>
        <p:sp>
          <p:nvSpPr>
            <p:cNvPr id="32" name="文本框 31"/>
            <p:cNvSpPr txBox="1"/>
            <p:nvPr/>
          </p:nvSpPr>
          <p:spPr>
            <a:xfrm>
              <a:off x="4390131" y="377837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pc="600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王铁锤</a:t>
              </a:r>
              <a:endParaRPr lang="zh-CN" altLang="en-US" spc="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228989" y="4080921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>
                      <a:lumMod val="85000"/>
                    </a:schemeClr>
                  </a:solidFill>
                  <a:effectLst>
                    <a:innerShdw blurRad="76200">
                      <a:schemeClr val="tx1">
                        <a:lumMod val="75000"/>
                        <a:lumOff val="25000"/>
                      </a:schemeClr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endParaRPr lang="zh-CN" altLang="en-US" sz="5400" dirty="0">
                <a:solidFill>
                  <a:schemeClr val="bg1">
                    <a:lumMod val="85000"/>
                  </a:schemeClr>
                </a:solidFill>
                <a:effectLst>
                  <a:innerShdw blurRad="76200">
                    <a:schemeClr val="tx1">
                      <a:lumMod val="75000"/>
                      <a:lumOff val="25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820082" y="5464688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>
                      <a:lumMod val="85000"/>
                    </a:schemeClr>
                  </a:solidFill>
                  <a:effectLst>
                    <a:innerShdw blurRad="76200">
                      <a:schemeClr val="tx1">
                        <a:lumMod val="75000"/>
                        <a:lumOff val="25000"/>
                      </a:schemeClr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  <a:endParaRPr lang="zh-CN" altLang="en-US" sz="5400" dirty="0">
                <a:solidFill>
                  <a:schemeClr val="bg1">
                    <a:lumMod val="85000"/>
                  </a:schemeClr>
                </a:solidFill>
                <a:effectLst>
                  <a:innerShdw blurRad="76200">
                    <a:schemeClr val="tx1">
                      <a:lumMod val="75000"/>
                      <a:lumOff val="25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095264" y="4308851"/>
              <a:ext cx="1816051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不用多久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我就会升职加薪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当上总经理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出任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CEO,</a:t>
              </a: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迎娶白富美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走上人生巅峰。想想还有点小激动呢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嘿嘿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~~ </a:t>
              </a:r>
              <a:endParaRPr lang="zh-CN" altLang="en-US" sz="12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484586" y="3778371"/>
            <a:ext cx="3468256" cy="2609647"/>
            <a:chOff x="5484586" y="3778371"/>
            <a:chExt cx="3468256" cy="2609647"/>
          </a:xfrm>
        </p:grpSpPr>
        <p:sp>
          <p:nvSpPr>
            <p:cNvPr id="33" name="文本框 32"/>
            <p:cNvSpPr txBox="1"/>
            <p:nvPr/>
          </p:nvSpPr>
          <p:spPr>
            <a:xfrm>
              <a:off x="6669513" y="377837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pc="600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王美林</a:t>
              </a:r>
              <a:endParaRPr lang="zh-CN" altLang="en-US" spc="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5484586" y="4080921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>
                      <a:lumMod val="85000"/>
                    </a:schemeClr>
                  </a:solidFill>
                  <a:effectLst>
                    <a:innerShdw blurRad="76200">
                      <a:schemeClr val="tx1">
                        <a:lumMod val="75000"/>
                        <a:lumOff val="25000"/>
                      </a:schemeClr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endParaRPr lang="zh-CN" altLang="en-US" sz="5400" dirty="0">
                <a:solidFill>
                  <a:schemeClr val="bg1">
                    <a:lumMod val="85000"/>
                  </a:schemeClr>
                </a:solidFill>
                <a:effectLst>
                  <a:innerShdw blurRad="76200">
                    <a:schemeClr val="tx1">
                      <a:lumMod val="75000"/>
                      <a:lumOff val="25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8075679" y="5464688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>
                      <a:lumMod val="85000"/>
                    </a:schemeClr>
                  </a:solidFill>
                  <a:effectLst>
                    <a:innerShdw blurRad="76200">
                      <a:schemeClr val="tx1">
                        <a:lumMod val="75000"/>
                        <a:lumOff val="25000"/>
                      </a:schemeClr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  <a:endParaRPr lang="zh-CN" altLang="en-US" sz="5400" dirty="0">
                <a:solidFill>
                  <a:schemeClr val="bg1">
                    <a:lumMod val="85000"/>
                  </a:schemeClr>
                </a:solidFill>
                <a:effectLst>
                  <a:innerShdw blurRad="76200">
                    <a:schemeClr val="tx1">
                      <a:lumMod val="75000"/>
                      <a:lumOff val="25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6350861" y="4265587"/>
              <a:ext cx="1816051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不用多久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我就会升职加薪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当上总经理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出任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CEO,</a:t>
              </a: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迎娶白富美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走上人生巅峰。想想还有点小激动呢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嘿嘿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~~ </a:t>
              </a:r>
              <a:endParaRPr lang="zh-CN" altLang="en-US" sz="12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740183" y="3778371"/>
            <a:ext cx="3337248" cy="2609647"/>
            <a:chOff x="7740183" y="3778371"/>
            <a:chExt cx="3337248" cy="2609647"/>
          </a:xfrm>
        </p:grpSpPr>
        <p:sp>
          <p:nvSpPr>
            <p:cNvPr id="34" name="文本框 33"/>
            <p:cNvSpPr txBox="1"/>
            <p:nvPr/>
          </p:nvSpPr>
          <p:spPr>
            <a:xfrm>
              <a:off x="8881095" y="377837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pc="600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王建国</a:t>
              </a:r>
              <a:endParaRPr lang="zh-CN" altLang="en-US" spc="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740183" y="4080921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>
                      <a:lumMod val="85000"/>
                    </a:schemeClr>
                  </a:solidFill>
                  <a:effectLst>
                    <a:innerShdw blurRad="76200">
                      <a:schemeClr val="tx1">
                        <a:lumMod val="75000"/>
                        <a:lumOff val="25000"/>
                      </a:schemeClr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endParaRPr lang="zh-CN" altLang="en-US" sz="5400" dirty="0">
                <a:solidFill>
                  <a:schemeClr val="bg1">
                    <a:lumMod val="85000"/>
                  </a:schemeClr>
                </a:solidFill>
                <a:effectLst>
                  <a:innerShdw blurRad="76200">
                    <a:schemeClr val="tx1">
                      <a:lumMod val="75000"/>
                      <a:lumOff val="25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0200268" y="5464688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>
                      <a:lumMod val="85000"/>
                    </a:schemeClr>
                  </a:solidFill>
                  <a:effectLst>
                    <a:innerShdw blurRad="76200">
                      <a:schemeClr val="tx1">
                        <a:lumMod val="75000"/>
                        <a:lumOff val="25000"/>
                      </a:schemeClr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  <a:endParaRPr lang="zh-CN" altLang="en-US" sz="5400" dirty="0">
                <a:solidFill>
                  <a:schemeClr val="bg1">
                    <a:lumMod val="85000"/>
                  </a:schemeClr>
                </a:solidFill>
                <a:effectLst>
                  <a:innerShdw blurRad="76200">
                    <a:schemeClr val="tx1">
                      <a:lumMod val="75000"/>
                      <a:lumOff val="25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8475450" y="4265587"/>
              <a:ext cx="1816051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不用多久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我就会升职加薪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当上总经理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出任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CEO,</a:t>
              </a: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迎娶白富美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走上人生巅峰。想想还有点小激动呢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嘿嘿</a:t>
              </a: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~~ </a:t>
              </a:r>
              <a:endParaRPr lang="zh-CN" altLang="en-US" sz="12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直接连接符 27"/>
          <p:cNvCxnSpPr/>
          <p:nvPr/>
        </p:nvCxnSpPr>
        <p:spPr>
          <a:xfrm>
            <a:off x="1932961" y="3281918"/>
            <a:ext cx="7747000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1932961" y="2363293"/>
            <a:ext cx="7747000" cy="0"/>
          </a:xfrm>
          <a:prstGeom prst="line">
            <a:avLst/>
          </a:prstGeom>
          <a:ln w="3175" cmpd="sng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1932961" y="4200543"/>
            <a:ext cx="7747000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1937726" y="5119168"/>
            <a:ext cx="7742237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任意多边形 15"/>
          <p:cNvSpPr/>
          <p:nvPr/>
        </p:nvSpPr>
        <p:spPr>
          <a:xfrm>
            <a:off x="4031904" y="1650714"/>
            <a:ext cx="4639401" cy="3444166"/>
          </a:xfrm>
          <a:custGeom>
            <a:avLst/>
            <a:gdLst>
              <a:gd name="connsiteX0" fmla="*/ 0 w 1504335"/>
              <a:gd name="connsiteY0" fmla="*/ 1799303 h 1799303"/>
              <a:gd name="connsiteX1" fmla="*/ 1504335 w 1504335"/>
              <a:gd name="connsiteY1" fmla="*/ 0 h 1799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04335" h="1799303">
                <a:moveTo>
                  <a:pt x="0" y="1799303"/>
                </a:moveTo>
                <a:cubicBezTo>
                  <a:pt x="437535" y="1165122"/>
                  <a:pt x="875071" y="530942"/>
                  <a:pt x="1504335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7319469" y="2252445"/>
            <a:ext cx="224913" cy="224913"/>
            <a:chOff x="4855087" y="3221294"/>
            <a:chExt cx="415413" cy="415413"/>
          </a:xfrm>
        </p:grpSpPr>
        <p:sp>
          <p:nvSpPr>
            <p:cNvPr id="18" name="椭圆 17"/>
            <p:cNvSpPr/>
            <p:nvPr/>
          </p:nvSpPr>
          <p:spPr>
            <a:xfrm>
              <a:off x="4855087" y="3221294"/>
              <a:ext cx="415413" cy="415413"/>
            </a:xfrm>
            <a:prstGeom prst="ellipse">
              <a:avLst/>
            </a:prstGeom>
            <a:solidFill>
              <a:srgbClr val="1F4E79">
                <a:alpha val="5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4944805" y="3311012"/>
              <a:ext cx="235975" cy="235975"/>
            </a:xfrm>
            <a:prstGeom prst="ellipse">
              <a:avLst/>
            </a:prstGeom>
            <a:solidFill>
              <a:srgbClr val="5CC4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924629" y="5007072"/>
            <a:ext cx="224913" cy="224913"/>
            <a:chOff x="4855087" y="3221294"/>
            <a:chExt cx="415413" cy="415413"/>
          </a:xfrm>
        </p:grpSpPr>
        <p:sp>
          <p:nvSpPr>
            <p:cNvPr id="21" name="椭圆 20"/>
            <p:cNvSpPr/>
            <p:nvPr/>
          </p:nvSpPr>
          <p:spPr>
            <a:xfrm>
              <a:off x="4855087" y="3221294"/>
              <a:ext cx="415413" cy="415413"/>
            </a:xfrm>
            <a:prstGeom prst="ellipse">
              <a:avLst/>
            </a:prstGeom>
            <a:solidFill>
              <a:srgbClr val="1F4E79">
                <a:alpha val="5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4944805" y="3311012"/>
              <a:ext cx="235975" cy="235975"/>
            </a:xfrm>
            <a:prstGeom prst="ellipse">
              <a:avLst/>
            </a:prstGeom>
            <a:solidFill>
              <a:srgbClr val="5CC4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008242" y="3193462"/>
            <a:ext cx="224913" cy="224913"/>
            <a:chOff x="4855087" y="3221294"/>
            <a:chExt cx="415413" cy="415413"/>
          </a:xfrm>
        </p:grpSpPr>
        <p:sp>
          <p:nvSpPr>
            <p:cNvPr id="24" name="椭圆 23"/>
            <p:cNvSpPr/>
            <p:nvPr/>
          </p:nvSpPr>
          <p:spPr>
            <a:xfrm>
              <a:off x="4855087" y="3221294"/>
              <a:ext cx="415413" cy="415413"/>
            </a:xfrm>
            <a:prstGeom prst="ellipse">
              <a:avLst/>
            </a:prstGeom>
            <a:solidFill>
              <a:srgbClr val="1F4E79">
                <a:alpha val="5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4944805" y="3311012"/>
              <a:ext cx="235975" cy="235975"/>
            </a:xfrm>
            <a:prstGeom prst="ellipse">
              <a:avLst/>
            </a:prstGeom>
            <a:solidFill>
              <a:srgbClr val="5CC4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8973872" y="2050280"/>
            <a:ext cx="8133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NEWS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4973442" y="4088088"/>
            <a:ext cx="224913" cy="224913"/>
            <a:chOff x="4855087" y="3221294"/>
            <a:chExt cx="415413" cy="415413"/>
          </a:xfrm>
        </p:grpSpPr>
        <p:sp>
          <p:nvSpPr>
            <p:cNvPr id="53" name="椭圆 52"/>
            <p:cNvSpPr/>
            <p:nvPr/>
          </p:nvSpPr>
          <p:spPr>
            <a:xfrm>
              <a:off x="4855087" y="3221294"/>
              <a:ext cx="415413" cy="415413"/>
            </a:xfrm>
            <a:prstGeom prst="ellipse">
              <a:avLst/>
            </a:prstGeom>
            <a:solidFill>
              <a:srgbClr val="1F4E79">
                <a:alpha val="5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4944803" y="3311012"/>
              <a:ext cx="235976" cy="235976"/>
            </a:xfrm>
            <a:prstGeom prst="ellipse">
              <a:avLst/>
            </a:prstGeom>
            <a:solidFill>
              <a:srgbClr val="5CC4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633506" y="1743375"/>
            <a:ext cx="2130102" cy="671175"/>
            <a:chOff x="5633506" y="1743375"/>
            <a:chExt cx="2130102" cy="671175"/>
          </a:xfrm>
        </p:grpSpPr>
        <p:sp>
          <p:nvSpPr>
            <p:cNvPr id="34" name="文本框 33"/>
            <p:cNvSpPr txBox="1"/>
            <p:nvPr/>
          </p:nvSpPr>
          <p:spPr>
            <a:xfrm>
              <a:off x="5633506" y="1901628"/>
              <a:ext cx="14927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spc="3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en-US" altLang="zh-CN" sz="14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9176" y="1743375"/>
              <a:ext cx="714432" cy="671175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4430572" y="2678735"/>
            <a:ext cx="2023928" cy="627183"/>
            <a:chOff x="4430572" y="2678735"/>
            <a:chExt cx="2023928" cy="627183"/>
          </a:xfrm>
        </p:grpSpPr>
        <p:sp>
          <p:nvSpPr>
            <p:cNvPr id="33" name="文本框 32"/>
            <p:cNvSpPr txBox="1"/>
            <p:nvPr/>
          </p:nvSpPr>
          <p:spPr>
            <a:xfrm>
              <a:off x="4430572" y="2844542"/>
              <a:ext cx="14927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spc="3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en-US" altLang="zh-CN" sz="14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6896" y="2678735"/>
              <a:ext cx="667604" cy="627183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3429357" y="3589486"/>
            <a:ext cx="1992191" cy="578937"/>
            <a:chOff x="3429357" y="3589486"/>
            <a:chExt cx="1992191" cy="578937"/>
          </a:xfrm>
        </p:grpSpPr>
        <p:sp>
          <p:nvSpPr>
            <p:cNvPr id="30" name="文本框 29"/>
            <p:cNvSpPr txBox="1"/>
            <p:nvPr/>
          </p:nvSpPr>
          <p:spPr>
            <a:xfrm>
              <a:off x="3429357" y="3698060"/>
              <a:ext cx="14927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spc="3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en-US" altLang="zh-CN" sz="14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5299" y="3589486"/>
              <a:ext cx="616249" cy="578937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2362472" y="4465149"/>
            <a:ext cx="1943790" cy="589779"/>
            <a:chOff x="2362472" y="4465149"/>
            <a:chExt cx="1943790" cy="589779"/>
          </a:xfrm>
        </p:grpSpPr>
        <p:sp>
          <p:nvSpPr>
            <p:cNvPr id="41" name="文本框 40"/>
            <p:cNvSpPr txBox="1"/>
            <p:nvPr/>
          </p:nvSpPr>
          <p:spPr>
            <a:xfrm>
              <a:off x="2362472" y="4606149"/>
              <a:ext cx="14927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spc="3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endParaRPr lang="en-US" altLang="zh-CN" sz="14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8472" y="4465149"/>
              <a:ext cx="627790" cy="589779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1126435" y="5377348"/>
            <a:ext cx="2570219" cy="891502"/>
            <a:chOff x="1380500" y="5742903"/>
            <a:chExt cx="2570219" cy="891502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0500" y="5742903"/>
              <a:ext cx="627790" cy="589779"/>
            </a:xfrm>
            <a:prstGeom prst="rect">
              <a:avLst/>
            </a:prstGeom>
          </p:spPr>
        </p:pic>
        <p:sp>
          <p:nvSpPr>
            <p:cNvPr id="39" name="文本框 38"/>
            <p:cNvSpPr txBox="1"/>
            <p:nvPr/>
          </p:nvSpPr>
          <p:spPr>
            <a:xfrm>
              <a:off x="1899828" y="5858129"/>
              <a:ext cx="14927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spc="3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400" spc="300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879913" y="6203518"/>
              <a:ext cx="20708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spc="3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100" spc="300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添加文字，</a:t>
              </a:r>
              <a:r>
                <a:rPr lang="zh-CN" altLang="en-US" sz="1100" spc="3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r>
                <a:rPr lang="zh-CN" altLang="en-US" sz="1100" spc="300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100" spc="3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100" spc="300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文字。</a:t>
              </a:r>
              <a:endParaRPr lang="en-US" altLang="zh-CN" sz="11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1994882" y="6165906"/>
              <a:ext cx="1302608" cy="0"/>
            </a:xfrm>
            <a:prstGeom prst="line">
              <a:avLst/>
            </a:prstGeom>
            <a:ln w="3175" cmpd="sng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3559560" y="5370726"/>
            <a:ext cx="2547030" cy="898124"/>
            <a:chOff x="4343589" y="5672779"/>
            <a:chExt cx="2547030" cy="898124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3589" y="5672779"/>
              <a:ext cx="616249" cy="578937"/>
            </a:xfrm>
            <a:prstGeom prst="rect">
              <a:avLst/>
            </a:prstGeom>
          </p:spPr>
        </p:pic>
        <p:sp>
          <p:nvSpPr>
            <p:cNvPr id="43" name="文本框 42"/>
            <p:cNvSpPr txBox="1"/>
            <p:nvPr/>
          </p:nvSpPr>
          <p:spPr>
            <a:xfrm>
              <a:off x="4839728" y="5794627"/>
              <a:ext cx="14927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spc="3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400" spc="300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819813" y="6140016"/>
              <a:ext cx="20708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spc="3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100" spc="300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添加文字，</a:t>
              </a:r>
              <a:r>
                <a:rPr lang="zh-CN" altLang="en-US" sz="1100" spc="3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r>
                <a:rPr lang="zh-CN" altLang="en-US" sz="1100" spc="300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100" spc="3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100" spc="30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文字。</a:t>
              </a:r>
              <a:endParaRPr lang="en-US" altLang="zh-CN" sz="11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4934782" y="6102404"/>
              <a:ext cx="1302608" cy="0"/>
            </a:xfrm>
            <a:prstGeom prst="line">
              <a:avLst/>
            </a:prstGeom>
            <a:ln w="3175" cmpd="sng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5969496" y="5346845"/>
            <a:ext cx="2628981" cy="922005"/>
            <a:chOff x="7792047" y="5299225"/>
            <a:chExt cx="2628981" cy="922005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2047" y="5299225"/>
              <a:ext cx="667604" cy="627183"/>
            </a:xfrm>
            <a:prstGeom prst="rect">
              <a:avLst/>
            </a:prstGeom>
          </p:spPr>
        </p:pic>
        <p:sp>
          <p:nvSpPr>
            <p:cNvPr id="46" name="文本框 45"/>
            <p:cNvSpPr txBox="1"/>
            <p:nvPr/>
          </p:nvSpPr>
          <p:spPr>
            <a:xfrm>
              <a:off x="8370137" y="5444954"/>
              <a:ext cx="14927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spc="3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400" spc="300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350222" y="5790343"/>
              <a:ext cx="20708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spc="3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100" spc="300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添加文字，</a:t>
              </a:r>
              <a:r>
                <a:rPr lang="zh-CN" altLang="en-US" sz="1100" spc="3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r>
                <a:rPr lang="zh-CN" altLang="en-US" sz="1100" spc="300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100" spc="3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100" spc="300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文字。</a:t>
              </a:r>
              <a:endParaRPr lang="en-US" altLang="zh-CN" sz="11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8465191" y="5752731"/>
              <a:ext cx="1302608" cy="0"/>
            </a:xfrm>
            <a:prstGeom prst="line">
              <a:avLst/>
            </a:prstGeom>
            <a:ln w="3175" cmpd="sng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8461383" y="5346067"/>
            <a:ext cx="2651705" cy="922783"/>
            <a:chOff x="10050564" y="4270561"/>
            <a:chExt cx="2651705" cy="922783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50564" y="4270561"/>
              <a:ext cx="714432" cy="671175"/>
            </a:xfrm>
            <a:prstGeom prst="rect">
              <a:avLst/>
            </a:prstGeom>
          </p:spPr>
        </p:pic>
        <p:sp>
          <p:nvSpPr>
            <p:cNvPr id="49" name="文本框 48"/>
            <p:cNvSpPr txBox="1"/>
            <p:nvPr/>
          </p:nvSpPr>
          <p:spPr>
            <a:xfrm>
              <a:off x="10651378" y="4417068"/>
              <a:ext cx="14927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spc="3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400" spc="300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0631463" y="4762457"/>
              <a:ext cx="20708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spc="3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100" spc="300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添加文字，</a:t>
              </a:r>
              <a:r>
                <a:rPr lang="zh-CN" altLang="en-US" sz="1100" spc="3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</a:t>
              </a:r>
              <a:r>
                <a:rPr lang="zh-CN" altLang="en-US" sz="1100" spc="300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100" spc="3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</a:t>
              </a:r>
              <a:r>
                <a:rPr lang="zh-CN" altLang="en-US" sz="1100" spc="300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文字。</a:t>
              </a:r>
              <a:endParaRPr lang="en-US" altLang="zh-CN" sz="11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5" name="直接连接符 54"/>
            <p:cNvCxnSpPr/>
            <p:nvPr/>
          </p:nvCxnSpPr>
          <p:spPr>
            <a:xfrm>
              <a:off x="10746432" y="4724845"/>
              <a:ext cx="1302608" cy="0"/>
            </a:xfrm>
            <a:prstGeom prst="line">
              <a:avLst/>
            </a:prstGeom>
            <a:ln w="3175" cmpd="sng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6" name="直接连接符 55"/>
          <p:cNvCxnSpPr/>
          <p:nvPr/>
        </p:nvCxnSpPr>
        <p:spPr>
          <a:xfrm>
            <a:off x="973392" y="0"/>
            <a:ext cx="0" cy="756247"/>
          </a:xfrm>
          <a:prstGeom prst="line">
            <a:avLst/>
          </a:prstGeom>
          <a:ln w="57150">
            <a:solidFill>
              <a:srgbClr val="286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/>
        </p:nvSpPr>
        <p:spPr>
          <a:xfrm>
            <a:off x="140253" y="109916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1072749" y="171471"/>
            <a:ext cx="2575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800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弧形 3"/>
          <p:cNvSpPr/>
          <p:nvPr/>
        </p:nvSpPr>
        <p:spPr>
          <a:xfrm>
            <a:off x="2069705" y="1567732"/>
            <a:ext cx="2708414" cy="2175929"/>
          </a:xfrm>
          <a:prstGeom prst="arc">
            <a:avLst>
              <a:gd name="adj1" fmla="val 11502786"/>
              <a:gd name="adj2" fmla="val 20903358"/>
            </a:avLst>
          </a:prstGeom>
          <a:ln w="3175">
            <a:solidFill>
              <a:srgbClr val="286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483CA"/>
              </a:solidFill>
            </a:endParaRPr>
          </a:p>
        </p:txBody>
      </p:sp>
      <p:sp>
        <p:nvSpPr>
          <p:cNvPr id="21" name="弧形 20"/>
          <p:cNvSpPr/>
          <p:nvPr/>
        </p:nvSpPr>
        <p:spPr>
          <a:xfrm>
            <a:off x="7441745" y="1569642"/>
            <a:ext cx="2708414" cy="2175929"/>
          </a:xfrm>
          <a:prstGeom prst="arc">
            <a:avLst>
              <a:gd name="adj1" fmla="val 11502786"/>
              <a:gd name="adj2" fmla="val 20903358"/>
            </a:avLst>
          </a:prstGeom>
          <a:ln w="3175">
            <a:solidFill>
              <a:srgbClr val="286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483CA"/>
              </a:solidFill>
            </a:endParaRPr>
          </a:p>
        </p:txBody>
      </p:sp>
      <p:sp>
        <p:nvSpPr>
          <p:cNvPr id="22" name="弧形 21"/>
          <p:cNvSpPr/>
          <p:nvPr/>
        </p:nvSpPr>
        <p:spPr>
          <a:xfrm flipV="1">
            <a:off x="4741793" y="3011960"/>
            <a:ext cx="2708414" cy="2480078"/>
          </a:xfrm>
          <a:prstGeom prst="arc">
            <a:avLst>
              <a:gd name="adj1" fmla="val 11502786"/>
              <a:gd name="adj2" fmla="val 20903358"/>
            </a:avLst>
          </a:prstGeom>
          <a:ln w="3175">
            <a:solidFill>
              <a:srgbClr val="286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483CA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339794" y="2343494"/>
            <a:ext cx="1620737" cy="2168044"/>
            <a:chOff x="9339794" y="2343494"/>
            <a:chExt cx="1620737" cy="2168044"/>
          </a:xfrm>
        </p:grpSpPr>
        <p:sp>
          <p:nvSpPr>
            <p:cNvPr id="41" name="矩形 40"/>
            <p:cNvSpPr/>
            <p:nvPr/>
          </p:nvSpPr>
          <p:spPr>
            <a:xfrm>
              <a:off x="9401757" y="2426576"/>
              <a:ext cx="1496813" cy="208496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9339794" y="3244635"/>
              <a:ext cx="1620737" cy="448844"/>
            </a:xfrm>
            <a:prstGeom prst="rect">
              <a:avLst/>
            </a:prstGeom>
            <a:solidFill>
              <a:srgbClr val="255D8F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spc="3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endParaRPr lang="zh-CN" altLang="en-US" sz="20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9717992" y="3797659"/>
              <a:ext cx="8643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spc="300" dirty="0">
                  <a:gradFill flip="none" rotWithShape="1">
                    <a:gsLst>
                      <a:gs pos="0">
                        <a:srgbClr val="2B736B"/>
                      </a:gs>
                      <a:gs pos="100000">
                        <a:srgbClr val="2A4256">
                          <a:alpha val="58000"/>
                        </a:srgbClr>
                      </a:gs>
                      <a:gs pos="53000">
                        <a:srgbClr val="2A636E"/>
                      </a:gs>
                      <a:gs pos="100000">
                        <a:srgbClr val="28648E"/>
                      </a:gs>
                    </a:gsLst>
                    <a:lin ang="3000000" scaled="0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4000" spc="300" dirty="0">
                <a:gradFill flip="none" rotWithShape="1">
                  <a:gsLst>
                    <a:gs pos="0">
                      <a:srgbClr val="2B736B"/>
                    </a:gs>
                    <a:gs pos="100000">
                      <a:srgbClr val="2A4256">
                        <a:alpha val="58000"/>
                      </a:srgbClr>
                    </a:gs>
                    <a:gs pos="53000">
                      <a:srgbClr val="2A636E"/>
                    </a:gs>
                    <a:gs pos="100000">
                      <a:srgbClr val="28648E"/>
                    </a:gs>
                  </a:gsLst>
                  <a:lin ang="3000000" scaled="0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04257" y="2343494"/>
              <a:ext cx="1091804" cy="1025698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6695444" y="2383856"/>
            <a:ext cx="1620737" cy="2127682"/>
            <a:chOff x="6695444" y="2383856"/>
            <a:chExt cx="1620737" cy="2127682"/>
          </a:xfrm>
        </p:grpSpPr>
        <p:sp>
          <p:nvSpPr>
            <p:cNvPr id="37" name="矩形 36"/>
            <p:cNvSpPr/>
            <p:nvPr/>
          </p:nvSpPr>
          <p:spPr>
            <a:xfrm>
              <a:off x="6757407" y="2426576"/>
              <a:ext cx="1496813" cy="208496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695444" y="3244635"/>
              <a:ext cx="1620737" cy="448844"/>
            </a:xfrm>
            <a:prstGeom prst="rect">
              <a:avLst/>
            </a:prstGeom>
            <a:solidFill>
              <a:srgbClr val="255D8F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spc="3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endParaRPr lang="zh-CN" altLang="en-US" sz="20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7073642" y="3797659"/>
              <a:ext cx="8643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spc="300" dirty="0">
                  <a:gradFill flip="none" rotWithShape="1">
                    <a:gsLst>
                      <a:gs pos="0">
                        <a:srgbClr val="2B736B"/>
                      </a:gs>
                      <a:gs pos="100000">
                        <a:srgbClr val="2A4256">
                          <a:alpha val="58000"/>
                        </a:srgbClr>
                      </a:gs>
                      <a:gs pos="53000">
                        <a:srgbClr val="2A636E"/>
                      </a:gs>
                      <a:gs pos="100000">
                        <a:srgbClr val="28648E"/>
                      </a:gs>
                    </a:gsLst>
                    <a:lin ang="3000000" scaled="0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4000" spc="300" dirty="0">
                <a:gradFill flip="none" rotWithShape="1">
                  <a:gsLst>
                    <a:gs pos="0">
                      <a:srgbClr val="2B736B"/>
                    </a:gs>
                    <a:gs pos="100000">
                      <a:srgbClr val="2A4256">
                        <a:alpha val="58000"/>
                      </a:srgbClr>
                    </a:gs>
                    <a:gs pos="53000">
                      <a:srgbClr val="2A636E"/>
                    </a:gs>
                    <a:gs pos="100000">
                      <a:srgbClr val="28648E"/>
                    </a:gs>
                  </a:gsLst>
                  <a:lin ang="3000000" scaled="0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9946" y="2383856"/>
              <a:ext cx="1020241" cy="958469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3989131" y="2420722"/>
            <a:ext cx="1620737" cy="2090816"/>
            <a:chOff x="3989131" y="2420722"/>
            <a:chExt cx="1620737" cy="2090816"/>
          </a:xfrm>
        </p:grpSpPr>
        <p:sp>
          <p:nvSpPr>
            <p:cNvPr id="31" name="矩形 30"/>
            <p:cNvSpPr/>
            <p:nvPr/>
          </p:nvSpPr>
          <p:spPr>
            <a:xfrm>
              <a:off x="4051094" y="2426576"/>
              <a:ext cx="1496813" cy="208496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3989131" y="3287411"/>
              <a:ext cx="1620737" cy="448844"/>
            </a:xfrm>
            <a:prstGeom prst="rect">
              <a:avLst/>
            </a:prstGeom>
            <a:solidFill>
              <a:srgbClr val="255D8F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spc="3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endParaRPr lang="zh-CN" altLang="en-US" sz="20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367329" y="3797659"/>
              <a:ext cx="8643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spc="300" dirty="0">
                  <a:gradFill flip="none" rotWithShape="1">
                    <a:gsLst>
                      <a:gs pos="0">
                        <a:srgbClr val="2B736B"/>
                      </a:gs>
                      <a:gs pos="100000">
                        <a:srgbClr val="2A4256">
                          <a:alpha val="58000"/>
                        </a:srgbClr>
                      </a:gs>
                      <a:gs pos="53000">
                        <a:srgbClr val="2A636E"/>
                      </a:gs>
                      <a:gs pos="100000">
                        <a:srgbClr val="28648E"/>
                      </a:gs>
                    </a:gsLst>
                    <a:lin ang="3000000" scaled="0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4000" spc="300" dirty="0">
                <a:gradFill flip="none" rotWithShape="1">
                  <a:gsLst>
                    <a:gs pos="0">
                      <a:srgbClr val="2B736B"/>
                    </a:gs>
                    <a:gs pos="100000">
                      <a:srgbClr val="2A4256">
                        <a:alpha val="58000"/>
                      </a:srgbClr>
                    </a:gs>
                    <a:gs pos="53000">
                      <a:srgbClr val="2A636E"/>
                    </a:gs>
                    <a:gs pos="100000">
                      <a:srgbClr val="28648E"/>
                    </a:gs>
                  </a:gsLst>
                  <a:lin ang="3000000" scaled="0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7490" y="2420722"/>
              <a:ext cx="941760" cy="884739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1280716" y="2386103"/>
            <a:ext cx="1620737" cy="2125435"/>
            <a:chOff x="1280716" y="2386103"/>
            <a:chExt cx="1620737" cy="2125435"/>
          </a:xfrm>
        </p:grpSpPr>
        <p:sp>
          <p:nvSpPr>
            <p:cNvPr id="15" name="矩形 14"/>
            <p:cNvSpPr/>
            <p:nvPr/>
          </p:nvSpPr>
          <p:spPr>
            <a:xfrm>
              <a:off x="1344781" y="2426576"/>
              <a:ext cx="1496813" cy="208496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661017" y="3774363"/>
              <a:ext cx="8643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spc="300" dirty="0">
                  <a:gradFill flip="none" rotWithShape="1">
                    <a:gsLst>
                      <a:gs pos="0">
                        <a:srgbClr val="2B736B"/>
                      </a:gs>
                      <a:gs pos="100000">
                        <a:srgbClr val="2A4256">
                          <a:alpha val="58000"/>
                        </a:srgbClr>
                      </a:gs>
                      <a:gs pos="53000">
                        <a:srgbClr val="2A636E"/>
                      </a:gs>
                      <a:gs pos="100000">
                        <a:srgbClr val="28648E"/>
                      </a:gs>
                    </a:gsLst>
                    <a:lin ang="3000000" scaled="0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000" spc="300" dirty="0">
                <a:gradFill flip="none" rotWithShape="1">
                  <a:gsLst>
                    <a:gs pos="0">
                      <a:srgbClr val="2B736B"/>
                    </a:gs>
                    <a:gs pos="100000">
                      <a:srgbClr val="2A4256">
                        <a:alpha val="58000"/>
                      </a:srgbClr>
                    </a:gs>
                    <a:gs pos="53000">
                      <a:srgbClr val="2A636E"/>
                    </a:gs>
                    <a:gs pos="100000">
                      <a:srgbClr val="28648E"/>
                    </a:gs>
                  </a:gsLst>
                  <a:lin ang="3000000" scaled="0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280716" y="3287411"/>
              <a:ext cx="1620737" cy="448844"/>
            </a:xfrm>
            <a:prstGeom prst="rect">
              <a:avLst/>
            </a:prstGeom>
            <a:solidFill>
              <a:srgbClr val="255D8F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spc="3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endParaRPr lang="zh-CN" altLang="en-US" sz="20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4611" y="2386103"/>
              <a:ext cx="959397" cy="901308"/>
            </a:xfrm>
            <a:prstGeom prst="rect">
              <a:avLst/>
            </a:prstGeom>
          </p:spPr>
        </p:pic>
      </p:grpSp>
      <p:sp>
        <p:nvSpPr>
          <p:cNvPr id="28" name="文本框 27"/>
          <p:cNvSpPr txBox="1"/>
          <p:nvPr/>
        </p:nvSpPr>
        <p:spPr>
          <a:xfrm>
            <a:off x="2525356" y="6009492"/>
            <a:ext cx="714667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</a:t>
            </a:r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文字。单击</a:t>
            </a:r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添加文字，单击添加文字</a:t>
            </a:r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单击添加文字，单击添加文字，单击添加文字。单击添加文字，单击添加文字。</a:t>
            </a:r>
            <a:endParaRPr lang="en-US" altLang="zh-CN" sz="900" spc="3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添加文字，单击添加文字，单击添加文字。单击添加文字，单击添加文字</a:t>
            </a:r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spc="3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973392" y="0"/>
            <a:ext cx="0" cy="756247"/>
          </a:xfrm>
          <a:prstGeom prst="line">
            <a:avLst/>
          </a:prstGeom>
          <a:ln w="57150">
            <a:solidFill>
              <a:srgbClr val="286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140253" y="109916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072749" y="171471"/>
            <a:ext cx="2575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800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0"/>
                            </p:stCondLst>
                            <p:childTnLst>
                              <p:par>
                                <p:cTn id="4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图片 12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0" r="17014"/>
          <a:stretch>
            <a:fillRect/>
          </a:stretch>
        </p:blipFill>
        <p:spPr>
          <a:xfrm>
            <a:off x="2772475" y="2163324"/>
            <a:ext cx="816833" cy="813619"/>
          </a:xfrm>
          <a:prstGeom prst="ellipse">
            <a:avLst/>
          </a:prstGeom>
        </p:spPr>
      </p:pic>
      <p:pic>
        <p:nvPicPr>
          <p:cNvPr id="120" name="图片 1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8" r="17080"/>
          <a:stretch>
            <a:fillRect/>
          </a:stretch>
        </p:blipFill>
        <p:spPr>
          <a:xfrm>
            <a:off x="4733275" y="4504594"/>
            <a:ext cx="1279333" cy="1317768"/>
          </a:xfrm>
          <a:prstGeom prst="ellipse">
            <a:avLst/>
          </a:prstGeom>
        </p:spPr>
      </p:pic>
      <p:pic>
        <p:nvPicPr>
          <p:cNvPr id="119" name="图片 1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r="22708"/>
          <a:stretch>
            <a:fillRect/>
          </a:stretch>
        </p:blipFill>
        <p:spPr>
          <a:xfrm>
            <a:off x="9146757" y="1810585"/>
            <a:ext cx="1912808" cy="1955910"/>
          </a:xfrm>
          <a:prstGeom prst="ellipse">
            <a:avLst/>
          </a:prstGeom>
        </p:spPr>
      </p:pic>
      <p:cxnSp>
        <p:nvCxnSpPr>
          <p:cNvPr id="14" name="直接连接符 13"/>
          <p:cNvCxnSpPr>
            <a:stCxn id="59" idx="3"/>
            <a:endCxn id="56" idx="7"/>
          </p:cNvCxnSpPr>
          <p:nvPr/>
        </p:nvCxnSpPr>
        <p:spPr>
          <a:xfrm flipH="1">
            <a:off x="2150003" y="2932401"/>
            <a:ext cx="716018" cy="764231"/>
          </a:xfrm>
          <a:prstGeom prst="line">
            <a:avLst/>
          </a:prstGeom>
          <a:ln w="3175">
            <a:solidFill>
              <a:srgbClr val="00B0F0">
                <a:alpha val="4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/>
          <p:cNvGrpSpPr/>
          <p:nvPr/>
        </p:nvGrpSpPr>
        <p:grpSpPr>
          <a:xfrm>
            <a:off x="1998049" y="3553994"/>
            <a:ext cx="303907" cy="303907"/>
            <a:chOff x="1612900" y="2057400"/>
            <a:chExt cx="546100" cy="546100"/>
          </a:xfrm>
        </p:grpSpPr>
        <p:sp>
          <p:nvSpPr>
            <p:cNvPr id="32" name="椭圆 31"/>
            <p:cNvSpPr/>
            <p:nvPr/>
          </p:nvSpPr>
          <p:spPr>
            <a:xfrm>
              <a:off x="1612900" y="2057400"/>
              <a:ext cx="546100" cy="54610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accent1">
                  <a:shade val="50000"/>
                  <a:alpha val="1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1784350" y="2228850"/>
              <a:ext cx="203200" cy="203200"/>
            </a:xfrm>
            <a:prstGeom prst="ellipse">
              <a:avLst/>
            </a:prstGeom>
            <a:solidFill>
              <a:srgbClr val="0066FF">
                <a:alpha val="90000"/>
              </a:srgbClr>
            </a:solidFill>
            <a:ln>
              <a:noFill/>
            </a:ln>
            <a:effectLst>
              <a:glow rad="292100">
                <a:schemeClr val="accent1">
                  <a:satMod val="175000"/>
                  <a:alpha val="2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73965" y="3477698"/>
            <a:ext cx="1494972" cy="1494972"/>
            <a:chOff x="2116497" y="1994355"/>
            <a:chExt cx="1494972" cy="1494972"/>
          </a:xfrm>
        </p:grpSpPr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3250" y="2287597"/>
              <a:ext cx="985151" cy="925503"/>
            </a:xfrm>
            <a:prstGeom prst="rect">
              <a:avLst/>
            </a:prstGeom>
          </p:spPr>
        </p:pic>
        <p:sp>
          <p:nvSpPr>
            <p:cNvPr id="56" name="椭圆 55"/>
            <p:cNvSpPr/>
            <p:nvPr/>
          </p:nvSpPr>
          <p:spPr>
            <a:xfrm>
              <a:off x="2116497" y="1994355"/>
              <a:ext cx="1494972" cy="1494972"/>
            </a:xfrm>
            <a:prstGeom prst="ellipse">
              <a:avLst/>
            </a:prstGeom>
            <a:noFill/>
            <a:ln>
              <a:solidFill>
                <a:srgbClr val="3E68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椭圆 58"/>
          <p:cNvSpPr/>
          <p:nvPr/>
        </p:nvSpPr>
        <p:spPr>
          <a:xfrm rot="21358996">
            <a:off x="2697222" y="2071679"/>
            <a:ext cx="980934" cy="980934"/>
          </a:xfrm>
          <a:prstGeom prst="ellipse">
            <a:avLst/>
          </a:prstGeom>
          <a:noFill/>
          <a:ln>
            <a:solidFill>
              <a:srgbClr val="3E68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2714067" y="2781858"/>
            <a:ext cx="303907" cy="303907"/>
            <a:chOff x="1612900" y="2057400"/>
            <a:chExt cx="546100" cy="546100"/>
          </a:xfrm>
        </p:grpSpPr>
        <p:sp>
          <p:nvSpPr>
            <p:cNvPr id="61" name="椭圆 60"/>
            <p:cNvSpPr/>
            <p:nvPr/>
          </p:nvSpPr>
          <p:spPr>
            <a:xfrm>
              <a:off x="1612900" y="2057400"/>
              <a:ext cx="546100" cy="54610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accent1">
                  <a:shade val="50000"/>
                  <a:alpha val="1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1784350" y="2228850"/>
              <a:ext cx="203200" cy="203200"/>
            </a:xfrm>
            <a:prstGeom prst="ellipse">
              <a:avLst/>
            </a:prstGeom>
            <a:solidFill>
              <a:srgbClr val="0066FF">
                <a:alpha val="90000"/>
              </a:srgbClr>
            </a:solidFill>
            <a:ln>
              <a:noFill/>
            </a:ln>
            <a:effectLst>
              <a:glow rad="292100">
                <a:schemeClr val="accent1">
                  <a:satMod val="175000"/>
                  <a:alpha val="2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3" name="直接连接符 62"/>
          <p:cNvCxnSpPr/>
          <p:nvPr/>
        </p:nvCxnSpPr>
        <p:spPr>
          <a:xfrm flipH="1" flipV="1">
            <a:off x="2368938" y="4405468"/>
            <a:ext cx="2251739" cy="567202"/>
          </a:xfrm>
          <a:prstGeom prst="line">
            <a:avLst/>
          </a:prstGeom>
          <a:ln w="3175">
            <a:solidFill>
              <a:srgbClr val="00B0F0">
                <a:alpha val="4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椭圆 63"/>
          <p:cNvSpPr/>
          <p:nvPr/>
        </p:nvSpPr>
        <p:spPr>
          <a:xfrm>
            <a:off x="4620677" y="4405468"/>
            <a:ext cx="1494972" cy="1494972"/>
          </a:xfrm>
          <a:prstGeom prst="ellipse">
            <a:avLst/>
          </a:prstGeom>
          <a:noFill/>
          <a:ln>
            <a:solidFill>
              <a:srgbClr val="3E68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5" name="直接连接符 64"/>
          <p:cNvCxnSpPr>
            <a:endCxn id="59" idx="5"/>
          </p:cNvCxnSpPr>
          <p:nvPr/>
        </p:nvCxnSpPr>
        <p:spPr>
          <a:xfrm flipH="1" flipV="1">
            <a:off x="3557944" y="2883814"/>
            <a:ext cx="1469133" cy="1637768"/>
          </a:xfrm>
          <a:prstGeom prst="line">
            <a:avLst/>
          </a:prstGeom>
          <a:ln w="3175">
            <a:solidFill>
              <a:srgbClr val="00B0F0">
                <a:alpha val="4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组合 65"/>
          <p:cNvGrpSpPr/>
          <p:nvPr/>
        </p:nvGrpSpPr>
        <p:grpSpPr>
          <a:xfrm>
            <a:off x="3388662" y="2722703"/>
            <a:ext cx="303907" cy="303907"/>
            <a:chOff x="1612900" y="2057400"/>
            <a:chExt cx="546100" cy="546100"/>
          </a:xfrm>
        </p:grpSpPr>
        <p:sp>
          <p:nvSpPr>
            <p:cNvPr id="67" name="椭圆 66"/>
            <p:cNvSpPr/>
            <p:nvPr/>
          </p:nvSpPr>
          <p:spPr>
            <a:xfrm>
              <a:off x="1612900" y="2057400"/>
              <a:ext cx="546100" cy="54610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accent1">
                  <a:shade val="50000"/>
                  <a:alpha val="1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1784350" y="2228850"/>
              <a:ext cx="203200" cy="203200"/>
            </a:xfrm>
            <a:prstGeom prst="ellipse">
              <a:avLst/>
            </a:prstGeom>
            <a:solidFill>
              <a:srgbClr val="0066FF">
                <a:alpha val="90000"/>
              </a:srgbClr>
            </a:solidFill>
            <a:ln>
              <a:noFill/>
            </a:ln>
            <a:effectLst>
              <a:glow rad="292100">
                <a:schemeClr val="accent1">
                  <a:satMod val="175000"/>
                  <a:alpha val="2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2234312" y="4251244"/>
            <a:ext cx="303907" cy="303907"/>
            <a:chOff x="1612900" y="2057400"/>
            <a:chExt cx="546100" cy="546100"/>
          </a:xfrm>
        </p:grpSpPr>
        <p:sp>
          <p:nvSpPr>
            <p:cNvPr id="70" name="椭圆 69"/>
            <p:cNvSpPr/>
            <p:nvPr/>
          </p:nvSpPr>
          <p:spPr>
            <a:xfrm>
              <a:off x="1612900" y="2057400"/>
              <a:ext cx="546100" cy="54610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accent1">
                  <a:shade val="50000"/>
                  <a:alpha val="1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1784350" y="2228850"/>
              <a:ext cx="203200" cy="203200"/>
            </a:xfrm>
            <a:prstGeom prst="ellipse">
              <a:avLst/>
            </a:prstGeom>
            <a:solidFill>
              <a:srgbClr val="0066FF">
                <a:alpha val="90000"/>
              </a:srgbClr>
            </a:solidFill>
            <a:ln>
              <a:noFill/>
            </a:ln>
            <a:effectLst>
              <a:glow rad="292100">
                <a:schemeClr val="accent1">
                  <a:satMod val="175000"/>
                  <a:alpha val="2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846391" y="4351197"/>
            <a:ext cx="303907" cy="303907"/>
            <a:chOff x="1612900" y="2057400"/>
            <a:chExt cx="546100" cy="546100"/>
          </a:xfrm>
        </p:grpSpPr>
        <p:sp>
          <p:nvSpPr>
            <p:cNvPr id="73" name="椭圆 72"/>
            <p:cNvSpPr/>
            <p:nvPr/>
          </p:nvSpPr>
          <p:spPr>
            <a:xfrm>
              <a:off x="1612900" y="2057400"/>
              <a:ext cx="546100" cy="54610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accent1">
                  <a:shade val="50000"/>
                  <a:alpha val="1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椭圆 73"/>
            <p:cNvSpPr/>
            <p:nvPr/>
          </p:nvSpPr>
          <p:spPr>
            <a:xfrm>
              <a:off x="1784350" y="2228850"/>
              <a:ext cx="203200" cy="203200"/>
            </a:xfrm>
            <a:prstGeom prst="ellipse">
              <a:avLst/>
            </a:prstGeom>
            <a:solidFill>
              <a:srgbClr val="0066FF">
                <a:alpha val="90000"/>
              </a:srgbClr>
            </a:solidFill>
            <a:ln>
              <a:noFill/>
            </a:ln>
            <a:effectLst>
              <a:glow rad="292100">
                <a:schemeClr val="accent1">
                  <a:satMod val="175000"/>
                  <a:alpha val="2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5" name="直接连接符 74"/>
          <p:cNvCxnSpPr/>
          <p:nvPr/>
        </p:nvCxnSpPr>
        <p:spPr>
          <a:xfrm flipH="1">
            <a:off x="3603347" y="1921114"/>
            <a:ext cx="654453" cy="410407"/>
          </a:xfrm>
          <a:prstGeom prst="line">
            <a:avLst/>
          </a:prstGeom>
          <a:ln w="3175">
            <a:solidFill>
              <a:srgbClr val="00B0F0">
                <a:alpha val="4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组合 75"/>
          <p:cNvGrpSpPr/>
          <p:nvPr/>
        </p:nvGrpSpPr>
        <p:grpSpPr>
          <a:xfrm>
            <a:off x="3445203" y="2159791"/>
            <a:ext cx="303907" cy="303907"/>
            <a:chOff x="1612900" y="2057400"/>
            <a:chExt cx="546100" cy="546100"/>
          </a:xfrm>
        </p:grpSpPr>
        <p:sp>
          <p:nvSpPr>
            <p:cNvPr id="77" name="椭圆 76"/>
            <p:cNvSpPr/>
            <p:nvPr/>
          </p:nvSpPr>
          <p:spPr>
            <a:xfrm>
              <a:off x="1612900" y="2057400"/>
              <a:ext cx="546100" cy="54610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accent1">
                  <a:shade val="50000"/>
                  <a:alpha val="1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1784350" y="2228850"/>
              <a:ext cx="203200" cy="203200"/>
            </a:xfrm>
            <a:prstGeom prst="ellipse">
              <a:avLst/>
            </a:prstGeom>
            <a:solidFill>
              <a:srgbClr val="0066FF">
                <a:alpha val="90000"/>
              </a:srgbClr>
            </a:solidFill>
            <a:ln>
              <a:noFill/>
            </a:ln>
            <a:effectLst>
              <a:glow rad="292100">
                <a:schemeClr val="accent1">
                  <a:satMod val="175000"/>
                  <a:alpha val="2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4105846" y="1776048"/>
            <a:ext cx="303907" cy="303907"/>
            <a:chOff x="1612900" y="2057400"/>
            <a:chExt cx="546100" cy="546100"/>
          </a:xfrm>
        </p:grpSpPr>
        <p:sp>
          <p:nvSpPr>
            <p:cNvPr id="80" name="椭圆 79"/>
            <p:cNvSpPr/>
            <p:nvPr/>
          </p:nvSpPr>
          <p:spPr>
            <a:xfrm>
              <a:off x="1612900" y="2057400"/>
              <a:ext cx="546100" cy="54610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accent1">
                  <a:shade val="50000"/>
                  <a:alpha val="1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1784350" y="2228850"/>
              <a:ext cx="203200" cy="203200"/>
            </a:xfrm>
            <a:prstGeom prst="ellipse">
              <a:avLst/>
            </a:prstGeom>
            <a:solidFill>
              <a:srgbClr val="0066FF">
                <a:alpha val="90000"/>
              </a:srgbClr>
            </a:solidFill>
            <a:ln>
              <a:noFill/>
            </a:ln>
            <a:effectLst>
              <a:glow rad="292100">
                <a:schemeClr val="accent1">
                  <a:satMod val="175000"/>
                  <a:alpha val="2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82" name="直接连接符 81"/>
          <p:cNvCxnSpPr/>
          <p:nvPr/>
        </p:nvCxnSpPr>
        <p:spPr>
          <a:xfrm flipH="1">
            <a:off x="6089810" y="3314516"/>
            <a:ext cx="3073840" cy="1526381"/>
          </a:xfrm>
          <a:prstGeom prst="line">
            <a:avLst/>
          </a:prstGeom>
          <a:ln w="3175">
            <a:solidFill>
              <a:srgbClr val="00B0F0">
                <a:alpha val="4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椭圆 84"/>
          <p:cNvSpPr/>
          <p:nvPr/>
        </p:nvSpPr>
        <p:spPr>
          <a:xfrm>
            <a:off x="9047247" y="1721912"/>
            <a:ext cx="2111829" cy="2111829"/>
          </a:xfrm>
          <a:prstGeom prst="ellipse">
            <a:avLst/>
          </a:prstGeom>
          <a:noFill/>
          <a:ln>
            <a:solidFill>
              <a:srgbClr val="3E68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 rot="735825">
            <a:off x="6908501" y="2127398"/>
            <a:ext cx="718229" cy="718229"/>
          </a:xfrm>
          <a:prstGeom prst="ellipse">
            <a:avLst/>
          </a:prstGeom>
          <a:noFill/>
          <a:ln>
            <a:solidFill>
              <a:srgbClr val="3E68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7" name="直接连接符 86"/>
          <p:cNvCxnSpPr>
            <a:stCxn id="85" idx="2"/>
            <a:endCxn id="86" idx="6"/>
          </p:cNvCxnSpPr>
          <p:nvPr/>
        </p:nvCxnSpPr>
        <p:spPr>
          <a:xfrm flipH="1" flipV="1">
            <a:off x="7618535" y="2562793"/>
            <a:ext cx="1428712" cy="215034"/>
          </a:xfrm>
          <a:prstGeom prst="line">
            <a:avLst/>
          </a:prstGeom>
          <a:ln w="3175">
            <a:solidFill>
              <a:srgbClr val="00B0F0">
                <a:alpha val="4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组合 91"/>
          <p:cNvGrpSpPr/>
          <p:nvPr/>
        </p:nvGrpSpPr>
        <p:grpSpPr>
          <a:xfrm>
            <a:off x="8895293" y="2625872"/>
            <a:ext cx="303907" cy="303907"/>
            <a:chOff x="1612900" y="2057400"/>
            <a:chExt cx="546100" cy="546100"/>
          </a:xfrm>
        </p:grpSpPr>
        <p:sp>
          <p:nvSpPr>
            <p:cNvPr id="93" name="椭圆 92"/>
            <p:cNvSpPr/>
            <p:nvPr/>
          </p:nvSpPr>
          <p:spPr>
            <a:xfrm>
              <a:off x="1612900" y="2057400"/>
              <a:ext cx="546100" cy="54610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accent1">
                  <a:shade val="50000"/>
                  <a:alpha val="1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1784350" y="2228850"/>
              <a:ext cx="203200" cy="203200"/>
            </a:xfrm>
            <a:prstGeom prst="ellipse">
              <a:avLst/>
            </a:prstGeom>
            <a:solidFill>
              <a:srgbClr val="0066FF">
                <a:alpha val="90000"/>
              </a:srgbClr>
            </a:solidFill>
            <a:ln>
              <a:noFill/>
            </a:ln>
            <a:effectLst>
              <a:glow rad="292100">
                <a:schemeClr val="accent1">
                  <a:satMod val="175000"/>
                  <a:alpha val="2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7491328" y="2401159"/>
            <a:ext cx="303907" cy="303907"/>
            <a:chOff x="1612900" y="2057400"/>
            <a:chExt cx="546100" cy="546100"/>
          </a:xfrm>
        </p:grpSpPr>
        <p:sp>
          <p:nvSpPr>
            <p:cNvPr id="96" name="椭圆 95"/>
            <p:cNvSpPr/>
            <p:nvPr/>
          </p:nvSpPr>
          <p:spPr>
            <a:xfrm>
              <a:off x="1612900" y="2057400"/>
              <a:ext cx="546100" cy="54610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accent1">
                  <a:shade val="50000"/>
                  <a:alpha val="1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/>
            <p:cNvSpPr/>
            <p:nvPr/>
          </p:nvSpPr>
          <p:spPr>
            <a:xfrm>
              <a:off x="1784350" y="2228850"/>
              <a:ext cx="203200" cy="203200"/>
            </a:xfrm>
            <a:prstGeom prst="ellipse">
              <a:avLst/>
            </a:prstGeom>
            <a:solidFill>
              <a:srgbClr val="0066FF">
                <a:alpha val="90000"/>
              </a:srgbClr>
            </a:solidFill>
            <a:ln>
              <a:noFill/>
            </a:ln>
            <a:effectLst>
              <a:glow rad="292100">
                <a:schemeClr val="accent1">
                  <a:satMod val="175000"/>
                  <a:alpha val="2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5937856" y="4696443"/>
            <a:ext cx="303907" cy="303907"/>
            <a:chOff x="1612900" y="2057400"/>
            <a:chExt cx="546100" cy="546100"/>
          </a:xfrm>
        </p:grpSpPr>
        <p:sp>
          <p:nvSpPr>
            <p:cNvPr id="99" name="椭圆 98"/>
            <p:cNvSpPr/>
            <p:nvPr/>
          </p:nvSpPr>
          <p:spPr>
            <a:xfrm>
              <a:off x="1612900" y="2057400"/>
              <a:ext cx="546100" cy="54610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accent1">
                  <a:shade val="50000"/>
                  <a:alpha val="1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椭圆 99"/>
            <p:cNvSpPr/>
            <p:nvPr/>
          </p:nvSpPr>
          <p:spPr>
            <a:xfrm>
              <a:off x="1784350" y="2228850"/>
              <a:ext cx="203200" cy="203200"/>
            </a:xfrm>
            <a:prstGeom prst="ellipse">
              <a:avLst/>
            </a:prstGeom>
            <a:solidFill>
              <a:srgbClr val="0066FF">
                <a:alpha val="90000"/>
              </a:srgbClr>
            </a:solidFill>
            <a:ln>
              <a:noFill/>
            </a:ln>
            <a:effectLst>
              <a:glow rad="292100">
                <a:schemeClr val="accent1">
                  <a:satMod val="175000"/>
                  <a:alpha val="2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4508079" y="4859571"/>
            <a:ext cx="303907" cy="303907"/>
            <a:chOff x="1612900" y="2057400"/>
            <a:chExt cx="546100" cy="546100"/>
          </a:xfrm>
        </p:grpSpPr>
        <p:sp>
          <p:nvSpPr>
            <p:cNvPr id="102" name="椭圆 101"/>
            <p:cNvSpPr/>
            <p:nvPr/>
          </p:nvSpPr>
          <p:spPr>
            <a:xfrm>
              <a:off x="1612900" y="2057400"/>
              <a:ext cx="546100" cy="54610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accent1">
                  <a:shade val="50000"/>
                  <a:alpha val="1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椭圆 102"/>
            <p:cNvSpPr/>
            <p:nvPr/>
          </p:nvSpPr>
          <p:spPr>
            <a:xfrm>
              <a:off x="1784350" y="2228850"/>
              <a:ext cx="203200" cy="203200"/>
            </a:xfrm>
            <a:prstGeom prst="ellipse">
              <a:avLst/>
            </a:prstGeom>
            <a:solidFill>
              <a:srgbClr val="0066FF">
                <a:alpha val="90000"/>
              </a:srgbClr>
            </a:solidFill>
            <a:ln>
              <a:noFill/>
            </a:ln>
            <a:effectLst>
              <a:glow rad="292100">
                <a:schemeClr val="accent1">
                  <a:satMod val="175000"/>
                  <a:alpha val="2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04" name="直接连接符 103"/>
          <p:cNvCxnSpPr/>
          <p:nvPr/>
        </p:nvCxnSpPr>
        <p:spPr>
          <a:xfrm flipH="1" flipV="1">
            <a:off x="10310277" y="3833739"/>
            <a:ext cx="442866" cy="1718358"/>
          </a:xfrm>
          <a:prstGeom prst="line">
            <a:avLst/>
          </a:prstGeom>
          <a:ln w="3175">
            <a:solidFill>
              <a:srgbClr val="00B0F0">
                <a:alpha val="4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7" name="组合 106"/>
          <p:cNvGrpSpPr/>
          <p:nvPr/>
        </p:nvGrpSpPr>
        <p:grpSpPr>
          <a:xfrm>
            <a:off x="10601189" y="5400143"/>
            <a:ext cx="303907" cy="303907"/>
            <a:chOff x="1612900" y="2057400"/>
            <a:chExt cx="546100" cy="546100"/>
          </a:xfrm>
        </p:grpSpPr>
        <p:sp>
          <p:nvSpPr>
            <p:cNvPr id="108" name="椭圆 107"/>
            <p:cNvSpPr/>
            <p:nvPr/>
          </p:nvSpPr>
          <p:spPr>
            <a:xfrm>
              <a:off x="1612900" y="2057400"/>
              <a:ext cx="546100" cy="54610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accent1">
                  <a:shade val="50000"/>
                  <a:alpha val="1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椭圆 108"/>
            <p:cNvSpPr/>
            <p:nvPr/>
          </p:nvSpPr>
          <p:spPr>
            <a:xfrm>
              <a:off x="1784350" y="2228850"/>
              <a:ext cx="203200" cy="203200"/>
            </a:xfrm>
            <a:prstGeom prst="ellipse">
              <a:avLst/>
            </a:prstGeom>
            <a:solidFill>
              <a:srgbClr val="0066FF">
                <a:alpha val="90000"/>
              </a:srgbClr>
            </a:solidFill>
            <a:ln>
              <a:noFill/>
            </a:ln>
            <a:effectLst>
              <a:glow rad="292100">
                <a:schemeClr val="accent1">
                  <a:satMod val="175000"/>
                  <a:alpha val="24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0" name="图片 10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537" y="2092819"/>
            <a:ext cx="859549" cy="807506"/>
          </a:xfrm>
          <a:prstGeom prst="rect">
            <a:avLst/>
          </a:prstGeom>
        </p:spPr>
      </p:pic>
      <p:sp>
        <p:nvSpPr>
          <p:cNvPr id="112" name="文本框 111"/>
          <p:cNvSpPr txBox="1"/>
          <p:nvPr/>
        </p:nvSpPr>
        <p:spPr>
          <a:xfrm>
            <a:off x="1352917" y="5031481"/>
            <a:ext cx="1791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1600" spc="300" dirty="0" smtClean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6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600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1122729" y="2077356"/>
            <a:ext cx="1791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1600" spc="300" dirty="0" smtClean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6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600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4379981" y="1751837"/>
            <a:ext cx="1791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1600" spc="300" dirty="0" smtClean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6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600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4490160" y="5953819"/>
            <a:ext cx="1791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1600" spc="300" dirty="0" smtClean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6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600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8857136" y="5400143"/>
            <a:ext cx="1791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1600" spc="300" dirty="0" smtClean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6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600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5817932" y="2890534"/>
            <a:ext cx="1791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1600" spc="300" dirty="0" smtClean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6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600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9800722" y="1376618"/>
            <a:ext cx="1791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1600" spc="300" dirty="0" smtClean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6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600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3" name="直接连接符 82"/>
          <p:cNvCxnSpPr/>
          <p:nvPr/>
        </p:nvCxnSpPr>
        <p:spPr>
          <a:xfrm>
            <a:off x="973392" y="0"/>
            <a:ext cx="0" cy="756247"/>
          </a:xfrm>
          <a:prstGeom prst="line">
            <a:avLst/>
          </a:prstGeom>
          <a:ln w="57150">
            <a:solidFill>
              <a:srgbClr val="286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文本框 83"/>
          <p:cNvSpPr txBox="1"/>
          <p:nvPr/>
        </p:nvSpPr>
        <p:spPr>
          <a:xfrm>
            <a:off x="140253" y="109916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1072749" y="171471"/>
            <a:ext cx="2575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800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  <p:bldP spid="113" grpId="0"/>
      <p:bldP spid="114" grpId="0"/>
      <p:bldP spid="115" grpId="0"/>
      <p:bldP spid="116" grpId="0"/>
      <p:bldP spid="117" grpId="0"/>
      <p:bldP spid="1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>
            <a:stCxn id="45" idx="2"/>
          </p:cNvCxnSpPr>
          <p:nvPr/>
        </p:nvCxnSpPr>
        <p:spPr>
          <a:xfrm flipH="1">
            <a:off x="2106738" y="3189657"/>
            <a:ext cx="7504744" cy="19795"/>
          </a:xfrm>
          <a:prstGeom prst="line">
            <a:avLst/>
          </a:prstGeom>
          <a:ln w="3175">
            <a:solidFill>
              <a:srgbClr val="3483CA">
                <a:alpha val="4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组合 67"/>
          <p:cNvGrpSpPr/>
          <p:nvPr/>
        </p:nvGrpSpPr>
        <p:grpSpPr>
          <a:xfrm>
            <a:off x="9611482" y="3050199"/>
            <a:ext cx="278912" cy="278912"/>
            <a:chOff x="11375214" y="2602105"/>
            <a:chExt cx="278912" cy="278912"/>
          </a:xfrm>
        </p:grpSpPr>
        <p:sp>
          <p:nvSpPr>
            <p:cNvPr id="45" name="椭圆 44"/>
            <p:cNvSpPr/>
            <p:nvPr/>
          </p:nvSpPr>
          <p:spPr>
            <a:xfrm flipV="1">
              <a:off x="11375214" y="2602105"/>
              <a:ext cx="278912" cy="278912"/>
            </a:xfrm>
            <a:prstGeom prst="ellipse">
              <a:avLst/>
            </a:prstGeom>
            <a:solidFill>
              <a:schemeClr val="accent5">
                <a:lumMod val="50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 flipH="1">
              <a:off x="11459228" y="2686119"/>
              <a:ext cx="110885" cy="1108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933280" y="3064873"/>
            <a:ext cx="278912" cy="278912"/>
            <a:chOff x="3315048" y="4313650"/>
            <a:chExt cx="278912" cy="278912"/>
          </a:xfrm>
        </p:grpSpPr>
        <p:sp>
          <p:nvSpPr>
            <p:cNvPr id="15" name="椭圆 14"/>
            <p:cNvSpPr/>
            <p:nvPr/>
          </p:nvSpPr>
          <p:spPr>
            <a:xfrm flipV="1">
              <a:off x="3315048" y="4313650"/>
              <a:ext cx="278912" cy="278912"/>
            </a:xfrm>
            <a:prstGeom prst="ellipse">
              <a:avLst/>
            </a:prstGeom>
            <a:solidFill>
              <a:schemeClr val="accent5">
                <a:lumMod val="50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 flipH="1">
              <a:off x="3399062" y="4397664"/>
              <a:ext cx="110885" cy="1108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469102" y="3050199"/>
            <a:ext cx="278912" cy="278912"/>
            <a:chOff x="3315048" y="4313650"/>
            <a:chExt cx="278912" cy="278912"/>
          </a:xfrm>
        </p:grpSpPr>
        <p:sp>
          <p:nvSpPr>
            <p:cNvPr id="42" name="椭圆 41"/>
            <p:cNvSpPr/>
            <p:nvPr/>
          </p:nvSpPr>
          <p:spPr>
            <a:xfrm flipV="1">
              <a:off x="3315048" y="4313650"/>
              <a:ext cx="278912" cy="278912"/>
            </a:xfrm>
            <a:prstGeom prst="ellipse">
              <a:avLst/>
            </a:prstGeom>
            <a:solidFill>
              <a:schemeClr val="accent5">
                <a:lumMod val="50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 flipH="1">
              <a:off x="3399062" y="4397664"/>
              <a:ext cx="110885" cy="1108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075887" y="3064815"/>
            <a:ext cx="278912" cy="278912"/>
            <a:chOff x="3315048" y="4313650"/>
            <a:chExt cx="278912" cy="278912"/>
          </a:xfrm>
        </p:grpSpPr>
        <p:sp>
          <p:nvSpPr>
            <p:cNvPr id="48" name="椭圆 47"/>
            <p:cNvSpPr/>
            <p:nvPr/>
          </p:nvSpPr>
          <p:spPr>
            <a:xfrm flipV="1">
              <a:off x="3315048" y="4313650"/>
              <a:ext cx="278912" cy="278912"/>
            </a:xfrm>
            <a:prstGeom prst="ellipse">
              <a:avLst/>
            </a:prstGeom>
            <a:solidFill>
              <a:schemeClr val="accent5">
                <a:lumMod val="50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 flipH="1">
              <a:off x="3399062" y="4397664"/>
              <a:ext cx="110885" cy="1108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540292" y="3053578"/>
            <a:ext cx="278912" cy="278912"/>
            <a:chOff x="3315048" y="4313650"/>
            <a:chExt cx="278912" cy="278912"/>
          </a:xfrm>
        </p:grpSpPr>
        <p:sp>
          <p:nvSpPr>
            <p:cNvPr id="51" name="椭圆 50"/>
            <p:cNvSpPr/>
            <p:nvPr/>
          </p:nvSpPr>
          <p:spPr>
            <a:xfrm flipV="1">
              <a:off x="3315048" y="4313650"/>
              <a:ext cx="278912" cy="278912"/>
            </a:xfrm>
            <a:prstGeom prst="ellipse">
              <a:avLst/>
            </a:prstGeom>
            <a:solidFill>
              <a:schemeClr val="accent5">
                <a:lumMod val="50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 flipH="1">
              <a:off x="3399062" y="4397664"/>
              <a:ext cx="110885" cy="1108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004697" y="3059728"/>
            <a:ext cx="278912" cy="278912"/>
            <a:chOff x="3315048" y="4313650"/>
            <a:chExt cx="278912" cy="278912"/>
          </a:xfrm>
        </p:grpSpPr>
        <p:sp>
          <p:nvSpPr>
            <p:cNvPr id="54" name="椭圆 53"/>
            <p:cNvSpPr/>
            <p:nvPr/>
          </p:nvSpPr>
          <p:spPr>
            <a:xfrm flipV="1">
              <a:off x="3315048" y="4313650"/>
              <a:ext cx="278912" cy="278912"/>
            </a:xfrm>
            <a:prstGeom prst="ellipse">
              <a:avLst/>
            </a:prstGeom>
            <a:solidFill>
              <a:schemeClr val="accent5">
                <a:lumMod val="50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 flipH="1">
              <a:off x="3399062" y="4397664"/>
              <a:ext cx="110885" cy="1108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1448451" y="2629061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257AB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  <a:endParaRPr lang="zh-CN" altLang="en-US" sz="1400" dirty="0">
              <a:solidFill>
                <a:srgbClr val="257AB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874915" y="3450462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rgbClr val="257AB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  <a:endParaRPr lang="zh-CN" altLang="en-US" sz="1400" dirty="0">
              <a:solidFill>
                <a:srgbClr val="257AB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4377820" y="2640070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rgbClr val="257AB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  <a:endParaRPr lang="zh-CN" altLang="en-US" sz="1400" dirty="0">
              <a:solidFill>
                <a:srgbClr val="257AB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977860" y="3431420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rgbClr val="257AB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  <a:endParaRPr lang="zh-CN" altLang="en-US" sz="1400" dirty="0">
              <a:solidFill>
                <a:srgbClr val="257AB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7405642" y="2655147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rgbClr val="257AB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  <a:endParaRPr lang="zh-CN" altLang="en-US" sz="1400" dirty="0">
              <a:solidFill>
                <a:srgbClr val="257AB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8940458" y="3413441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rgbClr val="257AB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  <a:endParaRPr lang="zh-CN" altLang="en-US" sz="1400" dirty="0">
              <a:solidFill>
                <a:srgbClr val="257AB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1379858" y="4312485"/>
            <a:ext cx="278912" cy="278912"/>
            <a:chOff x="3315048" y="4313650"/>
            <a:chExt cx="278912" cy="278912"/>
          </a:xfrm>
        </p:grpSpPr>
        <p:sp>
          <p:nvSpPr>
            <p:cNvPr id="72" name="椭圆 71"/>
            <p:cNvSpPr/>
            <p:nvPr/>
          </p:nvSpPr>
          <p:spPr>
            <a:xfrm flipV="1">
              <a:off x="3315048" y="4313650"/>
              <a:ext cx="278912" cy="278912"/>
            </a:xfrm>
            <a:prstGeom prst="ellipse">
              <a:avLst/>
            </a:prstGeom>
            <a:solidFill>
              <a:schemeClr val="accent5">
                <a:lumMod val="50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/>
            <p:cNvSpPr/>
            <p:nvPr/>
          </p:nvSpPr>
          <p:spPr>
            <a:xfrm flipH="1">
              <a:off x="3399062" y="4397664"/>
              <a:ext cx="110885" cy="1108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1365795" y="5040984"/>
            <a:ext cx="278912" cy="278912"/>
            <a:chOff x="3315048" y="4313650"/>
            <a:chExt cx="278912" cy="278912"/>
          </a:xfrm>
        </p:grpSpPr>
        <p:sp>
          <p:nvSpPr>
            <p:cNvPr id="75" name="椭圆 74"/>
            <p:cNvSpPr/>
            <p:nvPr/>
          </p:nvSpPr>
          <p:spPr>
            <a:xfrm flipV="1">
              <a:off x="3315048" y="4313650"/>
              <a:ext cx="278912" cy="278912"/>
            </a:xfrm>
            <a:prstGeom prst="ellipse">
              <a:avLst/>
            </a:prstGeom>
            <a:solidFill>
              <a:schemeClr val="accent5">
                <a:lumMod val="50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/>
            <p:nvPr/>
          </p:nvSpPr>
          <p:spPr>
            <a:xfrm flipH="1">
              <a:off x="3399062" y="4397664"/>
              <a:ext cx="110885" cy="1108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sp>
        <p:nvSpPr>
          <p:cNvPr id="77" name="文本框 76"/>
          <p:cNvSpPr txBox="1"/>
          <p:nvPr/>
        </p:nvSpPr>
        <p:spPr>
          <a:xfrm>
            <a:off x="1728721" y="5034776"/>
            <a:ext cx="8734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spc="3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单击添加文字，单击添加文字，单击添加文字。单击添加文字，单击添加文字。单击添加文字，单击添加文字，单击添加文字。单击添加文字。</a:t>
            </a:r>
            <a:endParaRPr lang="en-US" altLang="zh-CN" sz="1400" spc="3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1714446" y="4348295"/>
            <a:ext cx="8954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spc="3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单击添加文字，单击添加文字，单击添加文字。单击添加文字，单击添加文字。单击添加文字，单击添加文字，单击添加文字。单击添加</a:t>
            </a:r>
            <a:r>
              <a:rPr lang="zh-CN" altLang="en-US" sz="1400" spc="3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文字。</a:t>
            </a:r>
            <a:endParaRPr lang="en-US" altLang="zh-CN" sz="1400" spc="3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734" y="3345531"/>
            <a:ext cx="606837" cy="5700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849" y="2489034"/>
            <a:ext cx="650170" cy="61080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531" y="3287931"/>
            <a:ext cx="673624" cy="63283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362" y="2417840"/>
            <a:ext cx="695151" cy="65306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589" y="2565486"/>
            <a:ext cx="653484" cy="61391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185" y="3240042"/>
            <a:ext cx="786799" cy="739160"/>
          </a:xfrm>
          <a:prstGeom prst="rect">
            <a:avLst/>
          </a:prstGeom>
        </p:spPr>
      </p:pic>
      <p:cxnSp>
        <p:nvCxnSpPr>
          <p:cNvPr id="56" name="直接连接符 55"/>
          <p:cNvCxnSpPr/>
          <p:nvPr/>
        </p:nvCxnSpPr>
        <p:spPr>
          <a:xfrm>
            <a:off x="973392" y="0"/>
            <a:ext cx="0" cy="756247"/>
          </a:xfrm>
          <a:prstGeom prst="line">
            <a:avLst/>
          </a:prstGeom>
          <a:ln w="57150">
            <a:solidFill>
              <a:srgbClr val="286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/>
        </p:nvSpPr>
        <p:spPr>
          <a:xfrm>
            <a:off x="140253" y="109916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1072749" y="171471"/>
            <a:ext cx="2575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800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1" grpId="0"/>
      <p:bldP spid="62" grpId="0"/>
      <p:bldP spid="63" grpId="0"/>
      <p:bldP spid="65" grpId="0"/>
      <p:bldP spid="6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组合 77"/>
          <p:cNvGrpSpPr/>
          <p:nvPr/>
        </p:nvGrpSpPr>
        <p:grpSpPr>
          <a:xfrm>
            <a:off x="1317440" y="2174232"/>
            <a:ext cx="4661952" cy="1200329"/>
            <a:chOff x="926048" y="3652803"/>
            <a:chExt cx="4661952" cy="1200329"/>
          </a:xfrm>
        </p:grpSpPr>
        <p:grpSp>
          <p:nvGrpSpPr>
            <p:cNvPr id="73" name="组合 72"/>
            <p:cNvGrpSpPr/>
            <p:nvPr/>
          </p:nvGrpSpPr>
          <p:grpSpPr>
            <a:xfrm>
              <a:off x="926048" y="3652803"/>
              <a:ext cx="278912" cy="278912"/>
              <a:chOff x="3315048" y="4313650"/>
              <a:chExt cx="278912" cy="278912"/>
            </a:xfrm>
          </p:grpSpPr>
          <p:sp>
            <p:nvSpPr>
              <p:cNvPr id="74" name="椭圆 73"/>
              <p:cNvSpPr/>
              <p:nvPr/>
            </p:nvSpPr>
            <p:spPr>
              <a:xfrm flipV="1">
                <a:off x="3315048" y="4313650"/>
                <a:ext cx="278912" cy="278912"/>
              </a:xfrm>
              <a:prstGeom prst="ellipse">
                <a:avLst/>
              </a:prstGeom>
              <a:solidFill>
                <a:schemeClr val="accent5">
                  <a:lumMod val="50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spc="3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椭圆 74"/>
              <p:cNvSpPr/>
              <p:nvPr/>
            </p:nvSpPr>
            <p:spPr>
              <a:xfrm flipH="1">
                <a:off x="3399062" y="4397664"/>
                <a:ext cx="110885" cy="110885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 spc="3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6" name="文本框 75"/>
            <p:cNvSpPr txBox="1"/>
            <p:nvPr/>
          </p:nvSpPr>
          <p:spPr>
            <a:xfrm>
              <a:off x="1310525" y="3652803"/>
              <a:ext cx="427747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u="sng" spc="3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此处添加文字</a:t>
              </a:r>
              <a:endParaRPr lang="en-US" altLang="zh-CN" sz="1600" b="1" u="sng" spc="3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400" spc="3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spc="300" dirty="0" smtClean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</a:t>
              </a:r>
              <a:r>
                <a:rPr lang="zh-CN" altLang="en-US" sz="1400" spc="3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添加文字，此处添加文字。此处添加文字，此处添加文字。</a:t>
              </a:r>
              <a:endParaRPr lang="zh-CN" altLang="en-US" sz="1400" spc="3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spc="3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此处添加文字</a:t>
              </a:r>
              <a:r>
                <a:rPr lang="zh-CN" altLang="en-US" sz="1400" spc="300" dirty="0" smtClean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spc="3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317440" y="4044131"/>
            <a:ext cx="4661952" cy="984885"/>
            <a:chOff x="926048" y="3652803"/>
            <a:chExt cx="4661952" cy="984885"/>
          </a:xfrm>
        </p:grpSpPr>
        <p:grpSp>
          <p:nvGrpSpPr>
            <p:cNvPr id="52" name="组合 51"/>
            <p:cNvGrpSpPr/>
            <p:nvPr/>
          </p:nvGrpSpPr>
          <p:grpSpPr>
            <a:xfrm>
              <a:off x="926048" y="3652803"/>
              <a:ext cx="278912" cy="278912"/>
              <a:chOff x="3315048" y="4313650"/>
              <a:chExt cx="278912" cy="278912"/>
            </a:xfrm>
          </p:grpSpPr>
          <p:sp>
            <p:nvSpPr>
              <p:cNvPr id="54" name="椭圆 53"/>
              <p:cNvSpPr/>
              <p:nvPr/>
            </p:nvSpPr>
            <p:spPr>
              <a:xfrm flipV="1">
                <a:off x="3315048" y="4313650"/>
                <a:ext cx="278912" cy="278912"/>
              </a:xfrm>
              <a:prstGeom prst="ellipse">
                <a:avLst/>
              </a:prstGeom>
              <a:solidFill>
                <a:schemeClr val="accent5">
                  <a:lumMod val="50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spc="3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 flipH="1">
                <a:off x="3399062" y="4397664"/>
                <a:ext cx="110885" cy="110885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 spc="3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3" name="文本框 52"/>
            <p:cNvSpPr txBox="1"/>
            <p:nvPr/>
          </p:nvSpPr>
          <p:spPr>
            <a:xfrm>
              <a:off x="1310525" y="3652803"/>
              <a:ext cx="4277475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u="sng" spc="3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此处添加文字</a:t>
              </a:r>
              <a:endParaRPr lang="en-US" altLang="zh-CN" sz="1600" b="1" u="sng" spc="3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400" spc="3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spc="300" dirty="0" smtClean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</a:t>
              </a:r>
              <a:r>
                <a:rPr lang="zh-CN" altLang="en-US" sz="1400" spc="3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添加文字，此处添加文字。此处添加文字，此处添加文字</a:t>
              </a:r>
              <a:r>
                <a:rPr lang="zh-CN" altLang="en-US" sz="1400" spc="300" dirty="0" smtClean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z="1400" spc="3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6" name="直接连接符 45"/>
          <p:cNvCxnSpPr/>
          <p:nvPr/>
        </p:nvCxnSpPr>
        <p:spPr>
          <a:xfrm>
            <a:off x="973392" y="0"/>
            <a:ext cx="0" cy="756247"/>
          </a:xfrm>
          <a:prstGeom prst="line">
            <a:avLst/>
          </a:prstGeom>
          <a:ln w="57150">
            <a:solidFill>
              <a:srgbClr val="286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/>
        </p:nvSpPr>
        <p:spPr>
          <a:xfrm>
            <a:off x="140253" y="109916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07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072749" y="171471"/>
            <a:ext cx="2575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800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559" y="2258246"/>
            <a:ext cx="4443752" cy="2962501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3355799" y="6150047"/>
            <a:ext cx="54804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</a:t>
            </a:r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文字。单击</a:t>
            </a:r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添加文字，单击添加文字</a:t>
            </a:r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spc="3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直接连接符 32"/>
          <p:cNvCxnSpPr/>
          <p:nvPr/>
        </p:nvCxnSpPr>
        <p:spPr>
          <a:xfrm flipH="1">
            <a:off x="4857151" y="3209156"/>
            <a:ext cx="2534847" cy="1463494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4839307" y="3209156"/>
            <a:ext cx="2534847" cy="1463494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3883655" y="2386132"/>
            <a:ext cx="1033726" cy="1031400"/>
          </a:xfrm>
          <a:prstGeom prst="ellipse">
            <a:avLst/>
          </a:prstGeom>
          <a:solidFill>
            <a:srgbClr val="27272F"/>
          </a:solidFill>
          <a:ln>
            <a:solidFill>
              <a:srgbClr val="447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spc="300" dirty="0">
              <a:solidFill>
                <a:srgbClr val="4A8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321218" y="2386132"/>
            <a:ext cx="1033726" cy="1031400"/>
          </a:xfrm>
          <a:prstGeom prst="ellipse">
            <a:avLst/>
          </a:prstGeom>
          <a:solidFill>
            <a:srgbClr val="27272F"/>
          </a:solidFill>
          <a:ln>
            <a:solidFill>
              <a:srgbClr val="255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b="1" spc="300" dirty="0">
              <a:solidFill>
                <a:srgbClr val="2576A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5655053" y="5342750"/>
            <a:ext cx="1033726" cy="1031400"/>
          </a:xfrm>
          <a:prstGeom prst="ellipse">
            <a:avLst/>
          </a:prstGeom>
          <a:solidFill>
            <a:srgbClr val="27272F"/>
          </a:solidFill>
          <a:ln>
            <a:solidFill>
              <a:srgbClr val="447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spc="300" dirty="0">
              <a:solidFill>
                <a:srgbClr val="4A8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7294000" y="4373262"/>
            <a:ext cx="1033726" cy="1031400"/>
          </a:xfrm>
          <a:prstGeom prst="ellipse">
            <a:avLst/>
          </a:prstGeom>
          <a:solidFill>
            <a:srgbClr val="27272F"/>
          </a:solidFill>
          <a:ln>
            <a:solidFill>
              <a:srgbClr val="255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spc="300" dirty="0">
              <a:solidFill>
                <a:srgbClr val="2576A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848337" y="4348373"/>
            <a:ext cx="1033726" cy="1031400"/>
          </a:xfrm>
          <a:prstGeom prst="ellipse">
            <a:avLst/>
          </a:prstGeom>
          <a:solidFill>
            <a:srgbClr val="27272F"/>
          </a:solidFill>
          <a:ln>
            <a:solidFill>
              <a:srgbClr val="447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spc="300" dirty="0">
              <a:solidFill>
                <a:srgbClr val="4A8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655053" y="1445744"/>
            <a:ext cx="1033726" cy="1031400"/>
          </a:xfrm>
          <a:prstGeom prst="ellipse">
            <a:avLst/>
          </a:prstGeom>
          <a:solidFill>
            <a:srgbClr val="27272F"/>
          </a:solidFill>
          <a:ln>
            <a:solidFill>
              <a:srgbClr val="4475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spc="300" dirty="0">
              <a:solidFill>
                <a:srgbClr val="4A8F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>
            <a:stCxn id="21" idx="4"/>
            <a:endCxn id="18" idx="0"/>
          </p:cNvCxnSpPr>
          <p:nvPr/>
        </p:nvCxnSpPr>
        <p:spPr>
          <a:xfrm>
            <a:off x="6171916" y="2477144"/>
            <a:ext cx="0" cy="2865606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5026013" y="2809300"/>
            <a:ext cx="2251261" cy="2246196"/>
            <a:chOff x="6212563" y="2300747"/>
            <a:chExt cx="2441063" cy="2441063"/>
          </a:xfrm>
        </p:grpSpPr>
        <p:sp>
          <p:nvSpPr>
            <p:cNvPr id="13" name="椭圆 12"/>
            <p:cNvSpPr/>
            <p:nvPr/>
          </p:nvSpPr>
          <p:spPr>
            <a:xfrm>
              <a:off x="6212563" y="2300747"/>
              <a:ext cx="2441063" cy="2441063"/>
            </a:xfrm>
            <a:prstGeom prst="ellipse">
              <a:avLst/>
            </a:prstGeom>
            <a:solidFill>
              <a:srgbClr val="255D8F">
                <a:alpha val="80000"/>
              </a:srgbClr>
            </a:solidFill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6524737" y="2612921"/>
              <a:ext cx="1816714" cy="1816714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582094" y="3308659"/>
              <a:ext cx="1701998" cy="501716"/>
            </a:xfrm>
            <a:prstGeom prst="rect">
              <a:avLst/>
            </a:prstGeom>
            <a:noFill/>
          </p:spPr>
          <p:txBody>
            <a:bodyPr vert="horz" wrap="none" rtlCol="0" anchor="ctr">
              <a:spAutoFit/>
            </a:bodyPr>
            <a:lstStyle/>
            <a:p>
              <a:pPr algn="ctr"/>
              <a:r>
                <a:rPr lang="zh-CN" altLang="en-US" sz="2400" b="1" spc="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endPara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3903579" y="2942665"/>
            <a:ext cx="1056700" cy="307777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/>
            <a:r>
              <a:rPr lang="zh-CN" altLang="en-US" sz="1400" spc="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1400" spc="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659094" y="1961444"/>
            <a:ext cx="1056700" cy="307777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/>
            <a:r>
              <a:rPr lang="zh-CN" altLang="en-US" sz="1400" spc="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1400" spc="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338754" y="2942664"/>
            <a:ext cx="1056700" cy="307777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/>
            <a:r>
              <a:rPr lang="zh-CN" altLang="en-US" sz="1400" spc="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1400" spc="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338754" y="4939141"/>
            <a:ext cx="1056700" cy="307777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/>
            <a:r>
              <a:rPr lang="zh-CN" altLang="en-US" sz="1400" spc="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1400" spc="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671269" y="5878520"/>
            <a:ext cx="1056700" cy="307777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/>
            <a:r>
              <a:rPr lang="zh-CN" altLang="en-US" sz="1400" spc="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1400" spc="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874685" y="4939141"/>
            <a:ext cx="1056700" cy="307777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/>
            <a:r>
              <a:rPr lang="zh-CN" altLang="en-US" sz="1400" spc="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1400" spc="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511" y="4455365"/>
            <a:ext cx="624455" cy="586646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864" y="2336966"/>
            <a:ext cx="871197" cy="818449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825" y="5429329"/>
            <a:ext cx="595922" cy="55984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299" y="4482750"/>
            <a:ext cx="566156" cy="531877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875" y="2477144"/>
            <a:ext cx="620409" cy="582845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831" y="1481413"/>
            <a:ext cx="716170" cy="672808"/>
          </a:xfrm>
          <a:prstGeom prst="rect">
            <a:avLst/>
          </a:prstGeom>
        </p:spPr>
      </p:pic>
      <p:cxnSp>
        <p:nvCxnSpPr>
          <p:cNvPr id="46" name="直接连接符 45"/>
          <p:cNvCxnSpPr/>
          <p:nvPr/>
        </p:nvCxnSpPr>
        <p:spPr>
          <a:xfrm>
            <a:off x="973392" y="0"/>
            <a:ext cx="0" cy="756247"/>
          </a:xfrm>
          <a:prstGeom prst="line">
            <a:avLst/>
          </a:prstGeom>
          <a:ln w="57150">
            <a:solidFill>
              <a:srgbClr val="286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/>
        </p:nvSpPr>
        <p:spPr>
          <a:xfrm>
            <a:off x="140253" y="109916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08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072749" y="171471"/>
            <a:ext cx="2575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800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014384" y="2269221"/>
            <a:ext cx="1905036" cy="248535"/>
            <a:chOff x="2014384" y="2269221"/>
            <a:chExt cx="1905036" cy="248535"/>
          </a:xfrm>
        </p:grpSpPr>
        <p:cxnSp>
          <p:nvCxnSpPr>
            <p:cNvPr id="59" name="直接连接符 58"/>
            <p:cNvCxnSpPr/>
            <p:nvPr/>
          </p:nvCxnSpPr>
          <p:spPr>
            <a:xfrm flipH="1">
              <a:off x="2014384" y="2269221"/>
              <a:ext cx="1662607" cy="0"/>
            </a:xfrm>
            <a:prstGeom prst="line">
              <a:avLst/>
            </a:prstGeom>
            <a:ln>
              <a:solidFill>
                <a:srgbClr val="3483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flipH="1" flipV="1">
              <a:off x="3670889" y="2269222"/>
              <a:ext cx="248531" cy="248534"/>
            </a:xfrm>
            <a:prstGeom prst="line">
              <a:avLst/>
            </a:prstGeom>
            <a:ln>
              <a:solidFill>
                <a:srgbClr val="3483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8079195" y="5450385"/>
            <a:ext cx="1911138" cy="248534"/>
            <a:chOff x="8079195" y="5450385"/>
            <a:chExt cx="1911138" cy="248534"/>
          </a:xfrm>
        </p:grpSpPr>
        <p:cxnSp>
          <p:nvCxnSpPr>
            <p:cNvPr id="49" name="直接连接符 48"/>
            <p:cNvCxnSpPr/>
            <p:nvPr/>
          </p:nvCxnSpPr>
          <p:spPr>
            <a:xfrm flipH="1">
              <a:off x="8327726" y="5698919"/>
              <a:ext cx="1662607" cy="0"/>
            </a:xfrm>
            <a:prstGeom prst="line">
              <a:avLst/>
            </a:prstGeom>
            <a:ln>
              <a:solidFill>
                <a:srgbClr val="3483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 flipH="1" flipV="1">
              <a:off x="8079195" y="5450385"/>
              <a:ext cx="248531" cy="248534"/>
            </a:xfrm>
            <a:prstGeom prst="line">
              <a:avLst/>
            </a:prstGeom>
            <a:ln>
              <a:solidFill>
                <a:srgbClr val="3483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8144202" y="2115332"/>
            <a:ext cx="1913859" cy="260883"/>
            <a:chOff x="8144202" y="2115332"/>
            <a:chExt cx="1913859" cy="260883"/>
          </a:xfrm>
        </p:grpSpPr>
        <p:cxnSp>
          <p:nvCxnSpPr>
            <p:cNvPr id="58" name="直接连接符 57"/>
            <p:cNvCxnSpPr/>
            <p:nvPr/>
          </p:nvCxnSpPr>
          <p:spPr>
            <a:xfrm flipH="1">
              <a:off x="8395454" y="2115332"/>
              <a:ext cx="1662607" cy="0"/>
            </a:xfrm>
            <a:prstGeom prst="line">
              <a:avLst/>
            </a:prstGeom>
            <a:ln>
              <a:solidFill>
                <a:srgbClr val="3483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flipV="1">
              <a:off x="8144202" y="2127681"/>
              <a:ext cx="248531" cy="248534"/>
            </a:xfrm>
            <a:prstGeom prst="line">
              <a:avLst/>
            </a:prstGeom>
            <a:ln>
              <a:solidFill>
                <a:srgbClr val="3483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2008282" y="5313566"/>
            <a:ext cx="1911138" cy="261086"/>
            <a:chOff x="2008282" y="5313566"/>
            <a:chExt cx="1911138" cy="261086"/>
          </a:xfrm>
        </p:grpSpPr>
        <p:cxnSp>
          <p:nvCxnSpPr>
            <p:cNvPr id="60" name="直接连接符 59"/>
            <p:cNvCxnSpPr/>
            <p:nvPr/>
          </p:nvCxnSpPr>
          <p:spPr>
            <a:xfrm flipH="1">
              <a:off x="2008282" y="5574652"/>
              <a:ext cx="1662607" cy="0"/>
            </a:xfrm>
            <a:prstGeom prst="line">
              <a:avLst/>
            </a:prstGeom>
            <a:ln>
              <a:solidFill>
                <a:srgbClr val="3483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V="1">
              <a:off x="3670889" y="5313566"/>
              <a:ext cx="248531" cy="248534"/>
            </a:xfrm>
            <a:prstGeom prst="line">
              <a:avLst/>
            </a:prstGeom>
            <a:ln>
              <a:solidFill>
                <a:srgbClr val="3483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/>
          <p:cNvGrpSpPr/>
          <p:nvPr/>
        </p:nvGrpSpPr>
        <p:grpSpPr>
          <a:xfrm>
            <a:off x="9932937" y="1972832"/>
            <a:ext cx="278912" cy="278912"/>
            <a:chOff x="3315048" y="4313650"/>
            <a:chExt cx="278912" cy="278912"/>
          </a:xfrm>
        </p:grpSpPr>
        <p:sp>
          <p:nvSpPr>
            <p:cNvPr id="56" name="椭圆 55"/>
            <p:cNvSpPr/>
            <p:nvPr/>
          </p:nvSpPr>
          <p:spPr>
            <a:xfrm flipV="1">
              <a:off x="3315048" y="4313650"/>
              <a:ext cx="278912" cy="278912"/>
            </a:xfrm>
            <a:prstGeom prst="ellipse">
              <a:avLst/>
            </a:prstGeom>
            <a:solidFill>
              <a:schemeClr val="accent5">
                <a:lumMod val="50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 flipH="1">
              <a:off x="3399062" y="4397664"/>
              <a:ext cx="110885" cy="1108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9918605" y="5569793"/>
            <a:ext cx="278912" cy="278912"/>
            <a:chOff x="3315048" y="4313650"/>
            <a:chExt cx="278912" cy="278912"/>
          </a:xfrm>
        </p:grpSpPr>
        <p:sp>
          <p:nvSpPr>
            <p:cNvPr id="70" name="椭圆 69"/>
            <p:cNvSpPr/>
            <p:nvPr/>
          </p:nvSpPr>
          <p:spPr>
            <a:xfrm flipV="1">
              <a:off x="3315048" y="4313650"/>
              <a:ext cx="278912" cy="278912"/>
            </a:xfrm>
            <a:prstGeom prst="ellipse">
              <a:avLst/>
            </a:prstGeom>
            <a:solidFill>
              <a:schemeClr val="accent5">
                <a:lumMod val="50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 flipH="1">
              <a:off x="3399062" y="4397664"/>
              <a:ext cx="110885" cy="1108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6060163" y="1285226"/>
            <a:ext cx="278912" cy="278912"/>
            <a:chOff x="3315048" y="4313650"/>
            <a:chExt cx="278912" cy="278912"/>
          </a:xfrm>
        </p:grpSpPr>
        <p:sp>
          <p:nvSpPr>
            <p:cNvPr id="77" name="椭圆 76"/>
            <p:cNvSpPr/>
            <p:nvPr/>
          </p:nvSpPr>
          <p:spPr>
            <a:xfrm flipV="1">
              <a:off x="3315048" y="4313650"/>
              <a:ext cx="278912" cy="278912"/>
            </a:xfrm>
            <a:prstGeom prst="ellipse">
              <a:avLst/>
            </a:prstGeom>
            <a:solidFill>
              <a:schemeClr val="accent5">
                <a:lumMod val="50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 flipH="1">
              <a:off x="3399062" y="4397664"/>
              <a:ext cx="110885" cy="1108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6032460" y="6234694"/>
            <a:ext cx="278912" cy="278912"/>
            <a:chOff x="3315048" y="4313650"/>
            <a:chExt cx="278912" cy="278912"/>
          </a:xfrm>
        </p:grpSpPr>
        <p:sp>
          <p:nvSpPr>
            <p:cNvPr id="81" name="椭圆 80"/>
            <p:cNvSpPr/>
            <p:nvPr/>
          </p:nvSpPr>
          <p:spPr>
            <a:xfrm flipV="1">
              <a:off x="3315048" y="4313650"/>
              <a:ext cx="278912" cy="278912"/>
            </a:xfrm>
            <a:prstGeom prst="ellipse">
              <a:avLst/>
            </a:prstGeom>
            <a:solidFill>
              <a:schemeClr val="accent5">
                <a:lumMod val="50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/>
            <p:cNvSpPr/>
            <p:nvPr/>
          </p:nvSpPr>
          <p:spPr>
            <a:xfrm flipH="1">
              <a:off x="3399062" y="4397664"/>
              <a:ext cx="110885" cy="1108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1801098" y="5414729"/>
            <a:ext cx="278912" cy="278912"/>
            <a:chOff x="3315048" y="4313650"/>
            <a:chExt cx="278912" cy="278912"/>
          </a:xfrm>
        </p:grpSpPr>
        <p:sp>
          <p:nvSpPr>
            <p:cNvPr id="84" name="椭圆 83"/>
            <p:cNvSpPr/>
            <p:nvPr/>
          </p:nvSpPr>
          <p:spPr>
            <a:xfrm flipV="1">
              <a:off x="3315048" y="4313650"/>
              <a:ext cx="278912" cy="278912"/>
            </a:xfrm>
            <a:prstGeom prst="ellipse">
              <a:avLst/>
            </a:prstGeom>
            <a:solidFill>
              <a:schemeClr val="accent5">
                <a:lumMod val="50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/>
            <p:cNvSpPr/>
            <p:nvPr/>
          </p:nvSpPr>
          <p:spPr>
            <a:xfrm flipH="1">
              <a:off x="3399062" y="4397664"/>
              <a:ext cx="110885" cy="1108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1853235" y="2154221"/>
            <a:ext cx="278912" cy="278912"/>
            <a:chOff x="3315048" y="4313650"/>
            <a:chExt cx="278912" cy="278912"/>
          </a:xfrm>
        </p:grpSpPr>
        <p:sp>
          <p:nvSpPr>
            <p:cNvPr id="87" name="椭圆 86"/>
            <p:cNvSpPr/>
            <p:nvPr/>
          </p:nvSpPr>
          <p:spPr>
            <a:xfrm flipV="1">
              <a:off x="3315048" y="4313650"/>
              <a:ext cx="278912" cy="278912"/>
            </a:xfrm>
            <a:prstGeom prst="ellipse">
              <a:avLst/>
            </a:prstGeom>
            <a:solidFill>
              <a:schemeClr val="accent5">
                <a:lumMod val="50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 flipH="1">
              <a:off x="3399062" y="4397664"/>
              <a:ext cx="110885" cy="1108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pic>
        <p:nvPicPr>
          <p:cNvPr id="89" name="图片 8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007" y="1981249"/>
            <a:ext cx="665127" cy="624856"/>
          </a:xfrm>
          <a:prstGeom prst="rect">
            <a:avLst/>
          </a:prstGeom>
        </p:spPr>
      </p:pic>
      <p:pic>
        <p:nvPicPr>
          <p:cNvPr id="90" name="图片 8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504" y="1909560"/>
            <a:ext cx="520859" cy="489322"/>
          </a:xfrm>
          <a:prstGeom prst="rect">
            <a:avLst/>
          </a:prstGeom>
        </p:spPr>
      </p:pic>
      <p:pic>
        <p:nvPicPr>
          <p:cNvPr id="92" name="图片 9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5220" y="5498743"/>
            <a:ext cx="468230" cy="439880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403" y="5335736"/>
            <a:ext cx="524654" cy="492888"/>
          </a:xfrm>
          <a:prstGeom prst="rect">
            <a:avLst/>
          </a:prstGeom>
        </p:spPr>
      </p:pic>
      <p:sp>
        <p:nvSpPr>
          <p:cNvPr id="95" name="文本框 94"/>
          <p:cNvSpPr txBox="1"/>
          <p:nvPr/>
        </p:nvSpPr>
        <p:spPr>
          <a:xfrm>
            <a:off x="1476528" y="2504320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57AB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  <a:endParaRPr lang="zh-CN" altLang="en-US" sz="1600" dirty="0">
              <a:solidFill>
                <a:srgbClr val="257AB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1332433" y="5045013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57AB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  <a:endParaRPr lang="zh-CN" altLang="en-US" sz="1600" dirty="0">
              <a:solidFill>
                <a:srgbClr val="257AB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8718381" y="5106972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57AB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  <a:endParaRPr lang="zh-CN" altLang="en-US" sz="1600" dirty="0">
              <a:solidFill>
                <a:srgbClr val="257AB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8808222" y="2386132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57AB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  <a:endParaRPr lang="zh-CN" altLang="en-US" sz="1600" dirty="0">
              <a:solidFill>
                <a:srgbClr val="257AB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78859" y="2809300"/>
            <a:ext cx="1724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spc="3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单击添加文字，单击添加文字，单击添加文字</a:t>
            </a:r>
            <a:r>
              <a:rPr lang="zh-CN" altLang="en-US" sz="1200" spc="3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spc="3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1380024" y="4425208"/>
            <a:ext cx="1724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spc="3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单击添加文字，单击添加文字，单击添加文字</a:t>
            </a:r>
            <a:r>
              <a:rPr lang="zh-CN" altLang="en-US" sz="1200" spc="3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spc="3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8823658" y="2724686"/>
            <a:ext cx="1724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spc="3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单击添加文字，单击添加文字，单击添加文字</a:t>
            </a:r>
            <a:r>
              <a:rPr lang="zh-CN" altLang="en-US" sz="1200" spc="3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spc="3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8769219" y="4513039"/>
            <a:ext cx="1724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spc="3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单击添加文字，单击添加文字，单击添加文字</a:t>
            </a:r>
            <a:r>
              <a:rPr lang="zh-CN" altLang="en-US" sz="1200" spc="3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spc="3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6528803" y="6158398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57AB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  <a:endParaRPr lang="zh-CN" altLang="en-US" sz="1600" dirty="0">
              <a:solidFill>
                <a:srgbClr val="257AB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4150009" y="1266400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57AB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</a:t>
            </a:r>
            <a:endParaRPr lang="zh-CN" altLang="en-US" sz="1600" dirty="0">
              <a:solidFill>
                <a:srgbClr val="257AB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96" grpId="0"/>
      <p:bldP spid="97" grpId="0"/>
      <p:bldP spid="98" grpId="0"/>
      <p:bldP spid="11" grpId="0"/>
      <p:bldP spid="99" grpId="0"/>
      <p:bldP spid="100" grpId="0"/>
      <p:bldP spid="10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-171450" y="3105150"/>
            <a:ext cx="12401550" cy="3805460"/>
          </a:xfrm>
          <a:custGeom>
            <a:avLst/>
            <a:gdLst>
              <a:gd name="connsiteX0" fmla="*/ 19050 w 12230100"/>
              <a:gd name="connsiteY0" fmla="*/ 3733800 h 3752850"/>
              <a:gd name="connsiteX1" fmla="*/ 3238500 w 12230100"/>
              <a:gd name="connsiteY1" fmla="*/ 3752850 h 3752850"/>
              <a:gd name="connsiteX2" fmla="*/ 12230100 w 12230100"/>
              <a:gd name="connsiteY2" fmla="*/ 361950 h 3752850"/>
              <a:gd name="connsiteX3" fmla="*/ 12230100 w 12230100"/>
              <a:gd name="connsiteY3" fmla="*/ 0 h 3752850"/>
              <a:gd name="connsiteX4" fmla="*/ 0 w 12230100"/>
              <a:gd name="connsiteY4" fmla="*/ 2514600 h 3752850"/>
              <a:gd name="connsiteX5" fmla="*/ 19050 w 12230100"/>
              <a:gd name="connsiteY5" fmla="*/ 3733800 h 375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30100" h="3752850">
                <a:moveTo>
                  <a:pt x="19050" y="3733800"/>
                </a:moveTo>
                <a:lnTo>
                  <a:pt x="3238500" y="3752850"/>
                </a:lnTo>
                <a:lnTo>
                  <a:pt x="12230100" y="361950"/>
                </a:lnTo>
                <a:lnTo>
                  <a:pt x="12230100" y="0"/>
                </a:lnTo>
                <a:lnTo>
                  <a:pt x="0" y="2514600"/>
                </a:lnTo>
                <a:lnTo>
                  <a:pt x="19050" y="3733800"/>
                </a:lnTo>
                <a:close/>
              </a:path>
            </a:pathLst>
          </a:cu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-361950" y="3105150"/>
            <a:ext cx="13163550" cy="3752850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1660757" y="6038850"/>
            <a:ext cx="358543" cy="358543"/>
            <a:chOff x="4855087" y="3221294"/>
            <a:chExt cx="415413" cy="415413"/>
          </a:xfrm>
        </p:grpSpPr>
        <p:sp>
          <p:nvSpPr>
            <p:cNvPr id="35" name="椭圆 34"/>
            <p:cNvSpPr/>
            <p:nvPr/>
          </p:nvSpPr>
          <p:spPr>
            <a:xfrm>
              <a:off x="4855087" y="3221294"/>
              <a:ext cx="415413" cy="415413"/>
            </a:xfrm>
            <a:prstGeom prst="ellipse">
              <a:avLst/>
            </a:prstGeom>
            <a:solidFill>
              <a:srgbClr val="1F4E79">
                <a:alpha val="5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4944805" y="3311012"/>
              <a:ext cx="235975" cy="235975"/>
            </a:xfrm>
            <a:prstGeom prst="ellipse">
              <a:avLst/>
            </a:prstGeom>
            <a:solidFill>
              <a:srgbClr val="5CC4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709209" y="5135444"/>
            <a:ext cx="358543" cy="358543"/>
            <a:chOff x="4855087" y="3221294"/>
            <a:chExt cx="415413" cy="415413"/>
          </a:xfrm>
        </p:grpSpPr>
        <p:sp>
          <p:nvSpPr>
            <p:cNvPr id="39" name="椭圆 38"/>
            <p:cNvSpPr/>
            <p:nvPr/>
          </p:nvSpPr>
          <p:spPr>
            <a:xfrm>
              <a:off x="4855087" y="3221294"/>
              <a:ext cx="415413" cy="415413"/>
            </a:xfrm>
            <a:prstGeom prst="ellipse">
              <a:avLst/>
            </a:prstGeom>
            <a:solidFill>
              <a:srgbClr val="1F4E79">
                <a:alpha val="5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4944805" y="3311012"/>
              <a:ext cx="235975" cy="235975"/>
            </a:xfrm>
            <a:prstGeom prst="ellipse">
              <a:avLst/>
            </a:prstGeom>
            <a:solidFill>
              <a:srgbClr val="5CC4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299557" y="4438650"/>
            <a:ext cx="358543" cy="358543"/>
            <a:chOff x="4855087" y="3221294"/>
            <a:chExt cx="415413" cy="415413"/>
          </a:xfrm>
        </p:grpSpPr>
        <p:sp>
          <p:nvSpPr>
            <p:cNvPr id="42" name="椭圆 41"/>
            <p:cNvSpPr/>
            <p:nvPr/>
          </p:nvSpPr>
          <p:spPr>
            <a:xfrm>
              <a:off x="4855087" y="3221294"/>
              <a:ext cx="415413" cy="415413"/>
            </a:xfrm>
            <a:prstGeom prst="ellipse">
              <a:avLst/>
            </a:prstGeom>
            <a:solidFill>
              <a:srgbClr val="1F4E79">
                <a:alpha val="5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4944805" y="3311012"/>
              <a:ext cx="235975" cy="235975"/>
            </a:xfrm>
            <a:prstGeom prst="ellipse">
              <a:avLst/>
            </a:prstGeom>
            <a:solidFill>
              <a:srgbClr val="5CC4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871307" y="3733800"/>
            <a:ext cx="358543" cy="358543"/>
            <a:chOff x="4855087" y="3221294"/>
            <a:chExt cx="415413" cy="415413"/>
          </a:xfrm>
        </p:grpSpPr>
        <p:sp>
          <p:nvSpPr>
            <p:cNvPr id="45" name="椭圆 44"/>
            <p:cNvSpPr/>
            <p:nvPr/>
          </p:nvSpPr>
          <p:spPr>
            <a:xfrm>
              <a:off x="4855087" y="3221294"/>
              <a:ext cx="415413" cy="415413"/>
            </a:xfrm>
            <a:prstGeom prst="ellipse">
              <a:avLst/>
            </a:prstGeom>
            <a:solidFill>
              <a:srgbClr val="1F4E79">
                <a:alpha val="5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4944805" y="3311012"/>
              <a:ext cx="235975" cy="235975"/>
            </a:xfrm>
            <a:prstGeom prst="ellipse">
              <a:avLst/>
            </a:prstGeom>
            <a:solidFill>
              <a:srgbClr val="5CC4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671132" y="2773075"/>
            <a:ext cx="739166" cy="764495"/>
            <a:chOff x="9671132" y="2773075"/>
            <a:chExt cx="739166" cy="764495"/>
          </a:xfrm>
        </p:grpSpPr>
        <p:sp>
          <p:nvSpPr>
            <p:cNvPr id="51" name="泪滴形 50"/>
            <p:cNvSpPr/>
            <p:nvPr/>
          </p:nvSpPr>
          <p:spPr>
            <a:xfrm rot="8188982">
              <a:off x="9671132" y="2773075"/>
              <a:ext cx="739166" cy="739166"/>
            </a:xfrm>
            <a:prstGeom prst="teardrop">
              <a:avLst/>
            </a:prstGeom>
            <a:solidFill>
              <a:srgbClr val="27272F"/>
            </a:solidFill>
            <a:ln w="19050">
              <a:solidFill>
                <a:srgbClr val="3E68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61372" y="2830870"/>
              <a:ext cx="578412" cy="543391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9761372" y="3229793"/>
              <a:ext cx="5565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20%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79324" y="3134969"/>
            <a:ext cx="999007" cy="1012668"/>
            <a:chOff x="6979324" y="3134969"/>
            <a:chExt cx="999007" cy="1012668"/>
          </a:xfrm>
        </p:grpSpPr>
        <p:sp>
          <p:nvSpPr>
            <p:cNvPr id="50" name="泪滴形 49"/>
            <p:cNvSpPr/>
            <p:nvPr/>
          </p:nvSpPr>
          <p:spPr>
            <a:xfrm rot="8057271">
              <a:off x="6979324" y="3136309"/>
              <a:ext cx="999007" cy="999007"/>
            </a:xfrm>
            <a:prstGeom prst="teardrop">
              <a:avLst/>
            </a:prstGeom>
            <a:solidFill>
              <a:srgbClr val="27272F"/>
            </a:solidFill>
            <a:ln w="19050">
              <a:solidFill>
                <a:srgbClr val="3E68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3044" y="3134969"/>
              <a:ext cx="933207" cy="876704"/>
            </a:xfrm>
            <a:prstGeom prst="rect">
              <a:avLst/>
            </a:prstGeom>
          </p:spPr>
        </p:pic>
        <p:sp>
          <p:nvSpPr>
            <p:cNvPr id="52" name="文本框 51"/>
            <p:cNvSpPr txBox="1"/>
            <p:nvPr/>
          </p:nvSpPr>
          <p:spPr>
            <a:xfrm>
              <a:off x="7205719" y="3809083"/>
              <a:ext cx="6078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40%</a:t>
              </a:r>
              <a:endPara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14417" y="3376242"/>
            <a:ext cx="1410493" cy="1440855"/>
            <a:chOff x="4214417" y="3376242"/>
            <a:chExt cx="1410493" cy="1440855"/>
          </a:xfrm>
        </p:grpSpPr>
        <p:sp>
          <p:nvSpPr>
            <p:cNvPr id="49" name="泪滴形 48"/>
            <p:cNvSpPr/>
            <p:nvPr/>
          </p:nvSpPr>
          <p:spPr>
            <a:xfrm rot="8232571">
              <a:off x="4285508" y="3509588"/>
              <a:ext cx="1274686" cy="1274686"/>
            </a:xfrm>
            <a:prstGeom prst="teardrop">
              <a:avLst/>
            </a:prstGeom>
            <a:solidFill>
              <a:srgbClr val="27272F"/>
            </a:solidFill>
            <a:ln w="19050">
              <a:solidFill>
                <a:srgbClr val="3E68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417" y="3376242"/>
              <a:ext cx="1410493" cy="1325092"/>
            </a:xfrm>
            <a:prstGeom prst="rect">
              <a:avLst/>
            </a:prstGeom>
          </p:spPr>
        </p:pic>
        <p:sp>
          <p:nvSpPr>
            <p:cNvPr id="54" name="文本框 53"/>
            <p:cNvSpPr txBox="1"/>
            <p:nvPr/>
          </p:nvSpPr>
          <p:spPr>
            <a:xfrm>
              <a:off x="4590085" y="4447765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r>
                <a:rPr lang="en-US" altLang="zh-CN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0%</a:t>
              </a:r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08564" y="4003471"/>
            <a:ext cx="1623508" cy="1670267"/>
            <a:chOff x="1008564" y="4003471"/>
            <a:chExt cx="1623508" cy="1670267"/>
          </a:xfrm>
        </p:grpSpPr>
        <p:sp>
          <p:nvSpPr>
            <p:cNvPr id="12" name="泪滴形 11"/>
            <p:cNvSpPr/>
            <p:nvPr/>
          </p:nvSpPr>
          <p:spPr>
            <a:xfrm rot="8176874">
              <a:off x="1078477" y="4053373"/>
              <a:ext cx="1523103" cy="1523103"/>
            </a:xfrm>
            <a:prstGeom prst="teardrop">
              <a:avLst/>
            </a:prstGeom>
            <a:solidFill>
              <a:srgbClr val="27272F"/>
            </a:solidFill>
            <a:ln w="19050">
              <a:solidFill>
                <a:srgbClr val="3E68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8564" y="4003471"/>
              <a:ext cx="1623508" cy="1525209"/>
            </a:xfrm>
            <a:prstGeom prst="rect">
              <a:avLst/>
            </a:prstGeom>
          </p:spPr>
        </p:pic>
        <p:sp>
          <p:nvSpPr>
            <p:cNvPr id="55" name="文本框 54"/>
            <p:cNvSpPr txBox="1"/>
            <p:nvPr/>
          </p:nvSpPr>
          <p:spPr>
            <a:xfrm>
              <a:off x="1483199" y="5273628"/>
              <a:ext cx="7136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80%</a:t>
              </a:r>
              <a:endPara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 rot="381176">
            <a:off x="2019530" y="6246675"/>
            <a:ext cx="1479892" cy="369332"/>
          </a:xfrm>
          <a:prstGeom prst="rect">
            <a:avLst/>
          </a:prstGeom>
          <a:solidFill>
            <a:srgbClr val="A6A6A6">
              <a:alpha val="4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zh-CN" b="1" spc="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2016.1.1</a:t>
            </a:r>
            <a:endParaRPr lang="zh-CN" altLang="en-US" b="1" spc="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 rot="381176">
            <a:off x="5002148" y="5407572"/>
            <a:ext cx="1479892" cy="369332"/>
          </a:xfrm>
          <a:prstGeom prst="rect">
            <a:avLst/>
          </a:prstGeom>
          <a:solidFill>
            <a:srgbClr val="A6A6A6">
              <a:alpha val="4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zh-CN" b="1" spc="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2016.2.1</a:t>
            </a:r>
            <a:endParaRPr lang="zh-CN" altLang="en-US" b="1" spc="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 rot="381176">
            <a:off x="7646431" y="4658839"/>
            <a:ext cx="1479892" cy="369332"/>
          </a:xfrm>
          <a:prstGeom prst="rect">
            <a:avLst/>
          </a:prstGeom>
          <a:solidFill>
            <a:srgbClr val="A6A6A6">
              <a:alpha val="4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zh-CN" b="1" spc="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2016.3.1</a:t>
            </a:r>
            <a:endParaRPr lang="zh-CN" altLang="en-US" b="1" spc="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 rot="381176">
            <a:off x="10245738" y="3976324"/>
            <a:ext cx="1479892" cy="369332"/>
          </a:xfrm>
          <a:prstGeom prst="rect">
            <a:avLst/>
          </a:prstGeom>
          <a:solidFill>
            <a:srgbClr val="A6A6A6">
              <a:alpha val="4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zh-CN" b="1" spc="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2016.4.1</a:t>
            </a:r>
            <a:endParaRPr lang="zh-CN" altLang="en-US" b="1" spc="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561072" y="3119438"/>
            <a:ext cx="2350739" cy="774474"/>
            <a:chOff x="1561072" y="3119438"/>
            <a:chExt cx="2350739" cy="774474"/>
          </a:xfrm>
        </p:grpSpPr>
        <p:grpSp>
          <p:nvGrpSpPr>
            <p:cNvPr id="62" name="组合 61"/>
            <p:cNvGrpSpPr/>
            <p:nvPr/>
          </p:nvGrpSpPr>
          <p:grpSpPr>
            <a:xfrm>
              <a:off x="1561072" y="3119438"/>
              <a:ext cx="278912" cy="278912"/>
              <a:chOff x="3315048" y="4313650"/>
              <a:chExt cx="278912" cy="278912"/>
            </a:xfrm>
          </p:grpSpPr>
          <p:sp>
            <p:nvSpPr>
              <p:cNvPr id="63" name="椭圆 62"/>
              <p:cNvSpPr/>
              <p:nvPr/>
            </p:nvSpPr>
            <p:spPr>
              <a:xfrm flipV="1">
                <a:off x="3315048" y="4313650"/>
                <a:ext cx="278912" cy="278912"/>
              </a:xfrm>
              <a:prstGeom prst="ellipse">
                <a:avLst/>
              </a:prstGeom>
              <a:solidFill>
                <a:schemeClr val="accent5">
                  <a:lumMod val="50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椭圆 63"/>
              <p:cNvSpPr/>
              <p:nvPr/>
            </p:nvSpPr>
            <p:spPr>
              <a:xfrm flipH="1">
                <a:off x="3399062" y="4397664"/>
                <a:ext cx="110885" cy="110885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</p:grpSp>
        <p:sp>
          <p:nvSpPr>
            <p:cNvPr id="65" name="文本框 64"/>
            <p:cNvSpPr txBox="1"/>
            <p:nvPr/>
          </p:nvSpPr>
          <p:spPr>
            <a:xfrm>
              <a:off x="1895661" y="3155248"/>
              <a:ext cx="20161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spc="3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单击添加文字，单击添加文字，单击添加文字</a:t>
              </a:r>
              <a:r>
                <a:rPr lang="zh-CN" altLang="en-US" sz="1400" spc="300" dirty="0" smtClean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spc="3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671356" y="2607440"/>
            <a:ext cx="2350739" cy="774474"/>
            <a:chOff x="4671356" y="2607440"/>
            <a:chExt cx="2350739" cy="774474"/>
          </a:xfrm>
        </p:grpSpPr>
        <p:grpSp>
          <p:nvGrpSpPr>
            <p:cNvPr id="66" name="组合 65"/>
            <p:cNvGrpSpPr/>
            <p:nvPr/>
          </p:nvGrpSpPr>
          <p:grpSpPr>
            <a:xfrm>
              <a:off x="4671356" y="2607440"/>
              <a:ext cx="278912" cy="278912"/>
              <a:chOff x="3315048" y="4313650"/>
              <a:chExt cx="278912" cy="278912"/>
            </a:xfrm>
          </p:grpSpPr>
          <p:sp>
            <p:nvSpPr>
              <p:cNvPr id="67" name="椭圆 66"/>
              <p:cNvSpPr/>
              <p:nvPr/>
            </p:nvSpPr>
            <p:spPr>
              <a:xfrm flipV="1">
                <a:off x="3315048" y="4313650"/>
                <a:ext cx="278912" cy="278912"/>
              </a:xfrm>
              <a:prstGeom prst="ellipse">
                <a:avLst/>
              </a:prstGeom>
              <a:solidFill>
                <a:schemeClr val="accent5">
                  <a:lumMod val="50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椭圆 67"/>
              <p:cNvSpPr/>
              <p:nvPr/>
            </p:nvSpPr>
            <p:spPr>
              <a:xfrm flipH="1">
                <a:off x="3399062" y="4397664"/>
                <a:ext cx="110885" cy="110885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</p:grpSp>
        <p:sp>
          <p:nvSpPr>
            <p:cNvPr id="69" name="文本框 68"/>
            <p:cNvSpPr txBox="1"/>
            <p:nvPr/>
          </p:nvSpPr>
          <p:spPr>
            <a:xfrm>
              <a:off x="5005945" y="2643250"/>
              <a:ext cx="20161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spc="3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单击添加文字，单击添加文字，单击添加文字</a:t>
              </a:r>
              <a:r>
                <a:rPr lang="zh-CN" altLang="en-US" sz="1400" spc="300" dirty="0" smtClean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spc="3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167481" y="2303872"/>
            <a:ext cx="2350739" cy="774474"/>
            <a:chOff x="7167481" y="2303872"/>
            <a:chExt cx="2350739" cy="774474"/>
          </a:xfrm>
        </p:grpSpPr>
        <p:grpSp>
          <p:nvGrpSpPr>
            <p:cNvPr id="70" name="组合 69"/>
            <p:cNvGrpSpPr/>
            <p:nvPr/>
          </p:nvGrpSpPr>
          <p:grpSpPr>
            <a:xfrm>
              <a:off x="7167481" y="2303872"/>
              <a:ext cx="278912" cy="278912"/>
              <a:chOff x="3315048" y="4313650"/>
              <a:chExt cx="278912" cy="278912"/>
            </a:xfrm>
          </p:grpSpPr>
          <p:sp>
            <p:nvSpPr>
              <p:cNvPr id="71" name="椭圆 70"/>
              <p:cNvSpPr/>
              <p:nvPr/>
            </p:nvSpPr>
            <p:spPr>
              <a:xfrm flipV="1">
                <a:off x="3315048" y="4313650"/>
                <a:ext cx="278912" cy="278912"/>
              </a:xfrm>
              <a:prstGeom prst="ellipse">
                <a:avLst/>
              </a:prstGeom>
              <a:solidFill>
                <a:schemeClr val="accent5">
                  <a:lumMod val="50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椭圆 71"/>
              <p:cNvSpPr/>
              <p:nvPr/>
            </p:nvSpPr>
            <p:spPr>
              <a:xfrm flipH="1">
                <a:off x="3399062" y="4397664"/>
                <a:ext cx="110885" cy="110885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</p:grpSp>
        <p:sp>
          <p:nvSpPr>
            <p:cNvPr id="73" name="文本框 72"/>
            <p:cNvSpPr txBox="1"/>
            <p:nvPr/>
          </p:nvSpPr>
          <p:spPr>
            <a:xfrm>
              <a:off x="7502070" y="2339682"/>
              <a:ext cx="20161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spc="3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单击添加文字，单击添加文字，单击添加文字</a:t>
              </a:r>
              <a:r>
                <a:rPr lang="zh-CN" altLang="en-US" sz="1400" spc="300" dirty="0" smtClean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spc="3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846918" y="1920924"/>
            <a:ext cx="2350739" cy="774474"/>
            <a:chOff x="9846918" y="1920924"/>
            <a:chExt cx="2350739" cy="774474"/>
          </a:xfrm>
        </p:grpSpPr>
        <p:grpSp>
          <p:nvGrpSpPr>
            <p:cNvPr id="74" name="组合 73"/>
            <p:cNvGrpSpPr/>
            <p:nvPr/>
          </p:nvGrpSpPr>
          <p:grpSpPr>
            <a:xfrm>
              <a:off x="9846918" y="1920924"/>
              <a:ext cx="278912" cy="278912"/>
              <a:chOff x="3315048" y="4313650"/>
              <a:chExt cx="278912" cy="278912"/>
            </a:xfrm>
          </p:grpSpPr>
          <p:sp>
            <p:nvSpPr>
              <p:cNvPr id="75" name="椭圆 74"/>
              <p:cNvSpPr/>
              <p:nvPr/>
            </p:nvSpPr>
            <p:spPr>
              <a:xfrm flipV="1">
                <a:off x="3315048" y="4313650"/>
                <a:ext cx="278912" cy="278912"/>
              </a:xfrm>
              <a:prstGeom prst="ellipse">
                <a:avLst/>
              </a:prstGeom>
              <a:solidFill>
                <a:schemeClr val="accent5">
                  <a:lumMod val="50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椭圆 75"/>
              <p:cNvSpPr/>
              <p:nvPr/>
            </p:nvSpPr>
            <p:spPr>
              <a:xfrm flipH="1">
                <a:off x="3399062" y="4397664"/>
                <a:ext cx="110885" cy="110885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</p:grpSp>
        <p:sp>
          <p:nvSpPr>
            <p:cNvPr id="77" name="文本框 76"/>
            <p:cNvSpPr txBox="1"/>
            <p:nvPr/>
          </p:nvSpPr>
          <p:spPr>
            <a:xfrm>
              <a:off x="10181507" y="1956734"/>
              <a:ext cx="20161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spc="3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单击添加文字，单击添加文字，单击添加文字</a:t>
              </a:r>
              <a:r>
                <a:rPr lang="zh-CN" altLang="en-US" sz="1400" spc="300" dirty="0" smtClean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spc="3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53" name="直接连接符 52"/>
          <p:cNvCxnSpPr/>
          <p:nvPr/>
        </p:nvCxnSpPr>
        <p:spPr>
          <a:xfrm>
            <a:off x="973392" y="0"/>
            <a:ext cx="0" cy="756247"/>
          </a:xfrm>
          <a:prstGeom prst="line">
            <a:avLst/>
          </a:prstGeom>
          <a:ln w="57150">
            <a:solidFill>
              <a:srgbClr val="286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/>
          <p:cNvSpPr txBox="1"/>
          <p:nvPr/>
        </p:nvSpPr>
        <p:spPr>
          <a:xfrm>
            <a:off x="140253" y="109916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09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072749" y="171471"/>
            <a:ext cx="2575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800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9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56" grpId="0" animBg="1"/>
      <p:bldP spid="57" grpId="0" animBg="1"/>
      <p:bldP spid="5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直接连接符 19"/>
          <p:cNvCxnSpPr/>
          <p:nvPr/>
        </p:nvCxnSpPr>
        <p:spPr>
          <a:xfrm>
            <a:off x="973392" y="0"/>
            <a:ext cx="0" cy="756247"/>
          </a:xfrm>
          <a:prstGeom prst="line">
            <a:avLst/>
          </a:prstGeom>
          <a:ln w="57150">
            <a:solidFill>
              <a:srgbClr val="286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40253" y="109916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72749" y="171471"/>
            <a:ext cx="2575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800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973392" y="2034681"/>
            <a:ext cx="10235382" cy="1627052"/>
            <a:chOff x="648928" y="2158604"/>
            <a:chExt cx="11218608" cy="178334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2586" y="2158604"/>
              <a:ext cx="2675025" cy="1783349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6246" y="2158604"/>
              <a:ext cx="2695020" cy="1782643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928" y="2158604"/>
              <a:ext cx="2675024" cy="1783349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9901" y="2170923"/>
              <a:ext cx="2697635" cy="1770323"/>
            </a:xfrm>
            <a:prstGeom prst="rect">
              <a:avLst/>
            </a:prstGeom>
          </p:spPr>
        </p:pic>
      </p:grpSp>
      <p:sp>
        <p:nvSpPr>
          <p:cNvPr id="26" name="文本框 25"/>
          <p:cNvSpPr txBox="1"/>
          <p:nvPr/>
        </p:nvSpPr>
        <p:spPr>
          <a:xfrm>
            <a:off x="857550" y="4321404"/>
            <a:ext cx="2556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spc="3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200" spc="3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添加文字，单击添加文字，单击添加文字。单击添加文字，单击添加文字，单击添加文字。</a:t>
            </a:r>
            <a:endParaRPr lang="en-US" altLang="zh-CN" sz="1200" spc="3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267588" y="395207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>
                <a:solidFill>
                  <a:srgbClr val="3483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endParaRPr lang="zh-CN" altLang="en-US" b="1" dirty="0">
              <a:solidFill>
                <a:srgbClr val="3483CA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558701" y="4321404"/>
            <a:ext cx="2556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spc="3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200" spc="3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添加文字，单击添加文字，单击添加文字。单击添加文字，单击添加文字，单击添加文字。</a:t>
            </a:r>
            <a:endParaRPr lang="en-US" altLang="zh-CN" sz="1200" spc="3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968739" y="395207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>
                <a:solidFill>
                  <a:srgbClr val="3483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endParaRPr lang="zh-CN" altLang="en-US" b="1" dirty="0">
              <a:solidFill>
                <a:srgbClr val="3483CA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259852" y="4321404"/>
            <a:ext cx="2556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spc="3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200" spc="3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添加文字，单击添加文字，单击添加文字。单击添加文字，单击添加文字，单击添加文字。</a:t>
            </a:r>
            <a:endParaRPr lang="en-US" altLang="zh-CN" sz="1200" spc="3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669890" y="395207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>
                <a:solidFill>
                  <a:srgbClr val="3483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endParaRPr lang="zh-CN" altLang="en-US" b="1" dirty="0">
              <a:solidFill>
                <a:srgbClr val="3483CA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816272" y="4321403"/>
            <a:ext cx="2556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spc="3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200" spc="3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添加文字，单击添加文字，单击添加文字。单击添加文字，单击添加文字，单击添加文字。</a:t>
            </a:r>
            <a:endParaRPr lang="en-US" altLang="zh-CN" sz="1200" spc="3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226310" y="395207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>
                <a:solidFill>
                  <a:srgbClr val="3483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endParaRPr lang="zh-CN" altLang="en-US" b="1" dirty="0">
              <a:solidFill>
                <a:srgbClr val="3483CA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355799" y="6150047"/>
            <a:ext cx="54804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</a:t>
            </a:r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文字。单击</a:t>
            </a:r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添加文字，单击添加文字</a:t>
            </a:r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spc="3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30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973392" y="3424076"/>
            <a:ext cx="2361564" cy="2361562"/>
          </a:xfrm>
          <a:prstGeom prst="ellipse">
            <a:avLst/>
          </a:prstGeom>
          <a:noFill/>
          <a:ln w="19050">
            <a:gradFill flip="none" rotWithShape="1">
              <a:gsLst>
                <a:gs pos="20000">
                  <a:srgbClr val="285255"/>
                </a:gs>
                <a:gs pos="100000">
                  <a:srgbClr val="264C67">
                    <a:lumMod val="100000"/>
                  </a:srgbClr>
                </a:gs>
                <a:gs pos="100000">
                  <a:srgbClr val="002060"/>
                </a:gs>
                <a:gs pos="100000">
                  <a:srgbClr val="256595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930550" y="1796214"/>
            <a:ext cx="2361564" cy="2361562"/>
          </a:xfrm>
          <a:prstGeom prst="ellipse">
            <a:avLst/>
          </a:prstGeom>
          <a:noFill/>
          <a:ln w="19050">
            <a:gradFill flip="none" rotWithShape="1">
              <a:gsLst>
                <a:gs pos="20000">
                  <a:srgbClr val="285255"/>
                </a:gs>
                <a:gs pos="100000">
                  <a:srgbClr val="264C67">
                    <a:lumMod val="100000"/>
                  </a:srgbClr>
                </a:gs>
                <a:gs pos="100000">
                  <a:srgbClr val="002060"/>
                </a:gs>
                <a:gs pos="100000">
                  <a:srgbClr val="256595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2887707" y="3465051"/>
            <a:ext cx="2361564" cy="2320587"/>
          </a:xfrm>
          <a:prstGeom prst="ellipse">
            <a:avLst/>
          </a:prstGeom>
          <a:noFill/>
          <a:ln w="19050">
            <a:gradFill flip="none" rotWithShape="1">
              <a:gsLst>
                <a:gs pos="20000">
                  <a:srgbClr val="285255"/>
                </a:gs>
                <a:gs pos="100000">
                  <a:srgbClr val="264C67">
                    <a:lumMod val="100000"/>
                  </a:srgbClr>
                </a:gs>
                <a:gs pos="100000">
                  <a:srgbClr val="002060"/>
                </a:gs>
                <a:gs pos="100000">
                  <a:srgbClr val="256595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515102" y="310205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2566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000" b="1" dirty="0">
              <a:solidFill>
                <a:srgbClr val="2566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59809" y="5039458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 smtClean="0">
                <a:solidFill>
                  <a:srgbClr val="2566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200" b="1" dirty="0">
              <a:solidFill>
                <a:srgbClr val="2566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48880" y="505484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2566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000" b="1" dirty="0">
              <a:solidFill>
                <a:srgbClr val="2566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410" y="4041406"/>
            <a:ext cx="1291704" cy="121349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619" y="3912337"/>
            <a:ext cx="1429091" cy="134256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090" y="1940988"/>
            <a:ext cx="1429091" cy="1342564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973392" y="0"/>
            <a:ext cx="0" cy="756247"/>
          </a:xfrm>
          <a:prstGeom prst="line">
            <a:avLst/>
          </a:prstGeom>
          <a:ln w="57150">
            <a:solidFill>
              <a:srgbClr val="286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40253" y="109916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72749" y="171471"/>
            <a:ext cx="2575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800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030711" y="3425631"/>
            <a:ext cx="2161240" cy="1874641"/>
            <a:chOff x="-1197718" y="3083228"/>
            <a:chExt cx="2161240" cy="1874641"/>
          </a:xfrm>
        </p:grpSpPr>
        <p:sp>
          <p:nvSpPr>
            <p:cNvPr id="47" name="任意多边形 46"/>
            <p:cNvSpPr/>
            <p:nvPr/>
          </p:nvSpPr>
          <p:spPr>
            <a:xfrm>
              <a:off x="-1197718" y="3083228"/>
              <a:ext cx="1101925" cy="727638"/>
            </a:xfrm>
            <a:custGeom>
              <a:avLst/>
              <a:gdLst>
                <a:gd name="connsiteX0" fmla="*/ 132528 w 1101925"/>
                <a:gd name="connsiteY0" fmla="*/ 0 h 727638"/>
                <a:gd name="connsiteX1" fmla="*/ 1043677 w 1101925"/>
                <a:gd name="connsiteY1" fmla="*/ 429695 h 727638"/>
                <a:gd name="connsiteX2" fmla="*/ 1101925 w 1101925"/>
                <a:gd name="connsiteY2" fmla="*/ 507589 h 727638"/>
                <a:gd name="connsiteX3" fmla="*/ 1067720 w 1101925"/>
                <a:gd name="connsiteY3" fmla="*/ 552537 h 727638"/>
                <a:gd name="connsiteX4" fmla="*/ 1008575 w 1101925"/>
                <a:gd name="connsiteY4" fmla="*/ 648204 h 727638"/>
                <a:gd name="connsiteX5" fmla="*/ 969634 w 1101925"/>
                <a:gd name="connsiteY5" fmla="*/ 727638 h 727638"/>
                <a:gd name="connsiteX6" fmla="*/ 968958 w 1101925"/>
                <a:gd name="connsiteY6" fmla="*/ 727604 h 727638"/>
                <a:gd name="connsiteX7" fmla="*/ 1696 w 1101925"/>
                <a:gd name="connsiteY7" fmla="*/ 12532 h 727638"/>
                <a:gd name="connsiteX8" fmla="*/ 0 w 1101925"/>
                <a:gd name="connsiteY8" fmla="*/ 7897 h 727638"/>
                <a:gd name="connsiteX9" fmla="*/ 11800 w 1101925"/>
                <a:gd name="connsiteY9" fmla="*/ 6096 h 727638"/>
                <a:gd name="connsiteX10" fmla="*/ 132528 w 1101925"/>
                <a:gd name="connsiteY10" fmla="*/ 0 h 727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1925" h="727638">
                  <a:moveTo>
                    <a:pt x="132528" y="0"/>
                  </a:moveTo>
                  <a:cubicBezTo>
                    <a:pt x="499350" y="0"/>
                    <a:pt x="827104" y="167270"/>
                    <a:pt x="1043677" y="429695"/>
                  </a:cubicBezTo>
                  <a:lnTo>
                    <a:pt x="1101925" y="507589"/>
                  </a:lnTo>
                  <a:lnTo>
                    <a:pt x="1067720" y="552537"/>
                  </a:lnTo>
                  <a:cubicBezTo>
                    <a:pt x="1046501" y="583402"/>
                    <a:pt x="1026753" y="615323"/>
                    <a:pt x="1008575" y="648204"/>
                  </a:cubicBezTo>
                  <a:lnTo>
                    <a:pt x="969634" y="727638"/>
                  </a:lnTo>
                  <a:lnTo>
                    <a:pt x="968958" y="727604"/>
                  </a:lnTo>
                  <a:cubicBezTo>
                    <a:pt x="532319" y="683261"/>
                    <a:pt x="166011" y="401016"/>
                    <a:pt x="1696" y="12532"/>
                  </a:cubicBezTo>
                  <a:lnTo>
                    <a:pt x="0" y="7897"/>
                  </a:lnTo>
                  <a:lnTo>
                    <a:pt x="11800" y="6096"/>
                  </a:lnTo>
                  <a:cubicBezTo>
                    <a:pt x="51494" y="2065"/>
                    <a:pt x="91770" y="0"/>
                    <a:pt x="132528" y="0"/>
                  </a:cubicBezTo>
                  <a:close/>
                </a:path>
              </a:pathLst>
            </a:custGeom>
            <a:solidFill>
              <a:srgbClr val="255D8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-95793" y="3124203"/>
              <a:ext cx="1059315" cy="684828"/>
            </a:xfrm>
            <a:custGeom>
              <a:avLst/>
              <a:gdLst>
                <a:gd name="connsiteX0" fmla="*/ 944918 w 1059315"/>
                <a:gd name="connsiteY0" fmla="*/ 0 h 684828"/>
                <a:gd name="connsiteX1" fmla="*/ 1059315 w 1059315"/>
                <a:gd name="connsiteY1" fmla="*/ 5676 h 684828"/>
                <a:gd name="connsiteX2" fmla="*/ 1026029 w 1059315"/>
                <a:gd name="connsiteY2" fmla="*/ 74774 h 684828"/>
                <a:gd name="connsiteX3" fmla="*/ 225730 w 1059315"/>
                <a:gd name="connsiteY3" fmla="*/ 668736 h 684828"/>
                <a:gd name="connsiteX4" fmla="*/ 120290 w 1059315"/>
                <a:gd name="connsiteY4" fmla="*/ 684828 h 684828"/>
                <a:gd name="connsiteX5" fmla="*/ 118593 w 1059315"/>
                <a:gd name="connsiteY5" fmla="*/ 680193 h 684828"/>
                <a:gd name="connsiteX6" fmla="*/ 9726 w 1059315"/>
                <a:gd name="connsiteY6" fmla="*/ 479620 h 684828"/>
                <a:gd name="connsiteX7" fmla="*/ 0 w 1059315"/>
                <a:gd name="connsiteY7" fmla="*/ 466614 h 684828"/>
                <a:gd name="connsiteX8" fmla="*/ 33769 w 1059315"/>
                <a:gd name="connsiteY8" fmla="*/ 422239 h 684828"/>
                <a:gd name="connsiteX9" fmla="*/ 944918 w 1059315"/>
                <a:gd name="connsiteY9" fmla="*/ 0 h 684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9315" h="684828">
                  <a:moveTo>
                    <a:pt x="944918" y="0"/>
                  </a:moveTo>
                  <a:lnTo>
                    <a:pt x="1059315" y="5676"/>
                  </a:lnTo>
                  <a:lnTo>
                    <a:pt x="1026029" y="74774"/>
                  </a:lnTo>
                  <a:cubicBezTo>
                    <a:pt x="862431" y="375930"/>
                    <a:pt x="571627" y="597955"/>
                    <a:pt x="225730" y="668736"/>
                  </a:cubicBezTo>
                  <a:lnTo>
                    <a:pt x="120290" y="684828"/>
                  </a:lnTo>
                  <a:lnTo>
                    <a:pt x="118593" y="680193"/>
                  </a:lnTo>
                  <a:cubicBezTo>
                    <a:pt x="88718" y="609560"/>
                    <a:pt x="52165" y="542438"/>
                    <a:pt x="9726" y="479620"/>
                  </a:cubicBezTo>
                  <a:lnTo>
                    <a:pt x="0" y="466614"/>
                  </a:lnTo>
                  <a:lnTo>
                    <a:pt x="33769" y="422239"/>
                  </a:lnTo>
                  <a:cubicBezTo>
                    <a:pt x="250342" y="164367"/>
                    <a:pt x="578096" y="0"/>
                    <a:pt x="944918" y="0"/>
                  </a:cubicBezTo>
                  <a:close/>
                </a:path>
              </a:pathLst>
            </a:custGeom>
            <a:solidFill>
              <a:srgbClr val="255D8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-331657" y="3809031"/>
              <a:ext cx="447249" cy="1148838"/>
            </a:xfrm>
            <a:custGeom>
              <a:avLst/>
              <a:gdLst>
                <a:gd name="connsiteX0" fmla="*/ 356154 w 447249"/>
                <a:gd name="connsiteY0" fmla="*/ 0 h 1148838"/>
                <a:gd name="connsiteX1" fmla="*/ 394163 w 447249"/>
                <a:gd name="connsiteY1" fmla="*/ 103850 h 1148838"/>
                <a:gd name="connsiteX2" fmla="*/ 447249 w 447249"/>
                <a:gd name="connsiteY2" fmla="*/ 454978 h 1148838"/>
                <a:gd name="connsiteX3" fmla="*/ 245590 w 447249"/>
                <a:gd name="connsiteY3" fmla="*/ 1115164 h 1148838"/>
                <a:gd name="connsiteX4" fmla="*/ 220410 w 447249"/>
                <a:gd name="connsiteY4" fmla="*/ 1148838 h 1148838"/>
                <a:gd name="connsiteX5" fmla="*/ 201659 w 447249"/>
                <a:gd name="connsiteY5" fmla="*/ 1124198 h 1148838"/>
                <a:gd name="connsiteX6" fmla="*/ 0 w 447249"/>
                <a:gd name="connsiteY6" fmla="*/ 475466 h 1148838"/>
                <a:gd name="connsiteX7" fmla="*/ 92792 w 447249"/>
                <a:gd name="connsiteY7" fmla="*/ 23827 h 1148838"/>
                <a:gd name="connsiteX8" fmla="*/ 103573 w 447249"/>
                <a:gd name="connsiteY8" fmla="*/ 1835 h 1148838"/>
                <a:gd name="connsiteX9" fmla="*/ 223625 w 447249"/>
                <a:gd name="connsiteY9" fmla="*/ 7897 h 1148838"/>
                <a:gd name="connsiteX10" fmla="*/ 344353 w 447249"/>
                <a:gd name="connsiteY10" fmla="*/ 1801 h 1148838"/>
                <a:gd name="connsiteX11" fmla="*/ 356154 w 447249"/>
                <a:gd name="connsiteY11" fmla="*/ 0 h 1148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7249" h="1148838">
                  <a:moveTo>
                    <a:pt x="356154" y="0"/>
                  </a:moveTo>
                  <a:lnTo>
                    <a:pt x="394163" y="103850"/>
                  </a:lnTo>
                  <a:cubicBezTo>
                    <a:pt x="428664" y="214771"/>
                    <a:pt x="447249" y="332704"/>
                    <a:pt x="447249" y="454978"/>
                  </a:cubicBezTo>
                  <a:cubicBezTo>
                    <a:pt x="447249" y="699526"/>
                    <a:pt x="372907" y="926710"/>
                    <a:pt x="245590" y="1115164"/>
                  </a:cubicBezTo>
                  <a:lnTo>
                    <a:pt x="220410" y="1148838"/>
                  </a:lnTo>
                  <a:lnTo>
                    <a:pt x="201659" y="1124198"/>
                  </a:lnTo>
                  <a:cubicBezTo>
                    <a:pt x="74342" y="939014"/>
                    <a:pt x="0" y="715771"/>
                    <a:pt x="0" y="475466"/>
                  </a:cubicBezTo>
                  <a:cubicBezTo>
                    <a:pt x="0" y="315263"/>
                    <a:pt x="33041" y="162643"/>
                    <a:pt x="92792" y="23827"/>
                  </a:cubicBezTo>
                  <a:lnTo>
                    <a:pt x="103573" y="1835"/>
                  </a:lnTo>
                  <a:lnTo>
                    <a:pt x="223625" y="7897"/>
                  </a:lnTo>
                  <a:cubicBezTo>
                    <a:pt x="264383" y="7897"/>
                    <a:pt x="304659" y="5832"/>
                    <a:pt x="344353" y="1801"/>
                  </a:cubicBezTo>
                  <a:lnTo>
                    <a:pt x="356154" y="0"/>
                  </a:lnTo>
                  <a:close/>
                </a:path>
              </a:pathLst>
            </a:custGeom>
            <a:solidFill>
              <a:srgbClr val="255D8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-228084" y="3590818"/>
              <a:ext cx="252581" cy="226111"/>
            </a:xfrm>
            <a:custGeom>
              <a:avLst/>
              <a:gdLst>
                <a:gd name="connsiteX0" fmla="*/ 132291 w 252581"/>
                <a:gd name="connsiteY0" fmla="*/ 0 h 226111"/>
                <a:gd name="connsiteX1" fmla="*/ 142017 w 252581"/>
                <a:gd name="connsiteY1" fmla="*/ 13006 h 226111"/>
                <a:gd name="connsiteX2" fmla="*/ 250884 w 252581"/>
                <a:gd name="connsiteY2" fmla="*/ 213579 h 226111"/>
                <a:gd name="connsiteX3" fmla="*/ 252581 w 252581"/>
                <a:gd name="connsiteY3" fmla="*/ 218214 h 226111"/>
                <a:gd name="connsiteX4" fmla="*/ 240780 w 252581"/>
                <a:gd name="connsiteY4" fmla="*/ 220015 h 226111"/>
                <a:gd name="connsiteX5" fmla="*/ 120052 w 252581"/>
                <a:gd name="connsiteY5" fmla="*/ 226111 h 226111"/>
                <a:gd name="connsiteX6" fmla="*/ 0 w 252581"/>
                <a:gd name="connsiteY6" fmla="*/ 220049 h 226111"/>
                <a:gd name="connsiteX7" fmla="*/ 38941 w 252581"/>
                <a:gd name="connsiteY7" fmla="*/ 140615 h 226111"/>
                <a:gd name="connsiteX8" fmla="*/ 98086 w 252581"/>
                <a:gd name="connsiteY8" fmla="*/ 44948 h 226111"/>
                <a:gd name="connsiteX9" fmla="*/ 132291 w 252581"/>
                <a:gd name="connsiteY9" fmla="*/ 0 h 226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2581" h="226111">
                  <a:moveTo>
                    <a:pt x="132291" y="0"/>
                  </a:moveTo>
                  <a:lnTo>
                    <a:pt x="142017" y="13006"/>
                  </a:lnTo>
                  <a:cubicBezTo>
                    <a:pt x="184456" y="75824"/>
                    <a:pt x="221009" y="142946"/>
                    <a:pt x="250884" y="213579"/>
                  </a:cubicBezTo>
                  <a:lnTo>
                    <a:pt x="252581" y="218214"/>
                  </a:lnTo>
                  <a:lnTo>
                    <a:pt x="240780" y="220015"/>
                  </a:lnTo>
                  <a:cubicBezTo>
                    <a:pt x="201086" y="224046"/>
                    <a:pt x="160810" y="226111"/>
                    <a:pt x="120052" y="226111"/>
                  </a:cubicBezTo>
                  <a:lnTo>
                    <a:pt x="0" y="220049"/>
                  </a:lnTo>
                  <a:lnTo>
                    <a:pt x="38941" y="140615"/>
                  </a:lnTo>
                  <a:cubicBezTo>
                    <a:pt x="57119" y="107734"/>
                    <a:pt x="76867" y="75813"/>
                    <a:pt x="98086" y="44948"/>
                  </a:cubicBezTo>
                  <a:lnTo>
                    <a:pt x="132291" y="0"/>
                  </a:lnTo>
                  <a:close/>
                </a:path>
              </a:pathLst>
            </a:custGeom>
            <a:solidFill>
              <a:srgbClr val="255D8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307" y="4733109"/>
            <a:ext cx="855907" cy="80408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790" y="3368667"/>
            <a:ext cx="946942" cy="88960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790" y="1967637"/>
            <a:ext cx="946942" cy="889608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6975214" y="2515054"/>
            <a:ext cx="371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spc="3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200" spc="3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添加文字，单击添加文字，单击添加文字。单击添加文字，单击添加文字，单击添加文字。</a:t>
            </a:r>
            <a:endParaRPr lang="en-US" altLang="zh-CN" sz="1200" spc="3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75214" y="217329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>
                <a:solidFill>
                  <a:srgbClr val="3483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endParaRPr lang="zh-CN" altLang="en-US" b="1" dirty="0">
              <a:solidFill>
                <a:srgbClr val="3483CA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975214" y="3979014"/>
            <a:ext cx="371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spc="3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200" spc="3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添加文字，单击添加文字，单击添加文字。单击添加文字，单击添加文字，单击添加文字。</a:t>
            </a:r>
            <a:endParaRPr lang="en-US" altLang="zh-CN" sz="1200" spc="3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975214" y="363725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>
                <a:solidFill>
                  <a:srgbClr val="3483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endParaRPr lang="zh-CN" altLang="en-US" b="1" dirty="0">
              <a:solidFill>
                <a:srgbClr val="3483CA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975214" y="5282810"/>
            <a:ext cx="371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spc="3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200" spc="3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添加文字，单击添加文字，单击添加文字。单击添加文字，单击添加文字，单击添加文字。</a:t>
            </a:r>
            <a:endParaRPr lang="en-US" altLang="zh-CN" sz="1200" spc="3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975214" y="494104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>
                <a:solidFill>
                  <a:srgbClr val="3483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endParaRPr lang="zh-CN" altLang="en-US" b="1" dirty="0">
              <a:solidFill>
                <a:srgbClr val="3483CA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355799" y="6150047"/>
            <a:ext cx="54804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</a:t>
            </a:r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文字。单击</a:t>
            </a:r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添加文字，单击添加文字</a:t>
            </a:r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spc="3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直接连接符 19"/>
          <p:cNvCxnSpPr/>
          <p:nvPr/>
        </p:nvCxnSpPr>
        <p:spPr>
          <a:xfrm>
            <a:off x="973392" y="0"/>
            <a:ext cx="0" cy="756247"/>
          </a:xfrm>
          <a:prstGeom prst="line">
            <a:avLst/>
          </a:prstGeom>
          <a:ln w="57150">
            <a:solidFill>
              <a:srgbClr val="286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40253" y="109916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72749" y="171471"/>
            <a:ext cx="2575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800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355799" y="6150047"/>
            <a:ext cx="54804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</a:t>
            </a:r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文字。单击</a:t>
            </a:r>
            <a:r>
              <a:rPr lang="zh-CN" altLang="en-US" sz="9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添加文字，单击添加文字</a:t>
            </a:r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spc="3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933642" y="3144792"/>
            <a:ext cx="7747000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933642" y="2226167"/>
            <a:ext cx="7747000" cy="0"/>
          </a:xfrm>
          <a:prstGeom prst="line">
            <a:avLst/>
          </a:prstGeom>
          <a:ln w="3175" cmpd="sng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933642" y="4063417"/>
            <a:ext cx="7747000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938407" y="4982042"/>
            <a:ext cx="7742237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7974553" y="1913154"/>
            <a:ext cx="8133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NEWS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1631167" y="4339225"/>
            <a:ext cx="26802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11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581" y="3976627"/>
            <a:ext cx="627790" cy="589779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2159544" y="4175875"/>
            <a:ext cx="0" cy="806167"/>
          </a:xfrm>
          <a:prstGeom prst="line">
            <a:avLst/>
          </a:prstGeom>
          <a:ln w="3175">
            <a:solidFill>
              <a:srgbClr val="255D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>
            <a:stCxn id="80" idx="4"/>
          </p:cNvCxnSpPr>
          <p:nvPr/>
        </p:nvCxnSpPr>
        <p:spPr>
          <a:xfrm flipH="1">
            <a:off x="2894354" y="3854701"/>
            <a:ext cx="1" cy="1128857"/>
          </a:xfrm>
          <a:prstGeom prst="line">
            <a:avLst/>
          </a:prstGeom>
          <a:ln w="3175">
            <a:solidFill>
              <a:srgbClr val="255D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3629164" y="3363312"/>
            <a:ext cx="0" cy="1618730"/>
          </a:xfrm>
          <a:prstGeom prst="line">
            <a:avLst/>
          </a:prstGeom>
          <a:ln w="3175">
            <a:solidFill>
              <a:srgbClr val="255D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4363974" y="3638461"/>
            <a:ext cx="0" cy="1343581"/>
          </a:xfrm>
          <a:prstGeom prst="line">
            <a:avLst/>
          </a:prstGeom>
          <a:ln w="3175">
            <a:solidFill>
              <a:srgbClr val="255D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5098784" y="3950962"/>
            <a:ext cx="0" cy="1038137"/>
          </a:xfrm>
          <a:prstGeom prst="line">
            <a:avLst/>
          </a:prstGeom>
          <a:ln w="3175">
            <a:solidFill>
              <a:srgbClr val="255D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>
            <a:stCxn id="93" idx="4"/>
          </p:cNvCxnSpPr>
          <p:nvPr/>
        </p:nvCxnSpPr>
        <p:spPr>
          <a:xfrm flipH="1">
            <a:off x="5833594" y="3453075"/>
            <a:ext cx="1" cy="1528967"/>
          </a:xfrm>
          <a:prstGeom prst="line">
            <a:avLst/>
          </a:prstGeom>
          <a:ln w="3175">
            <a:solidFill>
              <a:srgbClr val="255D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>
            <a:stCxn id="96" idx="4"/>
          </p:cNvCxnSpPr>
          <p:nvPr/>
        </p:nvCxnSpPr>
        <p:spPr>
          <a:xfrm>
            <a:off x="6568404" y="2937727"/>
            <a:ext cx="0" cy="2051372"/>
          </a:xfrm>
          <a:prstGeom prst="line">
            <a:avLst/>
          </a:prstGeom>
          <a:ln w="3175">
            <a:solidFill>
              <a:srgbClr val="255D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7303214" y="2425414"/>
            <a:ext cx="0" cy="2563685"/>
          </a:xfrm>
          <a:prstGeom prst="line">
            <a:avLst/>
          </a:prstGeom>
          <a:ln w="3175">
            <a:solidFill>
              <a:srgbClr val="255D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2047087" y="4060220"/>
            <a:ext cx="224913" cy="224913"/>
            <a:chOff x="4855087" y="3221294"/>
            <a:chExt cx="415413" cy="415413"/>
          </a:xfrm>
        </p:grpSpPr>
        <p:sp>
          <p:nvSpPr>
            <p:cNvPr id="42" name="椭圆 41"/>
            <p:cNvSpPr/>
            <p:nvPr/>
          </p:nvSpPr>
          <p:spPr>
            <a:xfrm>
              <a:off x="4855087" y="3221294"/>
              <a:ext cx="415413" cy="415413"/>
            </a:xfrm>
            <a:prstGeom prst="ellipse">
              <a:avLst/>
            </a:prstGeom>
            <a:solidFill>
              <a:srgbClr val="1F4E79">
                <a:alpha val="5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4944805" y="3311012"/>
              <a:ext cx="235975" cy="235975"/>
            </a:xfrm>
            <a:prstGeom prst="ellipse">
              <a:avLst/>
            </a:prstGeom>
            <a:solidFill>
              <a:srgbClr val="5CC4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2781898" y="3629788"/>
            <a:ext cx="224913" cy="224913"/>
            <a:chOff x="4855087" y="3221294"/>
            <a:chExt cx="415413" cy="415413"/>
          </a:xfrm>
        </p:grpSpPr>
        <p:sp>
          <p:nvSpPr>
            <p:cNvPr id="80" name="椭圆 79"/>
            <p:cNvSpPr/>
            <p:nvPr/>
          </p:nvSpPr>
          <p:spPr>
            <a:xfrm>
              <a:off x="4855087" y="3221294"/>
              <a:ext cx="415413" cy="415413"/>
            </a:xfrm>
            <a:prstGeom prst="ellipse">
              <a:avLst/>
            </a:prstGeom>
            <a:solidFill>
              <a:srgbClr val="1F4E79">
                <a:alpha val="5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4944805" y="3311012"/>
              <a:ext cx="235975" cy="235975"/>
            </a:xfrm>
            <a:prstGeom prst="ellipse">
              <a:avLst/>
            </a:prstGeom>
            <a:solidFill>
              <a:srgbClr val="5CC4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3516707" y="3261167"/>
            <a:ext cx="224913" cy="224913"/>
            <a:chOff x="4855087" y="3221294"/>
            <a:chExt cx="415413" cy="415413"/>
          </a:xfrm>
        </p:grpSpPr>
        <p:sp>
          <p:nvSpPr>
            <p:cNvPr id="83" name="椭圆 82"/>
            <p:cNvSpPr/>
            <p:nvPr/>
          </p:nvSpPr>
          <p:spPr>
            <a:xfrm>
              <a:off x="4855087" y="3221294"/>
              <a:ext cx="415413" cy="415413"/>
            </a:xfrm>
            <a:prstGeom prst="ellipse">
              <a:avLst/>
            </a:prstGeom>
            <a:solidFill>
              <a:srgbClr val="1F4E79">
                <a:alpha val="5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  <p:sp>
          <p:nvSpPr>
            <p:cNvPr id="84" name="椭圆 83"/>
            <p:cNvSpPr/>
            <p:nvPr/>
          </p:nvSpPr>
          <p:spPr>
            <a:xfrm>
              <a:off x="4944805" y="3311012"/>
              <a:ext cx="235975" cy="235975"/>
            </a:xfrm>
            <a:prstGeom prst="ellipse">
              <a:avLst/>
            </a:prstGeom>
            <a:solidFill>
              <a:srgbClr val="5CC4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4251517" y="3490049"/>
            <a:ext cx="224913" cy="224913"/>
            <a:chOff x="4855087" y="3221294"/>
            <a:chExt cx="415413" cy="415413"/>
          </a:xfrm>
        </p:grpSpPr>
        <p:sp>
          <p:nvSpPr>
            <p:cNvPr id="87" name="椭圆 86"/>
            <p:cNvSpPr/>
            <p:nvPr/>
          </p:nvSpPr>
          <p:spPr>
            <a:xfrm>
              <a:off x="4855087" y="3221294"/>
              <a:ext cx="415413" cy="415413"/>
            </a:xfrm>
            <a:prstGeom prst="ellipse">
              <a:avLst/>
            </a:prstGeom>
            <a:solidFill>
              <a:srgbClr val="1F4E79">
                <a:alpha val="5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4944805" y="3311012"/>
              <a:ext cx="235975" cy="235975"/>
            </a:xfrm>
            <a:prstGeom prst="ellipse">
              <a:avLst/>
            </a:prstGeom>
            <a:solidFill>
              <a:srgbClr val="5CC4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4986328" y="3751714"/>
            <a:ext cx="224913" cy="224913"/>
            <a:chOff x="4855087" y="3221294"/>
            <a:chExt cx="415413" cy="415413"/>
          </a:xfrm>
        </p:grpSpPr>
        <p:sp>
          <p:nvSpPr>
            <p:cNvPr id="90" name="椭圆 89"/>
            <p:cNvSpPr/>
            <p:nvPr/>
          </p:nvSpPr>
          <p:spPr>
            <a:xfrm>
              <a:off x="4855087" y="3221294"/>
              <a:ext cx="415413" cy="415413"/>
            </a:xfrm>
            <a:prstGeom prst="ellipse">
              <a:avLst/>
            </a:prstGeom>
            <a:solidFill>
              <a:srgbClr val="1F4E79">
                <a:alpha val="5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  <p:sp>
          <p:nvSpPr>
            <p:cNvPr id="91" name="椭圆 90"/>
            <p:cNvSpPr/>
            <p:nvPr/>
          </p:nvSpPr>
          <p:spPr>
            <a:xfrm>
              <a:off x="4944805" y="3311012"/>
              <a:ext cx="235975" cy="235975"/>
            </a:xfrm>
            <a:prstGeom prst="ellipse">
              <a:avLst/>
            </a:prstGeom>
            <a:solidFill>
              <a:srgbClr val="5CC4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5721138" y="3228162"/>
            <a:ext cx="224913" cy="224913"/>
            <a:chOff x="4855087" y="3221294"/>
            <a:chExt cx="415413" cy="415413"/>
          </a:xfrm>
        </p:grpSpPr>
        <p:sp>
          <p:nvSpPr>
            <p:cNvPr id="93" name="椭圆 92"/>
            <p:cNvSpPr/>
            <p:nvPr/>
          </p:nvSpPr>
          <p:spPr>
            <a:xfrm>
              <a:off x="4855087" y="3221294"/>
              <a:ext cx="415413" cy="415413"/>
            </a:xfrm>
            <a:prstGeom prst="ellipse">
              <a:avLst/>
            </a:prstGeom>
            <a:solidFill>
              <a:srgbClr val="1F4E79">
                <a:alpha val="5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4944805" y="3311012"/>
              <a:ext cx="235975" cy="235975"/>
            </a:xfrm>
            <a:prstGeom prst="ellipse">
              <a:avLst/>
            </a:prstGeom>
            <a:solidFill>
              <a:srgbClr val="5CC4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455947" y="2712814"/>
            <a:ext cx="224913" cy="224913"/>
            <a:chOff x="4855087" y="3221294"/>
            <a:chExt cx="415413" cy="415413"/>
          </a:xfrm>
        </p:grpSpPr>
        <p:sp>
          <p:nvSpPr>
            <p:cNvPr id="96" name="椭圆 95"/>
            <p:cNvSpPr/>
            <p:nvPr/>
          </p:nvSpPr>
          <p:spPr>
            <a:xfrm>
              <a:off x="4855087" y="3221294"/>
              <a:ext cx="415413" cy="415413"/>
            </a:xfrm>
            <a:prstGeom prst="ellipse">
              <a:avLst/>
            </a:prstGeom>
            <a:solidFill>
              <a:srgbClr val="1F4E79">
                <a:alpha val="5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  <p:sp>
          <p:nvSpPr>
            <p:cNvPr id="97" name="椭圆 96"/>
            <p:cNvSpPr/>
            <p:nvPr/>
          </p:nvSpPr>
          <p:spPr>
            <a:xfrm>
              <a:off x="4944805" y="3311012"/>
              <a:ext cx="235975" cy="235975"/>
            </a:xfrm>
            <a:prstGeom prst="ellipse">
              <a:avLst/>
            </a:prstGeom>
            <a:solidFill>
              <a:srgbClr val="5CC4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7190757" y="2243752"/>
            <a:ext cx="224913" cy="224913"/>
            <a:chOff x="4855087" y="3221294"/>
            <a:chExt cx="415413" cy="415413"/>
          </a:xfrm>
        </p:grpSpPr>
        <p:sp>
          <p:nvSpPr>
            <p:cNvPr id="100" name="椭圆 99"/>
            <p:cNvSpPr/>
            <p:nvPr/>
          </p:nvSpPr>
          <p:spPr>
            <a:xfrm>
              <a:off x="4855087" y="3221294"/>
              <a:ext cx="415413" cy="415413"/>
            </a:xfrm>
            <a:prstGeom prst="ellipse">
              <a:avLst/>
            </a:prstGeom>
            <a:solidFill>
              <a:srgbClr val="1F4E79">
                <a:alpha val="5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  <p:sp>
          <p:nvSpPr>
            <p:cNvPr id="101" name="椭圆 100"/>
            <p:cNvSpPr/>
            <p:nvPr/>
          </p:nvSpPr>
          <p:spPr>
            <a:xfrm>
              <a:off x="4944805" y="3311012"/>
              <a:ext cx="235975" cy="235975"/>
            </a:xfrm>
            <a:prstGeom prst="ellipse">
              <a:avLst/>
            </a:prstGeom>
            <a:solidFill>
              <a:srgbClr val="5CC4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</p:grpSp>
      <p:cxnSp>
        <p:nvCxnSpPr>
          <p:cNvPr id="133" name="直接连接符 132"/>
          <p:cNvCxnSpPr/>
          <p:nvPr/>
        </p:nvCxnSpPr>
        <p:spPr>
          <a:xfrm>
            <a:off x="1518712" y="4470030"/>
            <a:ext cx="0" cy="519069"/>
          </a:xfrm>
          <a:prstGeom prst="line">
            <a:avLst/>
          </a:prstGeom>
          <a:ln w="3175">
            <a:solidFill>
              <a:srgbClr val="255D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5" name="组合 134"/>
          <p:cNvGrpSpPr/>
          <p:nvPr/>
        </p:nvGrpSpPr>
        <p:grpSpPr>
          <a:xfrm>
            <a:off x="1406255" y="4363981"/>
            <a:ext cx="224913" cy="224913"/>
            <a:chOff x="4855087" y="3221294"/>
            <a:chExt cx="415413" cy="415413"/>
          </a:xfrm>
        </p:grpSpPr>
        <p:sp>
          <p:nvSpPr>
            <p:cNvPr id="136" name="椭圆 135"/>
            <p:cNvSpPr/>
            <p:nvPr/>
          </p:nvSpPr>
          <p:spPr>
            <a:xfrm>
              <a:off x="4855087" y="3221294"/>
              <a:ext cx="415413" cy="415413"/>
            </a:xfrm>
            <a:prstGeom prst="ellipse">
              <a:avLst/>
            </a:prstGeom>
            <a:solidFill>
              <a:srgbClr val="1F4E79">
                <a:alpha val="5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  <p:sp>
          <p:nvSpPr>
            <p:cNvPr id="137" name="椭圆 136"/>
            <p:cNvSpPr/>
            <p:nvPr/>
          </p:nvSpPr>
          <p:spPr>
            <a:xfrm>
              <a:off x="4944805" y="3311012"/>
              <a:ext cx="235975" cy="235975"/>
            </a:xfrm>
            <a:prstGeom prst="ellipse">
              <a:avLst/>
            </a:prstGeom>
            <a:solidFill>
              <a:srgbClr val="5CC4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</p:grpSp>
      <p:grpSp>
        <p:nvGrpSpPr>
          <p:cNvPr id="151" name="组合 150"/>
          <p:cNvGrpSpPr/>
          <p:nvPr/>
        </p:nvGrpSpPr>
        <p:grpSpPr>
          <a:xfrm>
            <a:off x="1525145" y="1988448"/>
            <a:ext cx="5760089" cy="2243728"/>
            <a:chOff x="1726183" y="2192249"/>
            <a:chExt cx="5760089" cy="2243728"/>
          </a:xfrm>
        </p:grpSpPr>
        <p:cxnSp>
          <p:nvCxnSpPr>
            <p:cNvPr id="109" name="直接连接符 108"/>
            <p:cNvCxnSpPr/>
            <p:nvPr/>
          </p:nvCxnSpPr>
          <p:spPr>
            <a:xfrm flipH="1">
              <a:off x="1726183" y="3148075"/>
              <a:ext cx="2114156" cy="1287902"/>
            </a:xfrm>
            <a:prstGeom prst="line">
              <a:avLst/>
            </a:prstGeom>
            <a:ln w="3175">
              <a:solidFill>
                <a:srgbClr val="255D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 flipH="1" flipV="1">
              <a:off x="3830201" y="3152319"/>
              <a:ext cx="1487604" cy="563382"/>
            </a:xfrm>
            <a:prstGeom prst="line">
              <a:avLst/>
            </a:prstGeom>
            <a:ln w="3175">
              <a:solidFill>
                <a:srgbClr val="255D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 flipH="1">
              <a:off x="5299818" y="2193764"/>
              <a:ext cx="2186453" cy="1521936"/>
            </a:xfrm>
            <a:prstGeom prst="line">
              <a:avLst/>
            </a:prstGeom>
            <a:ln w="3175">
              <a:solidFill>
                <a:srgbClr val="255D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直接连接符 140"/>
            <p:cNvCxnSpPr/>
            <p:nvPr/>
          </p:nvCxnSpPr>
          <p:spPr>
            <a:xfrm flipH="1">
              <a:off x="7321550" y="2192249"/>
              <a:ext cx="164722" cy="15489"/>
            </a:xfrm>
            <a:prstGeom prst="line">
              <a:avLst/>
            </a:prstGeom>
            <a:ln w="3175">
              <a:solidFill>
                <a:srgbClr val="255D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接连接符 144"/>
            <p:cNvCxnSpPr/>
            <p:nvPr/>
          </p:nvCxnSpPr>
          <p:spPr>
            <a:xfrm flipH="1">
              <a:off x="7440370" y="2199993"/>
              <a:ext cx="45902" cy="148403"/>
            </a:xfrm>
            <a:prstGeom prst="line">
              <a:avLst/>
            </a:prstGeom>
            <a:ln w="3175">
              <a:solidFill>
                <a:srgbClr val="255D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2" name="文本框 151"/>
          <p:cNvSpPr txBox="1"/>
          <p:nvPr/>
        </p:nvSpPr>
        <p:spPr>
          <a:xfrm>
            <a:off x="2233086" y="4043351"/>
            <a:ext cx="3513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en-US" altLang="zh-CN" sz="11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" name="文本框 152"/>
          <p:cNvSpPr txBox="1"/>
          <p:nvPr/>
        </p:nvSpPr>
        <p:spPr>
          <a:xfrm>
            <a:off x="2992809" y="3597055"/>
            <a:ext cx="3513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endParaRPr lang="en-US" altLang="zh-CN" sz="11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" name="文本框 153"/>
          <p:cNvSpPr txBox="1"/>
          <p:nvPr/>
        </p:nvSpPr>
        <p:spPr>
          <a:xfrm>
            <a:off x="3687876" y="3227667"/>
            <a:ext cx="3513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endParaRPr lang="en-US" altLang="zh-CN" sz="11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5" name="文本框 154"/>
          <p:cNvSpPr txBox="1"/>
          <p:nvPr/>
        </p:nvSpPr>
        <p:spPr>
          <a:xfrm>
            <a:off x="4412549" y="3463267"/>
            <a:ext cx="3513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endParaRPr lang="en-US" altLang="zh-CN" sz="11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6" name="文本框 155"/>
          <p:cNvSpPr txBox="1"/>
          <p:nvPr/>
        </p:nvSpPr>
        <p:spPr>
          <a:xfrm>
            <a:off x="5191109" y="3722130"/>
            <a:ext cx="3513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endParaRPr lang="en-US" altLang="zh-CN" sz="11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7" name="文本框 156"/>
          <p:cNvSpPr txBox="1"/>
          <p:nvPr/>
        </p:nvSpPr>
        <p:spPr>
          <a:xfrm>
            <a:off x="5914820" y="3202553"/>
            <a:ext cx="3513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endParaRPr lang="en-US" altLang="zh-CN" sz="11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8" name="文本框 157"/>
          <p:cNvSpPr txBox="1"/>
          <p:nvPr/>
        </p:nvSpPr>
        <p:spPr>
          <a:xfrm>
            <a:off x="6667038" y="2695461"/>
            <a:ext cx="3513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endParaRPr lang="en-US" altLang="zh-CN" sz="11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" name="文本框 158"/>
          <p:cNvSpPr txBox="1"/>
          <p:nvPr/>
        </p:nvSpPr>
        <p:spPr>
          <a:xfrm>
            <a:off x="7433651" y="2209515"/>
            <a:ext cx="42832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endParaRPr lang="en-US" altLang="zh-CN" sz="1100" spc="3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" name="文本框 159"/>
          <p:cNvSpPr txBox="1"/>
          <p:nvPr/>
        </p:nvSpPr>
        <p:spPr>
          <a:xfrm>
            <a:off x="1263673" y="5031956"/>
            <a:ext cx="510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spc="300" dirty="0" smtClean="0">
                <a:solidFill>
                  <a:srgbClr val="255D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b="1" spc="300" dirty="0" smtClean="0">
                <a:solidFill>
                  <a:srgbClr val="255D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200" b="1" spc="300" dirty="0">
              <a:solidFill>
                <a:srgbClr val="255D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1" name="文本框 160"/>
          <p:cNvSpPr txBox="1"/>
          <p:nvPr/>
        </p:nvSpPr>
        <p:spPr>
          <a:xfrm>
            <a:off x="1911244" y="5031956"/>
            <a:ext cx="510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spc="300" dirty="0" smtClean="0">
                <a:solidFill>
                  <a:srgbClr val="255D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b="1" spc="300" dirty="0" smtClean="0">
                <a:solidFill>
                  <a:srgbClr val="255D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200" b="1" spc="300" dirty="0">
              <a:solidFill>
                <a:srgbClr val="255D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2" name="文本框 161"/>
          <p:cNvSpPr txBox="1"/>
          <p:nvPr/>
        </p:nvSpPr>
        <p:spPr>
          <a:xfrm>
            <a:off x="2654065" y="5031956"/>
            <a:ext cx="510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spc="300" dirty="0">
                <a:solidFill>
                  <a:srgbClr val="255D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="1" spc="300" dirty="0" smtClean="0">
                <a:solidFill>
                  <a:srgbClr val="255D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200" b="1" spc="300" dirty="0">
              <a:solidFill>
                <a:srgbClr val="255D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" name="文本框 162"/>
          <p:cNvSpPr txBox="1"/>
          <p:nvPr/>
        </p:nvSpPr>
        <p:spPr>
          <a:xfrm>
            <a:off x="3387361" y="5031956"/>
            <a:ext cx="510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spc="300" dirty="0" smtClean="0">
                <a:solidFill>
                  <a:srgbClr val="255D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200" b="1" spc="300" dirty="0" smtClean="0">
                <a:solidFill>
                  <a:srgbClr val="255D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200" b="1" spc="300" dirty="0">
              <a:solidFill>
                <a:srgbClr val="255D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" name="文本框 163"/>
          <p:cNvSpPr txBox="1"/>
          <p:nvPr/>
        </p:nvSpPr>
        <p:spPr>
          <a:xfrm>
            <a:off x="4111132" y="5031956"/>
            <a:ext cx="510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spc="300" dirty="0" smtClean="0">
                <a:solidFill>
                  <a:srgbClr val="255D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b="1" spc="300" dirty="0" smtClean="0">
                <a:solidFill>
                  <a:srgbClr val="255D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200" b="1" spc="300" dirty="0">
              <a:solidFill>
                <a:srgbClr val="255D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文本框 164"/>
          <p:cNvSpPr txBox="1"/>
          <p:nvPr/>
        </p:nvSpPr>
        <p:spPr>
          <a:xfrm>
            <a:off x="4863477" y="5031956"/>
            <a:ext cx="510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spc="300" dirty="0" smtClean="0">
                <a:solidFill>
                  <a:srgbClr val="255D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200" b="1" spc="300" dirty="0" smtClean="0">
                <a:solidFill>
                  <a:srgbClr val="255D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200" b="1" spc="300" dirty="0">
              <a:solidFill>
                <a:srgbClr val="255D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" name="文本框 165"/>
          <p:cNvSpPr txBox="1"/>
          <p:nvPr/>
        </p:nvSpPr>
        <p:spPr>
          <a:xfrm>
            <a:off x="5587247" y="5031956"/>
            <a:ext cx="510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spc="300" dirty="0" smtClean="0">
                <a:solidFill>
                  <a:srgbClr val="255D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200" b="1" spc="300" dirty="0" smtClean="0">
                <a:solidFill>
                  <a:srgbClr val="255D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200" b="1" spc="300" dirty="0">
              <a:solidFill>
                <a:srgbClr val="255D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7" name="文本框 166"/>
          <p:cNvSpPr txBox="1"/>
          <p:nvPr/>
        </p:nvSpPr>
        <p:spPr>
          <a:xfrm>
            <a:off x="6330067" y="5031956"/>
            <a:ext cx="510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spc="300" dirty="0" smtClean="0">
                <a:solidFill>
                  <a:srgbClr val="255D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200" b="1" spc="300" dirty="0" smtClean="0">
                <a:solidFill>
                  <a:srgbClr val="255D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200" b="1" spc="300" dirty="0">
              <a:solidFill>
                <a:srgbClr val="255D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8" name="文本框 167"/>
          <p:cNvSpPr txBox="1"/>
          <p:nvPr/>
        </p:nvSpPr>
        <p:spPr>
          <a:xfrm>
            <a:off x="7053837" y="5031956"/>
            <a:ext cx="510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spc="300" dirty="0" smtClean="0">
                <a:solidFill>
                  <a:srgbClr val="255D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1200" b="1" spc="300" dirty="0" smtClean="0">
                <a:solidFill>
                  <a:srgbClr val="255D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200" b="1" spc="300" dirty="0">
              <a:solidFill>
                <a:srgbClr val="255D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9" name="文本框 168"/>
          <p:cNvSpPr txBox="1"/>
          <p:nvPr/>
        </p:nvSpPr>
        <p:spPr>
          <a:xfrm>
            <a:off x="9784371" y="4118090"/>
            <a:ext cx="18033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1600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0" name="文本框 169"/>
          <p:cNvSpPr txBox="1"/>
          <p:nvPr/>
        </p:nvSpPr>
        <p:spPr>
          <a:xfrm>
            <a:off x="9272145" y="4536374"/>
            <a:ext cx="21898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0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</a:t>
            </a:r>
            <a:r>
              <a:rPr lang="zh-CN" altLang="en-US" sz="10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r>
              <a:rPr lang="zh-CN" altLang="en-US" sz="10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0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10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文字。单击</a:t>
            </a:r>
            <a:r>
              <a:rPr lang="zh-CN" altLang="en-US" sz="10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添加文字，单击添加文字</a:t>
            </a:r>
            <a:r>
              <a:rPr lang="zh-CN" altLang="en-US" sz="10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000" spc="3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107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152" grpId="0"/>
      <p:bldP spid="153" grpId="0"/>
      <p:bldP spid="154" grpId="0"/>
      <p:bldP spid="155" grpId="0"/>
      <p:bldP spid="156" grpId="0"/>
      <p:bldP spid="157" grpId="0"/>
      <p:bldP spid="158" grpId="0"/>
      <p:bldP spid="15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文本框 130"/>
          <p:cNvSpPr txBox="1"/>
          <p:nvPr/>
        </p:nvSpPr>
        <p:spPr>
          <a:xfrm>
            <a:off x="1498615" y="5392494"/>
            <a:ext cx="1942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点击“形状”插入图形，选择图片填充</a:t>
            </a:r>
            <a:r>
              <a:rPr lang="en-US" altLang="zh-CN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900" spc="3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973392" y="0"/>
            <a:ext cx="0" cy="756247"/>
          </a:xfrm>
          <a:prstGeom prst="line">
            <a:avLst/>
          </a:prstGeom>
          <a:ln w="57150">
            <a:solidFill>
              <a:srgbClr val="286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40253" y="109916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72749" y="171471"/>
            <a:ext cx="2575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800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355799" y="6150047"/>
            <a:ext cx="5480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点击“形状”插入图形，选择图片填充，可将图片添加为该形状，注意图片长长宽比例与形状成正比，插入的图片才不会变形。</a:t>
            </a:r>
            <a:endParaRPr lang="en-US" altLang="zh-CN" sz="900" spc="3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流程图: 准备 101"/>
          <p:cNvSpPr/>
          <p:nvPr/>
        </p:nvSpPr>
        <p:spPr>
          <a:xfrm>
            <a:off x="1855759" y="2835269"/>
            <a:ext cx="1959341" cy="1857745"/>
          </a:xfrm>
          <a:prstGeom prst="flowChartPreparation">
            <a:avLst/>
          </a:prstGeom>
          <a:noFill/>
          <a:ln w="3175">
            <a:solidFill>
              <a:srgbClr val="5597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流程图: 准备 103"/>
          <p:cNvSpPr/>
          <p:nvPr/>
        </p:nvSpPr>
        <p:spPr>
          <a:xfrm>
            <a:off x="3675930" y="3789578"/>
            <a:ext cx="1473323" cy="1396928"/>
          </a:xfrm>
          <a:prstGeom prst="flowChartPreparation">
            <a:avLst/>
          </a:prstGeom>
          <a:noFill/>
          <a:ln w="3175">
            <a:solidFill>
              <a:srgbClr val="5597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流程图: 准备 104"/>
          <p:cNvSpPr/>
          <p:nvPr/>
        </p:nvSpPr>
        <p:spPr>
          <a:xfrm>
            <a:off x="3675930" y="2229731"/>
            <a:ext cx="1473323" cy="1396928"/>
          </a:xfrm>
          <a:prstGeom prst="flowChartPreparation">
            <a:avLst/>
          </a:prstGeom>
          <a:blipFill>
            <a:blip r:embed="rId1"/>
            <a:stretch>
              <a:fillRect/>
            </a:stretch>
          </a:blipFill>
          <a:ln w="3175">
            <a:solidFill>
              <a:srgbClr val="5597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流程图: 准备 105"/>
          <p:cNvSpPr/>
          <p:nvPr/>
        </p:nvSpPr>
        <p:spPr>
          <a:xfrm>
            <a:off x="4982966" y="2779247"/>
            <a:ext cx="1959341" cy="1857745"/>
          </a:xfrm>
          <a:prstGeom prst="flowChartPreparation">
            <a:avLst/>
          </a:prstGeom>
          <a:noFill/>
          <a:ln w="3175">
            <a:solidFill>
              <a:srgbClr val="5597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流程图: 准备 106"/>
          <p:cNvSpPr/>
          <p:nvPr/>
        </p:nvSpPr>
        <p:spPr>
          <a:xfrm>
            <a:off x="6804025" y="3789578"/>
            <a:ext cx="1473323" cy="1396928"/>
          </a:xfrm>
          <a:prstGeom prst="flowChartPreparation">
            <a:avLst/>
          </a:prstGeom>
          <a:blipFill>
            <a:blip r:embed="rId2"/>
            <a:stretch>
              <a:fillRect/>
            </a:stretch>
          </a:blipFill>
          <a:ln w="3175">
            <a:solidFill>
              <a:srgbClr val="5597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流程图: 准备 107"/>
          <p:cNvSpPr/>
          <p:nvPr/>
        </p:nvSpPr>
        <p:spPr>
          <a:xfrm>
            <a:off x="6804025" y="2229731"/>
            <a:ext cx="1473323" cy="1396928"/>
          </a:xfrm>
          <a:prstGeom prst="flowChartPreparation">
            <a:avLst/>
          </a:prstGeom>
          <a:noFill/>
          <a:ln w="3175">
            <a:solidFill>
              <a:srgbClr val="5597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流程图: 准备 109"/>
          <p:cNvSpPr/>
          <p:nvPr/>
        </p:nvSpPr>
        <p:spPr>
          <a:xfrm>
            <a:off x="8110172" y="2769500"/>
            <a:ext cx="1959341" cy="1857745"/>
          </a:xfrm>
          <a:prstGeom prst="flowChartPreparation">
            <a:avLst/>
          </a:prstGeom>
          <a:blipFill>
            <a:blip r:embed="rId3"/>
            <a:stretch>
              <a:fillRect/>
            </a:stretch>
          </a:blipFill>
          <a:ln w="3175">
            <a:solidFill>
              <a:srgbClr val="5597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1" name="图片 1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579" y="4018304"/>
            <a:ext cx="1000024" cy="939476"/>
          </a:xfrm>
          <a:prstGeom prst="rect">
            <a:avLst/>
          </a:prstGeom>
        </p:spPr>
      </p:pic>
      <p:pic>
        <p:nvPicPr>
          <p:cNvPr id="114" name="图片 1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307" y="2396287"/>
            <a:ext cx="1190621" cy="1118533"/>
          </a:xfrm>
          <a:prstGeom prst="rect">
            <a:avLst/>
          </a:prstGeom>
        </p:spPr>
      </p:pic>
      <p:sp>
        <p:nvSpPr>
          <p:cNvPr id="115" name="文本框 114"/>
          <p:cNvSpPr txBox="1"/>
          <p:nvPr/>
        </p:nvSpPr>
        <p:spPr>
          <a:xfrm>
            <a:off x="5224380" y="3312127"/>
            <a:ext cx="1493510" cy="314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1400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5191626" y="3708119"/>
            <a:ext cx="15700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0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</a:t>
            </a:r>
            <a:r>
              <a:rPr lang="zh-CN" altLang="en-US" sz="10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r>
              <a:rPr lang="zh-CN" altLang="en-US" sz="10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0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10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文字。</a:t>
            </a:r>
            <a:endParaRPr lang="en-US" altLang="zh-CN" sz="1000" spc="3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2110653" y="3390196"/>
            <a:ext cx="1493510" cy="314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1400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2077899" y="3786188"/>
            <a:ext cx="15700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0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</a:t>
            </a:r>
            <a:r>
              <a:rPr lang="zh-CN" altLang="en-US" sz="10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r>
              <a:rPr lang="zh-CN" altLang="en-US" sz="10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000" spc="3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</a:t>
            </a:r>
            <a:r>
              <a:rPr lang="zh-CN" altLang="en-US" sz="10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文字。</a:t>
            </a:r>
            <a:endParaRPr lang="en-US" altLang="zh-CN" sz="1000" spc="3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540687" y="1853294"/>
            <a:ext cx="1026685" cy="376437"/>
            <a:chOff x="7540687" y="1853294"/>
            <a:chExt cx="1026685" cy="376437"/>
          </a:xfrm>
        </p:grpSpPr>
        <p:cxnSp>
          <p:nvCxnSpPr>
            <p:cNvPr id="121" name="直接连接符 120"/>
            <p:cNvCxnSpPr>
              <a:endCxn id="108" idx="0"/>
            </p:cNvCxnSpPr>
            <p:nvPr/>
          </p:nvCxnSpPr>
          <p:spPr>
            <a:xfrm flipH="1">
              <a:off x="7540687" y="1853294"/>
              <a:ext cx="121494" cy="376437"/>
            </a:xfrm>
            <a:prstGeom prst="line">
              <a:avLst/>
            </a:prstGeom>
            <a:ln w="3175">
              <a:solidFill>
                <a:srgbClr val="255D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接连接符 121"/>
            <p:cNvCxnSpPr/>
            <p:nvPr/>
          </p:nvCxnSpPr>
          <p:spPr>
            <a:xfrm>
              <a:off x="7652972" y="1853294"/>
              <a:ext cx="914400" cy="0"/>
            </a:xfrm>
            <a:prstGeom prst="line">
              <a:avLst/>
            </a:prstGeom>
            <a:ln w="3175">
              <a:solidFill>
                <a:srgbClr val="255D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3357900" y="5186506"/>
            <a:ext cx="1054692" cy="340780"/>
            <a:chOff x="3357900" y="5186506"/>
            <a:chExt cx="1054692" cy="340780"/>
          </a:xfrm>
        </p:grpSpPr>
        <p:cxnSp>
          <p:nvCxnSpPr>
            <p:cNvPr id="120" name="直接连接符 119"/>
            <p:cNvCxnSpPr>
              <a:stCxn id="104" idx="2"/>
            </p:cNvCxnSpPr>
            <p:nvPr/>
          </p:nvCxnSpPr>
          <p:spPr>
            <a:xfrm flipH="1">
              <a:off x="4296259" y="5186506"/>
              <a:ext cx="116333" cy="337994"/>
            </a:xfrm>
            <a:prstGeom prst="line">
              <a:avLst/>
            </a:prstGeom>
            <a:ln w="3175">
              <a:solidFill>
                <a:srgbClr val="255D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>
              <a:off x="3357900" y="5527286"/>
              <a:ext cx="914400" cy="0"/>
            </a:xfrm>
            <a:prstGeom prst="line">
              <a:avLst/>
            </a:prstGeom>
            <a:ln w="3175">
              <a:solidFill>
                <a:srgbClr val="255D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组合 123"/>
          <p:cNvGrpSpPr/>
          <p:nvPr/>
        </p:nvGrpSpPr>
        <p:grpSpPr>
          <a:xfrm>
            <a:off x="8506016" y="1752768"/>
            <a:ext cx="224913" cy="224913"/>
            <a:chOff x="4855087" y="3221294"/>
            <a:chExt cx="415413" cy="415413"/>
          </a:xfrm>
        </p:grpSpPr>
        <p:sp>
          <p:nvSpPr>
            <p:cNvPr id="125" name="椭圆 124"/>
            <p:cNvSpPr/>
            <p:nvPr/>
          </p:nvSpPr>
          <p:spPr>
            <a:xfrm>
              <a:off x="4855087" y="3221294"/>
              <a:ext cx="415413" cy="415413"/>
            </a:xfrm>
            <a:prstGeom prst="ellipse">
              <a:avLst/>
            </a:prstGeom>
            <a:solidFill>
              <a:srgbClr val="1F4E79">
                <a:alpha val="5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  <p:sp>
          <p:nvSpPr>
            <p:cNvPr id="126" name="椭圆 125"/>
            <p:cNvSpPr/>
            <p:nvPr/>
          </p:nvSpPr>
          <p:spPr>
            <a:xfrm>
              <a:off x="4944805" y="3311012"/>
              <a:ext cx="235975" cy="235975"/>
            </a:xfrm>
            <a:prstGeom prst="ellipse">
              <a:avLst/>
            </a:prstGeom>
            <a:solidFill>
              <a:srgbClr val="5CC4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3233464" y="5400823"/>
            <a:ext cx="224913" cy="224913"/>
            <a:chOff x="4855087" y="3221294"/>
            <a:chExt cx="415413" cy="415413"/>
          </a:xfrm>
        </p:grpSpPr>
        <p:sp>
          <p:nvSpPr>
            <p:cNvPr id="128" name="椭圆 127"/>
            <p:cNvSpPr/>
            <p:nvPr/>
          </p:nvSpPr>
          <p:spPr>
            <a:xfrm>
              <a:off x="4855087" y="3221294"/>
              <a:ext cx="415413" cy="415413"/>
            </a:xfrm>
            <a:prstGeom prst="ellipse">
              <a:avLst/>
            </a:prstGeom>
            <a:solidFill>
              <a:srgbClr val="1F4E79">
                <a:alpha val="5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  <p:sp>
          <p:nvSpPr>
            <p:cNvPr id="129" name="椭圆 128"/>
            <p:cNvSpPr/>
            <p:nvPr/>
          </p:nvSpPr>
          <p:spPr>
            <a:xfrm>
              <a:off x="4944805" y="3311012"/>
              <a:ext cx="235975" cy="235975"/>
            </a:xfrm>
            <a:prstGeom prst="ellipse">
              <a:avLst/>
            </a:prstGeom>
            <a:solidFill>
              <a:srgbClr val="5CC4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50000"/>
                </a:lnSpc>
              </a:pPr>
              <a:endParaRPr lang="zh-CN" altLang="en-US"/>
            </a:p>
          </p:txBody>
        </p:sp>
      </p:grpSp>
      <p:sp>
        <p:nvSpPr>
          <p:cNvPr id="130" name="文本框 129"/>
          <p:cNvSpPr txBox="1"/>
          <p:nvPr/>
        </p:nvSpPr>
        <p:spPr>
          <a:xfrm>
            <a:off x="8779504" y="1740781"/>
            <a:ext cx="1942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点击“形状”插入图形，选择图片填充</a:t>
            </a:r>
            <a:r>
              <a:rPr lang="en-US" altLang="zh-CN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900" spc="3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 tmFilter="0, 0; .2, .5; .8, .5; 1, 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500" autoRev="1" fill="hold"/>
                                        <p:tgtEl>
                                          <p:spTgt spid="1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 tmFilter="0, 0; .2, .5; .8, .5; 1, 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500" autoRev="1" fill="hold"/>
                                        <p:tgtEl>
                                          <p:spTgt spid="1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7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7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105" grpId="0" animBg="1"/>
      <p:bldP spid="107" grpId="0" animBg="1"/>
      <p:bldP spid="110" grpId="0" animBg="1"/>
      <p:bldP spid="1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矩形 137"/>
          <p:cNvSpPr/>
          <p:nvPr/>
        </p:nvSpPr>
        <p:spPr>
          <a:xfrm>
            <a:off x="7741987" y="5152456"/>
            <a:ext cx="2249603" cy="310616"/>
          </a:xfrm>
          <a:prstGeom prst="rect">
            <a:avLst/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734185" y="4599791"/>
            <a:ext cx="2249603" cy="310616"/>
          </a:xfrm>
          <a:prstGeom prst="rect">
            <a:avLst/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>
            <a:off x="973392" y="0"/>
            <a:ext cx="0" cy="756247"/>
          </a:xfrm>
          <a:prstGeom prst="line">
            <a:avLst/>
          </a:prstGeom>
          <a:ln w="57150">
            <a:solidFill>
              <a:srgbClr val="2865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40253" y="109916"/>
            <a:ext cx="726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72749" y="171471"/>
            <a:ext cx="2575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300" dirty="0">
                <a:solidFill>
                  <a:srgbClr val="286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800" spc="300" dirty="0">
              <a:solidFill>
                <a:srgbClr val="286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355799" y="6150047"/>
            <a:ext cx="5480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spc="3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点击“形状”插入图形，选择图片填充，可将图片添加为该形状，注意图片长长宽比例与形状成正比，插入的图片才不会变形。</a:t>
            </a:r>
            <a:endParaRPr lang="en-US" altLang="zh-CN" sz="900" spc="3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91"/>
          <p:cNvSpPr/>
          <p:nvPr/>
        </p:nvSpPr>
        <p:spPr bwMode="auto">
          <a:xfrm>
            <a:off x="4196869" y="4280757"/>
            <a:ext cx="877790" cy="413482"/>
          </a:xfrm>
          <a:custGeom>
            <a:avLst/>
            <a:gdLst>
              <a:gd name="T0" fmla="*/ 129 w 1350"/>
              <a:gd name="T1" fmla="*/ 98 h 687"/>
              <a:gd name="T2" fmla="*/ 147 w 1350"/>
              <a:gd name="T3" fmla="*/ 132 h 687"/>
              <a:gd name="T4" fmla="*/ 164 w 1350"/>
              <a:gd name="T5" fmla="*/ 151 h 687"/>
              <a:gd name="T6" fmla="*/ 233 w 1350"/>
              <a:gd name="T7" fmla="*/ 209 h 687"/>
              <a:gd name="T8" fmla="*/ 250 w 1350"/>
              <a:gd name="T9" fmla="*/ 225 h 687"/>
              <a:gd name="T10" fmla="*/ 274 w 1350"/>
              <a:gd name="T11" fmla="*/ 264 h 687"/>
              <a:gd name="T12" fmla="*/ 212 w 1350"/>
              <a:gd name="T13" fmla="*/ 284 h 687"/>
              <a:gd name="T14" fmla="*/ 195 w 1350"/>
              <a:gd name="T15" fmla="*/ 355 h 687"/>
              <a:gd name="T16" fmla="*/ 179 w 1350"/>
              <a:gd name="T17" fmla="*/ 373 h 687"/>
              <a:gd name="T18" fmla="*/ 0 w 1350"/>
              <a:gd name="T19" fmla="*/ 393 h 687"/>
              <a:gd name="T20" fmla="*/ 109 w 1350"/>
              <a:gd name="T21" fmla="*/ 597 h 687"/>
              <a:gd name="T22" fmla="*/ 147 w 1350"/>
              <a:gd name="T23" fmla="*/ 650 h 687"/>
              <a:gd name="T24" fmla="*/ 164 w 1350"/>
              <a:gd name="T25" fmla="*/ 687 h 687"/>
              <a:gd name="T26" fmla="*/ 195 w 1350"/>
              <a:gd name="T27" fmla="*/ 668 h 687"/>
              <a:gd name="T28" fmla="*/ 212 w 1350"/>
              <a:gd name="T29" fmla="*/ 630 h 687"/>
              <a:gd name="T30" fmla="*/ 233 w 1350"/>
              <a:gd name="T31" fmla="*/ 595 h 687"/>
              <a:gd name="T32" fmla="*/ 250 w 1350"/>
              <a:gd name="T33" fmla="*/ 535 h 687"/>
              <a:gd name="T34" fmla="*/ 395 w 1350"/>
              <a:gd name="T35" fmla="*/ 517 h 687"/>
              <a:gd name="T36" fmla="*/ 429 w 1350"/>
              <a:gd name="T37" fmla="*/ 496 h 687"/>
              <a:gd name="T38" fmla="*/ 447 w 1350"/>
              <a:gd name="T39" fmla="*/ 475 h 687"/>
              <a:gd name="T40" fmla="*/ 501 w 1350"/>
              <a:gd name="T41" fmla="*/ 456 h 687"/>
              <a:gd name="T42" fmla="*/ 538 w 1350"/>
              <a:gd name="T43" fmla="*/ 475 h 687"/>
              <a:gd name="T44" fmla="*/ 559 w 1350"/>
              <a:gd name="T45" fmla="*/ 517 h 687"/>
              <a:gd name="T46" fmla="*/ 574 w 1350"/>
              <a:gd name="T47" fmla="*/ 553 h 687"/>
              <a:gd name="T48" fmla="*/ 597 w 1350"/>
              <a:gd name="T49" fmla="*/ 569 h 687"/>
              <a:gd name="T50" fmla="*/ 900 w 1350"/>
              <a:gd name="T51" fmla="*/ 595 h 687"/>
              <a:gd name="T52" fmla="*/ 917 w 1350"/>
              <a:gd name="T53" fmla="*/ 611 h 687"/>
              <a:gd name="T54" fmla="*/ 934 w 1350"/>
              <a:gd name="T55" fmla="*/ 645 h 687"/>
              <a:gd name="T56" fmla="*/ 1026 w 1350"/>
              <a:gd name="T57" fmla="*/ 668 h 687"/>
              <a:gd name="T58" fmla="*/ 1042 w 1350"/>
              <a:gd name="T59" fmla="*/ 645 h 687"/>
              <a:gd name="T60" fmla="*/ 1059 w 1350"/>
              <a:gd name="T61" fmla="*/ 611 h 687"/>
              <a:gd name="T62" fmla="*/ 1097 w 1350"/>
              <a:gd name="T63" fmla="*/ 595 h 687"/>
              <a:gd name="T64" fmla="*/ 1350 w 1350"/>
              <a:gd name="T65" fmla="*/ 535 h 687"/>
              <a:gd name="T66" fmla="*/ 1328 w 1350"/>
              <a:gd name="T67" fmla="*/ 440 h 687"/>
              <a:gd name="T68" fmla="*/ 1297 w 1350"/>
              <a:gd name="T69" fmla="*/ 378 h 687"/>
              <a:gd name="T70" fmla="*/ 1273 w 1350"/>
              <a:gd name="T71" fmla="*/ 267 h 687"/>
              <a:gd name="T72" fmla="*/ 1223 w 1350"/>
              <a:gd name="T73" fmla="*/ 193 h 687"/>
              <a:gd name="T74" fmla="*/ 991 w 1350"/>
              <a:gd name="T75" fmla="*/ 172 h 687"/>
              <a:gd name="T76" fmla="*/ 971 w 1350"/>
              <a:gd name="T77" fmla="*/ 151 h 687"/>
              <a:gd name="T78" fmla="*/ 954 w 1350"/>
              <a:gd name="T79" fmla="*/ 131 h 687"/>
              <a:gd name="T80" fmla="*/ 934 w 1350"/>
              <a:gd name="T81" fmla="*/ 116 h 687"/>
              <a:gd name="T82" fmla="*/ 917 w 1350"/>
              <a:gd name="T83" fmla="*/ 56 h 687"/>
              <a:gd name="T84" fmla="*/ 900 w 1350"/>
              <a:gd name="T85" fmla="*/ 37 h 687"/>
              <a:gd name="T86" fmla="*/ 809 w 1350"/>
              <a:gd name="T87" fmla="*/ 22 h 687"/>
              <a:gd name="T88" fmla="*/ 630 w 1350"/>
              <a:gd name="T89" fmla="*/ 37 h 687"/>
              <a:gd name="T90" fmla="*/ 452 w 1350"/>
              <a:gd name="T91" fmla="*/ 13 h 687"/>
              <a:gd name="T92" fmla="*/ 359 w 1350"/>
              <a:gd name="T93" fmla="*/ 14 h 687"/>
              <a:gd name="T94" fmla="*/ 309 w 1350"/>
              <a:gd name="T95" fmla="*/ 0 h 687"/>
              <a:gd name="T96" fmla="*/ 147 w 1350"/>
              <a:gd name="T97" fmla="*/ 14 h 687"/>
              <a:gd name="T98" fmla="*/ 132 w 1350"/>
              <a:gd name="T99" fmla="*/ 48 h 687"/>
              <a:gd name="T100" fmla="*/ 109 w 1350"/>
              <a:gd name="T101" fmla="*/ 91 h 687"/>
              <a:gd name="T102" fmla="*/ 129 w 1350"/>
              <a:gd name="T103" fmla="*/ 61 h 68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350"/>
              <a:gd name="T157" fmla="*/ 0 h 687"/>
              <a:gd name="T158" fmla="*/ 1350 w 1350"/>
              <a:gd name="T159" fmla="*/ 687 h 68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350" h="687">
                <a:moveTo>
                  <a:pt x="129" y="61"/>
                </a:moveTo>
                <a:lnTo>
                  <a:pt x="129" y="98"/>
                </a:lnTo>
                <a:lnTo>
                  <a:pt x="147" y="98"/>
                </a:lnTo>
                <a:lnTo>
                  <a:pt x="147" y="132"/>
                </a:lnTo>
                <a:lnTo>
                  <a:pt x="164" y="132"/>
                </a:lnTo>
                <a:lnTo>
                  <a:pt x="164" y="151"/>
                </a:lnTo>
                <a:lnTo>
                  <a:pt x="179" y="151"/>
                </a:lnTo>
                <a:lnTo>
                  <a:pt x="233" y="209"/>
                </a:lnTo>
                <a:lnTo>
                  <a:pt x="250" y="209"/>
                </a:lnTo>
                <a:lnTo>
                  <a:pt x="250" y="225"/>
                </a:lnTo>
                <a:lnTo>
                  <a:pt x="274" y="225"/>
                </a:lnTo>
                <a:lnTo>
                  <a:pt x="274" y="264"/>
                </a:lnTo>
                <a:lnTo>
                  <a:pt x="250" y="284"/>
                </a:lnTo>
                <a:lnTo>
                  <a:pt x="212" y="284"/>
                </a:lnTo>
                <a:lnTo>
                  <a:pt x="195" y="300"/>
                </a:lnTo>
                <a:lnTo>
                  <a:pt x="195" y="355"/>
                </a:lnTo>
                <a:lnTo>
                  <a:pt x="179" y="355"/>
                </a:lnTo>
                <a:lnTo>
                  <a:pt x="179" y="373"/>
                </a:lnTo>
                <a:lnTo>
                  <a:pt x="18" y="373"/>
                </a:lnTo>
                <a:lnTo>
                  <a:pt x="0" y="393"/>
                </a:lnTo>
                <a:lnTo>
                  <a:pt x="24" y="558"/>
                </a:lnTo>
                <a:lnTo>
                  <a:pt x="109" y="597"/>
                </a:lnTo>
                <a:lnTo>
                  <a:pt x="109" y="613"/>
                </a:lnTo>
                <a:lnTo>
                  <a:pt x="147" y="650"/>
                </a:lnTo>
                <a:lnTo>
                  <a:pt x="147" y="687"/>
                </a:lnTo>
                <a:lnTo>
                  <a:pt x="164" y="687"/>
                </a:lnTo>
                <a:lnTo>
                  <a:pt x="166" y="684"/>
                </a:lnTo>
                <a:lnTo>
                  <a:pt x="195" y="668"/>
                </a:lnTo>
                <a:lnTo>
                  <a:pt x="195" y="645"/>
                </a:lnTo>
                <a:lnTo>
                  <a:pt x="212" y="630"/>
                </a:lnTo>
                <a:lnTo>
                  <a:pt x="212" y="595"/>
                </a:lnTo>
                <a:lnTo>
                  <a:pt x="233" y="595"/>
                </a:lnTo>
                <a:lnTo>
                  <a:pt x="233" y="535"/>
                </a:lnTo>
                <a:lnTo>
                  <a:pt x="250" y="535"/>
                </a:lnTo>
                <a:lnTo>
                  <a:pt x="250" y="517"/>
                </a:lnTo>
                <a:lnTo>
                  <a:pt x="395" y="517"/>
                </a:lnTo>
                <a:lnTo>
                  <a:pt x="395" y="496"/>
                </a:lnTo>
                <a:lnTo>
                  <a:pt x="429" y="496"/>
                </a:lnTo>
                <a:lnTo>
                  <a:pt x="429" y="475"/>
                </a:lnTo>
                <a:lnTo>
                  <a:pt x="447" y="475"/>
                </a:lnTo>
                <a:lnTo>
                  <a:pt x="447" y="456"/>
                </a:lnTo>
                <a:lnTo>
                  <a:pt x="501" y="456"/>
                </a:lnTo>
                <a:lnTo>
                  <a:pt x="501" y="475"/>
                </a:lnTo>
                <a:lnTo>
                  <a:pt x="538" y="475"/>
                </a:lnTo>
                <a:lnTo>
                  <a:pt x="538" y="496"/>
                </a:lnTo>
                <a:lnTo>
                  <a:pt x="559" y="517"/>
                </a:lnTo>
                <a:lnTo>
                  <a:pt x="559" y="535"/>
                </a:lnTo>
                <a:lnTo>
                  <a:pt x="574" y="553"/>
                </a:lnTo>
                <a:lnTo>
                  <a:pt x="574" y="569"/>
                </a:lnTo>
                <a:lnTo>
                  <a:pt x="597" y="569"/>
                </a:lnTo>
                <a:lnTo>
                  <a:pt x="597" y="595"/>
                </a:lnTo>
                <a:lnTo>
                  <a:pt x="900" y="595"/>
                </a:lnTo>
                <a:lnTo>
                  <a:pt x="900" y="611"/>
                </a:lnTo>
                <a:lnTo>
                  <a:pt x="917" y="611"/>
                </a:lnTo>
                <a:lnTo>
                  <a:pt x="917" y="630"/>
                </a:lnTo>
                <a:lnTo>
                  <a:pt x="934" y="645"/>
                </a:lnTo>
                <a:lnTo>
                  <a:pt x="934" y="668"/>
                </a:lnTo>
                <a:lnTo>
                  <a:pt x="1026" y="668"/>
                </a:lnTo>
                <a:lnTo>
                  <a:pt x="1026" y="645"/>
                </a:lnTo>
                <a:lnTo>
                  <a:pt x="1042" y="645"/>
                </a:lnTo>
                <a:lnTo>
                  <a:pt x="1042" y="611"/>
                </a:lnTo>
                <a:lnTo>
                  <a:pt x="1059" y="611"/>
                </a:lnTo>
                <a:lnTo>
                  <a:pt x="1077" y="595"/>
                </a:lnTo>
                <a:lnTo>
                  <a:pt x="1097" y="595"/>
                </a:lnTo>
                <a:lnTo>
                  <a:pt x="1097" y="535"/>
                </a:lnTo>
                <a:lnTo>
                  <a:pt x="1350" y="535"/>
                </a:lnTo>
                <a:lnTo>
                  <a:pt x="1350" y="456"/>
                </a:lnTo>
                <a:lnTo>
                  <a:pt x="1328" y="440"/>
                </a:lnTo>
                <a:lnTo>
                  <a:pt x="1328" y="421"/>
                </a:lnTo>
                <a:lnTo>
                  <a:pt x="1297" y="378"/>
                </a:lnTo>
                <a:lnTo>
                  <a:pt x="1273" y="378"/>
                </a:lnTo>
                <a:lnTo>
                  <a:pt x="1273" y="267"/>
                </a:lnTo>
                <a:lnTo>
                  <a:pt x="1223" y="267"/>
                </a:lnTo>
                <a:lnTo>
                  <a:pt x="1223" y="193"/>
                </a:lnTo>
                <a:lnTo>
                  <a:pt x="991" y="193"/>
                </a:lnTo>
                <a:lnTo>
                  <a:pt x="991" y="172"/>
                </a:lnTo>
                <a:lnTo>
                  <a:pt x="971" y="172"/>
                </a:lnTo>
                <a:lnTo>
                  <a:pt x="971" y="151"/>
                </a:lnTo>
                <a:lnTo>
                  <a:pt x="954" y="151"/>
                </a:lnTo>
                <a:lnTo>
                  <a:pt x="954" y="131"/>
                </a:lnTo>
                <a:lnTo>
                  <a:pt x="934" y="131"/>
                </a:lnTo>
                <a:lnTo>
                  <a:pt x="934" y="116"/>
                </a:lnTo>
                <a:lnTo>
                  <a:pt x="917" y="116"/>
                </a:lnTo>
                <a:lnTo>
                  <a:pt x="917" y="56"/>
                </a:lnTo>
                <a:lnTo>
                  <a:pt x="900" y="56"/>
                </a:lnTo>
                <a:lnTo>
                  <a:pt x="900" y="37"/>
                </a:lnTo>
                <a:lnTo>
                  <a:pt x="884" y="22"/>
                </a:lnTo>
                <a:lnTo>
                  <a:pt x="809" y="22"/>
                </a:lnTo>
                <a:lnTo>
                  <a:pt x="809" y="37"/>
                </a:lnTo>
                <a:lnTo>
                  <a:pt x="630" y="37"/>
                </a:lnTo>
                <a:lnTo>
                  <a:pt x="630" y="22"/>
                </a:lnTo>
                <a:lnTo>
                  <a:pt x="452" y="13"/>
                </a:lnTo>
                <a:lnTo>
                  <a:pt x="447" y="13"/>
                </a:lnTo>
                <a:lnTo>
                  <a:pt x="359" y="14"/>
                </a:lnTo>
                <a:lnTo>
                  <a:pt x="359" y="0"/>
                </a:lnTo>
                <a:lnTo>
                  <a:pt x="309" y="0"/>
                </a:lnTo>
                <a:lnTo>
                  <a:pt x="309" y="14"/>
                </a:lnTo>
                <a:lnTo>
                  <a:pt x="147" y="14"/>
                </a:lnTo>
                <a:lnTo>
                  <a:pt x="147" y="48"/>
                </a:lnTo>
                <a:lnTo>
                  <a:pt x="132" y="48"/>
                </a:lnTo>
                <a:lnTo>
                  <a:pt x="132" y="91"/>
                </a:lnTo>
                <a:lnTo>
                  <a:pt x="109" y="91"/>
                </a:lnTo>
                <a:lnTo>
                  <a:pt x="109" y="107"/>
                </a:lnTo>
                <a:lnTo>
                  <a:pt x="129" y="61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35" name="Freeform 92"/>
          <p:cNvSpPr/>
          <p:nvPr/>
        </p:nvSpPr>
        <p:spPr bwMode="auto">
          <a:xfrm>
            <a:off x="4361868" y="3790570"/>
            <a:ext cx="691672" cy="607639"/>
          </a:xfrm>
          <a:custGeom>
            <a:avLst/>
            <a:gdLst>
              <a:gd name="T0" fmla="*/ 480 w 1058"/>
              <a:gd name="T1" fmla="*/ 56 h 1013"/>
              <a:gd name="T2" fmla="*/ 480 w 1058"/>
              <a:gd name="T3" fmla="*/ 145 h 1013"/>
              <a:gd name="T4" fmla="*/ 444 w 1058"/>
              <a:gd name="T5" fmla="*/ 171 h 1013"/>
              <a:gd name="T6" fmla="*/ 426 w 1058"/>
              <a:gd name="T7" fmla="*/ 189 h 1013"/>
              <a:gd name="T8" fmla="*/ 405 w 1058"/>
              <a:gd name="T9" fmla="*/ 204 h 1013"/>
              <a:gd name="T10" fmla="*/ 387 w 1058"/>
              <a:gd name="T11" fmla="*/ 224 h 1013"/>
              <a:gd name="T12" fmla="*/ 373 w 1058"/>
              <a:gd name="T13" fmla="*/ 261 h 1013"/>
              <a:gd name="T14" fmla="*/ 352 w 1058"/>
              <a:gd name="T15" fmla="*/ 298 h 1013"/>
              <a:gd name="T16" fmla="*/ 316 w 1058"/>
              <a:gd name="T17" fmla="*/ 321 h 1013"/>
              <a:gd name="T18" fmla="*/ 298 w 1058"/>
              <a:gd name="T19" fmla="*/ 338 h 1013"/>
              <a:gd name="T20" fmla="*/ 260 w 1058"/>
              <a:gd name="T21" fmla="*/ 359 h 1013"/>
              <a:gd name="T22" fmla="*/ 190 w 1058"/>
              <a:gd name="T23" fmla="*/ 397 h 1013"/>
              <a:gd name="T24" fmla="*/ 175 w 1058"/>
              <a:gd name="T25" fmla="*/ 415 h 1013"/>
              <a:gd name="T26" fmla="*/ 156 w 1058"/>
              <a:gd name="T27" fmla="*/ 432 h 1013"/>
              <a:gd name="T28" fmla="*/ 0 w 1058"/>
              <a:gd name="T29" fmla="*/ 423 h 1013"/>
              <a:gd name="T30" fmla="*/ 17 w 1058"/>
              <a:gd name="T31" fmla="*/ 459 h 1013"/>
              <a:gd name="T32" fmla="*/ 35 w 1058"/>
              <a:gd name="T33" fmla="*/ 517 h 1013"/>
              <a:gd name="T34" fmla="*/ 52 w 1058"/>
              <a:gd name="T35" fmla="*/ 554 h 1013"/>
              <a:gd name="T36" fmla="*/ 68 w 1058"/>
              <a:gd name="T37" fmla="*/ 628 h 1013"/>
              <a:gd name="T38" fmla="*/ 85 w 1058"/>
              <a:gd name="T39" fmla="*/ 648 h 1013"/>
              <a:gd name="T40" fmla="*/ 102 w 1058"/>
              <a:gd name="T41" fmla="*/ 684 h 1013"/>
              <a:gd name="T42" fmla="*/ 161 w 1058"/>
              <a:gd name="T43" fmla="*/ 755 h 1013"/>
              <a:gd name="T44" fmla="*/ 156 w 1058"/>
              <a:gd name="T45" fmla="*/ 830 h 1013"/>
              <a:gd name="T46" fmla="*/ 195 w 1058"/>
              <a:gd name="T47" fmla="*/ 830 h 1013"/>
              <a:gd name="T48" fmla="*/ 373 w 1058"/>
              <a:gd name="T49" fmla="*/ 854 h 1013"/>
              <a:gd name="T50" fmla="*/ 552 w 1058"/>
              <a:gd name="T51" fmla="*/ 839 h 1013"/>
              <a:gd name="T52" fmla="*/ 643 w 1058"/>
              <a:gd name="T53" fmla="*/ 854 h 1013"/>
              <a:gd name="T54" fmla="*/ 660 w 1058"/>
              <a:gd name="T55" fmla="*/ 873 h 1013"/>
              <a:gd name="T56" fmla="*/ 677 w 1058"/>
              <a:gd name="T57" fmla="*/ 933 h 1013"/>
              <a:gd name="T58" fmla="*/ 697 w 1058"/>
              <a:gd name="T59" fmla="*/ 948 h 1013"/>
              <a:gd name="T60" fmla="*/ 714 w 1058"/>
              <a:gd name="T61" fmla="*/ 968 h 1013"/>
              <a:gd name="T62" fmla="*/ 734 w 1058"/>
              <a:gd name="T63" fmla="*/ 989 h 1013"/>
              <a:gd name="T64" fmla="*/ 966 w 1058"/>
              <a:gd name="T65" fmla="*/ 1010 h 1013"/>
              <a:gd name="T66" fmla="*/ 966 w 1058"/>
              <a:gd name="T67" fmla="*/ 916 h 1013"/>
              <a:gd name="T68" fmla="*/ 999 w 1058"/>
              <a:gd name="T69" fmla="*/ 860 h 1013"/>
              <a:gd name="T70" fmla="*/ 1016 w 1058"/>
              <a:gd name="T71" fmla="*/ 745 h 1013"/>
              <a:gd name="T72" fmla="*/ 911 w 1058"/>
              <a:gd name="T73" fmla="*/ 708 h 1013"/>
              <a:gd name="T74" fmla="*/ 891 w 1058"/>
              <a:gd name="T75" fmla="*/ 690 h 1013"/>
              <a:gd name="T76" fmla="*/ 879 w 1058"/>
              <a:gd name="T77" fmla="*/ 554 h 1013"/>
              <a:gd name="T78" fmla="*/ 891 w 1058"/>
              <a:gd name="T79" fmla="*/ 535 h 1013"/>
              <a:gd name="T80" fmla="*/ 911 w 1058"/>
              <a:gd name="T81" fmla="*/ 517 h 1013"/>
              <a:gd name="T82" fmla="*/ 985 w 1058"/>
              <a:gd name="T83" fmla="*/ 498 h 1013"/>
              <a:gd name="T84" fmla="*/ 1040 w 1058"/>
              <a:gd name="T85" fmla="*/ 475 h 1013"/>
              <a:gd name="T86" fmla="*/ 1058 w 1058"/>
              <a:gd name="T87" fmla="*/ 384 h 1013"/>
              <a:gd name="T88" fmla="*/ 879 w 1058"/>
              <a:gd name="T89" fmla="*/ 344 h 1013"/>
              <a:gd name="T90" fmla="*/ 859 w 1058"/>
              <a:gd name="T91" fmla="*/ 324 h 1013"/>
              <a:gd name="T92" fmla="*/ 748 w 1058"/>
              <a:gd name="T93" fmla="*/ 309 h 1013"/>
              <a:gd name="T94" fmla="*/ 785 w 1058"/>
              <a:gd name="T95" fmla="*/ 287 h 1013"/>
              <a:gd name="T96" fmla="*/ 802 w 1058"/>
              <a:gd name="T97" fmla="*/ 263 h 1013"/>
              <a:gd name="T98" fmla="*/ 820 w 1058"/>
              <a:gd name="T99" fmla="*/ 229 h 1013"/>
              <a:gd name="T100" fmla="*/ 840 w 1058"/>
              <a:gd name="T101" fmla="*/ 196 h 1013"/>
              <a:gd name="T102" fmla="*/ 859 w 1058"/>
              <a:gd name="T103" fmla="*/ 171 h 1013"/>
              <a:gd name="T104" fmla="*/ 879 w 1058"/>
              <a:gd name="T105" fmla="*/ 151 h 1013"/>
              <a:gd name="T106" fmla="*/ 891 w 1058"/>
              <a:gd name="T107" fmla="*/ 120 h 1013"/>
              <a:gd name="T108" fmla="*/ 840 w 1058"/>
              <a:gd name="T109" fmla="*/ 0 h 1013"/>
              <a:gd name="T110" fmla="*/ 660 w 1058"/>
              <a:gd name="T111" fmla="*/ 27 h 1013"/>
              <a:gd name="T112" fmla="*/ 492 w 1058"/>
              <a:gd name="T113" fmla="*/ 0 h 1013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1058"/>
              <a:gd name="T172" fmla="*/ 0 h 1013"/>
              <a:gd name="T173" fmla="*/ 1058 w 1058"/>
              <a:gd name="T174" fmla="*/ 1013 h 1013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1058" h="1013">
                <a:moveTo>
                  <a:pt x="492" y="0"/>
                </a:moveTo>
                <a:lnTo>
                  <a:pt x="480" y="56"/>
                </a:lnTo>
                <a:lnTo>
                  <a:pt x="471" y="94"/>
                </a:lnTo>
                <a:lnTo>
                  <a:pt x="480" y="145"/>
                </a:lnTo>
                <a:lnTo>
                  <a:pt x="461" y="145"/>
                </a:lnTo>
                <a:lnTo>
                  <a:pt x="444" y="171"/>
                </a:lnTo>
                <a:lnTo>
                  <a:pt x="426" y="171"/>
                </a:lnTo>
                <a:lnTo>
                  <a:pt x="426" y="189"/>
                </a:lnTo>
                <a:lnTo>
                  <a:pt x="405" y="189"/>
                </a:lnTo>
                <a:lnTo>
                  <a:pt x="405" y="204"/>
                </a:lnTo>
                <a:lnTo>
                  <a:pt x="387" y="204"/>
                </a:lnTo>
                <a:lnTo>
                  <a:pt x="387" y="224"/>
                </a:lnTo>
                <a:lnTo>
                  <a:pt x="373" y="224"/>
                </a:lnTo>
                <a:lnTo>
                  <a:pt x="373" y="261"/>
                </a:lnTo>
                <a:lnTo>
                  <a:pt x="352" y="283"/>
                </a:lnTo>
                <a:lnTo>
                  <a:pt x="352" y="298"/>
                </a:lnTo>
                <a:lnTo>
                  <a:pt x="340" y="298"/>
                </a:lnTo>
                <a:lnTo>
                  <a:pt x="316" y="321"/>
                </a:lnTo>
                <a:lnTo>
                  <a:pt x="298" y="321"/>
                </a:lnTo>
                <a:lnTo>
                  <a:pt x="298" y="338"/>
                </a:lnTo>
                <a:lnTo>
                  <a:pt x="260" y="338"/>
                </a:lnTo>
                <a:lnTo>
                  <a:pt x="260" y="359"/>
                </a:lnTo>
                <a:lnTo>
                  <a:pt x="190" y="359"/>
                </a:lnTo>
                <a:lnTo>
                  <a:pt x="190" y="397"/>
                </a:lnTo>
                <a:lnTo>
                  <a:pt x="175" y="397"/>
                </a:lnTo>
                <a:lnTo>
                  <a:pt x="175" y="415"/>
                </a:lnTo>
                <a:lnTo>
                  <a:pt x="156" y="415"/>
                </a:lnTo>
                <a:lnTo>
                  <a:pt x="156" y="432"/>
                </a:lnTo>
                <a:lnTo>
                  <a:pt x="0" y="422"/>
                </a:lnTo>
                <a:lnTo>
                  <a:pt x="0" y="423"/>
                </a:lnTo>
                <a:lnTo>
                  <a:pt x="0" y="459"/>
                </a:lnTo>
                <a:lnTo>
                  <a:pt x="17" y="459"/>
                </a:lnTo>
                <a:lnTo>
                  <a:pt x="17" y="517"/>
                </a:lnTo>
                <a:lnTo>
                  <a:pt x="35" y="517"/>
                </a:lnTo>
                <a:lnTo>
                  <a:pt x="35" y="554"/>
                </a:lnTo>
                <a:lnTo>
                  <a:pt x="52" y="554"/>
                </a:lnTo>
                <a:lnTo>
                  <a:pt x="52" y="610"/>
                </a:lnTo>
                <a:lnTo>
                  <a:pt x="68" y="628"/>
                </a:lnTo>
                <a:lnTo>
                  <a:pt x="68" y="648"/>
                </a:lnTo>
                <a:lnTo>
                  <a:pt x="85" y="648"/>
                </a:lnTo>
                <a:lnTo>
                  <a:pt x="85" y="684"/>
                </a:lnTo>
                <a:lnTo>
                  <a:pt x="102" y="684"/>
                </a:lnTo>
                <a:lnTo>
                  <a:pt x="102" y="703"/>
                </a:lnTo>
                <a:lnTo>
                  <a:pt x="161" y="755"/>
                </a:lnTo>
                <a:lnTo>
                  <a:pt x="161" y="831"/>
                </a:lnTo>
                <a:lnTo>
                  <a:pt x="156" y="830"/>
                </a:lnTo>
                <a:lnTo>
                  <a:pt x="190" y="830"/>
                </a:lnTo>
                <a:lnTo>
                  <a:pt x="195" y="830"/>
                </a:lnTo>
                <a:lnTo>
                  <a:pt x="373" y="839"/>
                </a:lnTo>
                <a:lnTo>
                  <a:pt x="373" y="854"/>
                </a:lnTo>
                <a:lnTo>
                  <a:pt x="552" y="854"/>
                </a:lnTo>
                <a:lnTo>
                  <a:pt x="552" y="839"/>
                </a:lnTo>
                <a:lnTo>
                  <a:pt x="627" y="839"/>
                </a:lnTo>
                <a:lnTo>
                  <a:pt x="643" y="854"/>
                </a:lnTo>
                <a:lnTo>
                  <a:pt x="643" y="873"/>
                </a:lnTo>
                <a:lnTo>
                  <a:pt x="660" y="873"/>
                </a:lnTo>
                <a:lnTo>
                  <a:pt x="660" y="933"/>
                </a:lnTo>
                <a:lnTo>
                  <a:pt x="677" y="933"/>
                </a:lnTo>
                <a:lnTo>
                  <a:pt x="677" y="948"/>
                </a:lnTo>
                <a:lnTo>
                  <a:pt x="697" y="948"/>
                </a:lnTo>
                <a:lnTo>
                  <a:pt x="697" y="968"/>
                </a:lnTo>
                <a:lnTo>
                  <a:pt x="714" y="968"/>
                </a:lnTo>
                <a:lnTo>
                  <a:pt x="714" y="989"/>
                </a:lnTo>
                <a:lnTo>
                  <a:pt x="734" y="989"/>
                </a:lnTo>
                <a:lnTo>
                  <a:pt x="734" y="1010"/>
                </a:lnTo>
                <a:lnTo>
                  <a:pt x="966" y="1010"/>
                </a:lnTo>
                <a:lnTo>
                  <a:pt x="966" y="1013"/>
                </a:lnTo>
                <a:lnTo>
                  <a:pt x="966" y="916"/>
                </a:lnTo>
                <a:lnTo>
                  <a:pt x="999" y="878"/>
                </a:lnTo>
                <a:lnTo>
                  <a:pt x="999" y="860"/>
                </a:lnTo>
                <a:lnTo>
                  <a:pt x="1016" y="860"/>
                </a:lnTo>
                <a:lnTo>
                  <a:pt x="1016" y="745"/>
                </a:lnTo>
                <a:lnTo>
                  <a:pt x="911" y="745"/>
                </a:lnTo>
                <a:lnTo>
                  <a:pt x="911" y="708"/>
                </a:lnTo>
                <a:lnTo>
                  <a:pt x="891" y="708"/>
                </a:lnTo>
                <a:lnTo>
                  <a:pt x="891" y="690"/>
                </a:lnTo>
                <a:lnTo>
                  <a:pt x="879" y="690"/>
                </a:lnTo>
                <a:lnTo>
                  <a:pt x="879" y="554"/>
                </a:lnTo>
                <a:lnTo>
                  <a:pt x="891" y="554"/>
                </a:lnTo>
                <a:lnTo>
                  <a:pt x="891" y="535"/>
                </a:lnTo>
                <a:lnTo>
                  <a:pt x="911" y="535"/>
                </a:lnTo>
                <a:lnTo>
                  <a:pt x="911" y="517"/>
                </a:lnTo>
                <a:lnTo>
                  <a:pt x="966" y="517"/>
                </a:lnTo>
                <a:lnTo>
                  <a:pt x="985" y="498"/>
                </a:lnTo>
                <a:lnTo>
                  <a:pt x="1040" y="498"/>
                </a:lnTo>
                <a:lnTo>
                  <a:pt x="1040" y="475"/>
                </a:lnTo>
                <a:lnTo>
                  <a:pt x="1058" y="475"/>
                </a:lnTo>
                <a:lnTo>
                  <a:pt x="1058" y="384"/>
                </a:lnTo>
                <a:lnTo>
                  <a:pt x="879" y="384"/>
                </a:lnTo>
                <a:lnTo>
                  <a:pt x="879" y="344"/>
                </a:lnTo>
                <a:lnTo>
                  <a:pt x="859" y="344"/>
                </a:lnTo>
                <a:lnTo>
                  <a:pt x="859" y="324"/>
                </a:lnTo>
                <a:lnTo>
                  <a:pt x="769" y="324"/>
                </a:lnTo>
                <a:lnTo>
                  <a:pt x="748" y="309"/>
                </a:lnTo>
                <a:lnTo>
                  <a:pt x="769" y="287"/>
                </a:lnTo>
                <a:lnTo>
                  <a:pt x="785" y="287"/>
                </a:lnTo>
                <a:lnTo>
                  <a:pt x="785" y="263"/>
                </a:lnTo>
                <a:lnTo>
                  <a:pt x="802" y="263"/>
                </a:lnTo>
                <a:lnTo>
                  <a:pt x="802" y="229"/>
                </a:lnTo>
                <a:lnTo>
                  <a:pt x="820" y="229"/>
                </a:lnTo>
                <a:lnTo>
                  <a:pt x="840" y="212"/>
                </a:lnTo>
                <a:lnTo>
                  <a:pt x="840" y="196"/>
                </a:lnTo>
                <a:lnTo>
                  <a:pt x="859" y="196"/>
                </a:lnTo>
                <a:lnTo>
                  <a:pt x="859" y="171"/>
                </a:lnTo>
                <a:lnTo>
                  <a:pt x="879" y="171"/>
                </a:lnTo>
                <a:lnTo>
                  <a:pt x="879" y="151"/>
                </a:lnTo>
                <a:lnTo>
                  <a:pt x="891" y="134"/>
                </a:lnTo>
                <a:lnTo>
                  <a:pt x="891" y="120"/>
                </a:lnTo>
                <a:lnTo>
                  <a:pt x="840" y="120"/>
                </a:lnTo>
                <a:lnTo>
                  <a:pt x="840" y="0"/>
                </a:lnTo>
                <a:lnTo>
                  <a:pt x="748" y="0"/>
                </a:lnTo>
                <a:lnTo>
                  <a:pt x="660" y="27"/>
                </a:lnTo>
                <a:lnTo>
                  <a:pt x="495" y="0"/>
                </a:lnTo>
                <a:lnTo>
                  <a:pt x="492" y="0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36" name="Freeform 93"/>
          <p:cNvSpPr/>
          <p:nvPr/>
        </p:nvSpPr>
        <p:spPr bwMode="auto">
          <a:xfrm>
            <a:off x="5574935" y="4242404"/>
            <a:ext cx="131998" cy="121049"/>
          </a:xfrm>
          <a:custGeom>
            <a:avLst/>
            <a:gdLst>
              <a:gd name="T0" fmla="*/ 37 w 203"/>
              <a:gd name="T1" fmla="*/ 9 h 201"/>
              <a:gd name="T2" fmla="*/ 35 w 203"/>
              <a:gd name="T3" fmla="*/ 39 h 201"/>
              <a:gd name="T4" fmla="*/ 19 w 203"/>
              <a:gd name="T5" fmla="*/ 56 h 201"/>
              <a:gd name="T6" fmla="*/ 0 w 203"/>
              <a:gd name="T7" fmla="*/ 86 h 201"/>
              <a:gd name="T8" fmla="*/ 34 w 203"/>
              <a:gd name="T9" fmla="*/ 144 h 201"/>
              <a:gd name="T10" fmla="*/ 37 w 203"/>
              <a:gd name="T11" fmla="*/ 144 h 201"/>
              <a:gd name="T12" fmla="*/ 69 w 203"/>
              <a:gd name="T13" fmla="*/ 190 h 201"/>
              <a:gd name="T14" fmla="*/ 75 w 203"/>
              <a:gd name="T15" fmla="*/ 200 h 201"/>
              <a:gd name="T16" fmla="*/ 83 w 203"/>
              <a:gd name="T17" fmla="*/ 201 h 201"/>
              <a:gd name="T18" fmla="*/ 112 w 203"/>
              <a:gd name="T19" fmla="*/ 180 h 201"/>
              <a:gd name="T20" fmla="*/ 128 w 203"/>
              <a:gd name="T21" fmla="*/ 180 h 201"/>
              <a:gd name="T22" fmla="*/ 128 w 203"/>
              <a:gd name="T23" fmla="*/ 158 h 201"/>
              <a:gd name="T24" fmla="*/ 144 w 203"/>
              <a:gd name="T25" fmla="*/ 158 h 201"/>
              <a:gd name="T26" fmla="*/ 144 w 203"/>
              <a:gd name="T27" fmla="*/ 141 h 201"/>
              <a:gd name="T28" fmla="*/ 203 w 203"/>
              <a:gd name="T29" fmla="*/ 141 h 201"/>
              <a:gd name="T30" fmla="*/ 203 w 203"/>
              <a:gd name="T31" fmla="*/ 64 h 201"/>
              <a:gd name="T32" fmla="*/ 166 w 203"/>
              <a:gd name="T33" fmla="*/ 64 h 201"/>
              <a:gd name="T34" fmla="*/ 166 w 203"/>
              <a:gd name="T35" fmla="*/ 43 h 201"/>
              <a:gd name="T36" fmla="*/ 128 w 203"/>
              <a:gd name="T37" fmla="*/ 43 h 201"/>
              <a:gd name="T38" fmla="*/ 128 w 203"/>
              <a:gd name="T39" fmla="*/ 19 h 201"/>
              <a:gd name="T40" fmla="*/ 112 w 203"/>
              <a:gd name="T41" fmla="*/ 19 h 201"/>
              <a:gd name="T42" fmla="*/ 112 w 203"/>
              <a:gd name="T43" fmla="*/ 2 h 201"/>
              <a:gd name="T44" fmla="*/ 43 w 203"/>
              <a:gd name="T45" fmla="*/ 0 h 201"/>
              <a:gd name="T46" fmla="*/ 37 w 203"/>
              <a:gd name="T47" fmla="*/ 9 h 20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203"/>
              <a:gd name="T73" fmla="*/ 0 h 201"/>
              <a:gd name="T74" fmla="*/ 203 w 203"/>
              <a:gd name="T75" fmla="*/ 201 h 20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203" h="201">
                <a:moveTo>
                  <a:pt x="37" y="9"/>
                </a:moveTo>
                <a:lnTo>
                  <a:pt x="35" y="39"/>
                </a:lnTo>
                <a:lnTo>
                  <a:pt x="19" y="56"/>
                </a:lnTo>
                <a:lnTo>
                  <a:pt x="0" y="86"/>
                </a:lnTo>
                <a:lnTo>
                  <a:pt x="34" y="144"/>
                </a:lnTo>
                <a:lnTo>
                  <a:pt x="37" y="144"/>
                </a:lnTo>
                <a:lnTo>
                  <a:pt x="69" y="190"/>
                </a:lnTo>
                <a:lnTo>
                  <a:pt x="75" y="200"/>
                </a:lnTo>
                <a:lnTo>
                  <a:pt x="83" y="201"/>
                </a:lnTo>
                <a:lnTo>
                  <a:pt x="112" y="180"/>
                </a:lnTo>
                <a:lnTo>
                  <a:pt x="128" y="180"/>
                </a:lnTo>
                <a:lnTo>
                  <a:pt x="128" y="158"/>
                </a:lnTo>
                <a:lnTo>
                  <a:pt x="144" y="158"/>
                </a:lnTo>
                <a:lnTo>
                  <a:pt x="144" y="141"/>
                </a:lnTo>
                <a:lnTo>
                  <a:pt x="203" y="141"/>
                </a:lnTo>
                <a:lnTo>
                  <a:pt x="203" y="64"/>
                </a:lnTo>
                <a:lnTo>
                  <a:pt x="166" y="64"/>
                </a:lnTo>
                <a:lnTo>
                  <a:pt x="166" y="43"/>
                </a:lnTo>
                <a:lnTo>
                  <a:pt x="128" y="43"/>
                </a:lnTo>
                <a:lnTo>
                  <a:pt x="128" y="19"/>
                </a:lnTo>
                <a:lnTo>
                  <a:pt x="112" y="19"/>
                </a:lnTo>
                <a:lnTo>
                  <a:pt x="112" y="2"/>
                </a:lnTo>
                <a:lnTo>
                  <a:pt x="43" y="0"/>
                </a:lnTo>
                <a:lnTo>
                  <a:pt x="37" y="9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7" name="Freeform 94"/>
          <p:cNvSpPr/>
          <p:nvPr/>
        </p:nvSpPr>
        <p:spPr bwMode="auto">
          <a:xfrm>
            <a:off x="3745435" y="4954153"/>
            <a:ext cx="906830" cy="576479"/>
          </a:xfrm>
          <a:custGeom>
            <a:avLst/>
            <a:gdLst>
              <a:gd name="T0" fmla="*/ 994 w 1396"/>
              <a:gd name="T1" fmla="*/ 956 h 956"/>
              <a:gd name="T2" fmla="*/ 861 w 1396"/>
              <a:gd name="T3" fmla="*/ 956 h 956"/>
              <a:gd name="T4" fmla="*/ 673 w 1396"/>
              <a:gd name="T5" fmla="*/ 933 h 956"/>
              <a:gd name="T6" fmla="*/ 656 w 1396"/>
              <a:gd name="T7" fmla="*/ 897 h 956"/>
              <a:gd name="T8" fmla="*/ 572 w 1396"/>
              <a:gd name="T9" fmla="*/ 856 h 956"/>
              <a:gd name="T10" fmla="*/ 498 w 1396"/>
              <a:gd name="T11" fmla="*/ 838 h 956"/>
              <a:gd name="T12" fmla="*/ 516 w 1396"/>
              <a:gd name="T13" fmla="*/ 718 h 956"/>
              <a:gd name="T14" fmla="*/ 453 w 1396"/>
              <a:gd name="T15" fmla="*/ 660 h 956"/>
              <a:gd name="T16" fmla="*/ 285 w 1396"/>
              <a:gd name="T17" fmla="*/ 658 h 956"/>
              <a:gd name="T18" fmla="*/ 249 w 1396"/>
              <a:gd name="T19" fmla="*/ 618 h 956"/>
              <a:gd name="T20" fmla="*/ 210 w 1396"/>
              <a:gd name="T21" fmla="*/ 599 h 956"/>
              <a:gd name="T22" fmla="*/ 189 w 1396"/>
              <a:gd name="T23" fmla="*/ 679 h 956"/>
              <a:gd name="T24" fmla="*/ 164 w 1396"/>
              <a:gd name="T25" fmla="*/ 645 h 956"/>
              <a:gd name="T26" fmla="*/ 108 w 1396"/>
              <a:gd name="T27" fmla="*/ 554 h 956"/>
              <a:gd name="T28" fmla="*/ 37 w 1396"/>
              <a:gd name="T29" fmla="*/ 495 h 956"/>
              <a:gd name="T30" fmla="*/ 37 w 1396"/>
              <a:gd name="T31" fmla="*/ 480 h 956"/>
              <a:gd name="T32" fmla="*/ 60 w 1396"/>
              <a:gd name="T33" fmla="*/ 348 h 956"/>
              <a:gd name="T34" fmla="*/ 338 w 1396"/>
              <a:gd name="T35" fmla="*/ 330 h 956"/>
              <a:gd name="T36" fmla="*/ 378 w 1396"/>
              <a:gd name="T37" fmla="*/ 296 h 956"/>
              <a:gd name="T38" fmla="*/ 521 w 1396"/>
              <a:gd name="T39" fmla="*/ 330 h 956"/>
              <a:gd name="T40" fmla="*/ 537 w 1396"/>
              <a:gd name="T41" fmla="*/ 366 h 956"/>
              <a:gd name="T42" fmla="*/ 644 w 1396"/>
              <a:gd name="T43" fmla="*/ 276 h 956"/>
              <a:gd name="T44" fmla="*/ 695 w 1396"/>
              <a:gd name="T45" fmla="*/ 219 h 956"/>
              <a:gd name="T46" fmla="*/ 748 w 1396"/>
              <a:gd name="T47" fmla="*/ 204 h 956"/>
              <a:gd name="T48" fmla="*/ 842 w 1396"/>
              <a:gd name="T49" fmla="*/ 164 h 956"/>
              <a:gd name="T50" fmla="*/ 928 w 1396"/>
              <a:gd name="T51" fmla="*/ 142 h 956"/>
              <a:gd name="T52" fmla="*/ 945 w 1396"/>
              <a:gd name="T53" fmla="*/ 93 h 956"/>
              <a:gd name="T54" fmla="*/ 1090 w 1396"/>
              <a:gd name="T55" fmla="*/ 55 h 956"/>
              <a:gd name="T56" fmla="*/ 1179 w 1396"/>
              <a:gd name="T57" fmla="*/ 55 h 956"/>
              <a:gd name="T58" fmla="*/ 1212 w 1396"/>
              <a:gd name="T59" fmla="*/ 16 h 956"/>
              <a:gd name="T60" fmla="*/ 1268 w 1396"/>
              <a:gd name="T61" fmla="*/ 37 h 956"/>
              <a:gd name="T62" fmla="*/ 1268 w 1396"/>
              <a:gd name="T63" fmla="*/ 204 h 956"/>
              <a:gd name="T64" fmla="*/ 1212 w 1396"/>
              <a:gd name="T65" fmla="*/ 239 h 956"/>
              <a:gd name="T66" fmla="*/ 1268 w 1396"/>
              <a:gd name="T67" fmla="*/ 296 h 956"/>
              <a:gd name="T68" fmla="*/ 1395 w 1396"/>
              <a:gd name="T69" fmla="*/ 333 h 956"/>
              <a:gd name="T70" fmla="*/ 1371 w 1396"/>
              <a:gd name="T71" fmla="*/ 404 h 956"/>
              <a:gd name="T72" fmla="*/ 1330 w 1396"/>
              <a:gd name="T73" fmla="*/ 420 h 956"/>
              <a:gd name="T74" fmla="*/ 1308 w 1396"/>
              <a:gd name="T75" fmla="*/ 630 h 956"/>
              <a:gd name="T76" fmla="*/ 1266 w 1396"/>
              <a:gd name="T77" fmla="*/ 645 h 956"/>
              <a:gd name="T78" fmla="*/ 1242 w 1396"/>
              <a:gd name="T79" fmla="*/ 774 h 956"/>
              <a:gd name="T80" fmla="*/ 1196 w 1396"/>
              <a:gd name="T81" fmla="*/ 788 h 956"/>
              <a:gd name="T82" fmla="*/ 1113 w 1396"/>
              <a:gd name="T83" fmla="*/ 829 h 956"/>
              <a:gd name="T84" fmla="*/ 1091 w 1396"/>
              <a:gd name="T85" fmla="*/ 933 h 95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396"/>
              <a:gd name="T130" fmla="*/ 0 h 956"/>
              <a:gd name="T131" fmla="*/ 1396 w 1396"/>
              <a:gd name="T132" fmla="*/ 956 h 95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396" h="956">
                <a:moveTo>
                  <a:pt x="1091" y="933"/>
                </a:moveTo>
                <a:lnTo>
                  <a:pt x="1091" y="956"/>
                </a:lnTo>
                <a:lnTo>
                  <a:pt x="994" y="956"/>
                </a:lnTo>
                <a:lnTo>
                  <a:pt x="976" y="933"/>
                </a:lnTo>
                <a:lnTo>
                  <a:pt x="861" y="933"/>
                </a:lnTo>
                <a:lnTo>
                  <a:pt x="861" y="956"/>
                </a:lnTo>
                <a:lnTo>
                  <a:pt x="705" y="956"/>
                </a:lnTo>
                <a:lnTo>
                  <a:pt x="687" y="933"/>
                </a:lnTo>
                <a:lnTo>
                  <a:pt x="673" y="933"/>
                </a:lnTo>
                <a:lnTo>
                  <a:pt x="673" y="918"/>
                </a:lnTo>
                <a:lnTo>
                  <a:pt x="656" y="918"/>
                </a:lnTo>
                <a:lnTo>
                  <a:pt x="656" y="897"/>
                </a:lnTo>
                <a:lnTo>
                  <a:pt x="630" y="875"/>
                </a:lnTo>
                <a:lnTo>
                  <a:pt x="591" y="875"/>
                </a:lnTo>
                <a:lnTo>
                  <a:pt x="572" y="856"/>
                </a:lnTo>
                <a:lnTo>
                  <a:pt x="516" y="856"/>
                </a:lnTo>
                <a:lnTo>
                  <a:pt x="516" y="838"/>
                </a:lnTo>
                <a:lnTo>
                  <a:pt x="498" y="838"/>
                </a:lnTo>
                <a:lnTo>
                  <a:pt x="481" y="817"/>
                </a:lnTo>
                <a:lnTo>
                  <a:pt x="481" y="757"/>
                </a:lnTo>
                <a:lnTo>
                  <a:pt x="516" y="718"/>
                </a:lnTo>
                <a:lnTo>
                  <a:pt x="537" y="718"/>
                </a:lnTo>
                <a:lnTo>
                  <a:pt x="537" y="698"/>
                </a:lnTo>
                <a:lnTo>
                  <a:pt x="453" y="660"/>
                </a:lnTo>
                <a:lnTo>
                  <a:pt x="325" y="679"/>
                </a:lnTo>
                <a:lnTo>
                  <a:pt x="306" y="658"/>
                </a:lnTo>
                <a:lnTo>
                  <a:pt x="285" y="658"/>
                </a:lnTo>
                <a:lnTo>
                  <a:pt x="285" y="643"/>
                </a:lnTo>
                <a:lnTo>
                  <a:pt x="264" y="643"/>
                </a:lnTo>
                <a:lnTo>
                  <a:pt x="249" y="618"/>
                </a:lnTo>
                <a:lnTo>
                  <a:pt x="225" y="618"/>
                </a:lnTo>
                <a:lnTo>
                  <a:pt x="225" y="599"/>
                </a:lnTo>
                <a:lnTo>
                  <a:pt x="210" y="599"/>
                </a:lnTo>
                <a:lnTo>
                  <a:pt x="210" y="658"/>
                </a:lnTo>
                <a:lnTo>
                  <a:pt x="189" y="658"/>
                </a:lnTo>
                <a:lnTo>
                  <a:pt x="189" y="679"/>
                </a:lnTo>
                <a:lnTo>
                  <a:pt x="165" y="683"/>
                </a:lnTo>
                <a:lnTo>
                  <a:pt x="164" y="682"/>
                </a:lnTo>
                <a:lnTo>
                  <a:pt x="164" y="645"/>
                </a:lnTo>
                <a:lnTo>
                  <a:pt x="180" y="607"/>
                </a:lnTo>
                <a:lnTo>
                  <a:pt x="180" y="554"/>
                </a:lnTo>
                <a:lnTo>
                  <a:pt x="108" y="554"/>
                </a:lnTo>
                <a:lnTo>
                  <a:pt x="108" y="517"/>
                </a:lnTo>
                <a:lnTo>
                  <a:pt x="37" y="517"/>
                </a:lnTo>
                <a:lnTo>
                  <a:pt x="37" y="495"/>
                </a:lnTo>
                <a:lnTo>
                  <a:pt x="0" y="495"/>
                </a:lnTo>
                <a:lnTo>
                  <a:pt x="0" y="480"/>
                </a:lnTo>
                <a:lnTo>
                  <a:pt x="37" y="480"/>
                </a:lnTo>
                <a:lnTo>
                  <a:pt x="37" y="460"/>
                </a:lnTo>
                <a:lnTo>
                  <a:pt x="60" y="460"/>
                </a:lnTo>
                <a:lnTo>
                  <a:pt x="60" y="348"/>
                </a:lnTo>
                <a:lnTo>
                  <a:pt x="306" y="348"/>
                </a:lnTo>
                <a:lnTo>
                  <a:pt x="322" y="330"/>
                </a:lnTo>
                <a:lnTo>
                  <a:pt x="338" y="330"/>
                </a:lnTo>
                <a:lnTo>
                  <a:pt x="338" y="276"/>
                </a:lnTo>
                <a:lnTo>
                  <a:pt x="362" y="276"/>
                </a:lnTo>
                <a:lnTo>
                  <a:pt x="378" y="296"/>
                </a:lnTo>
                <a:lnTo>
                  <a:pt x="503" y="310"/>
                </a:lnTo>
                <a:lnTo>
                  <a:pt x="503" y="330"/>
                </a:lnTo>
                <a:lnTo>
                  <a:pt x="521" y="330"/>
                </a:lnTo>
                <a:lnTo>
                  <a:pt x="521" y="348"/>
                </a:lnTo>
                <a:lnTo>
                  <a:pt x="537" y="348"/>
                </a:lnTo>
                <a:lnTo>
                  <a:pt x="537" y="366"/>
                </a:lnTo>
                <a:lnTo>
                  <a:pt x="623" y="366"/>
                </a:lnTo>
                <a:lnTo>
                  <a:pt x="623" y="310"/>
                </a:lnTo>
                <a:lnTo>
                  <a:pt x="644" y="276"/>
                </a:lnTo>
                <a:lnTo>
                  <a:pt x="681" y="239"/>
                </a:lnTo>
                <a:lnTo>
                  <a:pt x="695" y="239"/>
                </a:lnTo>
                <a:lnTo>
                  <a:pt x="695" y="219"/>
                </a:lnTo>
                <a:lnTo>
                  <a:pt x="713" y="219"/>
                </a:lnTo>
                <a:lnTo>
                  <a:pt x="713" y="204"/>
                </a:lnTo>
                <a:lnTo>
                  <a:pt x="748" y="204"/>
                </a:lnTo>
                <a:lnTo>
                  <a:pt x="748" y="185"/>
                </a:lnTo>
                <a:lnTo>
                  <a:pt x="824" y="185"/>
                </a:lnTo>
                <a:lnTo>
                  <a:pt x="842" y="164"/>
                </a:lnTo>
                <a:lnTo>
                  <a:pt x="890" y="164"/>
                </a:lnTo>
                <a:lnTo>
                  <a:pt x="890" y="142"/>
                </a:lnTo>
                <a:lnTo>
                  <a:pt x="928" y="142"/>
                </a:lnTo>
                <a:lnTo>
                  <a:pt x="945" y="130"/>
                </a:lnTo>
                <a:lnTo>
                  <a:pt x="952" y="91"/>
                </a:lnTo>
                <a:lnTo>
                  <a:pt x="945" y="93"/>
                </a:lnTo>
                <a:lnTo>
                  <a:pt x="1047" y="91"/>
                </a:lnTo>
                <a:lnTo>
                  <a:pt x="1047" y="55"/>
                </a:lnTo>
                <a:lnTo>
                  <a:pt x="1090" y="55"/>
                </a:lnTo>
                <a:lnTo>
                  <a:pt x="1108" y="73"/>
                </a:lnTo>
                <a:lnTo>
                  <a:pt x="1179" y="73"/>
                </a:lnTo>
                <a:lnTo>
                  <a:pt x="1179" y="55"/>
                </a:lnTo>
                <a:lnTo>
                  <a:pt x="1195" y="55"/>
                </a:lnTo>
                <a:lnTo>
                  <a:pt x="1195" y="16"/>
                </a:lnTo>
                <a:lnTo>
                  <a:pt x="1212" y="16"/>
                </a:lnTo>
                <a:lnTo>
                  <a:pt x="1212" y="0"/>
                </a:lnTo>
                <a:lnTo>
                  <a:pt x="1268" y="0"/>
                </a:lnTo>
                <a:lnTo>
                  <a:pt x="1268" y="37"/>
                </a:lnTo>
                <a:lnTo>
                  <a:pt x="1284" y="37"/>
                </a:lnTo>
                <a:lnTo>
                  <a:pt x="1284" y="204"/>
                </a:lnTo>
                <a:lnTo>
                  <a:pt x="1268" y="204"/>
                </a:lnTo>
                <a:lnTo>
                  <a:pt x="1250" y="219"/>
                </a:lnTo>
                <a:lnTo>
                  <a:pt x="1212" y="219"/>
                </a:lnTo>
                <a:lnTo>
                  <a:pt x="1212" y="239"/>
                </a:lnTo>
                <a:lnTo>
                  <a:pt x="1195" y="239"/>
                </a:lnTo>
                <a:lnTo>
                  <a:pt x="1195" y="296"/>
                </a:lnTo>
                <a:lnTo>
                  <a:pt x="1268" y="296"/>
                </a:lnTo>
                <a:lnTo>
                  <a:pt x="1268" y="310"/>
                </a:lnTo>
                <a:lnTo>
                  <a:pt x="1386" y="333"/>
                </a:lnTo>
                <a:lnTo>
                  <a:pt x="1395" y="333"/>
                </a:lnTo>
                <a:lnTo>
                  <a:pt x="1396" y="386"/>
                </a:lnTo>
                <a:lnTo>
                  <a:pt x="1371" y="386"/>
                </a:lnTo>
                <a:lnTo>
                  <a:pt x="1371" y="404"/>
                </a:lnTo>
                <a:lnTo>
                  <a:pt x="1354" y="404"/>
                </a:lnTo>
                <a:lnTo>
                  <a:pt x="1354" y="420"/>
                </a:lnTo>
                <a:lnTo>
                  <a:pt x="1330" y="420"/>
                </a:lnTo>
                <a:lnTo>
                  <a:pt x="1330" y="607"/>
                </a:lnTo>
                <a:lnTo>
                  <a:pt x="1308" y="607"/>
                </a:lnTo>
                <a:lnTo>
                  <a:pt x="1308" y="630"/>
                </a:lnTo>
                <a:lnTo>
                  <a:pt x="1285" y="630"/>
                </a:lnTo>
                <a:lnTo>
                  <a:pt x="1285" y="645"/>
                </a:lnTo>
                <a:lnTo>
                  <a:pt x="1266" y="645"/>
                </a:lnTo>
                <a:lnTo>
                  <a:pt x="1266" y="753"/>
                </a:lnTo>
                <a:lnTo>
                  <a:pt x="1242" y="753"/>
                </a:lnTo>
                <a:lnTo>
                  <a:pt x="1242" y="774"/>
                </a:lnTo>
                <a:lnTo>
                  <a:pt x="1218" y="774"/>
                </a:lnTo>
                <a:lnTo>
                  <a:pt x="1218" y="788"/>
                </a:lnTo>
                <a:lnTo>
                  <a:pt x="1196" y="788"/>
                </a:lnTo>
                <a:lnTo>
                  <a:pt x="1180" y="813"/>
                </a:lnTo>
                <a:lnTo>
                  <a:pt x="1157" y="813"/>
                </a:lnTo>
                <a:lnTo>
                  <a:pt x="1113" y="829"/>
                </a:lnTo>
                <a:lnTo>
                  <a:pt x="1090" y="829"/>
                </a:lnTo>
                <a:lnTo>
                  <a:pt x="1080" y="946"/>
                </a:lnTo>
                <a:lnTo>
                  <a:pt x="1091" y="933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" name="Freeform 95"/>
          <p:cNvSpPr/>
          <p:nvPr/>
        </p:nvSpPr>
        <p:spPr bwMode="auto">
          <a:xfrm>
            <a:off x="5112940" y="3864877"/>
            <a:ext cx="620393" cy="503370"/>
          </a:xfrm>
          <a:custGeom>
            <a:avLst/>
            <a:gdLst>
              <a:gd name="T0" fmla="*/ 546 w 954"/>
              <a:gd name="T1" fmla="*/ 802 h 836"/>
              <a:gd name="T2" fmla="*/ 493 w 954"/>
              <a:gd name="T3" fmla="*/ 802 h 836"/>
              <a:gd name="T4" fmla="*/ 460 w 954"/>
              <a:gd name="T5" fmla="*/ 778 h 836"/>
              <a:gd name="T6" fmla="*/ 430 w 954"/>
              <a:gd name="T7" fmla="*/ 752 h 836"/>
              <a:gd name="T8" fmla="*/ 398 w 954"/>
              <a:gd name="T9" fmla="*/ 705 h 836"/>
              <a:gd name="T10" fmla="*/ 398 w 954"/>
              <a:gd name="T11" fmla="*/ 636 h 836"/>
              <a:gd name="T12" fmla="*/ 415 w 954"/>
              <a:gd name="T13" fmla="*/ 596 h 836"/>
              <a:gd name="T14" fmla="*/ 436 w 954"/>
              <a:gd name="T15" fmla="*/ 577 h 836"/>
              <a:gd name="T16" fmla="*/ 460 w 954"/>
              <a:gd name="T17" fmla="*/ 552 h 836"/>
              <a:gd name="T18" fmla="*/ 493 w 954"/>
              <a:gd name="T19" fmla="*/ 526 h 836"/>
              <a:gd name="T20" fmla="*/ 460 w 954"/>
              <a:gd name="T21" fmla="*/ 464 h 836"/>
              <a:gd name="T22" fmla="*/ 324 w 954"/>
              <a:gd name="T23" fmla="*/ 484 h 836"/>
              <a:gd name="T24" fmla="*/ 276 w 954"/>
              <a:gd name="T25" fmla="*/ 459 h 836"/>
              <a:gd name="T26" fmla="*/ 242 w 954"/>
              <a:gd name="T27" fmla="*/ 402 h 836"/>
              <a:gd name="T28" fmla="*/ 220 w 954"/>
              <a:gd name="T29" fmla="*/ 357 h 836"/>
              <a:gd name="T30" fmla="*/ 179 w 954"/>
              <a:gd name="T31" fmla="*/ 333 h 836"/>
              <a:gd name="T32" fmla="*/ 65 w 954"/>
              <a:gd name="T33" fmla="*/ 319 h 836"/>
              <a:gd name="T34" fmla="*/ 27 w 954"/>
              <a:gd name="T35" fmla="*/ 257 h 836"/>
              <a:gd name="T36" fmla="*/ 7 w 954"/>
              <a:gd name="T37" fmla="*/ 209 h 836"/>
              <a:gd name="T38" fmla="*/ 75 w 954"/>
              <a:gd name="T39" fmla="*/ 188 h 836"/>
              <a:gd name="T40" fmla="*/ 155 w 954"/>
              <a:gd name="T41" fmla="*/ 209 h 836"/>
              <a:gd name="T42" fmla="*/ 200 w 954"/>
              <a:gd name="T43" fmla="*/ 226 h 836"/>
              <a:gd name="T44" fmla="*/ 282 w 954"/>
              <a:gd name="T45" fmla="*/ 226 h 836"/>
              <a:gd name="T46" fmla="*/ 284 w 954"/>
              <a:gd name="T47" fmla="*/ 148 h 836"/>
              <a:gd name="T48" fmla="*/ 278 w 954"/>
              <a:gd name="T49" fmla="*/ 90 h 836"/>
              <a:gd name="T50" fmla="*/ 376 w 954"/>
              <a:gd name="T51" fmla="*/ 51 h 836"/>
              <a:gd name="T52" fmla="*/ 398 w 954"/>
              <a:gd name="T53" fmla="*/ 0 h 836"/>
              <a:gd name="T54" fmla="*/ 453 w 954"/>
              <a:gd name="T55" fmla="*/ 38 h 836"/>
              <a:gd name="T56" fmla="*/ 473 w 954"/>
              <a:gd name="T57" fmla="*/ 61 h 836"/>
              <a:gd name="T58" fmla="*/ 515 w 954"/>
              <a:gd name="T59" fmla="*/ 81 h 836"/>
              <a:gd name="T60" fmla="*/ 529 w 954"/>
              <a:gd name="T61" fmla="*/ 101 h 836"/>
              <a:gd name="T62" fmla="*/ 554 w 954"/>
              <a:gd name="T63" fmla="*/ 115 h 836"/>
              <a:gd name="T64" fmla="*/ 571 w 954"/>
              <a:gd name="T65" fmla="*/ 137 h 836"/>
              <a:gd name="T66" fmla="*/ 587 w 954"/>
              <a:gd name="T67" fmla="*/ 157 h 836"/>
              <a:gd name="T68" fmla="*/ 606 w 954"/>
              <a:gd name="T69" fmla="*/ 198 h 836"/>
              <a:gd name="T70" fmla="*/ 625 w 954"/>
              <a:gd name="T71" fmla="*/ 240 h 836"/>
              <a:gd name="T72" fmla="*/ 648 w 954"/>
              <a:gd name="T73" fmla="*/ 257 h 836"/>
              <a:gd name="T74" fmla="*/ 683 w 954"/>
              <a:gd name="T75" fmla="*/ 278 h 836"/>
              <a:gd name="T76" fmla="*/ 702 w 954"/>
              <a:gd name="T77" fmla="*/ 315 h 836"/>
              <a:gd name="T78" fmla="*/ 723 w 954"/>
              <a:gd name="T79" fmla="*/ 333 h 836"/>
              <a:gd name="T80" fmla="*/ 741 w 954"/>
              <a:gd name="T81" fmla="*/ 352 h 836"/>
              <a:gd name="T82" fmla="*/ 761 w 954"/>
              <a:gd name="T83" fmla="*/ 376 h 836"/>
              <a:gd name="T84" fmla="*/ 779 w 954"/>
              <a:gd name="T85" fmla="*/ 417 h 836"/>
              <a:gd name="T86" fmla="*/ 798 w 954"/>
              <a:gd name="T87" fmla="*/ 452 h 836"/>
              <a:gd name="T88" fmla="*/ 822 w 954"/>
              <a:gd name="T89" fmla="*/ 472 h 836"/>
              <a:gd name="T90" fmla="*/ 854 w 954"/>
              <a:gd name="T91" fmla="*/ 490 h 836"/>
              <a:gd name="T92" fmla="*/ 894 w 954"/>
              <a:gd name="T93" fmla="*/ 514 h 836"/>
              <a:gd name="T94" fmla="*/ 933 w 954"/>
              <a:gd name="T95" fmla="*/ 533 h 836"/>
              <a:gd name="T96" fmla="*/ 954 w 954"/>
              <a:gd name="T97" fmla="*/ 572 h 836"/>
              <a:gd name="T98" fmla="*/ 822 w 954"/>
              <a:gd name="T99" fmla="*/ 611 h 836"/>
              <a:gd name="T100" fmla="*/ 798 w 954"/>
              <a:gd name="T101" fmla="*/ 589 h 836"/>
              <a:gd name="T102" fmla="*/ 761 w 954"/>
              <a:gd name="T103" fmla="*/ 572 h 836"/>
              <a:gd name="T104" fmla="*/ 663 w 954"/>
              <a:gd name="T105" fmla="*/ 552 h 836"/>
              <a:gd name="T106" fmla="*/ 702 w 954"/>
              <a:gd name="T107" fmla="*/ 589 h 836"/>
              <a:gd name="T108" fmla="*/ 741 w 954"/>
              <a:gd name="T109" fmla="*/ 611 h 836"/>
              <a:gd name="T110" fmla="*/ 747 w 954"/>
              <a:gd name="T111" fmla="*/ 636 h 836"/>
              <a:gd name="T112" fmla="*/ 729 w 954"/>
              <a:gd name="T113" fmla="*/ 683 h 836"/>
              <a:gd name="T114" fmla="*/ 744 w 954"/>
              <a:gd name="T115" fmla="*/ 771 h 836"/>
              <a:gd name="T116" fmla="*/ 744 w 954"/>
              <a:gd name="T117" fmla="*/ 770 h 836"/>
              <a:gd name="T118" fmla="*/ 630 w 954"/>
              <a:gd name="T119" fmla="*/ 793 h 836"/>
              <a:gd name="T120" fmla="*/ 614 w 954"/>
              <a:gd name="T121" fmla="*/ 812 h 836"/>
              <a:gd name="T122" fmla="*/ 603 w 954"/>
              <a:gd name="T123" fmla="*/ 825 h 8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954"/>
              <a:gd name="T187" fmla="*/ 0 h 836"/>
              <a:gd name="T188" fmla="*/ 954 w 954"/>
              <a:gd name="T189" fmla="*/ 836 h 8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954" h="836">
                <a:moveTo>
                  <a:pt x="603" y="825"/>
                </a:moveTo>
                <a:lnTo>
                  <a:pt x="546" y="802"/>
                </a:lnTo>
                <a:lnTo>
                  <a:pt x="508" y="805"/>
                </a:lnTo>
                <a:lnTo>
                  <a:pt x="493" y="802"/>
                </a:lnTo>
                <a:lnTo>
                  <a:pt x="460" y="798"/>
                </a:lnTo>
                <a:lnTo>
                  <a:pt x="460" y="778"/>
                </a:lnTo>
                <a:lnTo>
                  <a:pt x="443" y="755"/>
                </a:lnTo>
                <a:lnTo>
                  <a:pt x="430" y="752"/>
                </a:lnTo>
                <a:lnTo>
                  <a:pt x="404" y="734"/>
                </a:lnTo>
                <a:lnTo>
                  <a:pt x="398" y="705"/>
                </a:lnTo>
                <a:lnTo>
                  <a:pt x="398" y="661"/>
                </a:lnTo>
                <a:lnTo>
                  <a:pt x="398" y="636"/>
                </a:lnTo>
                <a:lnTo>
                  <a:pt x="415" y="619"/>
                </a:lnTo>
                <a:lnTo>
                  <a:pt x="415" y="596"/>
                </a:lnTo>
                <a:lnTo>
                  <a:pt x="436" y="596"/>
                </a:lnTo>
                <a:lnTo>
                  <a:pt x="436" y="577"/>
                </a:lnTo>
                <a:lnTo>
                  <a:pt x="460" y="577"/>
                </a:lnTo>
                <a:lnTo>
                  <a:pt x="460" y="552"/>
                </a:lnTo>
                <a:lnTo>
                  <a:pt x="482" y="552"/>
                </a:lnTo>
                <a:lnTo>
                  <a:pt x="493" y="526"/>
                </a:lnTo>
                <a:lnTo>
                  <a:pt x="460" y="488"/>
                </a:lnTo>
                <a:lnTo>
                  <a:pt x="460" y="464"/>
                </a:lnTo>
                <a:lnTo>
                  <a:pt x="380" y="490"/>
                </a:lnTo>
                <a:lnTo>
                  <a:pt x="324" y="484"/>
                </a:lnTo>
                <a:lnTo>
                  <a:pt x="307" y="472"/>
                </a:lnTo>
                <a:lnTo>
                  <a:pt x="276" y="459"/>
                </a:lnTo>
                <a:lnTo>
                  <a:pt x="265" y="420"/>
                </a:lnTo>
                <a:lnTo>
                  <a:pt x="242" y="402"/>
                </a:lnTo>
                <a:lnTo>
                  <a:pt x="220" y="379"/>
                </a:lnTo>
                <a:lnTo>
                  <a:pt x="220" y="357"/>
                </a:lnTo>
                <a:lnTo>
                  <a:pt x="179" y="357"/>
                </a:lnTo>
                <a:lnTo>
                  <a:pt x="179" y="333"/>
                </a:lnTo>
                <a:lnTo>
                  <a:pt x="91" y="333"/>
                </a:lnTo>
                <a:lnTo>
                  <a:pt x="65" y="319"/>
                </a:lnTo>
                <a:lnTo>
                  <a:pt x="40" y="298"/>
                </a:lnTo>
                <a:lnTo>
                  <a:pt x="27" y="257"/>
                </a:lnTo>
                <a:lnTo>
                  <a:pt x="0" y="212"/>
                </a:lnTo>
                <a:lnTo>
                  <a:pt x="7" y="209"/>
                </a:lnTo>
                <a:lnTo>
                  <a:pt x="46" y="209"/>
                </a:lnTo>
                <a:lnTo>
                  <a:pt x="75" y="188"/>
                </a:lnTo>
                <a:lnTo>
                  <a:pt x="155" y="183"/>
                </a:lnTo>
                <a:lnTo>
                  <a:pt x="155" y="209"/>
                </a:lnTo>
                <a:lnTo>
                  <a:pt x="179" y="209"/>
                </a:lnTo>
                <a:lnTo>
                  <a:pt x="200" y="226"/>
                </a:lnTo>
                <a:lnTo>
                  <a:pt x="227" y="226"/>
                </a:lnTo>
                <a:lnTo>
                  <a:pt x="282" y="226"/>
                </a:lnTo>
                <a:lnTo>
                  <a:pt x="284" y="198"/>
                </a:lnTo>
                <a:lnTo>
                  <a:pt x="284" y="148"/>
                </a:lnTo>
                <a:lnTo>
                  <a:pt x="268" y="115"/>
                </a:lnTo>
                <a:lnTo>
                  <a:pt x="278" y="90"/>
                </a:lnTo>
                <a:lnTo>
                  <a:pt x="367" y="94"/>
                </a:lnTo>
                <a:lnTo>
                  <a:pt x="376" y="51"/>
                </a:lnTo>
                <a:lnTo>
                  <a:pt x="398" y="9"/>
                </a:lnTo>
                <a:lnTo>
                  <a:pt x="398" y="0"/>
                </a:lnTo>
                <a:lnTo>
                  <a:pt x="432" y="38"/>
                </a:lnTo>
                <a:lnTo>
                  <a:pt x="453" y="38"/>
                </a:lnTo>
                <a:lnTo>
                  <a:pt x="453" y="61"/>
                </a:lnTo>
                <a:lnTo>
                  <a:pt x="473" y="61"/>
                </a:lnTo>
                <a:lnTo>
                  <a:pt x="493" y="81"/>
                </a:lnTo>
                <a:lnTo>
                  <a:pt x="515" y="81"/>
                </a:lnTo>
                <a:lnTo>
                  <a:pt x="515" y="101"/>
                </a:lnTo>
                <a:lnTo>
                  <a:pt x="529" y="101"/>
                </a:lnTo>
                <a:lnTo>
                  <a:pt x="529" y="115"/>
                </a:lnTo>
                <a:lnTo>
                  <a:pt x="554" y="115"/>
                </a:lnTo>
                <a:lnTo>
                  <a:pt x="554" y="137"/>
                </a:lnTo>
                <a:lnTo>
                  <a:pt x="571" y="137"/>
                </a:lnTo>
                <a:lnTo>
                  <a:pt x="571" y="157"/>
                </a:lnTo>
                <a:lnTo>
                  <a:pt x="587" y="157"/>
                </a:lnTo>
                <a:lnTo>
                  <a:pt x="587" y="198"/>
                </a:lnTo>
                <a:lnTo>
                  <a:pt x="606" y="198"/>
                </a:lnTo>
                <a:lnTo>
                  <a:pt x="606" y="218"/>
                </a:lnTo>
                <a:lnTo>
                  <a:pt x="625" y="240"/>
                </a:lnTo>
                <a:lnTo>
                  <a:pt x="625" y="257"/>
                </a:lnTo>
                <a:lnTo>
                  <a:pt x="648" y="257"/>
                </a:lnTo>
                <a:lnTo>
                  <a:pt x="648" y="278"/>
                </a:lnTo>
                <a:lnTo>
                  <a:pt x="683" y="278"/>
                </a:lnTo>
                <a:lnTo>
                  <a:pt x="683" y="293"/>
                </a:lnTo>
                <a:lnTo>
                  <a:pt x="702" y="315"/>
                </a:lnTo>
                <a:lnTo>
                  <a:pt x="702" y="333"/>
                </a:lnTo>
                <a:lnTo>
                  <a:pt x="723" y="333"/>
                </a:lnTo>
                <a:lnTo>
                  <a:pt x="723" y="352"/>
                </a:lnTo>
                <a:lnTo>
                  <a:pt x="741" y="352"/>
                </a:lnTo>
                <a:lnTo>
                  <a:pt x="741" y="376"/>
                </a:lnTo>
                <a:lnTo>
                  <a:pt x="761" y="376"/>
                </a:lnTo>
                <a:lnTo>
                  <a:pt x="761" y="417"/>
                </a:lnTo>
                <a:lnTo>
                  <a:pt x="779" y="417"/>
                </a:lnTo>
                <a:lnTo>
                  <a:pt x="779" y="452"/>
                </a:lnTo>
                <a:lnTo>
                  <a:pt x="798" y="452"/>
                </a:lnTo>
                <a:lnTo>
                  <a:pt x="798" y="472"/>
                </a:lnTo>
                <a:lnTo>
                  <a:pt x="822" y="472"/>
                </a:lnTo>
                <a:lnTo>
                  <a:pt x="838" y="490"/>
                </a:lnTo>
                <a:lnTo>
                  <a:pt x="854" y="490"/>
                </a:lnTo>
                <a:lnTo>
                  <a:pt x="854" y="514"/>
                </a:lnTo>
                <a:lnTo>
                  <a:pt x="894" y="514"/>
                </a:lnTo>
                <a:lnTo>
                  <a:pt x="894" y="533"/>
                </a:lnTo>
                <a:lnTo>
                  <a:pt x="933" y="533"/>
                </a:lnTo>
                <a:lnTo>
                  <a:pt x="933" y="552"/>
                </a:lnTo>
                <a:lnTo>
                  <a:pt x="954" y="572"/>
                </a:lnTo>
                <a:lnTo>
                  <a:pt x="954" y="611"/>
                </a:lnTo>
                <a:lnTo>
                  <a:pt x="822" y="611"/>
                </a:lnTo>
                <a:lnTo>
                  <a:pt x="822" y="589"/>
                </a:lnTo>
                <a:lnTo>
                  <a:pt x="798" y="589"/>
                </a:lnTo>
                <a:lnTo>
                  <a:pt x="798" y="572"/>
                </a:lnTo>
                <a:lnTo>
                  <a:pt x="761" y="572"/>
                </a:lnTo>
                <a:lnTo>
                  <a:pt x="761" y="552"/>
                </a:lnTo>
                <a:lnTo>
                  <a:pt x="663" y="552"/>
                </a:lnTo>
                <a:lnTo>
                  <a:pt x="663" y="589"/>
                </a:lnTo>
                <a:lnTo>
                  <a:pt x="702" y="589"/>
                </a:lnTo>
                <a:lnTo>
                  <a:pt x="702" y="611"/>
                </a:lnTo>
                <a:lnTo>
                  <a:pt x="741" y="611"/>
                </a:lnTo>
                <a:lnTo>
                  <a:pt x="741" y="629"/>
                </a:lnTo>
                <a:lnTo>
                  <a:pt x="747" y="636"/>
                </a:lnTo>
                <a:lnTo>
                  <a:pt x="745" y="666"/>
                </a:lnTo>
                <a:lnTo>
                  <a:pt x="729" y="683"/>
                </a:lnTo>
                <a:lnTo>
                  <a:pt x="710" y="713"/>
                </a:lnTo>
                <a:lnTo>
                  <a:pt x="744" y="771"/>
                </a:lnTo>
                <a:lnTo>
                  <a:pt x="747" y="771"/>
                </a:lnTo>
                <a:lnTo>
                  <a:pt x="744" y="770"/>
                </a:lnTo>
                <a:lnTo>
                  <a:pt x="744" y="793"/>
                </a:lnTo>
                <a:lnTo>
                  <a:pt x="630" y="793"/>
                </a:lnTo>
                <a:lnTo>
                  <a:pt x="630" y="812"/>
                </a:lnTo>
                <a:lnTo>
                  <a:pt x="614" y="812"/>
                </a:lnTo>
                <a:lnTo>
                  <a:pt x="590" y="836"/>
                </a:lnTo>
                <a:lnTo>
                  <a:pt x="603" y="825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9" name="Freeform 96"/>
          <p:cNvSpPr/>
          <p:nvPr/>
        </p:nvSpPr>
        <p:spPr bwMode="auto">
          <a:xfrm>
            <a:off x="5260602" y="4595801"/>
            <a:ext cx="413156" cy="629212"/>
          </a:xfrm>
          <a:custGeom>
            <a:avLst/>
            <a:gdLst>
              <a:gd name="T0" fmla="*/ 251 w 637"/>
              <a:gd name="T1" fmla="*/ 1046 h 1046"/>
              <a:gd name="T2" fmla="*/ 260 w 637"/>
              <a:gd name="T3" fmla="*/ 1017 h 1046"/>
              <a:gd name="T4" fmla="*/ 277 w 637"/>
              <a:gd name="T5" fmla="*/ 1001 h 1046"/>
              <a:gd name="T6" fmla="*/ 316 w 637"/>
              <a:gd name="T7" fmla="*/ 977 h 1046"/>
              <a:gd name="T8" fmla="*/ 340 w 637"/>
              <a:gd name="T9" fmla="*/ 960 h 1046"/>
              <a:gd name="T10" fmla="*/ 356 w 637"/>
              <a:gd name="T11" fmla="*/ 921 h 1046"/>
              <a:gd name="T12" fmla="*/ 379 w 637"/>
              <a:gd name="T13" fmla="*/ 842 h 1046"/>
              <a:gd name="T14" fmla="*/ 417 w 637"/>
              <a:gd name="T15" fmla="*/ 823 h 1046"/>
              <a:gd name="T16" fmla="*/ 471 w 637"/>
              <a:gd name="T17" fmla="*/ 803 h 1046"/>
              <a:gd name="T18" fmla="*/ 491 w 637"/>
              <a:gd name="T19" fmla="*/ 785 h 1046"/>
              <a:gd name="T20" fmla="*/ 529 w 637"/>
              <a:gd name="T21" fmla="*/ 761 h 1046"/>
              <a:gd name="T22" fmla="*/ 502 w 637"/>
              <a:gd name="T23" fmla="*/ 705 h 1046"/>
              <a:gd name="T24" fmla="*/ 522 w 637"/>
              <a:gd name="T25" fmla="*/ 685 h 1046"/>
              <a:gd name="T26" fmla="*/ 540 w 637"/>
              <a:gd name="T27" fmla="*/ 665 h 1046"/>
              <a:gd name="T28" fmla="*/ 559 w 637"/>
              <a:gd name="T29" fmla="*/ 625 h 1046"/>
              <a:gd name="T30" fmla="*/ 583 w 637"/>
              <a:gd name="T31" fmla="*/ 526 h 1046"/>
              <a:gd name="T32" fmla="*/ 559 w 637"/>
              <a:gd name="T33" fmla="*/ 467 h 1046"/>
              <a:gd name="T34" fmla="*/ 540 w 637"/>
              <a:gd name="T35" fmla="*/ 372 h 1046"/>
              <a:gd name="T36" fmla="*/ 615 w 637"/>
              <a:gd name="T37" fmla="*/ 231 h 1046"/>
              <a:gd name="T38" fmla="*/ 637 w 637"/>
              <a:gd name="T39" fmla="*/ 191 h 1046"/>
              <a:gd name="T40" fmla="*/ 620 w 637"/>
              <a:gd name="T41" fmla="*/ 178 h 1046"/>
              <a:gd name="T42" fmla="*/ 595 w 637"/>
              <a:gd name="T43" fmla="*/ 175 h 1046"/>
              <a:gd name="T44" fmla="*/ 386 w 637"/>
              <a:gd name="T45" fmla="*/ 164 h 1046"/>
              <a:gd name="T46" fmla="*/ 366 w 637"/>
              <a:gd name="T47" fmla="*/ 115 h 1046"/>
              <a:gd name="T48" fmla="*/ 343 w 637"/>
              <a:gd name="T49" fmla="*/ 95 h 1046"/>
              <a:gd name="T50" fmla="*/ 323 w 637"/>
              <a:gd name="T51" fmla="*/ 72 h 1046"/>
              <a:gd name="T52" fmla="*/ 301 w 637"/>
              <a:gd name="T53" fmla="*/ 26 h 1046"/>
              <a:gd name="T54" fmla="*/ 237 w 637"/>
              <a:gd name="T55" fmla="*/ 6 h 1046"/>
              <a:gd name="T56" fmla="*/ 221 w 637"/>
              <a:gd name="T57" fmla="*/ 167 h 1046"/>
              <a:gd name="T58" fmla="*/ 183 w 637"/>
              <a:gd name="T59" fmla="*/ 218 h 1046"/>
              <a:gd name="T60" fmla="*/ 165 w 637"/>
              <a:gd name="T61" fmla="*/ 238 h 1046"/>
              <a:gd name="T62" fmla="*/ 143 w 637"/>
              <a:gd name="T63" fmla="*/ 288 h 1046"/>
              <a:gd name="T64" fmla="*/ 83 w 637"/>
              <a:gd name="T65" fmla="*/ 310 h 1046"/>
              <a:gd name="T66" fmla="*/ 26 w 637"/>
              <a:gd name="T67" fmla="*/ 293 h 1046"/>
              <a:gd name="T68" fmla="*/ 11 w 637"/>
              <a:gd name="T69" fmla="*/ 517 h 1046"/>
              <a:gd name="T70" fmla="*/ 37 w 637"/>
              <a:gd name="T71" fmla="*/ 566 h 1046"/>
              <a:gd name="T72" fmla="*/ 58 w 637"/>
              <a:gd name="T73" fmla="*/ 584 h 1046"/>
              <a:gd name="T74" fmla="*/ 96 w 637"/>
              <a:gd name="T75" fmla="*/ 604 h 1046"/>
              <a:gd name="T76" fmla="*/ 39 w 637"/>
              <a:gd name="T77" fmla="*/ 701 h 1046"/>
              <a:gd name="T78" fmla="*/ 0 w 637"/>
              <a:gd name="T79" fmla="*/ 727 h 1046"/>
              <a:gd name="T80" fmla="*/ 3 w 637"/>
              <a:gd name="T81" fmla="*/ 904 h 1046"/>
              <a:gd name="T82" fmla="*/ 59 w 637"/>
              <a:gd name="T83" fmla="*/ 907 h 1046"/>
              <a:gd name="T84" fmla="*/ 122 w 637"/>
              <a:gd name="T85" fmla="*/ 983 h 1046"/>
              <a:gd name="T86" fmla="*/ 143 w 637"/>
              <a:gd name="T87" fmla="*/ 1001 h 1046"/>
              <a:gd name="T88" fmla="*/ 230 w 637"/>
              <a:gd name="T89" fmla="*/ 1046 h 104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637"/>
              <a:gd name="T136" fmla="*/ 0 h 1046"/>
              <a:gd name="T137" fmla="*/ 637 w 637"/>
              <a:gd name="T138" fmla="*/ 1046 h 104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637" h="1046">
                <a:moveTo>
                  <a:pt x="230" y="1046"/>
                </a:moveTo>
                <a:lnTo>
                  <a:pt x="251" y="1046"/>
                </a:lnTo>
                <a:lnTo>
                  <a:pt x="260" y="1040"/>
                </a:lnTo>
                <a:lnTo>
                  <a:pt x="260" y="1017"/>
                </a:lnTo>
                <a:lnTo>
                  <a:pt x="277" y="1017"/>
                </a:lnTo>
                <a:lnTo>
                  <a:pt x="277" y="1001"/>
                </a:lnTo>
                <a:lnTo>
                  <a:pt x="301" y="1001"/>
                </a:lnTo>
                <a:lnTo>
                  <a:pt x="316" y="977"/>
                </a:lnTo>
                <a:lnTo>
                  <a:pt x="340" y="977"/>
                </a:lnTo>
                <a:lnTo>
                  <a:pt x="340" y="960"/>
                </a:lnTo>
                <a:lnTo>
                  <a:pt x="356" y="939"/>
                </a:lnTo>
                <a:lnTo>
                  <a:pt x="356" y="921"/>
                </a:lnTo>
                <a:lnTo>
                  <a:pt x="379" y="921"/>
                </a:lnTo>
                <a:lnTo>
                  <a:pt x="379" y="842"/>
                </a:lnTo>
                <a:lnTo>
                  <a:pt x="398" y="823"/>
                </a:lnTo>
                <a:lnTo>
                  <a:pt x="417" y="823"/>
                </a:lnTo>
                <a:lnTo>
                  <a:pt x="417" y="803"/>
                </a:lnTo>
                <a:lnTo>
                  <a:pt x="471" y="803"/>
                </a:lnTo>
                <a:lnTo>
                  <a:pt x="471" y="785"/>
                </a:lnTo>
                <a:lnTo>
                  <a:pt x="491" y="785"/>
                </a:lnTo>
                <a:lnTo>
                  <a:pt x="491" y="761"/>
                </a:lnTo>
                <a:lnTo>
                  <a:pt x="529" y="761"/>
                </a:lnTo>
                <a:lnTo>
                  <a:pt x="502" y="727"/>
                </a:lnTo>
                <a:lnTo>
                  <a:pt x="502" y="705"/>
                </a:lnTo>
                <a:lnTo>
                  <a:pt x="522" y="705"/>
                </a:lnTo>
                <a:lnTo>
                  <a:pt x="522" y="685"/>
                </a:lnTo>
                <a:lnTo>
                  <a:pt x="540" y="685"/>
                </a:lnTo>
                <a:lnTo>
                  <a:pt x="540" y="665"/>
                </a:lnTo>
                <a:lnTo>
                  <a:pt x="559" y="665"/>
                </a:lnTo>
                <a:lnTo>
                  <a:pt x="559" y="625"/>
                </a:lnTo>
                <a:lnTo>
                  <a:pt x="583" y="625"/>
                </a:lnTo>
                <a:lnTo>
                  <a:pt x="583" y="526"/>
                </a:lnTo>
                <a:lnTo>
                  <a:pt x="559" y="526"/>
                </a:lnTo>
                <a:lnTo>
                  <a:pt x="559" y="467"/>
                </a:lnTo>
                <a:lnTo>
                  <a:pt x="540" y="467"/>
                </a:lnTo>
                <a:lnTo>
                  <a:pt x="540" y="372"/>
                </a:lnTo>
                <a:lnTo>
                  <a:pt x="615" y="372"/>
                </a:lnTo>
                <a:lnTo>
                  <a:pt x="615" y="231"/>
                </a:lnTo>
                <a:lnTo>
                  <a:pt x="637" y="231"/>
                </a:lnTo>
                <a:lnTo>
                  <a:pt x="637" y="191"/>
                </a:lnTo>
                <a:lnTo>
                  <a:pt x="630" y="190"/>
                </a:lnTo>
                <a:lnTo>
                  <a:pt x="620" y="178"/>
                </a:lnTo>
                <a:lnTo>
                  <a:pt x="615" y="175"/>
                </a:lnTo>
                <a:lnTo>
                  <a:pt x="595" y="175"/>
                </a:lnTo>
                <a:lnTo>
                  <a:pt x="594" y="152"/>
                </a:lnTo>
                <a:lnTo>
                  <a:pt x="386" y="164"/>
                </a:lnTo>
                <a:lnTo>
                  <a:pt x="386" y="115"/>
                </a:lnTo>
                <a:lnTo>
                  <a:pt x="366" y="115"/>
                </a:lnTo>
                <a:lnTo>
                  <a:pt x="364" y="95"/>
                </a:lnTo>
                <a:lnTo>
                  <a:pt x="343" y="95"/>
                </a:lnTo>
                <a:lnTo>
                  <a:pt x="343" y="72"/>
                </a:lnTo>
                <a:lnTo>
                  <a:pt x="323" y="72"/>
                </a:lnTo>
                <a:lnTo>
                  <a:pt x="301" y="48"/>
                </a:lnTo>
                <a:lnTo>
                  <a:pt x="301" y="26"/>
                </a:lnTo>
                <a:lnTo>
                  <a:pt x="276" y="0"/>
                </a:lnTo>
                <a:lnTo>
                  <a:pt x="237" y="6"/>
                </a:lnTo>
                <a:lnTo>
                  <a:pt x="217" y="29"/>
                </a:lnTo>
                <a:lnTo>
                  <a:pt x="221" y="167"/>
                </a:lnTo>
                <a:lnTo>
                  <a:pt x="201" y="169"/>
                </a:lnTo>
                <a:lnTo>
                  <a:pt x="183" y="218"/>
                </a:lnTo>
                <a:lnTo>
                  <a:pt x="183" y="238"/>
                </a:lnTo>
                <a:lnTo>
                  <a:pt x="165" y="238"/>
                </a:lnTo>
                <a:lnTo>
                  <a:pt x="169" y="286"/>
                </a:lnTo>
                <a:lnTo>
                  <a:pt x="143" y="288"/>
                </a:lnTo>
                <a:lnTo>
                  <a:pt x="143" y="310"/>
                </a:lnTo>
                <a:lnTo>
                  <a:pt x="83" y="310"/>
                </a:lnTo>
                <a:lnTo>
                  <a:pt x="61" y="292"/>
                </a:lnTo>
                <a:lnTo>
                  <a:pt x="26" y="293"/>
                </a:lnTo>
                <a:lnTo>
                  <a:pt x="0" y="315"/>
                </a:lnTo>
                <a:lnTo>
                  <a:pt x="11" y="517"/>
                </a:lnTo>
                <a:lnTo>
                  <a:pt x="32" y="536"/>
                </a:lnTo>
                <a:lnTo>
                  <a:pt x="37" y="566"/>
                </a:lnTo>
                <a:lnTo>
                  <a:pt x="58" y="566"/>
                </a:lnTo>
                <a:lnTo>
                  <a:pt x="58" y="584"/>
                </a:lnTo>
                <a:lnTo>
                  <a:pt x="74" y="584"/>
                </a:lnTo>
                <a:lnTo>
                  <a:pt x="96" y="604"/>
                </a:lnTo>
                <a:lnTo>
                  <a:pt x="97" y="697"/>
                </a:lnTo>
                <a:lnTo>
                  <a:pt x="39" y="701"/>
                </a:lnTo>
                <a:lnTo>
                  <a:pt x="19" y="727"/>
                </a:lnTo>
                <a:lnTo>
                  <a:pt x="0" y="727"/>
                </a:lnTo>
                <a:lnTo>
                  <a:pt x="4" y="904"/>
                </a:lnTo>
                <a:lnTo>
                  <a:pt x="3" y="904"/>
                </a:lnTo>
                <a:lnTo>
                  <a:pt x="4" y="907"/>
                </a:lnTo>
                <a:lnTo>
                  <a:pt x="59" y="907"/>
                </a:lnTo>
                <a:lnTo>
                  <a:pt x="59" y="927"/>
                </a:lnTo>
                <a:lnTo>
                  <a:pt x="122" y="983"/>
                </a:lnTo>
                <a:lnTo>
                  <a:pt x="143" y="983"/>
                </a:lnTo>
                <a:lnTo>
                  <a:pt x="143" y="1001"/>
                </a:lnTo>
                <a:lnTo>
                  <a:pt x="229" y="1040"/>
                </a:lnTo>
                <a:lnTo>
                  <a:pt x="230" y="1046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0" name="Freeform 97"/>
          <p:cNvSpPr/>
          <p:nvPr/>
        </p:nvSpPr>
        <p:spPr bwMode="auto">
          <a:xfrm>
            <a:off x="4934742" y="3989520"/>
            <a:ext cx="570233" cy="571684"/>
          </a:xfrm>
          <a:custGeom>
            <a:avLst/>
            <a:gdLst>
              <a:gd name="T0" fmla="*/ 612 w 877"/>
              <a:gd name="T1" fmla="*/ 922 h 949"/>
              <a:gd name="T2" fmla="*/ 587 w 877"/>
              <a:gd name="T3" fmla="*/ 813 h 949"/>
              <a:gd name="T4" fmla="*/ 513 w 877"/>
              <a:gd name="T5" fmla="*/ 742 h 949"/>
              <a:gd name="T6" fmla="*/ 412 w 877"/>
              <a:gd name="T7" fmla="*/ 754 h 949"/>
              <a:gd name="T8" fmla="*/ 305 w 877"/>
              <a:gd name="T9" fmla="*/ 871 h 949"/>
              <a:gd name="T10" fmla="*/ 214 w 877"/>
              <a:gd name="T11" fmla="*/ 938 h 949"/>
              <a:gd name="T12" fmla="*/ 192 w 877"/>
              <a:gd name="T13" fmla="*/ 903 h 949"/>
              <a:gd name="T14" fmla="*/ 137 w 877"/>
              <a:gd name="T15" fmla="*/ 860 h 949"/>
              <a:gd name="T16" fmla="*/ 87 w 877"/>
              <a:gd name="T17" fmla="*/ 749 h 949"/>
              <a:gd name="T18" fmla="*/ 87 w 877"/>
              <a:gd name="T19" fmla="*/ 678 h 949"/>
              <a:gd name="T20" fmla="*/ 120 w 877"/>
              <a:gd name="T21" fmla="*/ 543 h 949"/>
              <a:gd name="T22" fmla="*/ 137 w 877"/>
              <a:gd name="T23" fmla="*/ 525 h 949"/>
              <a:gd name="T24" fmla="*/ 32 w 877"/>
              <a:gd name="T25" fmla="*/ 410 h 949"/>
              <a:gd name="T26" fmla="*/ 12 w 877"/>
              <a:gd name="T27" fmla="*/ 373 h 949"/>
              <a:gd name="T28" fmla="*/ 0 w 877"/>
              <a:gd name="T29" fmla="*/ 355 h 949"/>
              <a:gd name="T30" fmla="*/ 12 w 877"/>
              <a:gd name="T31" fmla="*/ 219 h 949"/>
              <a:gd name="T32" fmla="*/ 32 w 877"/>
              <a:gd name="T33" fmla="*/ 200 h 949"/>
              <a:gd name="T34" fmla="*/ 87 w 877"/>
              <a:gd name="T35" fmla="*/ 182 h 949"/>
              <a:gd name="T36" fmla="*/ 161 w 877"/>
              <a:gd name="T37" fmla="*/ 163 h 949"/>
              <a:gd name="T38" fmla="*/ 179 w 877"/>
              <a:gd name="T39" fmla="*/ 140 h 949"/>
              <a:gd name="T40" fmla="*/ 191 w 877"/>
              <a:gd name="T41" fmla="*/ 48 h 949"/>
              <a:gd name="T42" fmla="*/ 281 w 877"/>
              <a:gd name="T43" fmla="*/ 0 h 949"/>
              <a:gd name="T44" fmla="*/ 301 w 877"/>
              <a:gd name="T45" fmla="*/ 48 h 949"/>
              <a:gd name="T46" fmla="*/ 339 w 877"/>
              <a:gd name="T47" fmla="*/ 110 h 949"/>
              <a:gd name="T48" fmla="*/ 453 w 877"/>
              <a:gd name="T49" fmla="*/ 124 h 949"/>
              <a:gd name="T50" fmla="*/ 494 w 877"/>
              <a:gd name="T51" fmla="*/ 148 h 949"/>
              <a:gd name="T52" fmla="*/ 516 w 877"/>
              <a:gd name="T53" fmla="*/ 193 h 949"/>
              <a:gd name="T54" fmla="*/ 550 w 877"/>
              <a:gd name="T55" fmla="*/ 250 h 949"/>
              <a:gd name="T56" fmla="*/ 598 w 877"/>
              <a:gd name="T57" fmla="*/ 275 h 949"/>
              <a:gd name="T58" fmla="*/ 734 w 877"/>
              <a:gd name="T59" fmla="*/ 255 h 949"/>
              <a:gd name="T60" fmla="*/ 767 w 877"/>
              <a:gd name="T61" fmla="*/ 317 h 949"/>
              <a:gd name="T62" fmla="*/ 734 w 877"/>
              <a:gd name="T63" fmla="*/ 343 h 949"/>
              <a:gd name="T64" fmla="*/ 710 w 877"/>
              <a:gd name="T65" fmla="*/ 368 h 949"/>
              <a:gd name="T66" fmla="*/ 689 w 877"/>
              <a:gd name="T67" fmla="*/ 387 h 949"/>
              <a:gd name="T68" fmla="*/ 672 w 877"/>
              <a:gd name="T69" fmla="*/ 427 h 949"/>
              <a:gd name="T70" fmla="*/ 672 w 877"/>
              <a:gd name="T71" fmla="*/ 496 h 949"/>
              <a:gd name="T72" fmla="*/ 704 w 877"/>
              <a:gd name="T73" fmla="*/ 543 h 949"/>
              <a:gd name="T74" fmla="*/ 734 w 877"/>
              <a:gd name="T75" fmla="*/ 569 h 949"/>
              <a:gd name="T76" fmla="*/ 767 w 877"/>
              <a:gd name="T77" fmla="*/ 593 h 949"/>
              <a:gd name="T78" fmla="*/ 820 w 877"/>
              <a:gd name="T79" fmla="*/ 593 h 949"/>
              <a:gd name="T80" fmla="*/ 864 w 877"/>
              <a:gd name="T81" fmla="*/ 627 h 949"/>
              <a:gd name="T82" fmla="*/ 845 w 877"/>
              <a:gd name="T83" fmla="*/ 649 h 949"/>
              <a:gd name="T84" fmla="*/ 797 w 877"/>
              <a:gd name="T85" fmla="*/ 670 h 949"/>
              <a:gd name="T86" fmla="*/ 782 w 877"/>
              <a:gd name="T87" fmla="*/ 755 h 949"/>
              <a:gd name="T88" fmla="*/ 734 w 877"/>
              <a:gd name="T89" fmla="*/ 779 h 949"/>
              <a:gd name="T90" fmla="*/ 710 w 877"/>
              <a:gd name="T91" fmla="*/ 863 h 949"/>
              <a:gd name="T92" fmla="*/ 689 w 877"/>
              <a:gd name="T93" fmla="*/ 887 h 949"/>
              <a:gd name="T94" fmla="*/ 672 w 877"/>
              <a:gd name="T95" fmla="*/ 906 h 949"/>
              <a:gd name="T96" fmla="*/ 672 w 877"/>
              <a:gd name="T97" fmla="*/ 906 h 94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877"/>
              <a:gd name="T148" fmla="*/ 0 h 949"/>
              <a:gd name="T149" fmla="*/ 877 w 877"/>
              <a:gd name="T150" fmla="*/ 949 h 94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877" h="949">
                <a:moveTo>
                  <a:pt x="650" y="946"/>
                </a:moveTo>
                <a:lnTo>
                  <a:pt x="612" y="922"/>
                </a:lnTo>
                <a:lnTo>
                  <a:pt x="601" y="863"/>
                </a:lnTo>
                <a:lnTo>
                  <a:pt x="587" y="813"/>
                </a:lnTo>
                <a:lnTo>
                  <a:pt x="545" y="783"/>
                </a:lnTo>
                <a:lnTo>
                  <a:pt x="513" y="742"/>
                </a:lnTo>
                <a:lnTo>
                  <a:pt x="445" y="749"/>
                </a:lnTo>
                <a:lnTo>
                  <a:pt x="412" y="754"/>
                </a:lnTo>
                <a:lnTo>
                  <a:pt x="356" y="794"/>
                </a:lnTo>
                <a:lnTo>
                  <a:pt x="305" y="871"/>
                </a:lnTo>
                <a:lnTo>
                  <a:pt x="214" y="932"/>
                </a:lnTo>
                <a:lnTo>
                  <a:pt x="214" y="938"/>
                </a:lnTo>
                <a:lnTo>
                  <a:pt x="192" y="922"/>
                </a:lnTo>
                <a:lnTo>
                  <a:pt x="192" y="903"/>
                </a:lnTo>
                <a:lnTo>
                  <a:pt x="161" y="860"/>
                </a:lnTo>
                <a:lnTo>
                  <a:pt x="137" y="860"/>
                </a:lnTo>
                <a:lnTo>
                  <a:pt x="137" y="749"/>
                </a:lnTo>
                <a:lnTo>
                  <a:pt x="87" y="749"/>
                </a:lnTo>
                <a:lnTo>
                  <a:pt x="87" y="675"/>
                </a:lnTo>
                <a:lnTo>
                  <a:pt x="87" y="678"/>
                </a:lnTo>
                <a:lnTo>
                  <a:pt x="87" y="581"/>
                </a:lnTo>
                <a:lnTo>
                  <a:pt x="120" y="543"/>
                </a:lnTo>
                <a:lnTo>
                  <a:pt x="120" y="525"/>
                </a:lnTo>
                <a:lnTo>
                  <a:pt x="137" y="525"/>
                </a:lnTo>
                <a:lnTo>
                  <a:pt x="137" y="410"/>
                </a:lnTo>
                <a:lnTo>
                  <a:pt x="32" y="410"/>
                </a:lnTo>
                <a:lnTo>
                  <a:pt x="32" y="373"/>
                </a:lnTo>
                <a:lnTo>
                  <a:pt x="12" y="373"/>
                </a:lnTo>
                <a:lnTo>
                  <a:pt x="12" y="355"/>
                </a:lnTo>
                <a:lnTo>
                  <a:pt x="0" y="355"/>
                </a:lnTo>
                <a:lnTo>
                  <a:pt x="0" y="219"/>
                </a:lnTo>
                <a:lnTo>
                  <a:pt x="12" y="219"/>
                </a:lnTo>
                <a:lnTo>
                  <a:pt x="12" y="200"/>
                </a:lnTo>
                <a:lnTo>
                  <a:pt x="32" y="200"/>
                </a:lnTo>
                <a:lnTo>
                  <a:pt x="32" y="182"/>
                </a:lnTo>
                <a:lnTo>
                  <a:pt x="87" y="182"/>
                </a:lnTo>
                <a:lnTo>
                  <a:pt x="106" y="163"/>
                </a:lnTo>
                <a:lnTo>
                  <a:pt x="161" y="163"/>
                </a:lnTo>
                <a:lnTo>
                  <a:pt x="161" y="140"/>
                </a:lnTo>
                <a:lnTo>
                  <a:pt x="179" y="140"/>
                </a:lnTo>
                <a:lnTo>
                  <a:pt x="179" y="49"/>
                </a:lnTo>
                <a:lnTo>
                  <a:pt x="191" y="48"/>
                </a:lnTo>
                <a:lnTo>
                  <a:pt x="230" y="1"/>
                </a:lnTo>
                <a:lnTo>
                  <a:pt x="281" y="0"/>
                </a:lnTo>
                <a:lnTo>
                  <a:pt x="274" y="3"/>
                </a:lnTo>
                <a:lnTo>
                  <a:pt x="301" y="48"/>
                </a:lnTo>
                <a:lnTo>
                  <a:pt x="314" y="89"/>
                </a:lnTo>
                <a:lnTo>
                  <a:pt x="339" y="110"/>
                </a:lnTo>
                <a:lnTo>
                  <a:pt x="365" y="124"/>
                </a:lnTo>
                <a:lnTo>
                  <a:pt x="453" y="124"/>
                </a:lnTo>
                <a:lnTo>
                  <a:pt x="453" y="148"/>
                </a:lnTo>
                <a:lnTo>
                  <a:pt x="494" y="148"/>
                </a:lnTo>
                <a:lnTo>
                  <a:pt x="494" y="170"/>
                </a:lnTo>
                <a:lnTo>
                  <a:pt x="516" y="193"/>
                </a:lnTo>
                <a:lnTo>
                  <a:pt x="539" y="211"/>
                </a:lnTo>
                <a:lnTo>
                  <a:pt x="550" y="250"/>
                </a:lnTo>
                <a:lnTo>
                  <a:pt x="581" y="263"/>
                </a:lnTo>
                <a:lnTo>
                  <a:pt x="598" y="275"/>
                </a:lnTo>
                <a:lnTo>
                  <a:pt x="654" y="281"/>
                </a:lnTo>
                <a:lnTo>
                  <a:pt x="734" y="255"/>
                </a:lnTo>
                <a:lnTo>
                  <a:pt x="734" y="279"/>
                </a:lnTo>
                <a:lnTo>
                  <a:pt x="767" y="317"/>
                </a:lnTo>
                <a:lnTo>
                  <a:pt x="756" y="343"/>
                </a:lnTo>
                <a:lnTo>
                  <a:pt x="734" y="343"/>
                </a:lnTo>
                <a:lnTo>
                  <a:pt x="734" y="368"/>
                </a:lnTo>
                <a:lnTo>
                  <a:pt x="710" y="368"/>
                </a:lnTo>
                <a:lnTo>
                  <a:pt x="710" y="387"/>
                </a:lnTo>
                <a:lnTo>
                  <a:pt x="689" y="387"/>
                </a:lnTo>
                <a:lnTo>
                  <a:pt x="689" y="410"/>
                </a:lnTo>
                <a:lnTo>
                  <a:pt x="672" y="427"/>
                </a:lnTo>
                <a:lnTo>
                  <a:pt x="672" y="452"/>
                </a:lnTo>
                <a:lnTo>
                  <a:pt x="672" y="496"/>
                </a:lnTo>
                <a:lnTo>
                  <a:pt x="678" y="525"/>
                </a:lnTo>
                <a:lnTo>
                  <a:pt x="704" y="543"/>
                </a:lnTo>
                <a:lnTo>
                  <a:pt x="717" y="546"/>
                </a:lnTo>
                <a:lnTo>
                  <a:pt x="734" y="569"/>
                </a:lnTo>
                <a:lnTo>
                  <a:pt x="734" y="589"/>
                </a:lnTo>
                <a:lnTo>
                  <a:pt x="767" y="593"/>
                </a:lnTo>
                <a:lnTo>
                  <a:pt x="782" y="596"/>
                </a:lnTo>
                <a:lnTo>
                  <a:pt x="820" y="593"/>
                </a:lnTo>
                <a:lnTo>
                  <a:pt x="877" y="616"/>
                </a:lnTo>
                <a:lnTo>
                  <a:pt x="864" y="627"/>
                </a:lnTo>
                <a:lnTo>
                  <a:pt x="864" y="649"/>
                </a:lnTo>
                <a:lnTo>
                  <a:pt x="845" y="649"/>
                </a:lnTo>
                <a:lnTo>
                  <a:pt x="845" y="670"/>
                </a:lnTo>
                <a:lnTo>
                  <a:pt x="797" y="670"/>
                </a:lnTo>
                <a:lnTo>
                  <a:pt x="797" y="755"/>
                </a:lnTo>
                <a:lnTo>
                  <a:pt x="782" y="755"/>
                </a:lnTo>
                <a:lnTo>
                  <a:pt x="782" y="779"/>
                </a:lnTo>
                <a:lnTo>
                  <a:pt x="734" y="779"/>
                </a:lnTo>
                <a:lnTo>
                  <a:pt x="734" y="863"/>
                </a:lnTo>
                <a:lnTo>
                  <a:pt x="710" y="863"/>
                </a:lnTo>
                <a:lnTo>
                  <a:pt x="710" y="887"/>
                </a:lnTo>
                <a:lnTo>
                  <a:pt x="689" y="887"/>
                </a:lnTo>
                <a:lnTo>
                  <a:pt x="689" y="906"/>
                </a:lnTo>
                <a:lnTo>
                  <a:pt x="672" y="906"/>
                </a:lnTo>
                <a:lnTo>
                  <a:pt x="645" y="949"/>
                </a:lnTo>
                <a:lnTo>
                  <a:pt x="672" y="906"/>
                </a:lnTo>
                <a:lnTo>
                  <a:pt x="650" y="946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" name="Freeform 98"/>
          <p:cNvSpPr/>
          <p:nvPr/>
        </p:nvSpPr>
        <p:spPr bwMode="auto">
          <a:xfrm>
            <a:off x="5355817" y="4327498"/>
            <a:ext cx="446155" cy="389512"/>
          </a:xfrm>
          <a:custGeom>
            <a:avLst/>
            <a:gdLst>
              <a:gd name="T0" fmla="*/ 0 w 688"/>
              <a:gd name="T1" fmla="*/ 388 h 647"/>
              <a:gd name="T2" fmla="*/ 44 w 688"/>
              <a:gd name="T3" fmla="*/ 345 h 647"/>
              <a:gd name="T4" fmla="*/ 65 w 688"/>
              <a:gd name="T5" fmla="*/ 326 h 647"/>
              <a:gd name="T6" fmla="*/ 89 w 688"/>
              <a:gd name="T7" fmla="*/ 302 h 647"/>
              <a:gd name="T8" fmla="*/ 137 w 688"/>
              <a:gd name="T9" fmla="*/ 218 h 647"/>
              <a:gd name="T10" fmla="*/ 152 w 688"/>
              <a:gd name="T11" fmla="*/ 194 h 647"/>
              <a:gd name="T12" fmla="*/ 200 w 688"/>
              <a:gd name="T13" fmla="*/ 109 h 647"/>
              <a:gd name="T14" fmla="*/ 219 w 688"/>
              <a:gd name="T15" fmla="*/ 88 h 647"/>
              <a:gd name="T16" fmla="*/ 243 w 688"/>
              <a:gd name="T17" fmla="*/ 42 h 647"/>
              <a:gd name="T18" fmla="*/ 259 w 688"/>
              <a:gd name="T19" fmla="*/ 23 h 647"/>
              <a:gd name="T20" fmla="*/ 373 w 688"/>
              <a:gd name="T21" fmla="*/ 0 h 647"/>
              <a:gd name="T22" fmla="*/ 376 w 688"/>
              <a:gd name="T23" fmla="*/ 1 h 647"/>
              <a:gd name="T24" fmla="*/ 414 w 688"/>
              <a:gd name="T25" fmla="*/ 57 h 647"/>
              <a:gd name="T26" fmla="*/ 408 w 688"/>
              <a:gd name="T27" fmla="*/ 78 h 647"/>
              <a:gd name="T28" fmla="*/ 370 w 688"/>
              <a:gd name="T29" fmla="*/ 94 h 647"/>
              <a:gd name="T30" fmla="*/ 331 w 688"/>
              <a:gd name="T31" fmla="*/ 117 h 647"/>
              <a:gd name="T32" fmla="*/ 444 w 688"/>
              <a:gd name="T33" fmla="*/ 105 h 647"/>
              <a:gd name="T34" fmla="*/ 505 w 688"/>
              <a:gd name="T35" fmla="*/ 57 h 647"/>
              <a:gd name="T36" fmla="*/ 599 w 688"/>
              <a:gd name="T37" fmla="*/ 94 h 647"/>
              <a:gd name="T38" fmla="*/ 639 w 688"/>
              <a:gd name="T39" fmla="*/ 117 h 647"/>
              <a:gd name="T40" fmla="*/ 656 w 688"/>
              <a:gd name="T41" fmla="*/ 139 h 647"/>
              <a:gd name="T42" fmla="*/ 688 w 688"/>
              <a:gd name="T43" fmla="*/ 228 h 647"/>
              <a:gd name="T44" fmla="*/ 684 w 688"/>
              <a:gd name="T45" fmla="*/ 326 h 647"/>
              <a:gd name="T46" fmla="*/ 660 w 688"/>
              <a:gd name="T47" fmla="*/ 406 h 647"/>
              <a:gd name="T48" fmla="*/ 617 w 688"/>
              <a:gd name="T49" fmla="*/ 447 h 647"/>
              <a:gd name="T50" fmla="*/ 562 w 688"/>
              <a:gd name="T51" fmla="*/ 471 h 647"/>
              <a:gd name="T52" fmla="*/ 542 w 688"/>
              <a:gd name="T53" fmla="*/ 608 h 647"/>
              <a:gd name="T54" fmla="*/ 523 w 688"/>
              <a:gd name="T55" fmla="*/ 647 h 647"/>
              <a:gd name="T56" fmla="*/ 498 w 688"/>
              <a:gd name="T57" fmla="*/ 646 h 647"/>
              <a:gd name="T58" fmla="*/ 483 w 688"/>
              <a:gd name="T59" fmla="*/ 631 h 647"/>
              <a:gd name="T60" fmla="*/ 462 w 688"/>
              <a:gd name="T61" fmla="*/ 608 h 647"/>
              <a:gd name="T62" fmla="*/ 254 w 688"/>
              <a:gd name="T63" fmla="*/ 571 h 647"/>
              <a:gd name="T64" fmla="*/ 232 w 688"/>
              <a:gd name="T65" fmla="*/ 551 h 647"/>
              <a:gd name="T66" fmla="*/ 211 w 688"/>
              <a:gd name="T67" fmla="*/ 528 h 647"/>
              <a:gd name="T68" fmla="*/ 169 w 688"/>
              <a:gd name="T69" fmla="*/ 504 h 647"/>
              <a:gd name="T70" fmla="*/ 144 w 688"/>
              <a:gd name="T71" fmla="*/ 456 h 647"/>
              <a:gd name="T72" fmla="*/ 85 w 688"/>
              <a:gd name="T73" fmla="*/ 485 h 647"/>
              <a:gd name="T74" fmla="*/ 82 w 688"/>
              <a:gd name="T75" fmla="*/ 438 h 647"/>
              <a:gd name="T76" fmla="*/ 27 w 688"/>
              <a:gd name="T77" fmla="*/ 401 h 647"/>
              <a:gd name="T78" fmla="*/ 27 w 688"/>
              <a:gd name="T79" fmla="*/ 345 h 64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688"/>
              <a:gd name="T121" fmla="*/ 0 h 647"/>
              <a:gd name="T122" fmla="*/ 688 w 688"/>
              <a:gd name="T123" fmla="*/ 647 h 647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688" h="647">
                <a:moveTo>
                  <a:pt x="27" y="345"/>
                </a:moveTo>
                <a:lnTo>
                  <a:pt x="0" y="388"/>
                </a:lnTo>
                <a:lnTo>
                  <a:pt x="27" y="345"/>
                </a:lnTo>
                <a:lnTo>
                  <a:pt x="44" y="345"/>
                </a:lnTo>
                <a:lnTo>
                  <a:pt x="44" y="326"/>
                </a:lnTo>
                <a:lnTo>
                  <a:pt x="65" y="326"/>
                </a:lnTo>
                <a:lnTo>
                  <a:pt x="65" y="302"/>
                </a:lnTo>
                <a:lnTo>
                  <a:pt x="89" y="302"/>
                </a:lnTo>
                <a:lnTo>
                  <a:pt x="89" y="218"/>
                </a:lnTo>
                <a:lnTo>
                  <a:pt x="137" y="218"/>
                </a:lnTo>
                <a:lnTo>
                  <a:pt x="137" y="194"/>
                </a:lnTo>
                <a:lnTo>
                  <a:pt x="152" y="194"/>
                </a:lnTo>
                <a:lnTo>
                  <a:pt x="152" y="109"/>
                </a:lnTo>
                <a:lnTo>
                  <a:pt x="200" y="109"/>
                </a:lnTo>
                <a:lnTo>
                  <a:pt x="200" y="88"/>
                </a:lnTo>
                <a:lnTo>
                  <a:pt x="219" y="88"/>
                </a:lnTo>
                <a:lnTo>
                  <a:pt x="219" y="66"/>
                </a:lnTo>
                <a:lnTo>
                  <a:pt x="243" y="42"/>
                </a:lnTo>
                <a:lnTo>
                  <a:pt x="259" y="42"/>
                </a:lnTo>
                <a:lnTo>
                  <a:pt x="259" y="23"/>
                </a:lnTo>
                <a:lnTo>
                  <a:pt x="373" y="23"/>
                </a:lnTo>
                <a:lnTo>
                  <a:pt x="373" y="0"/>
                </a:lnTo>
                <a:lnTo>
                  <a:pt x="373" y="1"/>
                </a:lnTo>
                <a:lnTo>
                  <a:pt x="376" y="1"/>
                </a:lnTo>
                <a:lnTo>
                  <a:pt x="408" y="47"/>
                </a:lnTo>
                <a:lnTo>
                  <a:pt x="414" y="57"/>
                </a:lnTo>
                <a:lnTo>
                  <a:pt x="414" y="66"/>
                </a:lnTo>
                <a:lnTo>
                  <a:pt x="408" y="78"/>
                </a:lnTo>
                <a:lnTo>
                  <a:pt x="370" y="78"/>
                </a:lnTo>
                <a:lnTo>
                  <a:pt x="370" y="94"/>
                </a:lnTo>
                <a:lnTo>
                  <a:pt x="331" y="94"/>
                </a:lnTo>
                <a:lnTo>
                  <a:pt x="331" y="117"/>
                </a:lnTo>
                <a:lnTo>
                  <a:pt x="408" y="117"/>
                </a:lnTo>
                <a:lnTo>
                  <a:pt x="444" y="105"/>
                </a:lnTo>
                <a:lnTo>
                  <a:pt x="467" y="84"/>
                </a:lnTo>
                <a:lnTo>
                  <a:pt x="505" y="57"/>
                </a:lnTo>
                <a:lnTo>
                  <a:pt x="562" y="57"/>
                </a:lnTo>
                <a:lnTo>
                  <a:pt x="599" y="94"/>
                </a:lnTo>
                <a:lnTo>
                  <a:pt x="599" y="117"/>
                </a:lnTo>
                <a:lnTo>
                  <a:pt x="639" y="117"/>
                </a:lnTo>
                <a:lnTo>
                  <a:pt x="639" y="139"/>
                </a:lnTo>
                <a:lnTo>
                  <a:pt x="656" y="139"/>
                </a:lnTo>
                <a:lnTo>
                  <a:pt x="665" y="140"/>
                </a:lnTo>
                <a:lnTo>
                  <a:pt x="688" y="228"/>
                </a:lnTo>
                <a:lnTo>
                  <a:pt x="684" y="267"/>
                </a:lnTo>
                <a:lnTo>
                  <a:pt x="684" y="326"/>
                </a:lnTo>
                <a:lnTo>
                  <a:pt x="676" y="377"/>
                </a:lnTo>
                <a:lnTo>
                  <a:pt x="660" y="406"/>
                </a:lnTo>
                <a:lnTo>
                  <a:pt x="656" y="411"/>
                </a:lnTo>
                <a:lnTo>
                  <a:pt x="617" y="447"/>
                </a:lnTo>
                <a:lnTo>
                  <a:pt x="562" y="447"/>
                </a:lnTo>
                <a:lnTo>
                  <a:pt x="562" y="471"/>
                </a:lnTo>
                <a:lnTo>
                  <a:pt x="542" y="471"/>
                </a:lnTo>
                <a:lnTo>
                  <a:pt x="542" y="608"/>
                </a:lnTo>
                <a:lnTo>
                  <a:pt x="523" y="608"/>
                </a:lnTo>
                <a:lnTo>
                  <a:pt x="523" y="647"/>
                </a:lnTo>
                <a:lnTo>
                  <a:pt x="505" y="647"/>
                </a:lnTo>
                <a:lnTo>
                  <a:pt x="498" y="646"/>
                </a:lnTo>
                <a:lnTo>
                  <a:pt x="488" y="634"/>
                </a:lnTo>
                <a:lnTo>
                  <a:pt x="483" y="631"/>
                </a:lnTo>
                <a:lnTo>
                  <a:pt x="463" y="631"/>
                </a:lnTo>
                <a:lnTo>
                  <a:pt x="462" y="608"/>
                </a:lnTo>
                <a:lnTo>
                  <a:pt x="254" y="620"/>
                </a:lnTo>
                <a:lnTo>
                  <a:pt x="254" y="571"/>
                </a:lnTo>
                <a:lnTo>
                  <a:pt x="234" y="571"/>
                </a:lnTo>
                <a:lnTo>
                  <a:pt x="232" y="551"/>
                </a:lnTo>
                <a:lnTo>
                  <a:pt x="211" y="551"/>
                </a:lnTo>
                <a:lnTo>
                  <a:pt x="211" y="528"/>
                </a:lnTo>
                <a:lnTo>
                  <a:pt x="191" y="528"/>
                </a:lnTo>
                <a:lnTo>
                  <a:pt x="169" y="504"/>
                </a:lnTo>
                <a:lnTo>
                  <a:pt x="169" y="482"/>
                </a:lnTo>
                <a:lnTo>
                  <a:pt x="144" y="456"/>
                </a:lnTo>
                <a:lnTo>
                  <a:pt x="105" y="462"/>
                </a:lnTo>
                <a:lnTo>
                  <a:pt x="85" y="485"/>
                </a:lnTo>
                <a:lnTo>
                  <a:pt x="89" y="466"/>
                </a:lnTo>
                <a:lnTo>
                  <a:pt x="82" y="438"/>
                </a:lnTo>
                <a:lnTo>
                  <a:pt x="69" y="418"/>
                </a:lnTo>
                <a:lnTo>
                  <a:pt x="27" y="401"/>
                </a:lnTo>
                <a:lnTo>
                  <a:pt x="5" y="384"/>
                </a:lnTo>
                <a:lnTo>
                  <a:pt x="27" y="345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2" name="Freeform 99"/>
          <p:cNvSpPr/>
          <p:nvPr/>
        </p:nvSpPr>
        <p:spPr bwMode="auto">
          <a:xfrm>
            <a:off x="4443531" y="5109957"/>
            <a:ext cx="971509" cy="514156"/>
          </a:xfrm>
          <a:custGeom>
            <a:avLst/>
            <a:gdLst>
              <a:gd name="T0" fmla="*/ 1475 w 1488"/>
              <a:gd name="T1" fmla="*/ 207 h 855"/>
              <a:gd name="T2" fmla="*/ 1458 w 1488"/>
              <a:gd name="T3" fmla="*/ 225 h 855"/>
              <a:gd name="T4" fmla="*/ 1437 w 1488"/>
              <a:gd name="T5" fmla="*/ 245 h 855"/>
              <a:gd name="T6" fmla="*/ 1419 w 1488"/>
              <a:gd name="T7" fmla="*/ 265 h 855"/>
              <a:gd name="T8" fmla="*/ 1397 w 1488"/>
              <a:gd name="T9" fmla="*/ 307 h 855"/>
              <a:gd name="T10" fmla="*/ 1379 w 1488"/>
              <a:gd name="T11" fmla="*/ 361 h 855"/>
              <a:gd name="T12" fmla="*/ 1366 w 1488"/>
              <a:gd name="T13" fmla="*/ 386 h 855"/>
              <a:gd name="T14" fmla="*/ 1170 w 1488"/>
              <a:gd name="T15" fmla="*/ 401 h 855"/>
              <a:gd name="T16" fmla="*/ 996 w 1488"/>
              <a:gd name="T17" fmla="*/ 401 h 855"/>
              <a:gd name="T18" fmla="*/ 902 w 1488"/>
              <a:gd name="T19" fmla="*/ 461 h 855"/>
              <a:gd name="T20" fmla="*/ 886 w 1488"/>
              <a:gd name="T21" fmla="*/ 441 h 855"/>
              <a:gd name="T22" fmla="*/ 863 w 1488"/>
              <a:gd name="T23" fmla="*/ 401 h 855"/>
              <a:gd name="T24" fmla="*/ 827 w 1488"/>
              <a:gd name="T25" fmla="*/ 386 h 855"/>
              <a:gd name="T26" fmla="*/ 846 w 1488"/>
              <a:gd name="T27" fmla="*/ 441 h 855"/>
              <a:gd name="T28" fmla="*/ 804 w 1488"/>
              <a:gd name="T29" fmla="*/ 599 h 855"/>
              <a:gd name="T30" fmla="*/ 459 w 1488"/>
              <a:gd name="T31" fmla="*/ 661 h 855"/>
              <a:gd name="T32" fmla="*/ 402 w 1488"/>
              <a:gd name="T33" fmla="*/ 699 h 855"/>
              <a:gd name="T34" fmla="*/ 210 w 1488"/>
              <a:gd name="T35" fmla="*/ 735 h 855"/>
              <a:gd name="T36" fmla="*/ 232 w 1488"/>
              <a:gd name="T37" fmla="*/ 855 h 855"/>
              <a:gd name="T38" fmla="*/ 119 w 1488"/>
              <a:gd name="T39" fmla="*/ 835 h 855"/>
              <a:gd name="T40" fmla="*/ 133 w 1488"/>
              <a:gd name="T41" fmla="*/ 793 h 855"/>
              <a:gd name="T42" fmla="*/ 95 w 1488"/>
              <a:gd name="T43" fmla="*/ 775 h 855"/>
              <a:gd name="T44" fmla="*/ 40 w 1488"/>
              <a:gd name="T45" fmla="*/ 735 h 855"/>
              <a:gd name="T46" fmla="*/ 57 w 1488"/>
              <a:gd name="T47" fmla="*/ 699 h 855"/>
              <a:gd name="T48" fmla="*/ 1 w 1488"/>
              <a:gd name="T49" fmla="*/ 676 h 855"/>
              <a:gd name="T50" fmla="*/ 0 w 1488"/>
              <a:gd name="T51" fmla="*/ 572 h 855"/>
              <a:gd name="T52" fmla="*/ 67 w 1488"/>
              <a:gd name="T53" fmla="*/ 556 h 855"/>
              <a:gd name="T54" fmla="*/ 106 w 1488"/>
              <a:gd name="T55" fmla="*/ 531 h 855"/>
              <a:gd name="T56" fmla="*/ 128 w 1488"/>
              <a:gd name="T57" fmla="*/ 517 h 855"/>
              <a:gd name="T58" fmla="*/ 152 w 1488"/>
              <a:gd name="T59" fmla="*/ 496 h 855"/>
              <a:gd name="T60" fmla="*/ 176 w 1488"/>
              <a:gd name="T61" fmla="*/ 388 h 855"/>
              <a:gd name="T62" fmla="*/ 195 w 1488"/>
              <a:gd name="T63" fmla="*/ 373 h 855"/>
              <a:gd name="T64" fmla="*/ 218 w 1488"/>
              <a:gd name="T65" fmla="*/ 350 h 855"/>
              <a:gd name="T66" fmla="*/ 240 w 1488"/>
              <a:gd name="T67" fmla="*/ 163 h 855"/>
              <a:gd name="T68" fmla="*/ 264 w 1488"/>
              <a:gd name="T69" fmla="*/ 147 h 855"/>
              <a:gd name="T70" fmla="*/ 281 w 1488"/>
              <a:gd name="T71" fmla="*/ 129 h 855"/>
              <a:gd name="T72" fmla="*/ 306 w 1488"/>
              <a:gd name="T73" fmla="*/ 39 h 855"/>
              <a:gd name="T74" fmla="*/ 333 w 1488"/>
              <a:gd name="T75" fmla="*/ 19 h 855"/>
              <a:gd name="T76" fmla="*/ 369 w 1488"/>
              <a:gd name="T77" fmla="*/ 53 h 855"/>
              <a:gd name="T78" fmla="*/ 393 w 1488"/>
              <a:gd name="T79" fmla="*/ 73 h 855"/>
              <a:gd name="T80" fmla="*/ 438 w 1488"/>
              <a:gd name="T81" fmla="*/ 0 h 855"/>
              <a:gd name="T82" fmla="*/ 613 w 1488"/>
              <a:gd name="T83" fmla="*/ 19 h 855"/>
              <a:gd name="T84" fmla="*/ 788 w 1488"/>
              <a:gd name="T85" fmla="*/ 0 h 855"/>
              <a:gd name="T86" fmla="*/ 894 w 1488"/>
              <a:gd name="T87" fmla="*/ 73 h 855"/>
              <a:gd name="T88" fmla="*/ 855 w 1488"/>
              <a:gd name="T89" fmla="*/ 91 h 855"/>
              <a:gd name="T90" fmla="*/ 833 w 1488"/>
              <a:gd name="T91" fmla="*/ 109 h 855"/>
              <a:gd name="T92" fmla="*/ 872 w 1488"/>
              <a:gd name="T93" fmla="*/ 186 h 855"/>
              <a:gd name="T94" fmla="*/ 960 w 1488"/>
              <a:gd name="T95" fmla="*/ 129 h 855"/>
              <a:gd name="T96" fmla="*/ 987 w 1488"/>
              <a:gd name="T97" fmla="*/ 91 h 855"/>
              <a:gd name="T98" fmla="*/ 1118 w 1488"/>
              <a:gd name="T99" fmla="*/ 73 h 855"/>
              <a:gd name="T100" fmla="*/ 1137 w 1488"/>
              <a:gd name="T101" fmla="*/ 53 h 855"/>
              <a:gd name="T102" fmla="*/ 1313 w 1488"/>
              <a:gd name="T103" fmla="*/ 73 h 855"/>
              <a:gd name="T104" fmla="*/ 1397 w 1488"/>
              <a:gd name="T105" fmla="*/ 129 h 855"/>
              <a:gd name="T106" fmla="*/ 1483 w 1488"/>
              <a:gd name="T107" fmla="*/ 186 h 855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488"/>
              <a:gd name="T163" fmla="*/ 0 h 855"/>
              <a:gd name="T164" fmla="*/ 1488 w 1488"/>
              <a:gd name="T165" fmla="*/ 855 h 855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488" h="855">
                <a:moveTo>
                  <a:pt x="1488" y="188"/>
                </a:moveTo>
                <a:lnTo>
                  <a:pt x="1475" y="207"/>
                </a:lnTo>
                <a:lnTo>
                  <a:pt x="1458" y="207"/>
                </a:lnTo>
                <a:lnTo>
                  <a:pt x="1458" y="225"/>
                </a:lnTo>
                <a:lnTo>
                  <a:pt x="1437" y="225"/>
                </a:lnTo>
                <a:lnTo>
                  <a:pt x="1437" y="245"/>
                </a:lnTo>
                <a:lnTo>
                  <a:pt x="1419" y="245"/>
                </a:lnTo>
                <a:lnTo>
                  <a:pt x="1419" y="265"/>
                </a:lnTo>
                <a:lnTo>
                  <a:pt x="1397" y="265"/>
                </a:lnTo>
                <a:lnTo>
                  <a:pt x="1397" y="307"/>
                </a:lnTo>
                <a:lnTo>
                  <a:pt x="1379" y="307"/>
                </a:lnTo>
                <a:lnTo>
                  <a:pt x="1379" y="361"/>
                </a:lnTo>
                <a:lnTo>
                  <a:pt x="1366" y="361"/>
                </a:lnTo>
                <a:lnTo>
                  <a:pt x="1366" y="386"/>
                </a:lnTo>
                <a:lnTo>
                  <a:pt x="1170" y="386"/>
                </a:lnTo>
                <a:lnTo>
                  <a:pt x="1170" y="401"/>
                </a:lnTo>
                <a:lnTo>
                  <a:pt x="996" y="395"/>
                </a:lnTo>
                <a:lnTo>
                  <a:pt x="996" y="401"/>
                </a:lnTo>
                <a:lnTo>
                  <a:pt x="996" y="461"/>
                </a:lnTo>
                <a:lnTo>
                  <a:pt x="902" y="461"/>
                </a:lnTo>
                <a:lnTo>
                  <a:pt x="902" y="441"/>
                </a:lnTo>
                <a:lnTo>
                  <a:pt x="886" y="441"/>
                </a:lnTo>
                <a:lnTo>
                  <a:pt x="886" y="401"/>
                </a:lnTo>
                <a:lnTo>
                  <a:pt x="863" y="401"/>
                </a:lnTo>
                <a:lnTo>
                  <a:pt x="863" y="386"/>
                </a:lnTo>
                <a:lnTo>
                  <a:pt x="827" y="386"/>
                </a:lnTo>
                <a:lnTo>
                  <a:pt x="827" y="441"/>
                </a:lnTo>
                <a:lnTo>
                  <a:pt x="846" y="441"/>
                </a:lnTo>
                <a:lnTo>
                  <a:pt x="846" y="581"/>
                </a:lnTo>
                <a:lnTo>
                  <a:pt x="804" y="599"/>
                </a:lnTo>
                <a:lnTo>
                  <a:pt x="613" y="618"/>
                </a:lnTo>
                <a:lnTo>
                  <a:pt x="459" y="661"/>
                </a:lnTo>
                <a:lnTo>
                  <a:pt x="421" y="661"/>
                </a:lnTo>
                <a:lnTo>
                  <a:pt x="402" y="699"/>
                </a:lnTo>
                <a:lnTo>
                  <a:pt x="210" y="699"/>
                </a:lnTo>
                <a:lnTo>
                  <a:pt x="210" y="735"/>
                </a:lnTo>
                <a:lnTo>
                  <a:pt x="232" y="735"/>
                </a:lnTo>
                <a:lnTo>
                  <a:pt x="232" y="855"/>
                </a:lnTo>
                <a:lnTo>
                  <a:pt x="119" y="855"/>
                </a:lnTo>
                <a:lnTo>
                  <a:pt x="119" y="835"/>
                </a:lnTo>
                <a:lnTo>
                  <a:pt x="133" y="835"/>
                </a:lnTo>
                <a:lnTo>
                  <a:pt x="133" y="793"/>
                </a:lnTo>
                <a:lnTo>
                  <a:pt x="95" y="793"/>
                </a:lnTo>
                <a:lnTo>
                  <a:pt x="95" y="775"/>
                </a:lnTo>
                <a:lnTo>
                  <a:pt x="57" y="735"/>
                </a:lnTo>
                <a:lnTo>
                  <a:pt x="40" y="735"/>
                </a:lnTo>
                <a:lnTo>
                  <a:pt x="40" y="699"/>
                </a:lnTo>
                <a:lnTo>
                  <a:pt x="57" y="699"/>
                </a:lnTo>
                <a:lnTo>
                  <a:pt x="57" y="676"/>
                </a:lnTo>
                <a:lnTo>
                  <a:pt x="1" y="676"/>
                </a:lnTo>
                <a:lnTo>
                  <a:pt x="0" y="675"/>
                </a:lnTo>
                <a:lnTo>
                  <a:pt x="0" y="572"/>
                </a:lnTo>
                <a:lnTo>
                  <a:pt x="23" y="572"/>
                </a:lnTo>
                <a:lnTo>
                  <a:pt x="67" y="556"/>
                </a:lnTo>
                <a:lnTo>
                  <a:pt x="90" y="556"/>
                </a:lnTo>
                <a:lnTo>
                  <a:pt x="106" y="531"/>
                </a:lnTo>
                <a:lnTo>
                  <a:pt x="128" y="531"/>
                </a:lnTo>
                <a:lnTo>
                  <a:pt x="128" y="517"/>
                </a:lnTo>
                <a:lnTo>
                  <a:pt x="152" y="517"/>
                </a:lnTo>
                <a:lnTo>
                  <a:pt x="152" y="496"/>
                </a:lnTo>
                <a:lnTo>
                  <a:pt x="176" y="496"/>
                </a:lnTo>
                <a:lnTo>
                  <a:pt x="176" y="388"/>
                </a:lnTo>
                <a:lnTo>
                  <a:pt x="195" y="388"/>
                </a:lnTo>
                <a:lnTo>
                  <a:pt x="195" y="373"/>
                </a:lnTo>
                <a:lnTo>
                  <a:pt x="218" y="373"/>
                </a:lnTo>
                <a:lnTo>
                  <a:pt x="218" y="350"/>
                </a:lnTo>
                <a:lnTo>
                  <a:pt x="240" y="350"/>
                </a:lnTo>
                <a:lnTo>
                  <a:pt x="240" y="163"/>
                </a:lnTo>
                <a:lnTo>
                  <a:pt x="264" y="163"/>
                </a:lnTo>
                <a:lnTo>
                  <a:pt x="264" y="147"/>
                </a:lnTo>
                <a:lnTo>
                  <a:pt x="281" y="147"/>
                </a:lnTo>
                <a:lnTo>
                  <a:pt x="281" y="129"/>
                </a:lnTo>
                <a:lnTo>
                  <a:pt x="306" y="129"/>
                </a:lnTo>
                <a:lnTo>
                  <a:pt x="306" y="39"/>
                </a:lnTo>
                <a:lnTo>
                  <a:pt x="333" y="39"/>
                </a:lnTo>
                <a:lnTo>
                  <a:pt x="333" y="19"/>
                </a:lnTo>
                <a:lnTo>
                  <a:pt x="369" y="19"/>
                </a:lnTo>
                <a:lnTo>
                  <a:pt x="369" y="53"/>
                </a:lnTo>
                <a:lnTo>
                  <a:pt x="393" y="53"/>
                </a:lnTo>
                <a:lnTo>
                  <a:pt x="393" y="73"/>
                </a:lnTo>
                <a:lnTo>
                  <a:pt x="438" y="73"/>
                </a:lnTo>
                <a:lnTo>
                  <a:pt x="438" y="0"/>
                </a:lnTo>
                <a:lnTo>
                  <a:pt x="589" y="0"/>
                </a:lnTo>
                <a:lnTo>
                  <a:pt x="613" y="19"/>
                </a:lnTo>
                <a:lnTo>
                  <a:pt x="788" y="19"/>
                </a:lnTo>
                <a:lnTo>
                  <a:pt x="788" y="0"/>
                </a:lnTo>
                <a:lnTo>
                  <a:pt x="942" y="0"/>
                </a:lnTo>
                <a:lnTo>
                  <a:pt x="894" y="73"/>
                </a:lnTo>
                <a:lnTo>
                  <a:pt x="872" y="91"/>
                </a:lnTo>
                <a:lnTo>
                  <a:pt x="855" y="91"/>
                </a:lnTo>
                <a:lnTo>
                  <a:pt x="855" y="109"/>
                </a:lnTo>
                <a:lnTo>
                  <a:pt x="833" y="109"/>
                </a:lnTo>
                <a:lnTo>
                  <a:pt x="833" y="163"/>
                </a:lnTo>
                <a:lnTo>
                  <a:pt x="872" y="186"/>
                </a:lnTo>
                <a:lnTo>
                  <a:pt x="960" y="186"/>
                </a:lnTo>
                <a:lnTo>
                  <a:pt x="960" y="129"/>
                </a:lnTo>
                <a:lnTo>
                  <a:pt x="987" y="129"/>
                </a:lnTo>
                <a:lnTo>
                  <a:pt x="987" y="91"/>
                </a:lnTo>
                <a:lnTo>
                  <a:pt x="1118" y="91"/>
                </a:lnTo>
                <a:lnTo>
                  <a:pt x="1118" y="73"/>
                </a:lnTo>
                <a:lnTo>
                  <a:pt x="1137" y="73"/>
                </a:lnTo>
                <a:lnTo>
                  <a:pt x="1137" y="53"/>
                </a:lnTo>
                <a:lnTo>
                  <a:pt x="1313" y="53"/>
                </a:lnTo>
                <a:lnTo>
                  <a:pt x="1313" y="73"/>
                </a:lnTo>
                <a:lnTo>
                  <a:pt x="1376" y="129"/>
                </a:lnTo>
                <a:lnTo>
                  <a:pt x="1397" y="129"/>
                </a:lnTo>
                <a:lnTo>
                  <a:pt x="1397" y="147"/>
                </a:lnTo>
                <a:lnTo>
                  <a:pt x="1483" y="186"/>
                </a:lnTo>
                <a:lnTo>
                  <a:pt x="1488" y="188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3" name="Freeform 100"/>
          <p:cNvSpPr/>
          <p:nvPr/>
        </p:nvSpPr>
        <p:spPr bwMode="auto">
          <a:xfrm>
            <a:off x="4302469" y="4555213"/>
            <a:ext cx="681112" cy="607639"/>
          </a:xfrm>
          <a:custGeom>
            <a:avLst/>
            <a:gdLst>
              <a:gd name="T0" fmla="*/ 409 w 1047"/>
              <a:gd name="T1" fmla="*/ 986 h 1009"/>
              <a:gd name="T2" fmla="*/ 336 w 1047"/>
              <a:gd name="T3" fmla="*/ 972 h 1009"/>
              <a:gd name="T4" fmla="*/ 353 w 1047"/>
              <a:gd name="T5" fmla="*/ 915 h 1009"/>
              <a:gd name="T6" fmla="*/ 391 w 1047"/>
              <a:gd name="T7" fmla="*/ 895 h 1009"/>
              <a:gd name="T8" fmla="*/ 425 w 1047"/>
              <a:gd name="T9" fmla="*/ 880 h 1009"/>
              <a:gd name="T10" fmla="*/ 409 w 1047"/>
              <a:gd name="T11" fmla="*/ 713 h 1009"/>
              <a:gd name="T12" fmla="*/ 353 w 1047"/>
              <a:gd name="T13" fmla="*/ 676 h 1009"/>
              <a:gd name="T14" fmla="*/ 336 w 1047"/>
              <a:gd name="T15" fmla="*/ 692 h 1009"/>
              <a:gd name="T16" fmla="*/ 320 w 1047"/>
              <a:gd name="T17" fmla="*/ 731 h 1009"/>
              <a:gd name="T18" fmla="*/ 249 w 1047"/>
              <a:gd name="T19" fmla="*/ 749 h 1009"/>
              <a:gd name="T20" fmla="*/ 188 w 1047"/>
              <a:gd name="T21" fmla="*/ 731 h 1009"/>
              <a:gd name="T22" fmla="*/ 86 w 1047"/>
              <a:gd name="T23" fmla="*/ 764 h 1009"/>
              <a:gd name="T24" fmla="*/ 86 w 1047"/>
              <a:gd name="T25" fmla="*/ 749 h 1009"/>
              <a:gd name="T26" fmla="*/ 69 w 1047"/>
              <a:gd name="T27" fmla="*/ 731 h 1009"/>
              <a:gd name="T28" fmla="*/ 31 w 1047"/>
              <a:gd name="T29" fmla="*/ 676 h 1009"/>
              <a:gd name="T30" fmla="*/ 48 w 1047"/>
              <a:gd name="T31" fmla="*/ 655 h 1009"/>
              <a:gd name="T32" fmla="*/ 69 w 1047"/>
              <a:gd name="T33" fmla="*/ 639 h 1009"/>
              <a:gd name="T34" fmla="*/ 86 w 1047"/>
              <a:gd name="T35" fmla="*/ 546 h 1009"/>
              <a:gd name="T36" fmla="*/ 15 w 1047"/>
              <a:gd name="T37" fmla="*/ 418 h 1009"/>
              <a:gd name="T38" fmla="*/ 0 w 1047"/>
              <a:gd name="T39" fmla="*/ 269 h 1009"/>
              <a:gd name="T40" fmla="*/ 2 w 1047"/>
              <a:gd name="T41" fmla="*/ 228 h 1009"/>
              <a:gd name="T42" fmla="*/ 31 w 1047"/>
              <a:gd name="T43" fmla="*/ 189 h 1009"/>
              <a:gd name="T44" fmla="*/ 48 w 1047"/>
              <a:gd name="T45" fmla="*/ 139 h 1009"/>
              <a:gd name="T46" fmla="*/ 69 w 1047"/>
              <a:gd name="T47" fmla="*/ 79 h 1009"/>
              <a:gd name="T48" fmla="*/ 86 w 1047"/>
              <a:gd name="T49" fmla="*/ 61 h 1009"/>
              <a:gd name="T50" fmla="*/ 231 w 1047"/>
              <a:gd name="T51" fmla="*/ 40 h 1009"/>
              <a:gd name="T52" fmla="*/ 265 w 1047"/>
              <a:gd name="T53" fmla="*/ 19 h 1009"/>
              <a:gd name="T54" fmla="*/ 283 w 1047"/>
              <a:gd name="T55" fmla="*/ 0 h 1009"/>
              <a:gd name="T56" fmla="*/ 337 w 1047"/>
              <a:gd name="T57" fmla="*/ 19 h 1009"/>
              <a:gd name="T58" fmla="*/ 374 w 1047"/>
              <a:gd name="T59" fmla="*/ 40 h 1009"/>
              <a:gd name="T60" fmla="*/ 395 w 1047"/>
              <a:gd name="T61" fmla="*/ 79 h 1009"/>
              <a:gd name="T62" fmla="*/ 410 w 1047"/>
              <a:gd name="T63" fmla="*/ 113 h 1009"/>
              <a:gd name="T64" fmla="*/ 433 w 1047"/>
              <a:gd name="T65" fmla="*/ 139 h 1009"/>
              <a:gd name="T66" fmla="*/ 736 w 1047"/>
              <a:gd name="T67" fmla="*/ 155 h 1009"/>
              <a:gd name="T68" fmla="*/ 753 w 1047"/>
              <a:gd name="T69" fmla="*/ 174 h 1009"/>
              <a:gd name="T70" fmla="*/ 770 w 1047"/>
              <a:gd name="T71" fmla="*/ 212 h 1009"/>
              <a:gd name="T72" fmla="*/ 862 w 1047"/>
              <a:gd name="T73" fmla="*/ 189 h 1009"/>
              <a:gd name="T74" fmla="*/ 878 w 1047"/>
              <a:gd name="T75" fmla="*/ 155 h 1009"/>
              <a:gd name="T76" fmla="*/ 913 w 1047"/>
              <a:gd name="T77" fmla="*/ 139 h 1009"/>
              <a:gd name="T78" fmla="*/ 952 w 1047"/>
              <a:gd name="T79" fmla="*/ 187 h 1009"/>
              <a:gd name="T80" fmla="*/ 969 w 1047"/>
              <a:gd name="T81" fmla="*/ 205 h 1009"/>
              <a:gd name="T82" fmla="*/ 984 w 1047"/>
              <a:gd name="T83" fmla="*/ 243 h 1009"/>
              <a:gd name="T84" fmla="*/ 1004 w 1047"/>
              <a:gd name="T85" fmla="*/ 281 h 1009"/>
              <a:gd name="T86" fmla="*/ 984 w 1047"/>
              <a:gd name="T87" fmla="*/ 298 h 1009"/>
              <a:gd name="T88" fmla="*/ 952 w 1047"/>
              <a:gd name="T89" fmla="*/ 317 h 1009"/>
              <a:gd name="T90" fmla="*/ 937 w 1047"/>
              <a:gd name="T91" fmla="*/ 395 h 1009"/>
              <a:gd name="T92" fmla="*/ 952 w 1047"/>
              <a:gd name="T93" fmla="*/ 414 h 1009"/>
              <a:gd name="T94" fmla="*/ 969 w 1047"/>
              <a:gd name="T95" fmla="*/ 546 h 1009"/>
              <a:gd name="T96" fmla="*/ 984 w 1047"/>
              <a:gd name="T97" fmla="*/ 567 h 1009"/>
              <a:gd name="T98" fmla="*/ 1004 w 1047"/>
              <a:gd name="T99" fmla="*/ 588 h 1009"/>
              <a:gd name="T100" fmla="*/ 1023 w 1047"/>
              <a:gd name="T101" fmla="*/ 622 h 1009"/>
              <a:gd name="T102" fmla="*/ 1047 w 1047"/>
              <a:gd name="T103" fmla="*/ 832 h 1009"/>
              <a:gd name="T104" fmla="*/ 1023 w 1047"/>
              <a:gd name="T105" fmla="*/ 855 h 1009"/>
              <a:gd name="T106" fmla="*/ 1004 w 1047"/>
              <a:gd name="T107" fmla="*/ 872 h 1009"/>
              <a:gd name="T108" fmla="*/ 984 w 1047"/>
              <a:gd name="T109" fmla="*/ 909 h 1009"/>
              <a:gd name="T110" fmla="*/ 969 w 1047"/>
              <a:gd name="T111" fmla="*/ 948 h 1009"/>
              <a:gd name="T112" fmla="*/ 844 w 1047"/>
              <a:gd name="T113" fmla="*/ 952 h 1009"/>
              <a:gd name="T114" fmla="*/ 669 w 1047"/>
              <a:gd name="T115" fmla="*/ 933 h 1009"/>
              <a:gd name="T116" fmla="*/ 624 w 1047"/>
              <a:gd name="T117" fmla="*/ 1006 h 1009"/>
              <a:gd name="T118" fmla="*/ 600 w 1047"/>
              <a:gd name="T119" fmla="*/ 986 h 1009"/>
              <a:gd name="T120" fmla="*/ 564 w 1047"/>
              <a:gd name="T121" fmla="*/ 952 h 1009"/>
              <a:gd name="T122" fmla="*/ 537 w 1047"/>
              <a:gd name="T123" fmla="*/ 972 h 1009"/>
              <a:gd name="T124" fmla="*/ 527 w 1047"/>
              <a:gd name="T125" fmla="*/ 1009 h 100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047"/>
              <a:gd name="T190" fmla="*/ 0 h 1009"/>
              <a:gd name="T191" fmla="*/ 1047 w 1047"/>
              <a:gd name="T192" fmla="*/ 1009 h 1009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047" h="1009">
                <a:moveTo>
                  <a:pt x="527" y="1009"/>
                </a:moveTo>
                <a:lnTo>
                  <a:pt x="409" y="986"/>
                </a:lnTo>
                <a:lnTo>
                  <a:pt x="409" y="972"/>
                </a:lnTo>
                <a:lnTo>
                  <a:pt x="336" y="972"/>
                </a:lnTo>
                <a:lnTo>
                  <a:pt x="336" y="915"/>
                </a:lnTo>
                <a:lnTo>
                  <a:pt x="353" y="915"/>
                </a:lnTo>
                <a:lnTo>
                  <a:pt x="353" y="895"/>
                </a:lnTo>
                <a:lnTo>
                  <a:pt x="391" y="895"/>
                </a:lnTo>
                <a:lnTo>
                  <a:pt x="409" y="880"/>
                </a:lnTo>
                <a:lnTo>
                  <a:pt x="425" y="880"/>
                </a:lnTo>
                <a:lnTo>
                  <a:pt x="425" y="713"/>
                </a:lnTo>
                <a:lnTo>
                  <a:pt x="409" y="713"/>
                </a:lnTo>
                <a:lnTo>
                  <a:pt x="409" y="676"/>
                </a:lnTo>
                <a:lnTo>
                  <a:pt x="353" y="676"/>
                </a:lnTo>
                <a:lnTo>
                  <a:pt x="353" y="692"/>
                </a:lnTo>
                <a:lnTo>
                  <a:pt x="336" y="692"/>
                </a:lnTo>
                <a:lnTo>
                  <a:pt x="336" y="731"/>
                </a:lnTo>
                <a:lnTo>
                  <a:pt x="320" y="731"/>
                </a:lnTo>
                <a:lnTo>
                  <a:pt x="320" y="749"/>
                </a:lnTo>
                <a:lnTo>
                  <a:pt x="249" y="749"/>
                </a:lnTo>
                <a:lnTo>
                  <a:pt x="231" y="731"/>
                </a:lnTo>
                <a:lnTo>
                  <a:pt x="188" y="731"/>
                </a:lnTo>
                <a:lnTo>
                  <a:pt x="188" y="767"/>
                </a:lnTo>
                <a:lnTo>
                  <a:pt x="86" y="764"/>
                </a:lnTo>
                <a:lnTo>
                  <a:pt x="85" y="767"/>
                </a:lnTo>
                <a:lnTo>
                  <a:pt x="86" y="749"/>
                </a:lnTo>
                <a:lnTo>
                  <a:pt x="69" y="749"/>
                </a:lnTo>
                <a:lnTo>
                  <a:pt x="69" y="731"/>
                </a:lnTo>
                <a:lnTo>
                  <a:pt x="31" y="731"/>
                </a:lnTo>
                <a:lnTo>
                  <a:pt x="31" y="676"/>
                </a:lnTo>
                <a:lnTo>
                  <a:pt x="48" y="676"/>
                </a:lnTo>
                <a:lnTo>
                  <a:pt x="48" y="655"/>
                </a:lnTo>
                <a:lnTo>
                  <a:pt x="69" y="655"/>
                </a:lnTo>
                <a:lnTo>
                  <a:pt x="69" y="639"/>
                </a:lnTo>
                <a:lnTo>
                  <a:pt x="86" y="639"/>
                </a:lnTo>
                <a:lnTo>
                  <a:pt x="86" y="546"/>
                </a:lnTo>
                <a:lnTo>
                  <a:pt x="69" y="546"/>
                </a:lnTo>
                <a:lnTo>
                  <a:pt x="15" y="418"/>
                </a:lnTo>
                <a:lnTo>
                  <a:pt x="15" y="269"/>
                </a:lnTo>
                <a:lnTo>
                  <a:pt x="0" y="269"/>
                </a:lnTo>
                <a:lnTo>
                  <a:pt x="0" y="231"/>
                </a:lnTo>
                <a:lnTo>
                  <a:pt x="2" y="228"/>
                </a:lnTo>
                <a:lnTo>
                  <a:pt x="31" y="212"/>
                </a:lnTo>
                <a:lnTo>
                  <a:pt x="31" y="189"/>
                </a:lnTo>
                <a:lnTo>
                  <a:pt x="48" y="174"/>
                </a:lnTo>
                <a:lnTo>
                  <a:pt x="48" y="139"/>
                </a:lnTo>
                <a:lnTo>
                  <a:pt x="69" y="139"/>
                </a:lnTo>
                <a:lnTo>
                  <a:pt x="69" y="79"/>
                </a:lnTo>
                <a:lnTo>
                  <a:pt x="86" y="79"/>
                </a:lnTo>
                <a:lnTo>
                  <a:pt x="86" y="61"/>
                </a:lnTo>
                <a:lnTo>
                  <a:pt x="231" y="61"/>
                </a:lnTo>
                <a:lnTo>
                  <a:pt x="231" y="40"/>
                </a:lnTo>
                <a:lnTo>
                  <a:pt x="265" y="40"/>
                </a:lnTo>
                <a:lnTo>
                  <a:pt x="265" y="19"/>
                </a:lnTo>
                <a:lnTo>
                  <a:pt x="283" y="19"/>
                </a:lnTo>
                <a:lnTo>
                  <a:pt x="283" y="0"/>
                </a:lnTo>
                <a:lnTo>
                  <a:pt x="337" y="0"/>
                </a:lnTo>
                <a:lnTo>
                  <a:pt x="337" y="19"/>
                </a:lnTo>
                <a:lnTo>
                  <a:pt x="374" y="19"/>
                </a:lnTo>
                <a:lnTo>
                  <a:pt x="374" y="40"/>
                </a:lnTo>
                <a:lnTo>
                  <a:pt x="395" y="61"/>
                </a:lnTo>
                <a:lnTo>
                  <a:pt x="395" y="79"/>
                </a:lnTo>
                <a:lnTo>
                  <a:pt x="410" y="97"/>
                </a:lnTo>
                <a:lnTo>
                  <a:pt x="410" y="113"/>
                </a:lnTo>
                <a:lnTo>
                  <a:pt x="433" y="113"/>
                </a:lnTo>
                <a:lnTo>
                  <a:pt x="433" y="139"/>
                </a:lnTo>
                <a:lnTo>
                  <a:pt x="736" y="139"/>
                </a:lnTo>
                <a:lnTo>
                  <a:pt x="736" y="155"/>
                </a:lnTo>
                <a:lnTo>
                  <a:pt x="753" y="155"/>
                </a:lnTo>
                <a:lnTo>
                  <a:pt x="753" y="174"/>
                </a:lnTo>
                <a:lnTo>
                  <a:pt x="770" y="189"/>
                </a:lnTo>
                <a:lnTo>
                  <a:pt x="770" y="212"/>
                </a:lnTo>
                <a:lnTo>
                  <a:pt x="862" y="212"/>
                </a:lnTo>
                <a:lnTo>
                  <a:pt x="862" y="189"/>
                </a:lnTo>
                <a:lnTo>
                  <a:pt x="878" y="189"/>
                </a:lnTo>
                <a:lnTo>
                  <a:pt x="878" y="155"/>
                </a:lnTo>
                <a:lnTo>
                  <a:pt x="895" y="155"/>
                </a:lnTo>
                <a:lnTo>
                  <a:pt x="913" y="139"/>
                </a:lnTo>
                <a:lnTo>
                  <a:pt x="933" y="139"/>
                </a:lnTo>
                <a:lnTo>
                  <a:pt x="952" y="187"/>
                </a:lnTo>
                <a:lnTo>
                  <a:pt x="969" y="187"/>
                </a:lnTo>
                <a:lnTo>
                  <a:pt x="969" y="205"/>
                </a:lnTo>
                <a:lnTo>
                  <a:pt x="984" y="205"/>
                </a:lnTo>
                <a:lnTo>
                  <a:pt x="984" y="243"/>
                </a:lnTo>
                <a:lnTo>
                  <a:pt x="1004" y="243"/>
                </a:lnTo>
                <a:lnTo>
                  <a:pt x="1004" y="281"/>
                </a:lnTo>
                <a:lnTo>
                  <a:pt x="984" y="281"/>
                </a:lnTo>
                <a:lnTo>
                  <a:pt x="984" y="298"/>
                </a:lnTo>
                <a:lnTo>
                  <a:pt x="952" y="298"/>
                </a:lnTo>
                <a:lnTo>
                  <a:pt x="952" y="317"/>
                </a:lnTo>
                <a:lnTo>
                  <a:pt x="937" y="317"/>
                </a:lnTo>
                <a:lnTo>
                  <a:pt x="937" y="395"/>
                </a:lnTo>
                <a:lnTo>
                  <a:pt x="952" y="395"/>
                </a:lnTo>
                <a:lnTo>
                  <a:pt x="952" y="414"/>
                </a:lnTo>
                <a:lnTo>
                  <a:pt x="969" y="414"/>
                </a:lnTo>
                <a:lnTo>
                  <a:pt x="969" y="546"/>
                </a:lnTo>
                <a:lnTo>
                  <a:pt x="984" y="546"/>
                </a:lnTo>
                <a:lnTo>
                  <a:pt x="984" y="567"/>
                </a:lnTo>
                <a:lnTo>
                  <a:pt x="1004" y="567"/>
                </a:lnTo>
                <a:lnTo>
                  <a:pt x="1004" y="588"/>
                </a:lnTo>
                <a:lnTo>
                  <a:pt x="1023" y="588"/>
                </a:lnTo>
                <a:lnTo>
                  <a:pt x="1023" y="622"/>
                </a:lnTo>
                <a:lnTo>
                  <a:pt x="1047" y="622"/>
                </a:lnTo>
                <a:lnTo>
                  <a:pt x="1047" y="832"/>
                </a:lnTo>
                <a:lnTo>
                  <a:pt x="1023" y="832"/>
                </a:lnTo>
                <a:lnTo>
                  <a:pt x="1023" y="855"/>
                </a:lnTo>
                <a:lnTo>
                  <a:pt x="1004" y="855"/>
                </a:lnTo>
                <a:lnTo>
                  <a:pt x="1004" y="872"/>
                </a:lnTo>
                <a:lnTo>
                  <a:pt x="984" y="872"/>
                </a:lnTo>
                <a:lnTo>
                  <a:pt x="984" y="909"/>
                </a:lnTo>
                <a:lnTo>
                  <a:pt x="969" y="909"/>
                </a:lnTo>
                <a:lnTo>
                  <a:pt x="969" y="948"/>
                </a:lnTo>
                <a:lnTo>
                  <a:pt x="971" y="952"/>
                </a:lnTo>
                <a:lnTo>
                  <a:pt x="844" y="952"/>
                </a:lnTo>
                <a:lnTo>
                  <a:pt x="820" y="933"/>
                </a:lnTo>
                <a:lnTo>
                  <a:pt x="669" y="933"/>
                </a:lnTo>
                <a:lnTo>
                  <a:pt x="669" y="1006"/>
                </a:lnTo>
                <a:lnTo>
                  <a:pt x="624" y="1006"/>
                </a:lnTo>
                <a:lnTo>
                  <a:pt x="624" y="986"/>
                </a:lnTo>
                <a:lnTo>
                  <a:pt x="600" y="986"/>
                </a:lnTo>
                <a:lnTo>
                  <a:pt x="600" y="952"/>
                </a:lnTo>
                <a:lnTo>
                  <a:pt x="564" y="952"/>
                </a:lnTo>
                <a:lnTo>
                  <a:pt x="564" y="972"/>
                </a:lnTo>
                <a:lnTo>
                  <a:pt x="537" y="972"/>
                </a:lnTo>
                <a:lnTo>
                  <a:pt x="535" y="1006"/>
                </a:lnTo>
                <a:lnTo>
                  <a:pt x="527" y="1009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4" name="Freeform 101"/>
          <p:cNvSpPr/>
          <p:nvPr/>
        </p:nvSpPr>
        <p:spPr bwMode="auto">
          <a:xfrm>
            <a:off x="4908342" y="4437760"/>
            <a:ext cx="504234" cy="791010"/>
          </a:xfrm>
          <a:custGeom>
            <a:avLst/>
            <a:gdLst>
              <a:gd name="T0" fmla="*/ 344 w 773"/>
              <a:gd name="T1" fmla="*/ 129 h 1315"/>
              <a:gd name="T2" fmla="*/ 451 w 773"/>
              <a:gd name="T3" fmla="*/ 12 h 1315"/>
              <a:gd name="T4" fmla="*/ 552 w 773"/>
              <a:gd name="T5" fmla="*/ 0 h 1315"/>
              <a:gd name="T6" fmla="*/ 626 w 773"/>
              <a:gd name="T7" fmla="*/ 71 h 1315"/>
              <a:gd name="T8" fmla="*/ 651 w 773"/>
              <a:gd name="T9" fmla="*/ 180 h 1315"/>
              <a:gd name="T10" fmla="*/ 753 w 773"/>
              <a:gd name="T11" fmla="*/ 237 h 1315"/>
              <a:gd name="T12" fmla="*/ 773 w 773"/>
              <a:gd name="T13" fmla="*/ 285 h 1315"/>
              <a:gd name="T14" fmla="*/ 773 w 773"/>
              <a:gd name="T15" fmla="*/ 442 h 1315"/>
              <a:gd name="T16" fmla="*/ 735 w 773"/>
              <a:gd name="T17" fmla="*/ 493 h 1315"/>
              <a:gd name="T18" fmla="*/ 717 w 773"/>
              <a:gd name="T19" fmla="*/ 513 h 1315"/>
              <a:gd name="T20" fmla="*/ 695 w 773"/>
              <a:gd name="T21" fmla="*/ 563 h 1315"/>
              <a:gd name="T22" fmla="*/ 635 w 773"/>
              <a:gd name="T23" fmla="*/ 585 h 1315"/>
              <a:gd name="T24" fmla="*/ 578 w 773"/>
              <a:gd name="T25" fmla="*/ 568 h 1315"/>
              <a:gd name="T26" fmla="*/ 563 w 773"/>
              <a:gd name="T27" fmla="*/ 792 h 1315"/>
              <a:gd name="T28" fmla="*/ 589 w 773"/>
              <a:gd name="T29" fmla="*/ 841 h 1315"/>
              <a:gd name="T30" fmla="*/ 610 w 773"/>
              <a:gd name="T31" fmla="*/ 859 h 1315"/>
              <a:gd name="T32" fmla="*/ 648 w 773"/>
              <a:gd name="T33" fmla="*/ 879 h 1315"/>
              <a:gd name="T34" fmla="*/ 591 w 773"/>
              <a:gd name="T35" fmla="*/ 976 h 1315"/>
              <a:gd name="T36" fmla="*/ 552 w 773"/>
              <a:gd name="T37" fmla="*/ 1002 h 1315"/>
              <a:gd name="T38" fmla="*/ 555 w 773"/>
              <a:gd name="T39" fmla="*/ 1179 h 1315"/>
              <a:gd name="T40" fmla="*/ 435 w 773"/>
              <a:gd name="T41" fmla="*/ 1182 h 1315"/>
              <a:gd name="T42" fmla="*/ 416 w 773"/>
              <a:gd name="T43" fmla="*/ 1202 h 1315"/>
              <a:gd name="T44" fmla="*/ 285 w 773"/>
              <a:gd name="T45" fmla="*/ 1220 h 1315"/>
              <a:gd name="T46" fmla="*/ 258 w 773"/>
              <a:gd name="T47" fmla="*/ 1258 h 1315"/>
              <a:gd name="T48" fmla="*/ 170 w 773"/>
              <a:gd name="T49" fmla="*/ 1315 h 1315"/>
              <a:gd name="T50" fmla="*/ 131 w 773"/>
              <a:gd name="T51" fmla="*/ 1238 h 1315"/>
              <a:gd name="T52" fmla="*/ 153 w 773"/>
              <a:gd name="T53" fmla="*/ 1220 h 1315"/>
              <a:gd name="T54" fmla="*/ 192 w 773"/>
              <a:gd name="T55" fmla="*/ 1202 h 1315"/>
              <a:gd name="T56" fmla="*/ 86 w 773"/>
              <a:gd name="T57" fmla="*/ 1129 h 1315"/>
              <a:gd name="T58" fmla="*/ 31 w 773"/>
              <a:gd name="T59" fmla="*/ 1150 h 1315"/>
              <a:gd name="T60" fmla="*/ 36 w 773"/>
              <a:gd name="T61" fmla="*/ 1144 h 1315"/>
              <a:gd name="T62" fmla="*/ 51 w 773"/>
              <a:gd name="T63" fmla="*/ 1105 h 1315"/>
              <a:gd name="T64" fmla="*/ 71 w 773"/>
              <a:gd name="T65" fmla="*/ 1068 h 1315"/>
              <a:gd name="T66" fmla="*/ 90 w 773"/>
              <a:gd name="T67" fmla="*/ 1051 h 1315"/>
              <a:gd name="T68" fmla="*/ 114 w 773"/>
              <a:gd name="T69" fmla="*/ 1028 h 1315"/>
              <a:gd name="T70" fmla="*/ 90 w 773"/>
              <a:gd name="T71" fmla="*/ 818 h 1315"/>
              <a:gd name="T72" fmla="*/ 71 w 773"/>
              <a:gd name="T73" fmla="*/ 784 h 1315"/>
              <a:gd name="T74" fmla="*/ 51 w 773"/>
              <a:gd name="T75" fmla="*/ 763 h 1315"/>
              <a:gd name="T76" fmla="*/ 36 w 773"/>
              <a:gd name="T77" fmla="*/ 742 h 1315"/>
              <a:gd name="T78" fmla="*/ 19 w 773"/>
              <a:gd name="T79" fmla="*/ 610 h 1315"/>
              <a:gd name="T80" fmla="*/ 4 w 773"/>
              <a:gd name="T81" fmla="*/ 591 h 1315"/>
              <a:gd name="T82" fmla="*/ 19 w 773"/>
              <a:gd name="T83" fmla="*/ 513 h 1315"/>
              <a:gd name="T84" fmla="*/ 51 w 773"/>
              <a:gd name="T85" fmla="*/ 494 h 1315"/>
              <a:gd name="T86" fmla="*/ 71 w 773"/>
              <a:gd name="T87" fmla="*/ 477 h 1315"/>
              <a:gd name="T88" fmla="*/ 51 w 773"/>
              <a:gd name="T89" fmla="*/ 439 h 1315"/>
              <a:gd name="T90" fmla="*/ 36 w 773"/>
              <a:gd name="T91" fmla="*/ 401 h 1315"/>
              <a:gd name="T92" fmla="*/ 19 w 773"/>
              <a:gd name="T93" fmla="*/ 383 h 1315"/>
              <a:gd name="T94" fmla="*/ 0 w 773"/>
              <a:gd name="T95" fmla="*/ 275 h 1315"/>
              <a:gd name="T96" fmla="*/ 253 w 773"/>
              <a:gd name="T97" fmla="*/ 196 h 131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773"/>
              <a:gd name="T148" fmla="*/ 0 h 1315"/>
              <a:gd name="T149" fmla="*/ 773 w 773"/>
              <a:gd name="T150" fmla="*/ 1315 h 131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773" h="1315">
                <a:moveTo>
                  <a:pt x="253" y="190"/>
                </a:moveTo>
                <a:lnTo>
                  <a:pt x="344" y="129"/>
                </a:lnTo>
                <a:lnTo>
                  <a:pt x="395" y="52"/>
                </a:lnTo>
                <a:lnTo>
                  <a:pt x="451" y="12"/>
                </a:lnTo>
                <a:lnTo>
                  <a:pt x="484" y="7"/>
                </a:lnTo>
                <a:lnTo>
                  <a:pt x="552" y="0"/>
                </a:lnTo>
                <a:lnTo>
                  <a:pt x="584" y="41"/>
                </a:lnTo>
                <a:lnTo>
                  <a:pt x="626" y="71"/>
                </a:lnTo>
                <a:lnTo>
                  <a:pt x="640" y="121"/>
                </a:lnTo>
                <a:lnTo>
                  <a:pt x="651" y="180"/>
                </a:lnTo>
                <a:lnTo>
                  <a:pt x="711" y="220"/>
                </a:lnTo>
                <a:lnTo>
                  <a:pt x="753" y="237"/>
                </a:lnTo>
                <a:lnTo>
                  <a:pt x="766" y="257"/>
                </a:lnTo>
                <a:lnTo>
                  <a:pt x="773" y="285"/>
                </a:lnTo>
                <a:lnTo>
                  <a:pt x="769" y="304"/>
                </a:lnTo>
                <a:lnTo>
                  <a:pt x="773" y="442"/>
                </a:lnTo>
                <a:lnTo>
                  <a:pt x="753" y="444"/>
                </a:lnTo>
                <a:lnTo>
                  <a:pt x="735" y="493"/>
                </a:lnTo>
                <a:lnTo>
                  <a:pt x="735" y="513"/>
                </a:lnTo>
                <a:lnTo>
                  <a:pt x="717" y="513"/>
                </a:lnTo>
                <a:lnTo>
                  <a:pt x="721" y="561"/>
                </a:lnTo>
                <a:lnTo>
                  <a:pt x="695" y="563"/>
                </a:lnTo>
                <a:lnTo>
                  <a:pt x="695" y="585"/>
                </a:lnTo>
                <a:lnTo>
                  <a:pt x="635" y="585"/>
                </a:lnTo>
                <a:lnTo>
                  <a:pt x="613" y="567"/>
                </a:lnTo>
                <a:lnTo>
                  <a:pt x="578" y="568"/>
                </a:lnTo>
                <a:lnTo>
                  <a:pt x="552" y="590"/>
                </a:lnTo>
                <a:lnTo>
                  <a:pt x="563" y="792"/>
                </a:lnTo>
                <a:lnTo>
                  <a:pt x="584" y="811"/>
                </a:lnTo>
                <a:lnTo>
                  <a:pt x="589" y="841"/>
                </a:lnTo>
                <a:lnTo>
                  <a:pt x="610" y="841"/>
                </a:lnTo>
                <a:lnTo>
                  <a:pt x="610" y="859"/>
                </a:lnTo>
                <a:lnTo>
                  <a:pt x="626" y="859"/>
                </a:lnTo>
                <a:lnTo>
                  <a:pt x="648" y="879"/>
                </a:lnTo>
                <a:lnTo>
                  <a:pt x="649" y="972"/>
                </a:lnTo>
                <a:lnTo>
                  <a:pt x="591" y="976"/>
                </a:lnTo>
                <a:lnTo>
                  <a:pt x="571" y="1002"/>
                </a:lnTo>
                <a:lnTo>
                  <a:pt x="552" y="1002"/>
                </a:lnTo>
                <a:lnTo>
                  <a:pt x="556" y="1179"/>
                </a:lnTo>
                <a:lnTo>
                  <a:pt x="555" y="1179"/>
                </a:lnTo>
                <a:lnTo>
                  <a:pt x="556" y="1182"/>
                </a:lnTo>
                <a:lnTo>
                  <a:pt x="435" y="1182"/>
                </a:lnTo>
                <a:lnTo>
                  <a:pt x="435" y="1202"/>
                </a:lnTo>
                <a:lnTo>
                  <a:pt x="416" y="1202"/>
                </a:lnTo>
                <a:lnTo>
                  <a:pt x="416" y="1220"/>
                </a:lnTo>
                <a:lnTo>
                  <a:pt x="285" y="1220"/>
                </a:lnTo>
                <a:lnTo>
                  <a:pt x="285" y="1258"/>
                </a:lnTo>
                <a:lnTo>
                  <a:pt x="258" y="1258"/>
                </a:lnTo>
                <a:lnTo>
                  <a:pt x="258" y="1315"/>
                </a:lnTo>
                <a:lnTo>
                  <a:pt x="170" y="1315"/>
                </a:lnTo>
                <a:lnTo>
                  <a:pt x="131" y="1292"/>
                </a:lnTo>
                <a:lnTo>
                  <a:pt x="131" y="1238"/>
                </a:lnTo>
                <a:lnTo>
                  <a:pt x="153" y="1238"/>
                </a:lnTo>
                <a:lnTo>
                  <a:pt x="153" y="1220"/>
                </a:lnTo>
                <a:lnTo>
                  <a:pt x="170" y="1220"/>
                </a:lnTo>
                <a:lnTo>
                  <a:pt x="192" y="1202"/>
                </a:lnTo>
                <a:lnTo>
                  <a:pt x="240" y="1129"/>
                </a:lnTo>
                <a:lnTo>
                  <a:pt x="86" y="1129"/>
                </a:lnTo>
                <a:lnTo>
                  <a:pt x="86" y="1148"/>
                </a:lnTo>
                <a:lnTo>
                  <a:pt x="31" y="1150"/>
                </a:lnTo>
                <a:lnTo>
                  <a:pt x="38" y="1148"/>
                </a:lnTo>
                <a:lnTo>
                  <a:pt x="36" y="1144"/>
                </a:lnTo>
                <a:lnTo>
                  <a:pt x="36" y="1105"/>
                </a:lnTo>
                <a:lnTo>
                  <a:pt x="51" y="1105"/>
                </a:lnTo>
                <a:lnTo>
                  <a:pt x="51" y="1068"/>
                </a:lnTo>
                <a:lnTo>
                  <a:pt x="71" y="1068"/>
                </a:lnTo>
                <a:lnTo>
                  <a:pt x="71" y="1051"/>
                </a:lnTo>
                <a:lnTo>
                  <a:pt x="90" y="1051"/>
                </a:lnTo>
                <a:lnTo>
                  <a:pt x="90" y="1028"/>
                </a:lnTo>
                <a:lnTo>
                  <a:pt x="114" y="1028"/>
                </a:lnTo>
                <a:lnTo>
                  <a:pt x="114" y="818"/>
                </a:lnTo>
                <a:lnTo>
                  <a:pt x="90" y="818"/>
                </a:lnTo>
                <a:lnTo>
                  <a:pt x="90" y="784"/>
                </a:lnTo>
                <a:lnTo>
                  <a:pt x="71" y="784"/>
                </a:lnTo>
                <a:lnTo>
                  <a:pt x="71" y="763"/>
                </a:lnTo>
                <a:lnTo>
                  <a:pt x="51" y="763"/>
                </a:lnTo>
                <a:lnTo>
                  <a:pt x="51" y="742"/>
                </a:lnTo>
                <a:lnTo>
                  <a:pt x="36" y="742"/>
                </a:lnTo>
                <a:lnTo>
                  <a:pt x="36" y="610"/>
                </a:lnTo>
                <a:lnTo>
                  <a:pt x="19" y="610"/>
                </a:lnTo>
                <a:lnTo>
                  <a:pt x="19" y="591"/>
                </a:lnTo>
                <a:lnTo>
                  <a:pt x="4" y="591"/>
                </a:lnTo>
                <a:lnTo>
                  <a:pt x="4" y="513"/>
                </a:lnTo>
                <a:lnTo>
                  <a:pt x="19" y="513"/>
                </a:lnTo>
                <a:lnTo>
                  <a:pt x="19" y="494"/>
                </a:lnTo>
                <a:lnTo>
                  <a:pt x="51" y="494"/>
                </a:lnTo>
                <a:lnTo>
                  <a:pt x="51" y="477"/>
                </a:lnTo>
                <a:lnTo>
                  <a:pt x="71" y="477"/>
                </a:lnTo>
                <a:lnTo>
                  <a:pt x="71" y="439"/>
                </a:lnTo>
                <a:lnTo>
                  <a:pt x="51" y="439"/>
                </a:lnTo>
                <a:lnTo>
                  <a:pt x="51" y="401"/>
                </a:lnTo>
                <a:lnTo>
                  <a:pt x="36" y="401"/>
                </a:lnTo>
                <a:lnTo>
                  <a:pt x="36" y="383"/>
                </a:lnTo>
                <a:lnTo>
                  <a:pt x="19" y="383"/>
                </a:lnTo>
                <a:lnTo>
                  <a:pt x="0" y="335"/>
                </a:lnTo>
                <a:lnTo>
                  <a:pt x="0" y="275"/>
                </a:lnTo>
                <a:lnTo>
                  <a:pt x="253" y="275"/>
                </a:lnTo>
                <a:lnTo>
                  <a:pt x="253" y="196"/>
                </a:lnTo>
                <a:lnTo>
                  <a:pt x="253" y="190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5" name="Freeform 102"/>
          <p:cNvSpPr/>
          <p:nvPr/>
        </p:nvSpPr>
        <p:spPr bwMode="auto">
          <a:xfrm>
            <a:off x="4850263" y="3495739"/>
            <a:ext cx="807831" cy="522546"/>
          </a:xfrm>
          <a:custGeom>
            <a:avLst/>
            <a:gdLst>
              <a:gd name="T0" fmla="*/ 367 w 1243"/>
              <a:gd name="T1" fmla="*/ 155 h 870"/>
              <a:gd name="T2" fmla="*/ 332 w 1243"/>
              <a:gd name="T3" fmla="*/ 171 h 870"/>
              <a:gd name="T4" fmla="*/ 298 w 1243"/>
              <a:gd name="T5" fmla="*/ 232 h 870"/>
              <a:gd name="T6" fmla="*/ 223 w 1243"/>
              <a:gd name="T7" fmla="*/ 250 h 870"/>
              <a:gd name="T8" fmla="*/ 262 w 1243"/>
              <a:gd name="T9" fmla="*/ 381 h 870"/>
              <a:gd name="T10" fmla="*/ 243 w 1243"/>
              <a:gd name="T11" fmla="*/ 404 h 870"/>
              <a:gd name="T12" fmla="*/ 212 w 1243"/>
              <a:gd name="T13" fmla="*/ 422 h 870"/>
              <a:gd name="T14" fmla="*/ 191 w 1243"/>
              <a:gd name="T15" fmla="*/ 464 h 870"/>
              <a:gd name="T16" fmla="*/ 147 w 1243"/>
              <a:gd name="T17" fmla="*/ 476 h 870"/>
              <a:gd name="T18" fmla="*/ 118 w 1243"/>
              <a:gd name="T19" fmla="*/ 498 h 870"/>
              <a:gd name="T20" fmla="*/ 100 w 1243"/>
              <a:gd name="T21" fmla="*/ 519 h 870"/>
              <a:gd name="T22" fmla="*/ 92 w 1243"/>
              <a:gd name="T23" fmla="*/ 606 h 870"/>
              <a:gd name="T24" fmla="*/ 143 w 1243"/>
              <a:gd name="T25" fmla="*/ 620 h 870"/>
              <a:gd name="T26" fmla="*/ 131 w 1243"/>
              <a:gd name="T27" fmla="*/ 657 h 870"/>
              <a:gd name="T28" fmla="*/ 111 w 1243"/>
              <a:gd name="T29" fmla="*/ 682 h 870"/>
              <a:gd name="T30" fmla="*/ 92 w 1243"/>
              <a:gd name="T31" fmla="*/ 698 h 870"/>
              <a:gd name="T32" fmla="*/ 54 w 1243"/>
              <a:gd name="T33" fmla="*/ 715 h 870"/>
              <a:gd name="T34" fmla="*/ 37 w 1243"/>
              <a:gd name="T35" fmla="*/ 749 h 870"/>
              <a:gd name="T36" fmla="*/ 21 w 1243"/>
              <a:gd name="T37" fmla="*/ 773 h 870"/>
              <a:gd name="T38" fmla="*/ 21 w 1243"/>
              <a:gd name="T39" fmla="*/ 810 h 870"/>
              <a:gd name="T40" fmla="*/ 111 w 1243"/>
              <a:gd name="T41" fmla="*/ 830 h 870"/>
              <a:gd name="T42" fmla="*/ 131 w 1243"/>
              <a:gd name="T43" fmla="*/ 870 h 870"/>
              <a:gd name="T44" fmla="*/ 322 w 1243"/>
              <a:gd name="T45" fmla="*/ 869 h 870"/>
              <a:gd name="T46" fmla="*/ 412 w 1243"/>
              <a:gd name="T47" fmla="*/ 821 h 870"/>
              <a:gd name="T48" fmla="*/ 480 w 1243"/>
              <a:gd name="T49" fmla="*/ 800 h 870"/>
              <a:gd name="T50" fmla="*/ 560 w 1243"/>
              <a:gd name="T51" fmla="*/ 821 h 870"/>
              <a:gd name="T52" fmla="*/ 605 w 1243"/>
              <a:gd name="T53" fmla="*/ 838 h 870"/>
              <a:gd name="T54" fmla="*/ 687 w 1243"/>
              <a:gd name="T55" fmla="*/ 838 h 870"/>
              <a:gd name="T56" fmla="*/ 689 w 1243"/>
              <a:gd name="T57" fmla="*/ 760 h 870"/>
              <a:gd name="T58" fmla="*/ 683 w 1243"/>
              <a:gd name="T59" fmla="*/ 702 h 870"/>
              <a:gd name="T60" fmla="*/ 781 w 1243"/>
              <a:gd name="T61" fmla="*/ 663 h 870"/>
              <a:gd name="T62" fmla="*/ 803 w 1243"/>
              <a:gd name="T63" fmla="*/ 612 h 870"/>
              <a:gd name="T64" fmla="*/ 820 w 1243"/>
              <a:gd name="T65" fmla="*/ 452 h 870"/>
              <a:gd name="T66" fmla="*/ 858 w 1243"/>
              <a:gd name="T67" fmla="*/ 435 h 870"/>
              <a:gd name="T68" fmla="*/ 898 w 1243"/>
              <a:gd name="T69" fmla="*/ 419 h 870"/>
              <a:gd name="T70" fmla="*/ 920 w 1243"/>
              <a:gd name="T71" fmla="*/ 395 h 870"/>
              <a:gd name="T72" fmla="*/ 934 w 1243"/>
              <a:gd name="T73" fmla="*/ 379 h 870"/>
              <a:gd name="T74" fmla="*/ 959 w 1243"/>
              <a:gd name="T75" fmla="*/ 356 h 870"/>
              <a:gd name="T76" fmla="*/ 976 w 1243"/>
              <a:gd name="T77" fmla="*/ 316 h 870"/>
              <a:gd name="T78" fmla="*/ 992 w 1243"/>
              <a:gd name="T79" fmla="*/ 258 h 870"/>
              <a:gd name="T80" fmla="*/ 1030 w 1243"/>
              <a:gd name="T81" fmla="*/ 241 h 870"/>
              <a:gd name="T82" fmla="*/ 1068 w 1243"/>
              <a:gd name="T83" fmla="*/ 212 h 870"/>
              <a:gd name="T84" fmla="*/ 1243 w 1243"/>
              <a:gd name="T85" fmla="*/ 201 h 870"/>
              <a:gd name="T86" fmla="*/ 1227 w 1243"/>
              <a:gd name="T87" fmla="*/ 83 h 870"/>
              <a:gd name="T88" fmla="*/ 1203 w 1243"/>
              <a:gd name="T89" fmla="*/ 62 h 870"/>
              <a:gd name="T90" fmla="*/ 920 w 1243"/>
              <a:gd name="T91" fmla="*/ 43 h 870"/>
              <a:gd name="T92" fmla="*/ 898 w 1243"/>
              <a:gd name="T93" fmla="*/ 103 h 870"/>
              <a:gd name="T94" fmla="*/ 858 w 1243"/>
              <a:gd name="T95" fmla="*/ 140 h 870"/>
              <a:gd name="T96" fmla="*/ 803 w 1243"/>
              <a:gd name="T97" fmla="*/ 159 h 870"/>
              <a:gd name="T98" fmla="*/ 725 w 1243"/>
              <a:gd name="T99" fmla="*/ 140 h 870"/>
              <a:gd name="T100" fmla="*/ 703 w 1243"/>
              <a:gd name="T101" fmla="*/ 117 h 870"/>
              <a:gd name="T102" fmla="*/ 687 w 1243"/>
              <a:gd name="T103" fmla="*/ 22 h 870"/>
              <a:gd name="T104" fmla="*/ 552 w 1243"/>
              <a:gd name="T105" fmla="*/ 0 h 870"/>
              <a:gd name="T106" fmla="*/ 517 w 1243"/>
              <a:gd name="T107" fmla="*/ 22 h 870"/>
              <a:gd name="T108" fmla="*/ 487 w 1243"/>
              <a:gd name="T109" fmla="*/ 31 h 87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243"/>
              <a:gd name="T166" fmla="*/ 0 h 870"/>
              <a:gd name="T167" fmla="*/ 1243 w 1243"/>
              <a:gd name="T168" fmla="*/ 870 h 87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243" h="870">
                <a:moveTo>
                  <a:pt x="487" y="31"/>
                </a:moveTo>
                <a:lnTo>
                  <a:pt x="367" y="155"/>
                </a:lnTo>
                <a:lnTo>
                  <a:pt x="351" y="171"/>
                </a:lnTo>
                <a:lnTo>
                  <a:pt x="332" y="171"/>
                </a:lnTo>
                <a:lnTo>
                  <a:pt x="298" y="210"/>
                </a:lnTo>
                <a:lnTo>
                  <a:pt x="298" y="232"/>
                </a:lnTo>
                <a:lnTo>
                  <a:pt x="243" y="232"/>
                </a:lnTo>
                <a:lnTo>
                  <a:pt x="223" y="250"/>
                </a:lnTo>
                <a:lnTo>
                  <a:pt x="262" y="368"/>
                </a:lnTo>
                <a:lnTo>
                  <a:pt x="262" y="381"/>
                </a:lnTo>
                <a:lnTo>
                  <a:pt x="243" y="381"/>
                </a:lnTo>
                <a:lnTo>
                  <a:pt x="243" y="404"/>
                </a:lnTo>
                <a:lnTo>
                  <a:pt x="223" y="404"/>
                </a:lnTo>
                <a:lnTo>
                  <a:pt x="212" y="422"/>
                </a:lnTo>
                <a:lnTo>
                  <a:pt x="212" y="464"/>
                </a:lnTo>
                <a:lnTo>
                  <a:pt x="191" y="464"/>
                </a:lnTo>
                <a:lnTo>
                  <a:pt x="191" y="476"/>
                </a:lnTo>
                <a:lnTo>
                  <a:pt x="147" y="476"/>
                </a:lnTo>
                <a:lnTo>
                  <a:pt x="147" y="498"/>
                </a:lnTo>
                <a:lnTo>
                  <a:pt x="118" y="498"/>
                </a:lnTo>
                <a:lnTo>
                  <a:pt x="118" y="519"/>
                </a:lnTo>
                <a:lnTo>
                  <a:pt x="100" y="519"/>
                </a:lnTo>
                <a:lnTo>
                  <a:pt x="92" y="519"/>
                </a:lnTo>
                <a:lnTo>
                  <a:pt x="92" y="606"/>
                </a:lnTo>
                <a:lnTo>
                  <a:pt x="143" y="606"/>
                </a:lnTo>
                <a:lnTo>
                  <a:pt x="143" y="620"/>
                </a:lnTo>
                <a:lnTo>
                  <a:pt x="131" y="637"/>
                </a:lnTo>
                <a:lnTo>
                  <a:pt x="131" y="657"/>
                </a:lnTo>
                <a:lnTo>
                  <a:pt x="111" y="657"/>
                </a:lnTo>
                <a:lnTo>
                  <a:pt x="111" y="682"/>
                </a:lnTo>
                <a:lnTo>
                  <a:pt x="92" y="682"/>
                </a:lnTo>
                <a:lnTo>
                  <a:pt x="92" y="698"/>
                </a:lnTo>
                <a:lnTo>
                  <a:pt x="72" y="715"/>
                </a:lnTo>
                <a:lnTo>
                  <a:pt x="54" y="715"/>
                </a:lnTo>
                <a:lnTo>
                  <a:pt x="54" y="749"/>
                </a:lnTo>
                <a:lnTo>
                  <a:pt x="37" y="749"/>
                </a:lnTo>
                <a:lnTo>
                  <a:pt x="37" y="773"/>
                </a:lnTo>
                <a:lnTo>
                  <a:pt x="21" y="773"/>
                </a:lnTo>
                <a:lnTo>
                  <a:pt x="0" y="795"/>
                </a:lnTo>
                <a:lnTo>
                  <a:pt x="21" y="810"/>
                </a:lnTo>
                <a:lnTo>
                  <a:pt x="111" y="810"/>
                </a:lnTo>
                <a:lnTo>
                  <a:pt x="111" y="830"/>
                </a:lnTo>
                <a:lnTo>
                  <a:pt x="131" y="830"/>
                </a:lnTo>
                <a:lnTo>
                  <a:pt x="131" y="870"/>
                </a:lnTo>
                <a:lnTo>
                  <a:pt x="310" y="870"/>
                </a:lnTo>
                <a:lnTo>
                  <a:pt x="322" y="869"/>
                </a:lnTo>
                <a:lnTo>
                  <a:pt x="361" y="822"/>
                </a:lnTo>
                <a:lnTo>
                  <a:pt x="412" y="821"/>
                </a:lnTo>
                <a:lnTo>
                  <a:pt x="451" y="821"/>
                </a:lnTo>
                <a:lnTo>
                  <a:pt x="480" y="800"/>
                </a:lnTo>
                <a:lnTo>
                  <a:pt x="560" y="795"/>
                </a:lnTo>
                <a:lnTo>
                  <a:pt x="560" y="821"/>
                </a:lnTo>
                <a:lnTo>
                  <a:pt x="584" y="821"/>
                </a:lnTo>
                <a:lnTo>
                  <a:pt x="605" y="838"/>
                </a:lnTo>
                <a:lnTo>
                  <a:pt x="632" y="838"/>
                </a:lnTo>
                <a:lnTo>
                  <a:pt x="687" y="838"/>
                </a:lnTo>
                <a:lnTo>
                  <a:pt x="689" y="810"/>
                </a:lnTo>
                <a:lnTo>
                  <a:pt x="689" y="760"/>
                </a:lnTo>
                <a:lnTo>
                  <a:pt x="673" y="727"/>
                </a:lnTo>
                <a:lnTo>
                  <a:pt x="683" y="702"/>
                </a:lnTo>
                <a:lnTo>
                  <a:pt x="772" y="706"/>
                </a:lnTo>
                <a:lnTo>
                  <a:pt x="781" y="663"/>
                </a:lnTo>
                <a:lnTo>
                  <a:pt x="803" y="621"/>
                </a:lnTo>
                <a:lnTo>
                  <a:pt x="803" y="612"/>
                </a:lnTo>
                <a:lnTo>
                  <a:pt x="803" y="474"/>
                </a:lnTo>
                <a:lnTo>
                  <a:pt x="820" y="452"/>
                </a:lnTo>
                <a:lnTo>
                  <a:pt x="837" y="452"/>
                </a:lnTo>
                <a:lnTo>
                  <a:pt x="858" y="435"/>
                </a:lnTo>
                <a:lnTo>
                  <a:pt x="878" y="435"/>
                </a:lnTo>
                <a:lnTo>
                  <a:pt x="898" y="419"/>
                </a:lnTo>
                <a:lnTo>
                  <a:pt x="920" y="419"/>
                </a:lnTo>
                <a:lnTo>
                  <a:pt x="920" y="395"/>
                </a:lnTo>
                <a:lnTo>
                  <a:pt x="934" y="395"/>
                </a:lnTo>
                <a:lnTo>
                  <a:pt x="934" y="379"/>
                </a:lnTo>
                <a:lnTo>
                  <a:pt x="959" y="379"/>
                </a:lnTo>
                <a:lnTo>
                  <a:pt x="959" y="356"/>
                </a:lnTo>
                <a:lnTo>
                  <a:pt x="976" y="356"/>
                </a:lnTo>
                <a:lnTo>
                  <a:pt x="976" y="316"/>
                </a:lnTo>
                <a:lnTo>
                  <a:pt x="992" y="316"/>
                </a:lnTo>
                <a:lnTo>
                  <a:pt x="992" y="258"/>
                </a:lnTo>
                <a:lnTo>
                  <a:pt x="1011" y="241"/>
                </a:lnTo>
                <a:lnTo>
                  <a:pt x="1030" y="241"/>
                </a:lnTo>
                <a:lnTo>
                  <a:pt x="1030" y="212"/>
                </a:lnTo>
                <a:lnTo>
                  <a:pt x="1068" y="212"/>
                </a:lnTo>
                <a:lnTo>
                  <a:pt x="1088" y="201"/>
                </a:lnTo>
                <a:lnTo>
                  <a:pt x="1243" y="201"/>
                </a:lnTo>
                <a:lnTo>
                  <a:pt x="1243" y="83"/>
                </a:lnTo>
                <a:lnTo>
                  <a:pt x="1227" y="83"/>
                </a:lnTo>
                <a:lnTo>
                  <a:pt x="1227" y="62"/>
                </a:lnTo>
                <a:lnTo>
                  <a:pt x="1203" y="62"/>
                </a:lnTo>
                <a:lnTo>
                  <a:pt x="1203" y="43"/>
                </a:lnTo>
                <a:lnTo>
                  <a:pt x="920" y="43"/>
                </a:lnTo>
                <a:lnTo>
                  <a:pt x="920" y="83"/>
                </a:lnTo>
                <a:lnTo>
                  <a:pt x="898" y="103"/>
                </a:lnTo>
                <a:lnTo>
                  <a:pt x="858" y="117"/>
                </a:lnTo>
                <a:lnTo>
                  <a:pt x="858" y="140"/>
                </a:lnTo>
                <a:lnTo>
                  <a:pt x="820" y="140"/>
                </a:lnTo>
                <a:lnTo>
                  <a:pt x="803" y="159"/>
                </a:lnTo>
                <a:lnTo>
                  <a:pt x="725" y="159"/>
                </a:lnTo>
                <a:lnTo>
                  <a:pt x="725" y="140"/>
                </a:lnTo>
                <a:lnTo>
                  <a:pt x="703" y="140"/>
                </a:lnTo>
                <a:lnTo>
                  <a:pt x="703" y="117"/>
                </a:lnTo>
                <a:lnTo>
                  <a:pt x="687" y="117"/>
                </a:lnTo>
                <a:lnTo>
                  <a:pt x="687" y="22"/>
                </a:lnTo>
                <a:lnTo>
                  <a:pt x="663" y="0"/>
                </a:lnTo>
                <a:lnTo>
                  <a:pt x="552" y="0"/>
                </a:lnTo>
                <a:lnTo>
                  <a:pt x="534" y="22"/>
                </a:lnTo>
                <a:lnTo>
                  <a:pt x="517" y="22"/>
                </a:lnTo>
                <a:lnTo>
                  <a:pt x="495" y="22"/>
                </a:lnTo>
                <a:lnTo>
                  <a:pt x="487" y="31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6" name="Freeform 103"/>
          <p:cNvSpPr/>
          <p:nvPr/>
        </p:nvSpPr>
        <p:spPr bwMode="auto">
          <a:xfrm>
            <a:off x="2981164" y="4760157"/>
            <a:ext cx="880430" cy="823369"/>
          </a:xfrm>
          <a:custGeom>
            <a:avLst/>
            <a:gdLst>
              <a:gd name="T0" fmla="*/ 264 w 1351"/>
              <a:gd name="T1" fmla="*/ 58 h 1366"/>
              <a:gd name="T2" fmla="*/ 336 w 1351"/>
              <a:gd name="T3" fmla="*/ 151 h 1366"/>
              <a:gd name="T4" fmla="*/ 424 w 1351"/>
              <a:gd name="T5" fmla="*/ 165 h 1366"/>
              <a:gd name="T6" fmla="*/ 460 w 1351"/>
              <a:gd name="T7" fmla="*/ 239 h 1366"/>
              <a:gd name="T8" fmla="*/ 512 w 1351"/>
              <a:gd name="T9" fmla="*/ 262 h 1366"/>
              <a:gd name="T10" fmla="*/ 550 w 1351"/>
              <a:gd name="T11" fmla="*/ 334 h 1366"/>
              <a:gd name="T12" fmla="*/ 583 w 1351"/>
              <a:gd name="T13" fmla="*/ 389 h 1366"/>
              <a:gd name="T14" fmla="*/ 606 w 1351"/>
              <a:gd name="T15" fmla="*/ 442 h 1366"/>
              <a:gd name="T16" fmla="*/ 673 w 1351"/>
              <a:gd name="T17" fmla="*/ 476 h 1366"/>
              <a:gd name="T18" fmla="*/ 816 w 1351"/>
              <a:gd name="T19" fmla="*/ 464 h 1366"/>
              <a:gd name="T20" fmla="*/ 832 w 1351"/>
              <a:gd name="T21" fmla="*/ 334 h 1366"/>
              <a:gd name="T22" fmla="*/ 869 w 1351"/>
              <a:gd name="T23" fmla="*/ 313 h 1366"/>
              <a:gd name="T24" fmla="*/ 906 w 1351"/>
              <a:gd name="T25" fmla="*/ 277 h 1366"/>
              <a:gd name="T26" fmla="*/ 942 w 1351"/>
              <a:gd name="T27" fmla="*/ 90 h 1366"/>
              <a:gd name="T28" fmla="*/ 1015 w 1351"/>
              <a:gd name="T29" fmla="*/ 41 h 1366"/>
              <a:gd name="T30" fmla="*/ 1099 w 1351"/>
              <a:gd name="T31" fmla="*/ 0 h 1366"/>
              <a:gd name="T32" fmla="*/ 1171 w 1351"/>
              <a:gd name="T33" fmla="*/ 112 h 1366"/>
              <a:gd name="T34" fmla="*/ 1263 w 1351"/>
              <a:gd name="T35" fmla="*/ 223 h 1366"/>
              <a:gd name="T36" fmla="*/ 1208 w 1351"/>
              <a:gd name="T37" fmla="*/ 262 h 1366"/>
              <a:gd name="T38" fmla="*/ 977 w 1351"/>
              <a:gd name="T39" fmla="*/ 277 h 1366"/>
              <a:gd name="T40" fmla="*/ 995 w 1351"/>
              <a:gd name="T41" fmla="*/ 425 h 1366"/>
              <a:gd name="T42" fmla="*/ 1030 w 1351"/>
              <a:gd name="T43" fmla="*/ 464 h 1366"/>
              <a:gd name="T44" fmla="*/ 1048 w 1351"/>
              <a:gd name="T45" fmla="*/ 389 h 1366"/>
              <a:gd name="T46" fmla="*/ 1121 w 1351"/>
              <a:gd name="T47" fmla="*/ 371 h 1366"/>
              <a:gd name="T48" fmla="*/ 1156 w 1351"/>
              <a:gd name="T49" fmla="*/ 442 h 1366"/>
              <a:gd name="T50" fmla="*/ 1121 w 1351"/>
              <a:gd name="T51" fmla="*/ 498 h 1366"/>
              <a:gd name="T52" fmla="*/ 1099 w 1351"/>
              <a:gd name="T53" fmla="*/ 664 h 1366"/>
              <a:gd name="T54" fmla="*/ 1136 w 1351"/>
              <a:gd name="T55" fmla="*/ 720 h 1366"/>
              <a:gd name="T56" fmla="*/ 1171 w 1351"/>
              <a:gd name="T57" fmla="*/ 829 h 1366"/>
              <a:gd name="T58" fmla="*/ 1279 w 1351"/>
              <a:gd name="T59" fmla="*/ 851 h 1366"/>
              <a:gd name="T60" fmla="*/ 1351 w 1351"/>
              <a:gd name="T61" fmla="*/ 941 h 1366"/>
              <a:gd name="T62" fmla="*/ 1336 w 1351"/>
              <a:gd name="T63" fmla="*/ 1016 h 1366"/>
              <a:gd name="T64" fmla="*/ 1263 w 1351"/>
              <a:gd name="T65" fmla="*/ 1072 h 1366"/>
              <a:gd name="T66" fmla="*/ 1111 w 1351"/>
              <a:gd name="T67" fmla="*/ 1052 h 1366"/>
              <a:gd name="T68" fmla="*/ 1075 w 1351"/>
              <a:gd name="T69" fmla="*/ 1052 h 1366"/>
              <a:gd name="T70" fmla="*/ 959 w 1351"/>
              <a:gd name="T71" fmla="*/ 1072 h 1366"/>
              <a:gd name="T72" fmla="*/ 918 w 1351"/>
              <a:gd name="T73" fmla="*/ 1112 h 1366"/>
              <a:gd name="T74" fmla="*/ 789 w 1351"/>
              <a:gd name="T75" fmla="*/ 1125 h 1366"/>
              <a:gd name="T76" fmla="*/ 807 w 1351"/>
              <a:gd name="T77" fmla="*/ 1350 h 1366"/>
              <a:gd name="T78" fmla="*/ 728 w 1351"/>
              <a:gd name="T79" fmla="*/ 1306 h 1366"/>
              <a:gd name="T80" fmla="*/ 653 w 1351"/>
              <a:gd name="T81" fmla="*/ 1306 h 1366"/>
              <a:gd name="T82" fmla="*/ 420 w 1351"/>
              <a:gd name="T83" fmla="*/ 1290 h 1366"/>
              <a:gd name="T84" fmla="*/ 308 w 1351"/>
              <a:gd name="T85" fmla="*/ 1091 h 1366"/>
              <a:gd name="T86" fmla="*/ 342 w 1351"/>
              <a:gd name="T87" fmla="*/ 1072 h 1366"/>
              <a:gd name="T88" fmla="*/ 380 w 1351"/>
              <a:gd name="T89" fmla="*/ 1032 h 1366"/>
              <a:gd name="T90" fmla="*/ 287 w 1351"/>
              <a:gd name="T91" fmla="*/ 992 h 1366"/>
              <a:gd name="T92" fmla="*/ 245 w 1351"/>
              <a:gd name="T93" fmla="*/ 977 h 1366"/>
              <a:gd name="T94" fmla="*/ 212 w 1351"/>
              <a:gd name="T95" fmla="*/ 933 h 1366"/>
              <a:gd name="T96" fmla="*/ 212 w 1351"/>
              <a:gd name="T97" fmla="*/ 898 h 1366"/>
              <a:gd name="T98" fmla="*/ 73 w 1351"/>
              <a:gd name="T99" fmla="*/ 836 h 1366"/>
              <a:gd name="T100" fmla="*/ 22 w 1351"/>
              <a:gd name="T101" fmla="*/ 714 h 1366"/>
              <a:gd name="T102" fmla="*/ 56 w 1351"/>
              <a:gd name="T103" fmla="*/ 579 h 1366"/>
              <a:gd name="T104" fmla="*/ 116 w 1351"/>
              <a:gd name="T105" fmla="*/ 560 h 1366"/>
              <a:gd name="T106" fmla="*/ 132 w 1351"/>
              <a:gd name="T107" fmla="*/ 522 h 1366"/>
              <a:gd name="T108" fmla="*/ 171 w 1351"/>
              <a:gd name="T109" fmla="*/ 422 h 1366"/>
              <a:gd name="T110" fmla="*/ 212 w 1351"/>
              <a:gd name="T111" fmla="*/ 402 h 1366"/>
              <a:gd name="T112" fmla="*/ 194 w 1351"/>
              <a:gd name="T113" fmla="*/ 86 h 1366"/>
              <a:gd name="T114" fmla="*/ 171 w 1351"/>
              <a:gd name="T115" fmla="*/ 61 h 136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351"/>
              <a:gd name="T175" fmla="*/ 0 h 1366"/>
              <a:gd name="T176" fmla="*/ 1351 w 1351"/>
              <a:gd name="T177" fmla="*/ 1366 h 136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351" h="1366">
                <a:moveTo>
                  <a:pt x="171" y="61"/>
                </a:moveTo>
                <a:lnTo>
                  <a:pt x="230" y="58"/>
                </a:lnTo>
                <a:lnTo>
                  <a:pt x="264" y="58"/>
                </a:lnTo>
                <a:lnTo>
                  <a:pt x="281" y="41"/>
                </a:lnTo>
                <a:lnTo>
                  <a:pt x="336" y="41"/>
                </a:lnTo>
                <a:lnTo>
                  <a:pt x="336" y="151"/>
                </a:lnTo>
                <a:lnTo>
                  <a:pt x="406" y="151"/>
                </a:lnTo>
                <a:lnTo>
                  <a:pt x="406" y="165"/>
                </a:lnTo>
                <a:lnTo>
                  <a:pt x="424" y="165"/>
                </a:lnTo>
                <a:lnTo>
                  <a:pt x="424" y="223"/>
                </a:lnTo>
                <a:lnTo>
                  <a:pt x="443" y="223"/>
                </a:lnTo>
                <a:lnTo>
                  <a:pt x="460" y="239"/>
                </a:lnTo>
                <a:lnTo>
                  <a:pt x="478" y="239"/>
                </a:lnTo>
                <a:lnTo>
                  <a:pt x="496" y="262"/>
                </a:lnTo>
                <a:lnTo>
                  <a:pt x="512" y="262"/>
                </a:lnTo>
                <a:lnTo>
                  <a:pt x="512" y="313"/>
                </a:lnTo>
                <a:lnTo>
                  <a:pt x="550" y="313"/>
                </a:lnTo>
                <a:lnTo>
                  <a:pt x="550" y="334"/>
                </a:lnTo>
                <a:lnTo>
                  <a:pt x="572" y="334"/>
                </a:lnTo>
                <a:lnTo>
                  <a:pt x="572" y="389"/>
                </a:lnTo>
                <a:lnTo>
                  <a:pt x="583" y="389"/>
                </a:lnTo>
                <a:lnTo>
                  <a:pt x="583" y="425"/>
                </a:lnTo>
                <a:lnTo>
                  <a:pt x="606" y="425"/>
                </a:lnTo>
                <a:lnTo>
                  <a:pt x="606" y="442"/>
                </a:lnTo>
                <a:lnTo>
                  <a:pt x="622" y="464"/>
                </a:lnTo>
                <a:lnTo>
                  <a:pt x="641" y="464"/>
                </a:lnTo>
                <a:lnTo>
                  <a:pt x="673" y="476"/>
                </a:lnTo>
                <a:lnTo>
                  <a:pt x="708" y="476"/>
                </a:lnTo>
                <a:lnTo>
                  <a:pt x="729" y="464"/>
                </a:lnTo>
                <a:lnTo>
                  <a:pt x="816" y="464"/>
                </a:lnTo>
                <a:lnTo>
                  <a:pt x="816" y="371"/>
                </a:lnTo>
                <a:lnTo>
                  <a:pt x="832" y="350"/>
                </a:lnTo>
                <a:lnTo>
                  <a:pt x="832" y="334"/>
                </a:lnTo>
                <a:lnTo>
                  <a:pt x="855" y="334"/>
                </a:lnTo>
                <a:lnTo>
                  <a:pt x="855" y="313"/>
                </a:lnTo>
                <a:lnTo>
                  <a:pt x="869" y="313"/>
                </a:lnTo>
                <a:lnTo>
                  <a:pt x="869" y="297"/>
                </a:lnTo>
                <a:lnTo>
                  <a:pt x="906" y="297"/>
                </a:lnTo>
                <a:lnTo>
                  <a:pt x="906" y="277"/>
                </a:lnTo>
                <a:lnTo>
                  <a:pt x="922" y="262"/>
                </a:lnTo>
                <a:lnTo>
                  <a:pt x="922" y="112"/>
                </a:lnTo>
                <a:lnTo>
                  <a:pt x="942" y="90"/>
                </a:lnTo>
                <a:lnTo>
                  <a:pt x="995" y="90"/>
                </a:lnTo>
                <a:lnTo>
                  <a:pt x="995" y="58"/>
                </a:lnTo>
                <a:lnTo>
                  <a:pt x="1015" y="41"/>
                </a:lnTo>
                <a:lnTo>
                  <a:pt x="1015" y="15"/>
                </a:lnTo>
                <a:lnTo>
                  <a:pt x="1030" y="0"/>
                </a:lnTo>
                <a:lnTo>
                  <a:pt x="1099" y="0"/>
                </a:lnTo>
                <a:lnTo>
                  <a:pt x="1099" y="129"/>
                </a:lnTo>
                <a:lnTo>
                  <a:pt x="1171" y="129"/>
                </a:lnTo>
                <a:lnTo>
                  <a:pt x="1171" y="112"/>
                </a:lnTo>
                <a:lnTo>
                  <a:pt x="1242" y="112"/>
                </a:lnTo>
                <a:lnTo>
                  <a:pt x="1242" y="204"/>
                </a:lnTo>
                <a:lnTo>
                  <a:pt x="1263" y="223"/>
                </a:lnTo>
                <a:lnTo>
                  <a:pt x="1231" y="223"/>
                </a:lnTo>
                <a:lnTo>
                  <a:pt x="1208" y="239"/>
                </a:lnTo>
                <a:lnTo>
                  <a:pt x="1208" y="262"/>
                </a:lnTo>
                <a:lnTo>
                  <a:pt x="995" y="262"/>
                </a:lnTo>
                <a:lnTo>
                  <a:pt x="995" y="277"/>
                </a:lnTo>
                <a:lnTo>
                  <a:pt x="977" y="277"/>
                </a:lnTo>
                <a:lnTo>
                  <a:pt x="977" y="371"/>
                </a:lnTo>
                <a:lnTo>
                  <a:pt x="995" y="389"/>
                </a:lnTo>
                <a:lnTo>
                  <a:pt x="995" y="425"/>
                </a:lnTo>
                <a:lnTo>
                  <a:pt x="1015" y="425"/>
                </a:lnTo>
                <a:lnTo>
                  <a:pt x="1015" y="464"/>
                </a:lnTo>
                <a:lnTo>
                  <a:pt x="1030" y="464"/>
                </a:lnTo>
                <a:lnTo>
                  <a:pt x="1030" y="425"/>
                </a:lnTo>
                <a:lnTo>
                  <a:pt x="1048" y="407"/>
                </a:lnTo>
                <a:lnTo>
                  <a:pt x="1048" y="389"/>
                </a:lnTo>
                <a:lnTo>
                  <a:pt x="1064" y="389"/>
                </a:lnTo>
                <a:lnTo>
                  <a:pt x="1064" y="371"/>
                </a:lnTo>
                <a:lnTo>
                  <a:pt x="1121" y="371"/>
                </a:lnTo>
                <a:lnTo>
                  <a:pt x="1121" y="350"/>
                </a:lnTo>
                <a:lnTo>
                  <a:pt x="1156" y="350"/>
                </a:lnTo>
                <a:lnTo>
                  <a:pt x="1156" y="442"/>
                </a:lnTo>
                <a:lnTo>
                  <a:pt x="1136" y="464"/>
                </a:lnTo>
                <a:lnTo>
                  <a:pt x="1136" y="498"/>
                </a:lnTo>
                <a:lnTo>
                  <a:pt x="1121" y="498"/>
                </a:lnTo>
                <a:lnTo>
                  <a:pt x="1121" y="573"/>
                </a:lnTo>
                <a:lnTo>
                  <a:pt x="1099" y="573"/>
                </a:lnTo>
                <a:lnTo>
                  <a:pt x="1099" y="664"/>
                </a:lnTo>
                <a:lnTo>
                  <a:pt x="1121" y="682"/>
                </a:lnTo>
                <a:lnTo>
                  <a:pt x="1121" y="700"/>
                </a:lnTo>
                <a:lnTo>
                  <a:pt x="1136" y="720"/>
                </a:lnTo>
                <a:lnTo>
                  <a:pt x="1136" y="814"/>
                </a:lnTo>
                <a:lnTo>
                  <a:pt x="1171" y="814"/>
                </a:lnTo>
                <a:lnTo>
                  <a:pt x="1171" y="829"/>
                </a:lnTo>
                <a:lnTo>
                  <a:pt x="1208" y="829"/>
                </a:lnTo>
                <a:lnTo>
                  <a:pt x="1208" y="851"/>
                </a:lnTo>
                <a:lnTo>
                  <a:pt x="1279" y="851"/>
                </a:lnTo>
                <a:lnTo>
                  <a:pt x="1279" y="888"/>
                </a:lnTo>
                <a:lnTo>
                  <a:pt x="1351" y="888"/>
                </a:lnTo>
                <a:lnTo>
                  <a:pt x="1351" y="941"/>
                </a:lnTo>
                <a:lnTo>
                  <a:pt x="1335" y="979"/>
                </a:lnTo>
                <a:lnTo>
                  <a:pt x="1335" y="1016"/>
                </a:lnTo>
                <a:lnTo>
                  <a:pt x="1336" y="1016"/>
                </a:lnTo>
                <a:lnTo>
                  <a:pt x="1323" y="1032"/>
                </a:lnTo>
                <a:lnTo>
                  <a:pt x="1263" y="1032"/>
                </a:lnTo>
                <a:lnTo>
                  <a:pt x="1263" y="1072"/>
                </a:lnTo>
                <a:lnTo>
                  <a:pt x="1168" y="1072"/>
                </a:lnTo>
                <a:lnTo>
                  <a:pt x="1153" y="1052"/>
                </a:lnTo>
                <a:lnTo>
                  <a:pt x="1111" y="1052"/>
                </a:lnTo>
                <a:lnTo>
                  <a:pt x="1111" y="1032"/>
                </a:lnTo>
                <a:lnTo>
                  <a:pt x="1075" y="1032"/>
                </a:lnTo>
                <a:lnTo>
                  <a:pt x="1075" y="1052"/>
                </a:lnTo>
                <a:lnTo>
                  <a:pt x="1055" y="1052"/>
                </a:lnTo>
                <a:lnTo>
                  <a:pt x="1055" y="1072"/>
                </a:lnTo>
                <a:lnTo>
                  <a:pt x="959" y="1072"/>
                </a:lnTo>
                <a:lnTo>
                  <a:pt x="959" y="1091"/>
                </a:lnTo>
                <a:lnTo>
                  <a:pt x="937" y="1091"/>
                </a:lnTo>
                <a:lnTo>
                  <a:pt x="918" y="1112"/>
                </a:lnTo>
                <a:lnTo>
                  <a:pt x="766" y="1112"/>
                </a:lnTo>
                <a:lnTo>
                  <a:pt x="766" y="1125"/>
                </a:lnTo>
                <a:lnTo>
                  <a:pt x="789" y="1125"/>
                </a:lnTo>
                <a:lnTo>
                  <a:pt x="789" y="1151"/>
                </a:lnTo>
                <a:lnTo>
                  <a:pt x="807" y="1151"/>
                </a:lnTo>
                <a:lnTo>
                  <a:pt x="807" y="1350"/>
                </a:lnTo>
                <a:lnTo>
                  <a:pt x="789" y="1350"/>
                </a:lnTo>
                <a:lnTo>
                  <a:pt x="766" y="1326"/>
                </a:lnTo>
                <a:lnTo>
                  <a:pt x="728" y="1306"/>
                </a:lnTo>
                <a:lnTo>
                  <a:pt x="684" y="1366"/>
                </a:lnTo>
                <a:lnTo>
                  <a:pt x="641" y="1366"/>
                </a:lnTo>
                <a:lnTo>
                  <a:pt x="653" y="1306"/>
                </a:lnTo>
                <a:lnTo>
                  <a:pt x="443" y="1306"/>
                </a:lnTo>
                <a:lnTo>
                  <a:pt x="443" y="1290"/>
                </a:lnTo>
                <a:lnTo>
                  <a:pt x="420" y="1290"/>
                </a:lnTo>
                <a:lnTo>
                  <a:pt x="420" y="1190"/>
                </a:lnTo>
                <a:lnTo>
                  <a:pt x="308" y="1190"/>
                </a:lnTo>
                <a:lnTo>
                  <a:pt x="308" y="1091"/>
                </a:lnTo>
                <a:lnTo>
                  <a:pt x="325" y="1091"/>
                </a:lnTo>
                <a:lnTo>
                  <a:pt x="325" y="1072"/>
                </a:lnTo>
                <a:lnTo>
                  <a:pt x="342" y="1072"/>
                </a:lnTo>
                <a:lnTo>
                  <a:pt x="342" y="1052"/>
                </a:lnTo>
                <a:lnTo>
                  <a:pt x="366" y="1052"/>
                </a:lnTo>
                <a:lnTo>
                  <a:pt x="380" y="1032"/>
                </a:lnTo>
                <a:lnTo>
                  <a:pt x="380" y="1013"/>
                </a:lnTo>
                <a:lnTo>
                  <a:pt x="287" y="1013"/>
                </a:lnTo>
                <a:lnTo>
                  <a:pt x="287" y="992"/>
                </a:lnTo>
                <a:lnTo>
                  <a:pt x="270" y="992"/>
                </a:lnTo>
                <a:lnTo>
                  <a:pt x="270" y="977"/>
                </a:lnTo>
                <a:lnTo>
                  <a:pt x="245" y="977"/>
                </a:lnTo>
                <a:lnTo>
                  <a:pt x="245" y="952"/>
                </a:lnTo>
                <a:lnTo>
                  <a:pt x="212" y="952"/>
                </a:lnTo>
                <a:lnTo>
                  <a:pt x="212" y="933"/>
                </a:lnTo>
                <a:lnTo>
                  <a:pt x="194" y="933"/>
                </a:lnTo>
                <a:lnTo>
                  <a:pt x="194" y="898"/>
                </a:lnTo>
                <a:lnTo>
                  <a:pt x="212" y="898"/>
                </a:lnTo>
                <a:lnTo>
                  <a:pt x="212" y="816"/>
                </a:lnTo>
                <a:lnTo>
                  <a:pt x="73" y="816"/>
                </a:lnTo>
                <a:lnTo>
                  <a:pt x="73" y="836"/>
                </a:lnTo>
                <a:lnTo>
                  <a:pt x="0" y="836"/>
                </a:lnTo>
                <a:lnTo>
                  <a:pt x="0" y="714"/>
                </a:lnTo>
                <a:lnTo>
                  <a:pt x="22" y="714"/>
                </a:lnTo>
                <a:lnTo>
                  <a:pt x="22" y="599"/>
                </a:lnTo>
                <a:lnTo>
                  <a:pt x="38" y="599"/>
                </a:lnTo>
                <a:lnTo>
                  <a:pt x="56" y="579"/>
                </a:lnTo>
                <a:lnTo>
                  <a:pt x="93" y="579"/>
                </a:lnTo>
                <a:lnTo>
                  <a:pt x="93" y="560"/>
                </a:lnTo>
                <a:lnTo>
                  <a:pt x="116" y="560"/>
                </a:lnTo>
                <a:lnTo>
                  <a:pt x="116" y="540"/>
                </a:lnTo>
                <a:lnTo>
                  <a:pt x="132" y="540"/>
                </a:lnTo>
                <a:lnTo>
                  <a:pt x="132" y="522"/>
                </a:lnTo>
                <a:lnTo>
                  <a:pt x="155" y="498"/>
                </a:lnTo>
                <a:lnTo>
                  <a:pt x="171" y="498"/>
                </a:lnTo>
                <a:lnTo>
                  <a:pt x="171" y="422"/>
                </a:lnTo>
                <a:lnTo>
                  <a:pt x="194" y="422"/>
                </a:lnTo>
                <a:lnTo>
                  <a:pt x="194" y="402"/>
                </a:lnTo>
                <a:lnTo>
                  <a:pt x="212" y="402"/>
                </a:lnTo>
                <a:lnTo>
                  <a:pt x="212" y="321"/>
                </a:lnTo>
                <a:lnTo>
                  <a:pt x="194" y="321"/>
                </a:lnTo>
                <a:lnTo>
                  <a:pt x="194" y="86"/>
                </a:lnTo>
                <a:lnTo>
                  <a:pt x="171" y="86"/>
                </a:lnTo>
                <a:lnTo>
                  <a:pt x="171" y="64"/>
                </a:lnTo>
                <a:lnTo>
                  <a:pt x="171" y="61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7" name="Freeform 104"/>
          <p:cNvSpPr/>
          <p:nvPr/>
        </p:nvSpPr>
        <p:spPr bwMode="auto">
          <a:xfrm>
            <a:off x="2859724" y="4071018"/>
            <a:ext cx="1514023" cy="977976"/>
          </a:xfrm>
          <a:custGeom>
            <a:avLst/>
            <a:gdLst>
              <a:gd name="T0" fmla="*/ 2094 w 2328"/>
              <a:gd name="T1" fmla="*/ 438 h 1621"/>
              <a:gd name="T2" fmla="*/ 1845 w 2328"/>
              <a:gd name="T3" fmla="*/ 395 h 1621"/>
              <a:gd name="T4" fmla="*/ 1775 w 2328"/>
              <a:gd name="T5" fmla="*/ 347 h 1621"/>
              <a:gd name="T6" fmla="*/ 1684 w 2328"/>
              <a:gd name="T7" fmla="*/ 285 h 1621"/>
              <a:gd name="T8" fmla="*/ 1647 w 2328"/>
              <a:gd name="T9" fmla="*/ 214 h 1621"/>
              <a:gd name="T10" fmla="*/ 1523 w 2328"/>
              <a:gd name="T11" fmla="*/ 205 h 1621"/>
              <a:gd name="T12" fmla="*/ 1576 w 2328"/>
              <a:gd name="T13" fmla="*/ 260 h 1621"/>
              <a:gd name="T14" fmla="*/ 1501 w 2328"/>
              <a:gd name="T15" fmla="*/ 408 h 1621"/>
              <a:gd name="T16" fmla="*/ 1344 w 2328"/>
              <a:gd name="T17" fmla="*/ 336 h 1621"/>
              <a:gd name="T18" fmla="*/ 1271 w 2328"/>
              <a:gd name="T19" fmla="*/ 280 h 1621"/>
              <a:gd name="T20" fmla="*/ 1236 w 2328"/>
              <a:gd name="T21" fmla="*/ 112 h 1621"/>
              <a:gd name="T22" fmla="*/ 1148 w 2328"/>
              <a:gd name="T23" fmla="*/ 58 h 1621"/>
              <a:gd name="T24" fmla="*/ 1020 w 2328"/>
              <a:gd name="T25" fmla="*/ 19 h 1621"/>
              <a:gd name="T26" fmla="*/ 972 w 2328"/>
              <a:gd name="T27" fmla="*/ 76 h 1621"/>
              <a:gd name="T28" fmla="*/ 861 w 2328"/>
              <a:gd name="T29" fmla="*/ 221 h 1621"/>
              <a:gd name="T30" fmla="*/ 678 w 2328"/>
              <a:gd name="T31" fmla="*/ 336 h 1621"/>
              <a:gd name="T32" fmla="*/ 622 w 2328"/>
              <a:gd name="T33" fmla="*/ 369 h 1621"/>
              <a:gd name="T34" fmla="*/ 482 w 2328"/>
              <a:gd name="T35" fmla="*/ 293 h 1621"/>
              <a:gd name="T36" fmla="*/ 445 w 2328"/>
              <a:gd name="T37" fmla="*/ 245 h 1621"/>
              <a:gd name="T38" fmla="*/ 393 w 2328"/>
              <a:gd name="T39" fmla="*/ 184 h 1621"/>
              <a:gd name="T40" fmla="*/ 304 w 2328"/>
              <a:gd name="T41" fmla="*/ 130 h 1621"/>
              <a:gd name="T42" fmla="*/ 199 w 2328"/>
              <a:gd name="T43" fmla="*/ 91 h 1621"/>
              <a:gd name="T44" fmla="*/ 72 w 2328"/>
              <a:gd name="T45" fmla="*/ 260 h 1621"/>
              <a:gd name="T46" fmla="*/ 113 w 2328"/>
              <a:gd name="T47" fmla="*/ 390 h 1621"/>
              <a:gd name="T48" fmla="*/ 208 w 2328"/>
              <a:gd name="T49" fmla="*/ 426 h 1621"/>
              <a:gd name="T50" fmla="*/ 242 w 2328"/>
              <a:gd name="T51" fmla="*/ 556 h 1621"/>
              <a:gd name="T52" fmla="*/ 313 w 2328"/>
              <a:gd name="T53" fmla="*/ 773 h 1621"/>
              <a:gd name="T54" fmla="*/ 350 w 2328"/>
              <a:gd name="T55" fmla="*/ 960 h 1621"/>
              <a:gd name="T56" fmla="*/ 313 w 2328"/>
              <a:gd name="T57" fmla="*/ 1018 h 1621"/>
              <a:gd name="T58" fmla="*/ 452 w 2328"/>
              <a:gd name="T59" fmla="*/ 1203 h 1621"/>
              <a:gd name="T60" fmla="*/ 594 w 2328"/>
              <a:gd name="T61" fmla="*/ 1310 h 1621"/>
              <a:gd name="T62" fmla="*/ 666 w 2328"/>
              <a:gd name="T63" fmla="*/ 1384 h 1621"/>
              <a:gd name="T64" fmla="*/ 738 w 2328"/>
              <a:gd name="T65" fmla="*/ 1479 h 1621"/>
              <a:gd name="T66" fmla="*/ 794 w 2328"/>
              <a:gd name="T67" fmla="*/ 1570 h 1621"/>
              <a:gd name="T68" fmla="*/ 896 w 2328"/>
              <a:gd name="T69" fmla="*/ 1621 h 1621"/>
              <a:gd name="T70" fmla="*/ 1020 w 2328"/>
              <a:gd name="T71" fmla="*/ 1479 h 1621"/>
              <a:gd name="T72" fmla="*/ 1094 w 2328"/>
              <a:gd name="T73" fmla="*/ 1442 h 1621"/>
              <a:gd name="T74" fmla="*/ 1183 w 2328"/>
              <a:gd name="T75" fmla="*/ 1235 h 1621"/>
              <a:gd name="T76" fmla="*/ 1287 w 2328"/>
              <a:gd name="T77" fmla="*/ 1145 h 1621"/>
              <a:gd name="T78" fmla="*/ 1430 w 2328"/>
              <a:gd name="T79" fmla="*/ 1349 h 1621"/>
              <a:gd name="T80" fmla="*/ 1467 w 2328"/>
              <a:gd name="T81" fmla="*/ 1310 h 1621"/>
              <a:gd name="T82" fmla="*/ 1665 w 2328"/>
              <a:gd name="T83" fmla="*/ 1235 h 1621"/>
              <a:gd name="T84" fmla="*/ 1612 w 2328"/>
              <a:gd name="T85" fmla="*/ 1186 h 1621"/>
              <a:gd name="T86" fmla="*/ 2019 w 2328"/>
              <a:gd name="T87" fmla="*/ 944 h 1621"/>
              <a:gd name="T88" fmla="*/ 2089 w 2328"/>
              <a:gd name="T89" fmla="*/ 1018 h 1621"/>
              <a:gd name="T90" fmla="*/ 2127 w 2328"/>
              <a:gd name="T91" fmla="*/ 1221 h 1621"/>
              <a:gd name="T92" fmla="*/ 2201 w 2328"/>
              <a:gd name="T93" fmla="*/ 1034 h 1621"/>
              <a:gd name="T94" fmla="*/ 2054 w 2328"/>
              <a:gd name="T95" fmla="*/ 740 h 1621"/>
              <a:gd name="T96" fmla="*/ 2249 w 2328"/>
              <a:gd name="T97" fmla="*/ 647 h 1621"/>
              <a:gd name="T98" fmla="*/ 2304 w 2328"/>
              <a:gd name="T99" fmla="*/ 572 h 1621"/>
              <a:gd name="T100" fmla="*/ 2218 w 2328"/>
              <a:gd name="T101" fmla="*/ 479 h 162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2328"/>
              <a:gd name="T154" fmla="*/ 0 h 1621"/>
              <a:gd name="T155" fmla="*/ 2328 w 2328"/>
              <a:gd name="T156" fmla="*/ 1621 h 162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2328" h="1621">
                <a:moveTo>
                  <a:pt x="2186" y="438"/>
                </a:moveTo>
                <a:lnTo>
                  <a:pt x="2163" y="438"/>
                </a:lnTo>
                <a:lnTo>
                  <a:pt x="2163" y="454"/>
                </a:lnTo>
                <a:lnTo>
                  <a:pt x="2094" y="454"/>
                </a:lnTo>
                <a:lnTo>
                  <a:pt x="2094" y="438"/>
                </a:lnTo>
                <a:lnTo>
                  <a:pt x="1880" y="438"/>
                </a:lnTo>
                <a:lnTo>
                  <a:pt x="1880" y="417"/>
                </a:lnTo>
                <a:lnTo>
                  <a:pt x="1863" y="417"/>
                </a:lnTo>
                <a:lnTo>
                  <a:pt x="1863" y="395"/>
                </a:lnTo>
                <a:lnTo>
                  <a:pt x="1845" y="395"/>
                </a:lnTo>
                <a:lnTo>
                  <a:pt x="1845" y="379"/>
                </a:lnTo>
                <a:lnTo>
                  <a:pt x="1826" y="379"/>
                </a:lnTo>
                <a:lnTo>
                  <a:pt x="1826" y="361"/>
                </a:lnTo>
                <a:lnTo>
                  <a:pt x="1775" y="361"/>
                </a:lnTo>
                <a:lnTo>
                  <a:pt x="1775" y="347"/>
                </a:lnTo>
                <a:lnTo>
                  <a:pt x="1739" y="347"/>
                </a:lnTo>
                <a:lnTo>
                  <a:pt x="1739" y="326"/>
                </a:lnTo>
                <a:lnTo>
                  <a:pt x="1721" y="302"/>
                </a:lnTo>
                <a:lnTo>
                  <a:pt x="1721" y="285"/>
                </a:lnTo>
                <a:lnTo>
                  <a:pt x="1684" y="285"/>
                </a:lnTo>
                <a:lnTo>
                  <a:pt x="1684" y="267"/>
                </a:lnTo>
                <a:lnTo>
                  <a:pt x="1668" y="252"/>
                </a:lnTo>
                <a:lnTo>
                  <a:pt x="1668" y="233"/>
                </a:lnTo>
                <a:lnTo>
                  <a:pt x="1647" y="233"/>
                </a:lnTo>
                <a:lnTo>
                  <a:pt x="1647" y="214"/>
                </a:lnTo>
                <a:lnTo>
                  <a:pt x="1630" y="195"/>
                </a:lnTo>
                <a:lnTo>
                  <a:pt x="1608" y="144"/>
                </a:lnTo>
                <a:lnTo>
                  <a:pt x="1612" y="145"/>
                </a:lnTo>
                <a:lnTo>
                  <a:pt x="1523" y="145"/>
                </a:lnTo>
                <a:lnTo>
                  <a:pt x="1523" y="205"/>
                </a:lnTo>
                <a:lnTo>
                  <a:pt x="1539" y="205"/>
                </a:lnTo>
                <a:lnTo>
                  <a:pt x="1539" y="221"/>
                </a:lnTo>
                <a:lnTo>
                  <a:pt x="1561" y="245"/>
                </a:lnTo>
                <a:lnTo>
                  <a:pt x="1576" y="245"/>
                </a:lnTo>
                <a:lnTo>
                  <a:pt x="1576" y="260"/>
                </a:lnTo>
                <a:lnTo>
                  <a:pt x="1592" y="260"/>
                </a:lnTo>
                <a:lnTo>
                  <a:pt x="1592" y="369"/>
                </a:lnTo>
                <a:lnTo>
                  <a:pt x="1576" y="390"/>
                </a:lnTo>
                <a:lnTo>
                  <a:pt x="1501" y="390"/>
                </a:lnTo>
                <a:lnTo>
                  <a:pt x="1501" y="408"/>
                </a:lnTo>
                <a:lnTo>
                  <a:pt x="1430" y="408"/>
                </a:lnTo>
                <a:lnTo>
                  <a:pt x="1430" y="390"/>
                </a:lnTo>
                <a:lnTo>
                  <a:pt x="1419" y="390"/>
                </a:lnTo>
                <a:lnTo>
                  <a:pt x="1359" y="336"/>
                </a:lnTo>
                <a:lnTo>
                  <a:pt x="1344" y="336"/>
                </a:lnTo>
                <a:lnTo>
                  <a:pt x="1344" y="317"/>
                </a:lnTo>
                <a:lnTo>
                  <a:pt x="1324" y="293"/>
                </a:lnTo>
                <a:lnTo>
                  <a:pt x="1309" y="293"/>
                </a:lnTo>
                <a:lnTo>
                  <a:pt x="1287" y="280"/>
                </a:lnTo>
                <a:lnTo>
                  <a:pt x="1271" y="280"/>
                </a:lnTo>
                <a:lnTo>
                  <a:pt x="1271" y="245"/>
                </a:lnTo>
                <a:lnTo>
                  <a:pt x="1252" y="245"/>
                </a:lnTo>
                <a:lnTo>
                  <a:pt x="1252" y="184"/>
                </a:lnTo>
                <a:lnTo>
                  <a:pt x="1236" y="184"/>
                </a:lnTo>
                <a:lnTo>
                  <a:pt x="1236" y="112"/>
                </a:lnTo>
                <a:lnTo>
                  <a:pt x="1218" y="91"/>
                </a:lnTo>
                <a:lnTo>
                  <a:pt x="1183" y="91"/>
                </a:lnTo>
                <a:lnTo>
                  <a:pt x="1183" y="76"/>
                </a:lnTo>
                <a:lnTo>
                  <a:pt x="1148" y="76"/>
                </a:lnTo>
                <a:lnTo>
                  <a:pt x="1148" y="58"/>
                </a:lnTo>
                <a:lnTo>
                  <a:pt x="1057" y="58"/>
                </a:lnTo>
                <a:lnTo>
                  <a:pt x="1057" y="0"/>
                </a:lnTo>
                <a:lnTo>
                  <a:pt x="1043" y="0"/>
                </a:lnTo>
                <a:lnTo>
                  <a:pt x="1043" y="19"/>
                </a:lnTo>
                <a:lnTo>
                  <a:pt x="1020" y="19"/>
                </a:lnTo>
                <a:lnTo>
                  <a:pt x="1020" y="37"/>
                </a:lnTo>
                <a:lnTo>
                  <a:pt x="1004" y="37"/>
                </a:lnTo>
                <a:lnTo>
                  <a:pt x="987" y="58"/>
                </a:lnTo>
                <a:lnTo>
                  <a:pt x="972" y="58"/>
                </a:lnTo>
                <a:lnTo>
                  <a:pt x="972" y="76"/>
                </a:lnTo>
                <a:lnTo>
                  <a:pt x="953" y="76"/>
                </a:lnTo>
                <a:lnTo>
                  <a:pt x="953" y="260"/>
                </a:lnTo>
                <a:lnTo>
                  <a:pt x="880" y="260"/>
                </a:lnTo>
                <a:lnTo>
                  <a:pt x="861" y="245"/>
                </a:lnTo>
                <a:lnTo>
                  <a:pt x="861" y="221"/>
                </a:lnTo>
                <a:lnTo>
                  <a:pt x="810" y="221"/>
                </a:lnTo>
                <a:lnTo>
                  <a:pt x="810" y="205"/>
                </a:lnTo>
                <a:lnTo>
                  <a:pt x="810" y="202"/>
                </a:lnTo>
                <a:lnTo>
                  <a:pt x="678" y="260"/>
                </a:lnTo>
                <a:lnTo>
                  <a:pt x="678" y="336"/>
                </a:lnTo>
                <a:lnTo>
                  <a:pt x="695" y="336"/>
                </a:lnTo>
                <a:lnTo>
                  <a:pt x="695" y="390"/>
                </a:lnTo>
                <a:lnTo>
                  <a:pt x="642" y="390"/>
                </a:lnTo>
                <a:lnTo>
                  <a:pt x="642" y="369"/>
                </a:lnTo>
                <a:lnTo>
                  <a:pt x="622" y="369"/>
                </a:lnTo>
                <a:lnTo>
                  <a:pt x="622" y="354"/>
                </a:lnTo>
                <a:lnTo>
                  <a:pt x="590" y="336"/>
                </a:lnTo>
                <a:lnTo>
                  <a:pt x="500" y="336"/>
                </a:lnTo>
                <a:lnTo>
                  <a:pt x="500" y="317"/>
                </a:lnTo>
                <a:lnTo>
                  <a:pt x="482" y="293"/>
                </a:lnTo>
                <a:lnTo>
                  <a:pt x="482" y="280"/>
                </a:lnTo>
                <a:lnTo>
                  <a:pt x="465" y="280"/>
                </a:lnTo>
                <a:lnTo>
                  <a:pt x="465" y="260"/>
                </a:lnTo>
                <a:lnTo>
                  <a:pt x="445" y="260"/>
                </a:lnTo>
                <a:lnTo>
                  <a:pt x="445" y="245"/>
                </a:lnTo>
                <a:lnTo>
                  <a:pt x="429" y="245"/>
                </a:lnTo>
                <a:lnTo>
                  <a:pt x="429" y="221"/>
                </a:lnTo>
                <a:lnTo>
                  <a:pt x="412" y="221"/>
                </a:lnTo>
                <a:lnTo>
                  <a:pt x="412" y="205"/>
                </a:lnTo>
                <a:lnTo>
                  <a:pt x="393" y="184"/>
                </a:lnTo>
                <a:lnTo>
                  <a:pt x="393" y="170"/>
                </a:lnTo>
                <a:lnTo>
                  <a:pt x="359" y="170"/>
                </a:lnTo>
                <a:lnTo>
                  <a:pt x="359" y="145"/>
                </a:lnTo>
                <a:lnTo>
                  <a:pt x="320" y="145"/>
                </a:lnTo>
                <a:lnTo>
                  <a:pt x="304" y="130"/>
                </a:lnTo>
                <a:lnTo>
                  <a:pt x="270" y="130"/>
                </a:lnTo>
                <a:lnTo>
                  <a:pt x="270" y="112"/>
                </a:lnTo>
                <a:lnTo>
                  <a:pt x="214" y="112"/>
                </a:lnTo>
                <a:lnTo>
                  <a:pt x="214" y="91"/>
                </a:lnTo>
                <a:lnTo>
                  <a:pt x="199" y="91"/>
                </a:lnTo>
                <a:lnTo>
                  <a:pt x="199" y="58"/>
                </a:lnTo>
                <a:lnTo>
                  <a:pt x="0" y="58"/>
                </a:lnTo>
                <a:lnTo>
                  <a:pt x="0" y="145"/>
                </a:lnTo>
                <a:lnTo>
                  <a:pt x="72" y="145"/>
                </a:lnTo>
                <a:lnTo>
                  <a:pt x="72" y="260"/>
                </a:lnTo>
                <a:lnTo>
                  <a:pt x="89" y="260"/>
                </a:lnTo>
                <a:lnTo>
                  <a:pt x="89" y="317"/>
                </a:lnTo>
                <a:lnTo>
                  <a:pt x="97" y="317"/>
                </a:lnTo>
                <a:lnTo>
                  <a:pt x="113" y="317"/>
                </a:lnTo>
                <a:lnTo>
                  <a:pt x="113" y="390"/>
                </a:lnTo>
                <a:lnTo>
                  <a:pt x="152" y="390"/>
                </a:lnTo>
                <a:lnTo>
                  <a:pt x="152" y="408"/>
                </a:lnTo>
                <a:lnTo>
                  <a:pt x="172" y="408"/>
                </a:lnTo>
                <a:lnTo>
                  <a:pt x="190" y="426"/>
                </a:lnTo>
                <a:lnTo>
                  <a:pt x="208" y="426"/>
                </a:lnTo>
                <a:lnTo>
                  <a:pt x="208" y="461"/>
                </a:lnTo>
                <a:lnTo>
                  <a:pt x="224" y="479"/>
                </a:lnTo>
                <a:lnTo>
                  <a:pt x="224" y="519"/>
                </a:lnTo>
                <a:lnTo>
                  <a:pt x="242" y="539"/>
                </a:lnTo>
                <a:lnTo>
                  <a:pt x="242" y="556"/>
                </a:lnTo>
                <a:lnTo>
                  <a:pt x="255" y="556"/>
                </a:lnTo>
                <a:lnTo>
                  <a:pt x="255" y="572"/>
                </a:lnTo>
                <a:lnTo>
                  <a:pt x="274" y="572"/>
                </a:lnTo>
                <a:lnTo>
                  <a:pt x="292" y="773"/>
                </a:lnTo>
                <a:lnTo>
                  <a:pt x="313" y="773"/>
                </a:lnTo>
                <a:lnTo>
                  <a:pt x="313" y="810"/>
                </a:lnTo>
                <a:lnTo>
                  <a:pt x="328" y="810"/>
                </a:lnTo>
                <a:lnTo>
                  <a:pt x="328" y="832"/>
                </a:lnTo>
                <a:lnTo>
                  <a:pt x="350" y="832"/>
                </a:lnTo>
                <a:lnTo>
                  <a:pt x="350" y="960"/>
                </a:lnTo>
                <a:lnTo>
                  <a:pt x="274" y="960"/>
                </a:lnTo>
                <a:lnTo>
                  <a:pt x="274" y="997"/>
                </a:lnTo>
                <a:lnTo>
                  <a:pt x="271" y="997"/>
                </a:lnTo>
                <a:lnTo>
                  <a:pt x="313" y="997"/>
                </a:lnTo>
                <a:lnTo>
                  <a:pt x="313" y="1018"/>
                </a:lnTo>
                <a:lnTo>
                  <a:pt x="328" y="1018"/>
                </a:lnTo>
                <a:lnTo>
                  <a:pt x="366" y="1051"/>
                </a:lnTo>
                <a:lnTo>
                  <a:pt x="359" y="1206"/>
                </a:lnTo>
                <a:lnTo>
                  <a:pt x="418" y="1203"/>
                </a:lnTo>
                <a:lnTo>
                  <a:pt x="452" y="1203"/>
                </a:lnTo>
                <a:lnTo>
                  <a:pt x="469" y="1186"/>
                </a:lnTo>
                <a:lnTo>
                  <a:pt x="524" y="1186"/>
                </a:lnTo>
                <a:lnTo>
                  <a:pt x="524" y="1296"/>
                </a:lnTo>
                <a:lnTo>
                  <a:pt x="594" y="1296"/>
                </a:lnTo>
                <a:lnTo>
                  <a:pt x="594" y="1310"/>
                </a:lnTo>
                <a:lnTo>
                  <a:pt x="612" y="1310"/>
                </a:lnTo>
                <a:lnTo>
                  <a:pt x="612" y="1368"/>
                </a:lnTo>
                <a:lnTo>
                  <a:pt x="631" y="1368"/>
                </a:lnTo>
                <a:lnTo>
                  <a:pt x="648" y="1384"/>
                </a:lnTo>
                <a:lnTo>
                  <a:pt x="666" y="1384"/>
                </a:lnTo>
                <a:lnTo>
                  <a:pt x="684" y="1407"/>
                </a:lnTo>
                <a:lnTo>
                  <a:pt x="700" y="1407"/>
                </a:lnTo>
                <a:lnTo>
                  <a:pt x="700" y="1458"/>
                </a:lnTo>
                <a:lnTo>
                  <a:pt x="738" y="1458"/>
                </a:lnTo>
                <a:lnTo>
                  <a:pt x="738" y="1479"/>
                </a:lnTo>
                <a:lnTo>
                  <a:pt x="760" y="1479"/>
                </a:lnTo>
                <a:lnTo>
                  <a:pt x="760" y="1534"/>
                </a:lnTo>
                <a:lnTo>
                  <a:pt x="771" y="1534"/>
                </a:lnTo>
                <a:lnTo>
                  <a:pt x="771" y="1570"/>
                </a:lnTo>
                <a:lnTo>
                  <a:pt x="794" y="1570"/>
                </a:lnTo>
                <a:lnTo>
                  <a:pt x="794" y="1587"/>
                </a:lnTo>
                <a:lnTo>
                  <a:pt x="810" y="1609"/>
                </a:lnTo>
                <a:lnTo>
                  <a:pt x="829" y="1609"/>
                </a:lnTo>
                <a:lnTo>
                  <a:pt x="861" y="1621"/>
                </a:lnTo>
                <a:lnTo>
                  <a:pt x="896" y="1621"/>
                </a:lnTo>
                <a:lnTo>
                  <a:pt x="917" y="1609"/>
                </a:lnTo>
                <a:lnTo>
                  <a:pt x="1004" y="1609"/>
                </a:lnTo>
                <a:lnTo>
                  <a:pt x="1004" y="1516"/>
                </a:lnTo>
                <a:lnTo>
                  <a:pt x="1020" y="1495"/>
                </a:lnTo>
                <a:lnTo>
                  <a:pt x="1020" y="1479"/>
                </a:lnTo>
                <a:lnTo>
                  <a:pt x="1043" y="1479"/>
                </a:lnTo>
                <a:lnTo>
                  <a:pt x="1043" y="1458"/>
                </a:lnTo>
                <a:lnTo>
                  <a:pt x="1057" y="1458"/>
                </a:lnTo>
                <a:lnTo>
                  <a:pt x="1057" y="1442"/>
                </a:lnTo>
                <a:lnTo>
                  <a:pt x="1094" y="1442"/>
                </a:lnTo>
                <a:lnTo>
                  <a:pt x="1094" y="1422"/>
                </a:lnTo>
                <a:lnTo>
                  <a:pt x="1110" y="1407"/>
                </a:lnTo>
                <a:lnTo>
                  <a:pt x="1110" y="1257"/>
                </a:lnTo>
                <a:lnTo>
                  <a:pt x="1130" y="1235"/>
                </a:lnTo>
                <a:lnTo>
                  <a:pt x="1183" y="1235"/>
                </a:lnTo>
                <a:lnTo>
                  <a:pt x="1183" y="1203"/>
                </a:lnTo>
                <a:lnTo>
                  <a:pt x="1203" y="1186"/>
                </a:lnTo>
                <a:lnTo>
                  <a:pt x="1203" y="1160"/>
                </a:lnTo>
                <a:lnTo>
                  <a:pt x="1218" y="1145"/>
                </a:lnTo>
                <a:lnTo>
                  <a:pt x="1287" y="1145"/>
                </a:lnTo>
                <a:lnTo>
                  <a:pt x="1287" y="1274"/>
                </a:lnTo>
                <a:lnTo>
                  <a:pt x="1359" y="1274"/>
                </a:lnTo>
                <a:lnTo>
                  <a:pt x="1359" y="1257"/>
                </a:lnTo>
                <a:lnTo>
                  <a:pt x="1430" y="1257"/>
                </a:lnTo>
                <a:lnTo>
                  <a:pt x="1430" y="1349"/>
                </a:lnTo>
                <a:lnTo>
                  <a:pt x="1451" y="1360"/>
                </a:lnTo>
                <a:lnTo>
                  <a:pt x="1451" y="1349"/>
                </a:lnTo>
                <a:lnTo>
                  <a:pt x="1451" y="1329"/>
                </a:lnTo>
                <a:lnTo>
                  <a:pt x="1467" y="1329"/>
                </a:lnTo>
                <a:lnTo>
                  <a:pt x="1467" y="1310"/>
                </a:lnTo>
                <a:lnTo>
                  <a:pt x="1484" y="1310"/>
                </a:lnTo>
                <a:lnTo>
                  <a:pt x="1484" y="1296"/>
                </a:lnTo>
                <a:lnTo>
                  <a:pt x="1681" y="1296"/>
                </a:lnTo>
                <a:lnTo>
                  <a:pt x="1681" y="1235"/>
                </a:lnTo>
                <a:lnTo>
                  <a:pt x="1665" y="1235"/>
                </a:lnTo>
                <a:lnTo>
                  <a:pt x="1665" y="1221"/>
                </a:lnTo>
                <a:lnTo>
                  <a:pt x="1647" y="1221"/>
                </a:lnTo>
                <a:lnTo>
                  <a:pt x="1630" y="1203"/>
                </a:lnTo>
                <a:lnTo>
                  <a:pt x="1630" y="1186"/>
                </a:lnTo>
                <a:lnTo>
                  <a:pt x="1612" y="1186"/>
                </a:lnTo>
                <a:lnTo>
                  <a:pt x="1825" y="1186"/>
                </a:lnTo>
                <a:lnTo>
                  <a:pt x="1825" y="1108"/>
                </a:lnTo>
                <a:lnTo>
                  <a:pt x="1931" y="1108"/>
                </a:lnTo>
                <a:lnTo>
                  <a:pt x="1931" y="944"/>
                </a:lnTo>
                <a:lnTo>
                  <a:pt x="2019" y="944"/>
                </a:lnTo>
                <a:lnTo>
                  <a:pt x="2054" y="960"/>
                </a:lnTo>
                <a:lnTo>
                  <a:pt x="2054" y="977"/>
                </a:lnTo>
                <a:lnTo>
                  <a:pt x="2072" y="997"/>
                </a:lnTo>
                <a:lnTo>
                  <a:pt x="2072" y="1018"/>
                </a:lnTo>
                <a:lnTo>
                  <a:pt x="2089" y="1018"/>
                </a:lnTo>
                <a:lnTo>
                  <a:pt x="2089" y="1160"/>
                </a:lnTo>
                <a:lnTo>
                  <a:pt x="2107" y="1160"/>
                </a:lnTo>
                <a:lnTo>
                  <a:pt x="2107" y="1186"/>
                </a:lnTo>
                <a:lnTo>
                  <a:pt x="2127" y="1203"/>
                </a:lnTo>
                <a:lnTo>
                  <a:pt x="2127" y="1221"/>
                </a:lnTo>
                <a:lnTo>
                  <a:pt x="2233" y="1221"/>
                </a:lnTo>
                <a:lnTo>
                  <a:pt x="2233" y="1072"/>
                </a:lnTo>
                <a:lnTo>
                  <a:pt x="2218" y="1072"/>
                </a:lnTo>
                <a:lnTo>
                  <a:pt x="2218" y="1034"/>
                </a:lnTo>
                <a:lnTo>
                  <a:pt x="2201" y="1034"/>
                </a:lnTo>
                <a:lnTo>
                  <a:pt x="2201" y="997"/>
                </a:lnTo>
                <a:lnTo>
                  <a:pt x="2163" y="960"/>
                </a:lnTo>
                <a:lnTo>
                  <a:pt x="2163" y="944"/>
                </a:lnTo>
                <a:lnTo>
                  <a:pt x="2078" y="905"/>
                </a:lnTo>
                <a:lnTo>
                  <a:pt x="2054" y="740"/>
                </a:lnTo>
                <a:lnTo>
                  <a:pt x="2072" y="720"/>
                </a:lnTo>
                <a:lnTo>
                  <a:pt x="2233" y="720"/>
                </a:lnTo>
                <a:lnTo>
                  <a:pt x="2233" y="702"/>
                </a:lnTo>
                <a:lnTo>
                  <a:pt x="2249" y="702"/>
                </a:lnTo>
                <a:lnTo>
                  <a:pt x="2249" y="647"/>
                </a:lnTo>
                <a:lnTo>
                  <a:pt x="2266" y="631"/>
                </a:lnTo>
                <a:lnTo>
                  <a:pt x="2304" y="631"/>
                </a:lnTo>
                <a:lnTo>
                  <a:pt x="2328" y="611"/>
                </a:lnTo>
                <a:lnTo>
                  <a:pt x="2328" y="572"/>
                </a:lnTo>
                <a:lnTo>
                  <a:pt x="2304" y="572"/>
                </a:lnTo>
                <a:lnTo>
                  <a:pt x="2304" y="556"/>
                </a:lnTo>
                <a:lnTo>
                  <a:pt x="2287" y="556"/>
                </a:lnTo>
                <a:lnTo>
                  <a:pt x="2233" y="498"/>
                </a:lnTo>
                <a:lnTo>
                  <a:pt x="2218" y="498"/>
                </a:lnTo>
                <a:lnTo>
                  <a:pt x="2218" y="479"/>
                </a:lnTo>
                <a:lnTo>
                  <a:pt x="2201" y="479"/>
                </a:lnTo>
                <a:lnTo>
                  <a:pt x="2201" y="445"/>
                </a:lnTo>
                <a:lnTo>
                  <a:pt x="2183" y="445"/>
                </a:lnTo>
                <a:lnTo>
                  <a:pt x="2186" y="438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8" name="Freeform 105"/>
          <p:cNvSpPr/>
          <p:nvPr/>
        </p:nvSpPr>
        <p:spPr bwMode="auto">
          <a:xfrm>
            <a:off x="3906474" y="3468173"/>
            <a:ext cx="562314" cy="876103"/>
          </a:xfrm>
          <a:custGeom>
            <a:avLst/>
            <a:gdLst>
              <a:gd name="T0" fmla="*/ 201 w 864"/>
              <a:gd name="T1" fmla="*/ 364 h 1457"/>
              <a:gd name="T2" fmla="*/ 342 w 864"/>
              <a:gd name="T3" fmla="*/ 202 h 1457"/>
              <a:gd name="T4" fmla="*/ 381 w 864"/>
              <a:gd name="T5" fmla="*/ 180 h 1457"/>
              <a:gd name="T6" fmla="*/ 417 w 864"/>
              <a:gd name="T7" fmla="*/ 164 h 1457"/>
              <a:gd name="T8" fmla="*/ 469 w 864"/>
              <a:gd name="T9" fmla="*/ 150 h 1457"/>
              <a:gd name="T10" fmla="*/ 486 w 864"/>
              <a:gd name="T11" fmla="*/ 109 h 1457"/>
              <a:gd name="T12" fmla="*/ 505 w 864"/>
              <a:gd name="T13" fmla="*/ 91 h 1457"/>
              <a:gd name="T14" fmla="*/ 519 w 864"/>
              <a:gd name="T15" fmla="*/ 71 h 1457"/>
              <a:gd name="T16" fmla="*/ 539 w 864"/>
              <a:gd name="T17" fmla="*/ 53 h 1457"/>
              <a:gd name="T18" fmla="*/ 578 w 864"/>
              <a:gd name="T19" fmla="*/ 0 h 1457"/>
              <a:gd name="T20" fmla="*/ 720 w 864"/>
              <a:gd name="T21" fmla="*/ 180 h 1457"/>
              <a:gd name="T22" fmla="*/ 703 w 864"/>
              <a:gd name="T23" fmla="*/ 218 h 1457"/>
              <a:gd name="T24" fmla="*/ 682 w 864"/>
              <a:gd name="T25" fmla="*/ 292 h 1457"/>
              <a:gd name="T26" fmla="*/ 703 w 864"/>
              <a:gd name="T27" fmla="*/ 389 h 1457"/>
              <a:gd name="T28" fmla="*/ 682 w 864"/>
              <a:gd name="T29" fmla="*/ 403 h 1457"/>
              <a:gd name="T30" fmla="*/ 659 w 864"/>
              <a:gd name="T31" fmla="*/ 645 h 1457"/>
              <a:gd name="T32" fmla="*/ 682 w 864"/>
              <a:gd name="T33" fmla="*/ 956 h 1457"/>
              <a:gd name="T34" fmla="*/ 703 w 864"/>
              <a:gd name="T35" fmla="*/ 992 h 1457"/>
              <a:gd name="T36" fmla="*/ 720 w 864"/>
              <a:gd name="T37" fmla="*/ 1050 h 1457"/>
              <a:gd name="T38" fmla="*/ 738 w 864"/>
              <a:gd name="T39" fmla="*/ 1087 h 1457"/>
              <a:gd name="T40" fmla="*/ 755 w 864"/>
              <a:gd name="T41" fmla="*/ 1143 h 1457"/>
              <a:gd name="T42" fmla="*/ 771 w 864"/>
              <a:gd name="T43" fmla="*/ 1181 h 1457"/>
              <a:gd name="T44" fmla="*/ 788 w 864"/>
              <a:gd name="T45" fmla="*/ 1217 h 1457"/>
              <a:gd name="T46" fmla="*/ 805 w 864"/>
              <a:gd name="T47" fmla="*/ 1236 h 1457"/>
              <a:gd name="T48" fmla="*/ 864 w 864"/>
              <a:gd name="T49" fmla="*/ 1364 h 1457"/>
              <a:gd name="T50" fmla="*/ 805 w 864"/>
              <a:gd name="T51" fmla="*/ 1350 h 1457"/>
              <a:gd name="T52" fmla="*/ 755 w 864"/>
              <a:gd name="T53" fmla="*/ 1364 h 1457"/>
              <a:gd name="T54" fmla="*/ 593 w 864"/>
              <a:gd name="T55" fmla="*/ 1398 h 1457"/>
              <a:gd name="T56" fmla="*/ 578 w 864"/>
              <a:gd name="T57" fmla="*/ 1441 h 1457"/>
              <a:gd name="T58" fmla="*/ 555 w 864"/>
              <a:gd name="T59" fmla="*/ 1457 h 1457"/>
              <a:gd name="T60" fmla="*/ 486 w 864"/>
              <a:gd name="T61" fmla="*/ 1441 h 1457"/>
              <a:gd name="T62" fmla="*/ 272 w 864"/>
              <a:gd name="T63" fmla="*/ 1420 h 1457"/>
              <a:gd name="T64" fmla="*/ 255 w 864"/>
              <a:gd name="T65" fmla="*/ 1398 h 1457"/>
              <a:gd name="T66" fmla="*/ 237 w 864"/>
              <a:gd name="T67" fmla="*/ 1382 h 1457"/>
              <a:gd name="T68" fmla="*/ 218 w 864"/>
              <a:gd name="T69" fmla="*/ 1364 h 1457"/>
              <a:gd name="T70" fmla="*/ 167 w 864"/>
              <a:gd name="T71" fmla="*/ 1350 h 1457"/>
              <a:gd name="T72" fmla="*/ 131 w 864"/>
              <a:gd name="T73" fmla="*/ 1329 h 1457"/>
              <a:gd name="T74" fmla="*/ 113 w 864"/>
              <a:gd name="T75" fmla="*/ 1288 h 1457"/>
              <a:gd name="T76" fmla="*/ 76 w 864"/>
              <a:gd name="T77" fmla="*/ 1270 h 1457"/>
              <a:gd name="T78" fmla="*/ 60 w 864"/>
              <a:gd name="T79" fmla="*/ 1236 h 1457"/>
              <a:gd name="T80" fmla="*/ 39 w 864"/>
              <a:gd name="T81" fmla="*/ 1217 h 1457"/>
              <a:gd name="T82" fmla="*/ 0 w 864"/>
              <a:gd name="T83" fmla="*/ 1147 h 1457"/>
              <a:gd name="T84" fmla="*/ 4 w 864"/>
              <a:gd name="T85" fmla="*/ 1133 h 1457"/>
              <a:gd name="T86" fmla="*/ 22 w 864"/>
              <a:gd name="T87" fmla="*/ 1094 h 1457"/>
              <a:gd name="T88" fmla="*/ 39 w 864"/>
              <a:gd name="T89" fmla="*/ 933 h 1457"/>
              <a:gd name="T90" fmla="*/ 57 w 864"/>
              <a:gd name="T91" fmla="*/ 910 h 1457"/>
              <a:gd name="T92" fmla="*/ 73 w 864"/>
              <a:gd name="T93" fmla="*/ 895 h 1457"/>
              <a:gd name="T94" fmla="*/ 89 w 864"/>
              <a:gd name="T95" fmla="*/ 839 h 1457"/>
              <a:gd name="T96" fmla="*/ 339 w 864"/>
              <a:gd name="T97" fmla="*/ 877 h 1457"/>
              <a:gd name="T98" fmla="*/ 358 w 864"/>
              <a:gd name="T99" fmla="*/ 895 h 1457"/>
              <a:gd name="T100" fmla="*/ 395 w 864"/>
              <a:gd name="T101" fmla="*/ 670 h 1457"/>
              <a:gd name="T102" fmla="*/ 432 w 864"/>
              <a:gd name="T103" fmla="*/ 654 h 1457"/>
              <a:gd name="T104" fmla="*/ 446 w 864"/>
              <a:gd name="T105" fmla="*/ 632 h 1457"/>
              <a:gd name="T106" fmla="*/ 395 w 864"/>
              <a:gd name="T107" fmla="*/ 580 h 1457"/>
              <a:gd name="T108" fmla="*/ 254 w 864"/>
              <a:gd name="T109" fmla="*/ 507 h 1457"/>
              <a:gd name="T110" fmla="*/ 184 w 864"/>
              <a:gd name="T111" fmla="*/ 489 h 1457"/>
              <a:gd name="T112" fmla="*/ 162 w 864"/>
              <a:gd name="T113" fmla="*/ 451 h 1457"/>
              <a:gd name="T114" fmla="*/ 144 w 864"/>
              <a:gd name="T115" fmla="*/ 290 h 1457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864"/>
              <a:gd name="T175" fmla="*/ 0 h 1457"/>
              <a:gd name="T176" fmla="*/ 864 w 864"/>
              <a:gd name="T177" fmla="*/ 1457 h 1457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864" h="1457">
                <a:moveTo>
                  <a:pt x="148" y="264"/>
                </a:moveTo>
                <a:lnTo>
                  <a:pt x="201" y="364"/>
                </a:lnTo>
                <a:lnTo>
                  <a:pt x="342" y="364"/>
                </a:lnTo>
                <a:lnTo>
                  <a:pt x="342" y="202"/>
                </a:lnTo>
                <a:lnTo>
                  <a:pt x="358" y="180"/>
                </a:lnTo>
                <a:lnTo>
                  <a:pt x="381" y="180"/>
                </a:lnTo>
                <a:lnTo>
                  <a:pt x="399" y="164"/>
                </a:lnTo>
                <a:lnTo>
                  <a:pt x="417" y="164"/>
                </a:lnTo>
                <a:lnTo>
                  <a:pt x="449" y="150"/>
                </a:lnTo>
                <a:lnTo>
                  <a:pt x="469" y="150"/>
                </a:lnTo>
                <a:lnTo>
                  <a:pt x="469" y="109"/>
                </a:lnTo>
                <a:lnTo>
                  <a:pt x="486" y="109"/>
                </a:lnTo>
                <a:lnTo>
                  <a:pt x="486" y="91"/>
                </a:lnTo>
                <a:lnTo>
                  <a:pt x="505" y="91"/>
                </a:lnTo>
                <a:lnTo>
                  <a:pt x="505" y="71"/>
                </a:lnTo>
                <a:lnTo>
                  <a:pt x="519" y="71"/>
                </a:lnTo>
                <a:lnTo>
                  <a:pt x="519" y="53"/>
                </a:lnTo>
                <a:lnTo>
                  <a:pt x="539" y="53"/>
                </a:lnTo>
                <a:lnTo>
                  <a:pt x="539" y="33"/>
                </a:lnTo>
                <a:lnTo>
                  <a:pt x="578" y="0"/>
                </a:lnTo>
                <a:lnTo>
                  <a:pt x="720" y="0"/>
                </a:lnTo>
                <a:lnTo>
                  <a:pt x="720" y="180"/>
                </a:lnTo>
                <a:lnTo>
                  <a:pt x="703" y="202"/>
                </a:lnTo>
                <a:lnTo>
                  <a:pt x="703" y="218"/>
                </a:lnTo>
                <a:lnTo>
                  <a:pt x="682" y="218"/>
                </a:lnTo>
                <a:lnTo>
                  <a:pt x="682" y="292"/>
                </a:lnTo>
                <a:lnTo>
                  <a:pt x="703" y="292"/>
                </a:lnTo>
                <a:lnTo>
                  <a:pt x="703" y="389"/>
                </a:lnTo>
                <a:lnTo>
                  <a:pt x="682" y="389"/>
                </a:lnTo>
                <a:lnTo>
                  <a:pt x="682" y="403"/>
                </a:lnTo>
                <a:lnTo>
                  <a:pt x="659" y="426"/>
                </a:lnTo>
                <a:lnTo>
                  <a:pt x="659" y="645"/>
                </a:lnTo>
                <a:lnTo>
                  <a:pt x="682" y="645"/>
                </a:lnTo>
                <a:lnTo>
                  <a:pt x="682" y="956"/>
                </a:lnTo>
                <a:lnTo>
                  <a:pt x="703" y="956"/>
                </a:lnTo>
                <a:lnTo>
                  <a:pt x="703" y="992"/>
                </a:lnTo>
                <a:lnTo>
                  <a:pt x="720" y="992"/>
                </a:lnTo>
                <a:lnTo>
                  <a:pt x="720" y="1050"/>
                </a:lnTo>
                <a:lnTo>
                  <a:pt x="738" y="1050"/>
                </a:lnTo>
                <a:lnTo>
                  <a:pt x="738" y="1087"/>
                </a:lnTo>
                <a:lnTo>
                  <a:pt x="755" y="1087"/>
                </a:lnTo>
                <a:lnTo>
                  <a:pt x="755" y="1143"/>
                </a:lnTo>
                <a:lnTo>
                  <a:pt x="771" y="1161"/>
                </a:lnTo>
                <a:lnTo>
                  <a:pt x="771" y="1181"/>
                </a:lnTo>
                <a:lnTo>
                  <a:pt x="788" y="1181"/>
                </a:lnTo>
                <a:lnTo>
                  <a:pt x="788" y="1217"/>
                </a:lnTo>
                <a:lnTo>
                  <a:pt x="805" y="1217"/>
                </a:lnTo>
                <a:lnTo>
                  <a:pt x="805" y="1236"/>
                </a:lnTo>
                <a:lnTo>
                  <a:pt x="864" y="1288"/>
                </a:lnTo>
                <a:lnTo>
                  <a:pt x="864" y="1364"/>
                </a:lnTo>
                <a:lnTo>
                  <a:pt x="805" y="1364"/>
                </a:lnTo>
                <a:lnTo>
                  <a:pt x="805" y="1350"/>
                </a:lnTo>
                <a:lnTo>
                  <a:pt x="755" y="1350"/>
                </a:lnTo>
                <a:lnTo>
                  <a:pt x="755" y="1364"/>
                </a:lnTo>
                <a:lnTo>
                  <a:pt x="593" y="1364"/>
                </a:lnTo>
                <a:lnTo>
                  <a:pt x="593" y="1398"/>
                </a:lnTo>
                <a:lnTo>
                  <a:pt x="578" y="1398"/>
                </a:lnTo>
                <a:lnTo>
                  <a:pt x="578" y="1441"/>
                </a:lnTo>
                <a:lnTo>
                  <a:pt x="555" y="1441"/>
                </a:lnTo>
                <a:lnTo>
                  <a:pt x="555" y="1457"/>
                </a:lnTo>
                <a:lnTo>
                  <a:pt x="486" y="1457"/>
                </a:lnTo>
                <a:lnTo>
                  <a:pt x="486" y="1441"/>
                </a:lnTo>
                <a:lnTo>
                  <a:pt x="272" y="1441"/>
                </a:lnTo>
                <a:lnTo>
                  <a:pt x="272" y="1420"/>
                </a:lnTo>
                <a:lnTo>
                  <a:pt x="255" y="1420"/>
                </a:lnTo>
                <a:lnTo>
                  <a:pt x="255" y="1398"/>
                </a:lnTo>
                <a:lnTo>
                  <a:pt x="237" y="1398"/>
                </a:lnTo>
                <a:lnTo>
                  <a:pt x="237" y="1382"/>
                </a:lnTo>
                <a:lnTo>
                  <a:pt x="218" y="1382"/>
                </a:lnTo>
                <a:lnTo>
                  <a:pt x="218" y="1364"/>
                </a:lnTo>
                <a:lnTo>
                  <a:pt x="167" y="1364"/>
                </a:lnTo>
                <a:lnTo>
                  <a:pt x="167" y="1350"/>
                </a:lnTo>
                <a:lnTo>
                  <a:pt x="131" y="1350"/>
                </a:lnTo>
                <a:lnTo>
                  <a:pt x="131" y="1329"/>
                </a:lnTo>
                <a:lnTo>
                  <a:pt x="113" y="1305"/>
                </a:lnTo>
                <a:lnTo>
                  <a:pt x="113" y="1288"/>
                </a:lnTo>
                <a:lnTo>
                  <a:pt x="76" y="1288"/>
                </a:lnTo>
                <a:lnTo>
                  <a:pt x="76" y="1270"/>
                </a:lnTo>
                <a:lnTo>
                  <a:pt x="60" y="1255"/>
                </a:lnTo>
                <a:lnTo>
                  <a:pt x="60" y="1236"/>
                </a:lnTo>
                <a:lnTo>
                  <a:pt x="39" y="1236"/>
                </a:lnTo>
                <a:lnTo>
                  <a:pt x="39" y="1217"/>
                </a:lnTo>
                <a:lnTo>
                  <a:pt x="22" y="1198"/>
                </a:lnTo>
                <a:lnTo>
                  <a:pt x="0" y="1147"/>
                </a:lnTo>
                <a:lnTo>
                  <a:pt x="4" y="1148"/>
                </a:lnTo>
                <a:lnTo>
                  <a:pt x="4" y="1133"/>
                </a:lnTo>
                <a:lnTo>
                  <a:pt x="22" y="1133"/>
                </a:lnTo>
                <a:lnTo>
                  <a:pt x="22" y="1094"/>
                </a:lnTo>
                <a:lnTo>
                  <a:pt x="39" y="1094"/>
                </a:lnTo>
                <a:lnTo>
                  <a:pt x="39" y="933"/>
                </a:lnTo>
                <a:lnTo>
                  <a:pt x="57" y="933"/>
                </a:lnTo>
                <a:lnTo>
                  <a:pt x="57" y="910"/>
                </a:lnTo>
                <a:lnTo>
                  <a:pt x="73" y="910"/>
                </a:lnTo>
                <a:lnTo>
                  <a:pt x="73" y="895"/>
                </a:lnTo>
                <a:lnTo>
                  <a:pt x="89" y="895"/>
                </a:lnTo>
                <a:lnTo>
                  <a:pt x="89" y="839"/>
                </a:lnTo>
                <a:lnTo>
                  <a:pt x="339" y="839"/>
                </a:lnTo>
                <a:lnTo>
                  <a:pt x="339" y="877"/>
                </a:lnTo>
                <a:lnTo>
                  <a:pt x="358" y="877"/>
                </a:lnTo>
                <a:lnTo>
                  <a:pt x="358" y="895"/>
                </a:lnTo>
                <a:lnTo>
                  <a:pt x="395" y="895"/>
                </a:lnTo>
                <a:lnTo>
                  <a:pt x="395" y="670"/>
                </a:lnTo>
                <a:lnTo>
                  <a:pt x="411" y="654"/>
                </a:lnTo>
                <a:lnTo>
                  <a:pt x="432" y="654"/>
                </a:lnTo>
                <a:lnTo>
                  <a:pt x="432" y="632"/>
                </a:lnTo>
                <a:lnTo>
                  <a:pt x="446" y="632"/>
                </a:lnTo>
                <a:lnTo>
                  <a:pt x="446" y="580"/>
                </a:lnTo>
                <a:lnTo>
                  <a:pt x="395" y="580"/>
                </a:lnTo>
                <a:lnTo>
                  <a:pt x="288" y="544"/>
                </a:lnTo>
                <a:lnTo>
                  <a:pt x="254" y="507"/>
                </a:lnTo>
                <a:lnTo>
                  <a:pt x="217" y="489"/>
                </a:lnTo>
                <a:lnTo>
                  <a:pt x="184" y="489"/>
                </a:lnTo>
                <a:lnTo>
                  <a:pt x="162" y="469"/>
                </a:lnTo>
                <a:lnTo>
                  <a:pt x="162" y="451"/>
                </a:lnTo>
                <a:lnTo>
                  <a:pt x="144" y="451"/>
                </a:lnTo>
                <a:lnTo>
                  <a:pt x="144" y="290"/>
                </a:lnTo>
                <a:lnTo>
                  <a:pt x="148" y="264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9" name="Freeform 106"/>
          <p:cNvSpPr/>
          <p:nvPr/>
        </p:nvSpPr>
        <p:spPr bwMode="auto">
          <a:xfrm>
            <a:off x="3617397" y="4639108"/>
            <a:ext cx="741831" cy="611235"/>
          </a:xfrm>
          <a:custGeom>
            <a:avLst/>
            <a:gdLst>
              <a:gd name="T0" fmla="*/ 286 w 1139"/>
              <a:gd name="T1" fmla="*/ 424 h 1015"/>
              <a:gd name="T2" fmla="*/ 231 w 1139"/>
              <a:gd name="T3" fmla="*/ 440 h 1015"/>
              <a:gd name="T4" fmla="*/ 18 w 1139"/>
              <a:gd name="T5" fmla="*/ 463 h 1015"/>
              <a:gd name="T6" fmla="*/ 0 w 1139"/>
              <a:gd name="T7" fmla="*/ 478 h 1015"/>
              <a:gd name="T8" fmla="*/ 18 w 1139"/>
              <a:gd name="T9" fmla="*/ 590 h 1015"/>
              <a:gd name="T10" fmla="*/ 38 w 1139"/>
              <a:gd name="T11" fmla="*/ 626 h 1015"/>
              <a:gd name="T12" fmla="*/ 53 w 1139"/>
              <a:gd name="T13" fmla="*/ 665 h 1015"/>
              <a:gd name="T14" fmla="*/ 71 w 1139"/>
              <a:gd name="T15" fmla="*/ 608 h 1015"/>
              <a:gd name="T16" fmla="*/ 87 w 1139"/>
              <a:gd name="T17" fmla="*/ 590 h 1015"/>
              <a:gd name="T18" fmla="*/ 144 w 1139"/>
              <a:gd name="T19" fmla="*/ 572 h 1015"/>
              <a:gd name="T20" fmla="*/ 179 w 1139"/>
              <a:gd name="T21" fmla="*/ 551 h 1015"/>
              <a:gd name="T22" fmla="*/ 159 w 1139"/>
              <a:gd name="T23" fmla="*/ 665 h 1015"/>
              <a:gd name="T24" fmla="*/ 144 w 1139"/>
              <a:gd name="T25" fmla="*/ 699 h 1015"/>
              <a:gd name="T26" fmla="*/ 122 w 1139"/>
              <a:gd name="T27" fmla="*/ 774 h 1015"/>
              <a:gd name="T28" fmla="*/ 144 w 1139"/>
              <a:gd name="T29" fmla="*/ 883 h 1015"/>
              <a:gd name="T30" fmla="*/ 159 w 1139"/>
              <a:gd name="T31" fmla="*/ 921 h 1015"/>
              <a:gd name="T32" fmla="*/ 194 w 1139"/>
              <a:gd name="T33" fmla="*/ 1015 h 1015"/>
              <a:gd name="T34" fmla="*/ 231 w 1139"/>
              <a:gd name="T35" fmla="*/ 995 h 1015"/>
              <a:gd name="T36" fmla="*/ 254 w 1139"/>
              <a:gd name="T37" fmla="*/ 883 h 1015"/>
              <a:gd name="T38" fmla="*/ 516 w 1139"/>
              <a:gd name="T39" fmla="*/ 865 h 1015"/>
              <a:gd name="T40" fmla="*/ 532 w 1139"/>
              <a:gd name="T41" fmla="*/ 811 h 1015"/>
              <a:gd name="T42" fmla="*/ 572 w 1139"/>
              <a:gd name="T43" fmla="*/ 831 h 1015"/>
              <a:gd name="T44" fmla="*/ 697 w 1139"/>
              <a:gd name="T45" fmla="*/ 865 h 1015"/>
              <a:gd name="T46" fmla="*/ 715 w 1139"/>
              <a:gd name="T47" fmla="*/ 883 h 1015"/>
              <a:gd name="T48" fmla="*/ 731 w 1139"/>
              <a:gd name="T49" fmla="*/ 901 h 1015"/>
              <a:gd name="T50" fmla="*/ 817 w 1139"/>
              <a:gd name="T51" fmla="*/ 845 h 1015"/>
              <a:gd name="T52" fmla="*/ 875 w 1139"/>
              <a:gd name="T53" fmla="*/ 774 h 1015"/>
              <a:gd name="T54" fmla="*/ 889 w 1139"/>
              <a:gd name="T55" fmla="*/ 754 h 1015"/>
              <a:gd name="T56" fmla="*/ 907 w 1139"/>
              <a:gd name="T57" fmla="*/ 739 h 1015"/>
              <a:gd name="T58" fmla="*/ 942 w 1139"/>
              <a:gd name="T59" fmla="*/ 720 h 1015"/>
              <a:gd name="T60" fmla="*/ 1036 w 1139"/>
              <a:gd name="T61" fmla="*/ 699 h 1015"/>
              <a:gd name="T62" fmla="*/ 1084 w 1139"/>
              <a:gd name="T63" fmla="*/ 677 h 1015"/>
              <a:gd name="T64" fmla="*/ 1139 w 1139"/>
              <a:gd name="T65" fmla="*/ 665 h 1015"/>
              <a:gd name="T66" fmla="*/ 1122 w 1139"/>
              <a:gd name="T67" fmla="*/ 608 h 1015"/>
              <a:gd name="T68" fmla="*/ 1084 w 1139"/>
              <a:gd name="T69" fmla="*/ 590 h 1015"/>
              <a:gd name="T70" fmla="*/ 1101 w 1139"/>
              <a:gd name="T71" fmla="*/ 535 h 1015"/>
              <a:gd name="T72" fmla="*/ 1122 w 1139"/>
              <a:gd name="T73" fmla="*/ 514 h 1015"/>
              <a:gd name="T74" fmla="*/ 1139 w 1139"/>
              <a:gd name="T75" fmla="*/ 498 h 1015"/>
              <a:gd name="T76" fmla="*/ 1122 w 1139"/>
              <a:gd name="T77" fmla="*/ 405 h 1015"/>
              <a:gd name="T78" fmla="*/ 962 w 1139"/>
              <a:gd name="T79" fmla="*/ 277 h 1015"/>
              <a:gd name="T80" fmla="*/ 942 w 1139"/>
              <a:gd name="T81" fmla="*/ 242 h 1015"/>
              <a:gd name="T82" fmla="*/ 924 w 1139"/>
              <a:gd name="T83" fmla="*/ 216 h 1015"/>
              <a:gd name="T84" fmla="*/ 907 w 1139"/>
              <a:gd name="T85" fmla="*/ 74 h 1015"/>
              <a:gd name="T86" fmla="*/ 889 w 1139"/>
              <a:gd name="T87" fmla="*/ 33 h 1015"/>
              <a:gd name="T88" fmla="*/ 854 w 1139"/>
              <a:gd name="T89" fmla="*/ 0 h 1015"/>
              <a:gd name="T90" fmla="*/ 766 w 1139"/>
              <a:gd name="T91" fmla="*/ 164 h 1015"/>
              <a:gd name="T92" fmla="*/ 660 w 1139"/>
              <a:gd name="T93" fmla="*/ 242 h 1015"/>
              <a:gd name="T94" fmla="*/ 465 w 1139"/>
              <a:gd name="T95" fmla="*/ 242 h 1015"/>
              <a:gd name="T96" fmla="*/ 482 w 1139"/>
              <a:gd name="T97" fmla="*/ 277 h 1015"/>
              <a:gd name="T98" fmla="*/ 500 w 1139"/>
              <a:gd name="T99" fmla="*/ 291 h 1015"/>
              <a:gd name="T100" fmla="*/ 516 w 1139"/>
              <a:gd name="T101" fmla="*/ 352 h 1015"/>
              <a:gd name="T102" fmla="*/ 319 w 1139"/>
              <a:gd name="T103" fmla="*/ 366 h 1015"/>
              <a:gd name="T104" fmla="*/ 302 w 1139"/>
              <a:gd name="T105" fmla="*/ 385 h 1015"/>
              <a:gd name="T106" fmla="*/ 286 w 1139"/>
              <a:gd name="T107" fmla="*/ 405 h 1015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139"/>
              <a:gd name="T163" fmla="*/ 0 h 1015"/>
              <a:gd name="T164" fmla="*/ 1139 w 1139"/>
              <a:gd name="T165" fmla="*/ 1015 h 1015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139" h="1015">
                <a:moveTo>
                  <a:pt x="281" y="409"/>
                </a:moveTo>
                <a:lnTo>
                  <a:pt x="286" y="424"/>
                </a:lnTo>
                <a:lnTo>
                  <a:pt x="254" y="424"/>
                </a:lnTo>
                <a:lnTo>
                  <a:pt x="231" y="440"/>
                </a:lnTo>
                <a:lnTo>
                  <a:pt x="231" y="463"/>
                </a:lnTo>
                <a:lnTo>
                  <a:pt x="18" y="463"/>
                </a:lnTo>
                <a:lnTo>
                  <a:pt x="18" y="478"/>
                </a:lnTo>
                <a:lnTo>
                  <a:pt x="0" y="478"/>
                </a:lnTo>
                <a:lnTo>
                  <a:pt x="0" y="572"/>
                </a:lnTo>
                <a:lnTo>
                  <a:pt x="18" y="590"/>
                </a:lnTo>
                <a:lnTo>
                  <a:pt x="18" y="626"/>
                </a:lnTo>
                <a:lnTo>
                  <a:pt x="38" y="626"/>
                </a:lnTo>
                <a:lnTo>
                  <a:pt x="38" y="665"/>
                </a:lnTo>
                <a:lnTo>
                  <a:pt x="53" y="665"/>
                </a:lnTo>
                <a:lnTo>
                  <a:pt x="53" y="626"/>
                </a:lnTo>
                <a:lnTo>
                  <a:pt x="71" y="608"/>
                </a:lnTo>
                <a:lnTo>
                  <a:pt x="71" y="590"/>
                </a:lnTo>
                <a:lnTo>
                  <a:pt x="87" y="590"/>
                </a:lnTo>
                <a:lnTo>
                  <a:pt x="87" y="572"/>
                </a:lnTo>
                <a:lnTo>
                  <a:pt x="144" y="572"/>
                </a:lnTo>
                <a:lnTo>
                  <a:pt x="144" y="551"/>
                </a:lnTo>
                <a:lnTo>
                  <a:pt x="179" y="551"/>
                </a:lnTo>
                <a:lnTo>
                  <a:pt x="179" y="643"/>
                </a:lnTo>
                <a:lnTo>
                  <a:pt x="159" y="665"/>
                </a:lnTo>
                <a:lnTo>
                  <a:pt x="159" y="699"/>
                </a:lnTo>
                <a:lnTo>
                  <a:pt x="144" y="699"/>
                </a:lnTo>
                <a:lnTo>
                  <a:pt x="144" y="774"/>
                </a:lnTo>
                <a:lnTo>
                  <a:pt x="122" y="774"/>
                </a:lnTo>
                <a:lnTo>
                  <a:pt x="122" y="865"/>
                </a:lnTo>
                <a:lnTo>
                  <a:pt x="144" y="883"/>
                </a:lnTo>
                <a:lnTo>
                  <a:pt x="144" y="901"/>
                </a:lnTo>
                <a:lnTo>
                  <a:pt x="159" y="921"/>
                </a:lnTo>
                <a:lnTo>
                  <a:pt x="159" y="1015"/>
                </a:lnTo>
                <a:lnTo>
                  <a:pt x="194" y="1015"/>
                </a:lnTo>
                <a:lnTo>
                  <a:pt x="231" y="1015"/>
                </a:lnTo>
                <a:lnTo>
                  <a:pt x="231" y="995"/>
                </a:lnTo>
                <a:lnTo>
                  <a:pt x="254" y="995"/>
                </a:lnTo>
                <a:lnTo>
                  <a:pt x="254" y="883"/>
                </a:lnTo>
                <a:lnTo>
                  <a:pt x="500" y="883"/>
                </a:lnTo>
                <a:lnTo>
                  <a:pt x="516" y="865"/>
                </a:lnTo>
                <a:lnTo>
                  <a:pt x="532" y="865"/>
                </a:lnTo>
                <a:lnTo>
                  <a:pt x="532" y="811"/>
                </a:lnTo>
                <a:lnTo>
                  <a:pt x="556" y="811"/>
                </a:lnTo>
                <a:lnTo>
                  <a:pt x="572" y="831"/>
                </a:lnTo>
                <a:lnTo>
                  <a:pt x="697" y="845"/>
                </a:lnTo>
                <a:lnTo>
                  <a:pt x="697" y="865"/>
                </a:lnTo>
                <a:lnTo>
                  <a:pt x="715" y="865"/>
                </a:lnTo>
                <a:lnTo>
                  <a:pt x="715" y="883"/>
                </a:lnTo>
                <a:lnTo>
                  <a:pt x="731" y="883"/>
                </a:lnTo>
                <a:lnTo>
                  <a:pt x="731" y="901"/>
                </a:lnTo>
                <a:lnTo>
                  <a:pt x="817" y="901"/>
                </a:lnTo>
                <a:lnTo>
                  <a:pt x="817" y="845"/>
                </a:lnTo>
                <a:lnTo>
                  <a:pt x="838" y="811"/>
                </a:lnTo>
                <a:lnTo>
                  <a:pt x="875" y="774"/>
                </a:lnTo>
                <a:lnTo>
                  <a:pt x="889" y="774"/>
                </a:lnTo>
                <a:lnTo>
                  <a:pt x="889" y="754"/>
                </a:lnTo>
                <a:lnTo>
                  <a:pt x="907" y="754"/>
                </a:lnTo>
                <a:lnTo>
                  <a:pt x="907" y="739"/>
                </a:lnTo>
                <a:lnTo>
                  <a:pt x="942" y="739"/>
                </a:lnTo>
                <a:lnTo>
                  <a:pt x="942" y="720"/>
                </a:lnTo>
                <a:lnTo>
                  <a:pt x="1018" y="720"/>
                </a:lnTo>
                <a:lnTo>
                  <a:pt x="1036" y="699"/>
                </a:lnTo>
                <a:lnTo>
                  <a:pt x="1084" y="699"/>
                </a:lnTo>
                <a:lnTo>
                  <a:pt x="1084" y="677"/>
                </a:lnTo>
                <a:lnTo>
                  <a:pt x="1122" y="677"/>
                </a:lnTo>
                <a:lnTo>
                  <a:pt x="1139" y="665"/>
                </a:lnTo>
                <a:lnTo>
                  <a:pt x="1139" y="608"/>
                </a:lnTo>
                <a:lnTo>
                  <a:pt x="1122" y="608"/>
                </a:lnTo>
                <a:lnTo>
                  <a:pt x="1122" y="590"/>
                </a:lnTo>
                <a:lnTo>
                  <a:pt x="1084" y="590"/>
                </a:lnTo>
                <a:lnTo>
                  <a:pt x="1084" y="535"/>
                </a:lnTo>
                <a:lnTo>
                  <a:pt x="1101" y="535"/>
                </a:lnTo>
                <a:lnTo>
                  <a:pt x="1101" y="514"/>
                </a:lnTo>
                <a:lnTo>
                  <a:pt x="1122" y="514"/>
                </a:lnTo>
                <a:lnTo>
                  <a:pt x="1122" y="498"/>
                </a:lnTo>
                <a:lnTo>
                  <a:pt x="1139" y="498"/>
                </a:lnTo>
                <a:lnTo>
                  <a:pt x="1139" y="405"/>
                </a:lnTo>
                <a:lnTo>
                  <a:pt x="1122" y="405"/>
                </a:lnTo>
                <a:lnTo>
                  <a:pt x="1068" y="277"/>
                </a:lnTo>
                <a:lnTo>
                  <a:pt x="962" y="277"/>
                </a:lnTo>
                <a:lnTo>
                  <a:pt x="962" y="259"/>
                </a:lnTo>
                <a:lnTo>
                  <a:pt x="942" y="242"/>
                </a:lnTo>
                <a:lnTo>
                  <a:pt x="942" y="216"/>
                </a:lnTo>
                <a:lnTo>
                  <a:pt x="924" y="216"/>
                </a:lnTo>
                <a:lnTo>
                  <a:pt x="924" y="74"/>
                </a:lnTo>
                <a:lnTo>
                  <a:pt x="907" y="74"/>
                </a:lnTo>
                <a:lnTo>
                  <a:pt x="907" y="53"/>
                </a:lnTo>
                <a:lnTo>
                  <a:pt x="889" y="33"/>
                </a:lnTo>
                <a:lnTo>
                  <a:pt x="889" y="16"/>
                </a:lnTo>
                <a:lnTo>
                  <a:pt x="854" y="0"/>
                </a:lnTo>
                <a:lnTo>
                  <a:pt x="766" y="0"/>
                </a:lnTo>
                <a:lnTo>
                  <a:pt x="766" y="164"/>
                </a:lnTo>
                <a:lnTo>
                  <a:pt x="660" y="164"/>
                </a:lnTo>
                <a:lnTo>
                  <a:pt x="660" y="242"/>
                </a:lnTo>
                <a:lnTo>
                  <a:pt x="447" y="242"/>
                </a:lnTo>
                <a:lnTo>
                  <a:pt x="465" y="242"/>
                </a:lnTo>
                <a:lnTo>
                  <a:pt x="465" y="259"/>
                </a:lnTo>
                <a:lnTo>
                  <a:pt x="482" y="277"/>
                </a:lnTo>
                <a:lnTo>
                  <a:pt x="500" y="277"/>
                </a:lnTo>
                <a:lnTo>
                  <a:pt x="500" y="291"/>
                </a:lnTo>
                <a:lnTo>
                  <a:pt x="516" y="291"/>
                </a:lnTo>
                <a:lnTo>
                  <a:pt x="516" y="352"/>
                </a:lnTo>
                <a:lnTo>
                  <a:pt x="319" y="352"/>
                </a:lnTo>
                <a:lnTo>
                  <a:pt x="319" y="366"/>
                </a:lnTo>
                <a:lnTo>
                  <a:pt x="302" y="366"/>
                </a:lnTo>
                <a:lnTo>
                  <a:pt x="302" y="385"/>
                </a:lnTo>
                <a:lnTo>
                  <a:pt x="286" y="385"/>
                </a:lnTo>
                <a:lnTo>
                  <a:pt x="286" y="405"/>
                </a:lnTo>
                <a:lnTo>
                  <a:pt x="281" y="409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0" name="Freeform 107"/>
          <p:cNvSpPr/>
          <p:nvPr/>
        </p:nvSpPr>
        <p:spPr bwMode="auto">
          <a:xfrm>
            <a:off x="3689995" y="3519710"/>
            <a:ext cx="308876" cy="443445"/>
          </a:xfrm>
          <a:custGeom>
            <a:avLst/>
            <a:gdLst>
              <a:gd name="T0" fmla="*/ 104 w 476"/>
              <a:gd name="T1" fmla="*/ 289 h 734"/>
              <a:gd name="T2" fmla="*/ 120 w 476"/>
              <a:gd name="T3" fmla="*/ 435 h 734"/>
              <a:gd name="T4" fmla="*/ 143 w 476"/>
              <a:gd name="T5" fmla="*/ 493 h 734"/>
              <a:gd name="T6" fmla="*/ 154 w 476"/>
              <a:gd name="T7" fmla="*/ 512 h 734"/>
              <a:gd name="T8" fmla="*/ 175 w 476"/>
              <a:gd name="T9" fmla="*/ 659 h 734"/>
              <a:gd name="T10" fmla="*/ 225 w 476"/>
              <a:gd name="T11" fmla="*/ 675 h 734"/>
              <a:gd name="T12" fmla="*/ 247 w 476"/>
              <a:gd name="T13" fmla="*/ 694 h 734"/>
              <a:gd name="T14" fmla="*/ 263 w 476"/>
              <a:gd name="T15" fmla="*/ 734 h 734"/>
              <a:gd name="T16" fmla="*/ 336 w 476"/>
              <a:gd name="T17" fmla="*/ 711 h 734"/>
              <a:gd name="T18" fmla="*/ 371 w 476"/>
              <a:gd name="T19" fmla="*/ 659 h 734"/>
              <a:gd name="T20" fmla="*/ 354 w 476"/>
              <a:gd name="T21" fmla="*/ 545 h 734"/>
              <a:gd name="T22" fmla="*/ 336 w 476"/>
              <a:gd name="T23" fmla="*/ 347 h 734"/>
              <a:gd name="T24" fmla="*/ 419 w 476"/>
              <a:gd name="T25" fmla="*/ 354 h 734"/>
              <a:gd name="T26" fmla="*/ 441 w 476"/>
              <a:gd name="T27" fmla="*/ 369 h 734"/>
              <a:gd name="T28" fmla="*/ 476 w 476"/>
              <a:gd name="T29" fmla="*/ 364 h 734"/>
              <a:gd name="T30" fmla="*/ 461 w 476"/>
              <a:gd name="T31" fmla="*/ 179 h 734"/>
              <a:gd name="T32" fmla="*/ 445 w 476"/>
              <a:gd name="T33" fmla="*/ 199 h 734"/>
              <a:gd name="T34" fmla="*/ 410 w 476"/>
              <a:gd name="T35" fmla="*/ 186 h 734"/>
              <a:gd name="T36" fmla="*/ 376 w 476"/>
              <a:gd name="T37" fmla="*/ 170 h 734"/>
              <a:gd name="T38" fmla="*/ 344 w 476"/>
              <a:gd name="T39" fmla="*/ 154 h 734"/>
              <a:gd name="T40" fmla="*/ 325 w 476"/>
              <a:gd name="T41" fmla="*/ 136 h 734"/>
              <a:gd name="T42" fmla="*/ 308 w 476"/>
              <a:gd name="T43" fmla="*/ 84 h 734"/>
              <a:gd name="T44" fmla="*/ 293 w 476"/>
              <a:gd name="T45" fmla="*/ 53 h 734"/>
              <a:gd name="T46" fmla="*/ 272 w 476"/>
              <a:gd name="T47" fmla="*/ 33 h 734"/>
              <a:gd name="T48" fmla="*/ 223 w 476"/>
              <a:gd name="T49" fmla="*/ 0 h 734"/>
              <a:gd name="T50" fmla="*/ 174 w 476"/>
              <a:gd name="T51" fmla="*/ 18 h 734"/>
              <a:gd name="T52" fmla="*/ 154 w 476"/>
              <a:gd name="T53" fmla="*/ 119 h 734"/>
              <a:gd name="T54" fmla="*/ 121 w 476"/>
              <a:gd name="T55" fmla="*/ 186 h 734"/>
              <a:gd name="T56" fmla="*/ 104 w 476"/>
              <a:gd name="T57" fmla="*/ 221 h 734"/>
              <a:gd name="T58" fmla="*/ 83 w 476"/>
              <a:gd name="T59" fmla="*/ 240 h 734"/>
              <a:gd name="T60" fmla="*/ 68 w 476"/>
              <a:gd name="T61" fmla="*/ 256 h 734"/>
              <a:gd name="T62" fmla="*/ 52 w 476"/>
              <a:gd name="T63" fmla="*/ 272 h 734"/>
              <a:gd name="T64" fmla="*/ 18 w 476"/>
              <a:gd name="T65" fmla="*/ 289 h 734"/>
              <a:gd name="T66" fmla="*/ 18 w 476"/>
              <a:gd name="T67" fmla="*/ 289 h 73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476"/>
              <a:gd name="T103" fmla="*/ 0 h 734"/>
              <a:gd name="T104" fmla="*/ 476 w 476"/>
              <a:gd name="T105" fmla="*/ 734 h 73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476" h="734">
                <a:moveTo>
                  <a:pt x="18" y="289"/>
                </a:moveTo>
                <a:lnTo>
                  <a:pt x="104" y="289"/>
                </a:lnTo>
                <a:lnTo>
                  <a:pt x="104" y="435"/>
                </a:lnTo>
                <a:lnTo>
                  <a:pt x="120" y="435"/>
                </a:lnTo>
                <a:lnTo>
                  <a:pt x="120" y="493"/>
                </a:lnTo>
                <a:lnTo>
                  <a:pt x="143" y="493"/>
                </a:lnTo>
                <a:lnTo>
                  <a:pt x="143" y="512"/>
                </a:lnTo>
                <a:lnTo>
                  <a:pt x="154" y="512"/>
                </a:lnTo>
                <a:lnTo>
                  <a:pt x="154" y="642"/>
                </a:lnTo>
                <a:lnTo>
                  <a:pt x="175" y="659"/>
                </a:lnTo>
                <a:lnTo>
                  <a:pt x="225" y="659"/>
                </a:lnTo>
                <a:lnTo>
                  <a:pt x="225" y="675"/>
                </a:lnTo>
                <a:lnTo>
                  <a:pt x="247" y="675"/>
                </a:lnTo>
                <a:lnTo>
                  <a:pt x="247" y="694"/>
                </a:lnTo>
                <a:lnTo>
                  <a:pt x="263" y="694"/>
                </a:lnTo>
                <a:lnTo>
                  <a:pt x="263" y="734"/>
                </a:lnTo>
                <a:lnTo>
                  <a:pt x="336" y="734"/>
                </a:lnTo>
                <a:lnTo>
                  <a:pt x="336" y="711"/>
                </a:lnTo>
                <a:lnTo>
                  <a:pt x="371" y="711"/>
                </a:lnTo>
                <a:lnTo>
                  <a:pt x="371" y="659"/>
                </a:lnTo>
                <a:lnTo>
                  <a:pt x="354" y="659"/>
                </a:lnTo>
                <a:lnTo>
                  <a:pt x="354" y="545"/>
                </a:lnTo>
                <a:lnTo>
                  <a:pt x="336" y="530"/>
                </a:lnTo>
                <a:lnTo>
                  <a:pt x="336" y="347"/>
                </a:lnTo>
                <a:lnTo>
                  <a:pt x="336" y="339"/>
                </a:lnTo>
                <a:lnTo>
                  <a:pt x="419" y="354"/>
                </a:lnTo>
                <a:lnTo>
                  <a:pt x="429" y="364"/>
                </a:lnTo>
                <a:lnTo>
                  <a:pt x="441" y="369"/>
                </a:lnTo>
                <a:lnTo>
                  <a:pt x="476" y="360"/>
                </a:lnTo>
                <a:lnTo>
                  <a:pt x="476" y="364"/>
                </a:lnTo>
                <a:lnTo>
                  <a:pt x="476" y="179"/>
                </a:lnTo>
                <a:lnTo>
                  <a:pt x="461" y="179"/>
                </a:lnTo>
                <a:lnTo>
                  <a:pt x="461" y="199"/>
                </a:lnTo>
                <a:lnTo>
                  <a:pt x="445" y="199"/>
                </a:lnTo>
                <a:lnTo>
                  <a:pt x="445" y="186"/>
                </a:lnTo>
                <a:lnTo>
                  <a:pt x="410" y="186"/>
                </a:lnTo>
                <a:lnTo>
                  <a:pt x="410" y="170"/>
                </a:lnTo>
                <a:lnTo>
                  <a:pt x="376" y="170"/>
                </a:lnTo>
                <a:lnTo>
                  <a:pt x="376" y="154"/>
                </a:lnTo>
                <a:lnTo>
                  <a:pt x="344" y="154"/>
                </a:lnTo>
                <a:lnTo>
                  <a:pt x="344" y="136"/>
                </a:lnTo>
                <a:lnTo>
                  <a:pt x="325" y="136"/>
                </a:lnTo>
                <a:lnTo>
                  <a:pt x="325" y="84"/>
                </a:lnTo>
                <a:lnTo>
                  <a:pt x="308" y="84"/>
                </a:lnTo>
                <a:lnTo>
                  <a:pt x="308" y="53"/>
                </a:lnTo>
                <a:lnTo>
                  <a:pt x="293" y="53"/>
                </a:lnTo>
                <a:lnTo>
                  <a:pt x="293" y="33"/>
                </a:lnTo>
                <a:lnTo>
                  <a:pt x="272" y="33"/>
                </a:lnTo>
                <a:lnTo>
                  <a:pt x="243" y="18"/>
                </a:lnTo>
                <a:lnTo>
                  <a:pt x="223" y="0"/>
                </a:lnTo>
                <a:lnTo>
                  <a:pt x="208" y="0"/>
                </a:lnTo>
                <a:lnTo>
                  <a:pt x="174" y="18"/>
                </a:lnTo>
                <a:lnTo>
                  <a:pt x="154" y="33"/>
                </a:lnTo>
                <a:lnTo>
                  <a:pt x="154" y="119"/>
                </a:lnTo>
                <a:lnTo>
                  <a:pt x="150" y="160"/>
                </a:lnTo>
                <a:lnTo>
                  <a:pt x="121" y="186"/>
                </a:lnTo>
                <a:lnTo>
                  <a:pt x="104" y="186"/>
                </a:lnTo>
                <a:lnTo>
                  <a:pt x="104" y="221"/>
                </a:lnTo>
                <a:lnTo>
                  <a:pt x="83" y="221"/>
                </a:lnTo>
                <a:lnTo>
                  <a:pt x="83" y="240"/>
                </a:lnTo>
                <a:lnTo>
                  <a:pt x="68" y="240"/>
                </a:lnTo>
                <a:lnTo>
                  <a:pt x="68" y="256"/>
                </a:lnTo>
                <a:lnTo>
                  <a:pt x="52" y="256"/>
                </a:lnTo>
                <a:lnTo>
                  <a:pt x="52" y="272"/>
                </a:lnTo>
                <a:lnTo>
                  <a:pt x="18" y="272"/>
                </a:lnTo>
                <a:lnTo>
                  <a:pt x="18" y="289"/>
                </a:lnTo>
                <a:lnTo>
                  <a:pt x="0" y="289"/>
                </a:lnTo>
                <a:lnTo>
                  <a:pt x="18" y="289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1" name="Freeform 108"/>
          <p:cNvSpPr/>
          <p:nvPr/>
        </p:nvSpPr>
        <p:spPr bwMode="auto">
          <a:xfrm>
            <a:off x="962906" y="3640757"/>
            <a:ext cx="2135736" cy="1208088"/>
          </a:xfrm>
          <a:custGeom>
            <a:avLst/>
            <a:gdLst>
              <a:gd name="T0" fmla="*/ 3228 w 3281"/>
              <a:gd name="T1" fmla="*/ 1712 h 2007"/>
              <a:gd name="T2" fmla="*/ 3265 w 3281"/>
              <a:gd name="T3" fmla="*/ 1547 h 2007"/>
              <a:gd name="T4" fmla="*/ 3207 w 3281"/>
              <a:gd name="T5" fmla="*/ 1488 h 2007"/>
              <a:gd name="T6" fmla="*/ 3157 w 3281"/>
              <a:gd name="T7" fmla="*/ 1254 h 2007"/>
              <a:gd name="T8" fmla="*/ 3105 w 3281"/>
              <a:gd name="T9" fmla="*/ 1141 h 2007"/>
              <a:gd name="T10" fmla="*/ 3028 w 3281"/>
              <a:gd name="T11" fmla="*/ 1032 h 2007"/>
              <a:gd name="T12" fmla="*/ 2958 w 3281"/>
              <a:gd name="T13" fmla="*/ 1105 h 2007"/>
              <a:gd name="T14" fmla="*/ 2693 w 3281"/>
              <a:gd name="T15" fmla="*/ 1160 h 2007"/>
              <a:gd name="T16" fmla="*/ 2623 w 3281"/>
              <a:gd name="T17" fmla="*/ 1123 h 2007"/>
              <a:gd name="T18" fmla="*/ 2403 w 3281"/>
              <a:gd name="T19" fmla="*/ 960 h 2007"/>
              <a:gd name="T20" fmla="*/ 2248 w 3281"/>
              <a:gd name="T21" fmla="*/ 899 h 2007"/>
              <a:gd name="T22" fmla="*/ 1995 w 3281"/>
              <a:gd name="T23" fmla="*/ 827 h 2007"/>
              <a:gd name="T24" fmla="*/ 1947 w 3281"/>
              <a:gd name="T25" fmla="*/ 791 h 2007"/>
              <a:gd name="T26" fmla="*/ 1836 w 3281"/>
              <a:gd name="T27" fmla="*/ 660 h 2007"/>
              <a:gd name="T28" fmla="*/ 1784 w 3281"/>
              <a:gd name="T29" fmla="*/ 510 h 2007"/>
              <a:gd name="T30" fmla="*/ 1768 w 3281"/>
              <a:gd name="T31" fmla="*/ 256 h 2007"/>
              <a:gd name="T32" fmla="*/ 1836 w 3281"/>
              <a:gd name="T33" fmla="*/ 219 h 2007"/>
              <a:gd name="T34" fmla="*/ 1826 w 3281"/>
              <a:gd name="T35" fmla="*/ 75 h 2007"/>
              <a:gd name="T36" fmla="*/ 1539 w 3281"/>
              <a:gd name="T37" fmla="*/ 39 h 2007"/>
              <a:gd name="T38" fmla="*/ 1383 w 3281"/>
              <a:gd name="T39" fmla="*/ 75 h 2007"/>
              <a:gd name="T40" fmla="*/ 865 w 3281"/>
              <a:gd name="T41" fmla="*/ 18 h 2007"/>
              <a:gd name="T42" fmla="*/ 738 w 3281"/>
              <a:gd name="T43" fmla="*/ 257 h 2007"/>
              <a:gd name="T44" fmla="*/ 636 w 3281"/>
              <a:gd name="T45" fmla="*/ 223 h 2007"/>
              <a:gd name="T46" fmla="*/ 576 w 3281"/>
              <a:gd name="T47" fmla="*/ 168 h 2007"/>
              <a:gd name="T48" fmla="*/ 440 w 3281"/>
              <a:gd name="T49" fmla="*/ 168 h 2007"/>
              <a:gd name="T50" fmla="*/ 140 w 3281"/>
              <a:gd name="T51" fmla="*/ 341 h 2007"/>
              <a:gd name="T52" fmla="*/ 19 w 3281"/>
              <a:gd name="T53" fmla="*/ 472 h 2007"/>
              <a:gd name="T54" fmla="*/ 19 w 3281"/>
              <a:gd name="T55" fmla="*/ 762 h 2007"/>
              <a:gd name="T56" fmla="*/ 74 w 3281"/>
              <a:gd name="T57" fmla="*/ 823 h 2007"/>
              <a:gd name="T58" fmla="*/ 188 w 3281"/>
              <a:gd name="T59" fmla="*/ 943 h 2007"/>
              <a:gd name="T60" fmla="*/ 251 w 3281"/>
              <a:gd name="T61" fmla="*/ 982 h 2007"/>
              <a:gd name="T62" fmla="*/ 324 w 3281"/>
              <a:gd name="T63" fmla="*/ 982 h 2007"/>
              <a:gd name="T64" fmla="*/ 515 w 3281"/>
              <a:gd name="T65" fmla="*/ 1080 h 2007"/>
              <a:gd name="T66" fmla="*/ 575 w 3281"/>
              <a:gd name="T67" fmla="*/ 1178 h 2007"/>
              <a:gd name="T68" fmla="*/ 647 w 3281"/>
              <a:gd name="T69" fmla="*/ 1235 h 2007"/>
              <a:gd name="T70" fmla="*/ 684 w 3281"/>
              <a:gd name="T71" fmla="*/ 1295 h 2007"/>
              <a:gd name="T72" fmla="*/ 785 w 3281"/>
              <a:gd name="T73" fmla="*/ 1395 h 2007"/>
              <a:gd name="T74" fmla="*/ 900 w 3281"/>
              <a:gd name="T75" fmla="*/ 1435 h 2007"/>
              <a:gd name="T76" fmla="*/ 937 w 3281"/>
              <a:gd name="T77" fmla="*/ 1552 h 2007"/>
              <a:gd name="T78" fmla="*/ 1071 w 3281"/>
              <a:gd name="T79" fmla="*/ 1588 h 2007"/>
              <a:gd name="T80" fmla="*/ 1147 w 3281"/>
              <a:gd name="T81" fmla="*/ 1652 h 2007"/>
              <a:gd name="T82" fmla="*/ 1532 w 3281"/>
              <a:gd name="T83" fmla="*/ 1692 h 2007"/>
              <a:gd name="T84" fmla="*/ 1664 w 3281"/>
              <a:gd name="T85" fmla="*/ 1770 h 2007"/>
              <a:gd name="T86" fmla="*/ 1781 w 3281"/>
              <a:gd name="T87" fmla="*/ 1692 h 2007"/>
              <a:gd name="T88" fmla="*/ 1895 w 3281"/>
              <a:gd name="T89" fmla="*/ 1669 h 2007"/>
              <a:gd name="T90" fmla="*/ 2050 w 3281"/>
              <a:gd name="T91" fmla="*/ 1749 h 2007"/>
              <a:gd name="T92" fmla="*/ 2106 w 3281"/>
              <a:gd name="T93" fmla="*/ 1868 h 2007"/>
              <a:gd name="T94" fmla="*/ 2489 w 3281"/>
              <a:gd name="T95" fmla="*/ 2007 h 2007"/>
              <a:gd name="T96" fmla="*/ 2529 w 3281"/>
              <a:gd name="T97" fmla="*/ 1946 h 2007"/>
              <a:gd name="T98" fmla="*/ 2662 w 3281"/>
              <a:gd name="T99" fmla="*/ 1907 h 2007"/>
              <a:gd name="T100" fmla="*/ 2718 w 3281"/>
              <a:gd name="T101" fmla="*/ 1828 h 2007"/>
              <a:gd name="T102" fmla="*/ 2931 w 3281"/>
              <a:gd name="T103" fmla="*/ 1907 h 2007"/>
              <a:gd name="T104" fmla="*/ 3141 w 3281"/>
              <a:gd name="T105" fmla="*/ 1828 h 2007"/>
              <a:gd name="T106" fmla="*/ 3219 w 3281"/>
              <a:gd name="T107" fmla="*/ 1868 h 2007"/>
              <a:gd name="T108" fmla="*/ 3274 w 3281"/>
              <a:gd name="T109" fmla="*/ 1921 h 200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3281"/>
              <a:gd name="T166" fmla="*/ 0 h 2007"/>
              <a:gd name="T167" fmla="*/ 3281 w 3281"/>
              <a:gd name="T168" fmla="*/ 2007 h 200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3281" h="2007">
                <a:moveTo>
                  <a:pt x="3274" y="1921"/>
                </a:moveTo>
                <a:lnTo>
                  <a:pt x="3281" y="1766"/>
                </a:lnTo>
                <a:lnTo>
                  <a:pt x="3243" y="1733"/>
                </a:lnTo>
                <a:lnTo>
                  <a:pt x="3228" y="1733"/>
                </a:lnTo>
                <a:lnTo>
                  <a:pt x="3228" y="1712"/>
                </a:lnTo>
                <a:lnTo>
                  <a:pt x="3186" y="1712"/>
                </a:lnTo>
                <a:lnTo>
                  <a:pt x="3189" y="1712"/>
                </a:lnTo>
                <a:lnTo>
                  <a:pt x="3189" y="1675"/>
                </a:lnTo>
                <a:lnTo>
                  <a:pt x="3265" y="1675"/>
                </a:lnTo>
                <a:lnTo>
                  <a:pt x="3265" y="1547"/>
                </a:lnTo>
                <a:lnTo>
                  <a:pt x="3243" y="1547"/>
                </a:lnTo>
                <a:lnTo>
                  <a:pt x="3243" y="1525"/>
                </a:lnTo>
                <a:lnTo>
                  <a:pt x="3228" y="1525"/>
                </a:lnTo>
                <a:lnTo>
                  <a:pt x="3228" y="1488"/>
                </a:lnTo>
                <a:lnTo>
                  <a:pt x="3207" y="1488"/>
                </a:lnTo>
                <a:lnTo>
                  <a:pt x="3189" y="1287"/>
                </a:lnTo>
                <a:lnTo>
                  <a:pt x="3170" y="1287"/>
                </a:lnTo>
                <a:lnTo>
                  <a:pt x="3170" y="1271"/>
                </a:lnTo>
                <a:lnTo>
                  <a:pt x="3157" y="1271"/>
                </a:lnTo>
                <a:lnTo>
                  <a:pt x="3157" y="1254"/>
                </a:lnTo>
                <a:lnTo>
                  <a:pt x="3139" y="1234"/>
                </a:lnTo>
                <a:lnTo>
                  <a:pt x="3139" y="1194"/>
                </a:lnTo>
                <a:lnTo>
                  <a:pt x="3123" y="1176"/>
                </a:lnTo>
                <a:lnTo>
                  <a:pt x="3123" y="1141"/>
                </a:lnTo>
                <a:lnTo>
                  <a:pt x="3105" y="1141"/>
                </a:lnTo>
                <a:lnTo>
                  <a:pt x="3087" y="1123"/>
                </a:lnTo>
                <a:lnTo>
                  <a:pt x="3067" y="1123"/>
                </a:lnTo>
                <a:lnTo>
                  <a:pt x="3067" y="1105"/>
                </a:lnTo>
                <a:lnTo>
                  <a:pt x="3028" y="1105"/>
                </a:lnTo>
                <a:lnTo>
                  <a:pt x="3028" y="1032"/>
                </a:lnTo>
                <a:lnTo>
                  <a:pt x="3012" y="1032"/>
                </a:lnTo>
                <a:lnTo>
                  <a:pt x="3012" y="1008"/>
                </a:lnTo>
                <a:lnTo>
                  <a:pt x="2994" y="1008"/>
                </a:lnTo>
                <a:lnTo>
                  <a:pt x="2958" y="1051"/>
                </a:lnTo>
                <a:lnTo>
                  <a:pt x="2958" y="1105"/>
                </a:lnTo>
                <a:lnTo>
                  <a:pt x="2817" y="1105"/>
                </a:lnTo>
                <a:lnTo>
                  <a:pt x="2800" y="1123"/>
                </a:lnTo>
                <a:lnTo>
                  <a:pt x="2800" y="1176"/>
                </a:lnTo>
                <a:lnTo>
                  <a:pt x="2693" y="1176"/>
                </a:lnTo>
                <a:lnTo>
                  <a:pt x="2693" y="1160"/>
                </a:lnTo>
                <a:lnTo>
                  <a:pt x="2675" y="1160"/>
                </a:lnTo>
                <a:lnTo>
                  <a:pt x="2675" y="1141"/>
                </a:lnTo>
                <a:lnTo>
                  <a:pt x="2656" y="1141"/>
                </a:lnTo>
                <a:lnTo>
                  <a:pt x="2638" y="1123"/>
                </a:lnTo>
                <a:lnTo>
                  <a:pt x="2623" y="1123"/>
                </a:lnTo>
                <a:lnTo>
                  <a:pt x="2623" y="995"/>
                </a:lnTo>
                <a:lnTo>
                  <a:pt x="2547" y="995"/>
                </a:lnTo>
                <a:lnTo>
                  <a:pt x="2547" y="975"/>
                </a:lnTo>
                <a:lnTo>
                  <a:pt x="2530" y="960"/>
                </a:lnTo>
                <a:lnTo>
                  <a:pt x="2403" y="960"/>
                </a:lnTo>
                <a:lnTo>
                  <a:pt x="2403" y="936"/>
                </a:lnTo>
                <a:lnTo>
                  <a:pt x="2285" y="936"/>
                </a:lnTo>
                <a:lnTo>
                  <a:pt x="2262" y="920"/>
                </a:lnTo>
                <a:lnTo>
                  <a:pt x="2262" y="899"/>
                </a:lnTo>
                <a:lnTo>
                  <a:pt x="2248" y="899"/>
                </a:lnTo>
                <a:lnTo>
                  <a:pt x="2225" y="885"/>
                </a:lnTo>
                <a:lnTo>
                  <a:pt x="2071" y="885"/>
                </a:lnTo>
                <a:lnTo>
                  <a:pt x="2071" y="860"/>
                </a:lnTo>
                <a:lnTo>
                  <a:pt x="2032" y="860"/>
                </a:lnTo>
                <a:lnTo>
                  <a:pt x="1995" y="827"/>
                </a:lnTo>
                <a:lnTo>
                  <a:pt x="1980" y="827"/>
                </a:lnTo>
                <a:lnTo>
                  <a:pt x="1980" y="806"/>
                </a:lnTo>
                <a:lnTo>
                  <a:pt x="1965" y="806"/>
                </a:lnTo>
                <a:lnTo>
                  <a:pt x="1965" y="791"/>
                </a:lnTo>
                <a:lnTo>
                  <a:pt x="1947" y="791"/>
                </a:lnTo>
                <a:lnTo>
                  <a:pt x="1948" y="787"/>
                </a:lnTo>
                <a:lnTo>
                  <a:pt x="1930" y="791"/>
                </a:lnTo>
                <a:lnTo>
                  <a:pt x="1874" y="791"/>
                </a:lnTo>
                <a:lnTo>
                  <a:pt x="1836" y="752"/>
                </a:lnTo>
                <a:lnTo>
                  <a:pt x="1836" y="660"/>
                </a:lnTo>
                <a:lnTo>
                  <a:pt x="1820" y="645"/>
                </a:lnTo>
                <a:lnTo>
                  <a:pt x="1802" y="645"/>
                </a:lnTo>
                <a:lnTo>
                  <a:pt x="1802" y="622"/>
                </a:lnTo>
                <a:lnTo>
                  <a:pt x="1784" y="607"/>
                </a:lnTo>
                <a:lnTo>
                  <a:pt x="1784" y="510"/>
                </a:lnTo>
                <a:lnTo>
                  <a:pt x="1768" y="510"/>
                </a:lnTo>
                <a:lnTo>
                  <a:pt x="1747" y="493"/>
                </a:lnTo>
                <a:lnTo>
                  <a:pt x="1747" y="292"/>
                </a:lnTo>
                <a:lnTo>
                  <a:pt x="1768" y="273"/>
                </a:lnTo>
                <a:lnTo>
                  <a:pt x="1768" y="256"/>
                </a:lnTo>
                <a:lnTo>
                  <a:pt x="1784" y="256"/>
                </a:lnTo>
                <a:lnTo>
                  <a:pt x="1802" y="234"/>
                </a:lnTo>
                <a:lnTo>
                  <a:pt x="1820" y="234"/>
                </a:lnTo>
                <a:lnTo>
                  <a:pt x="1820" y="219"/>
                </a:lnTo>
                <a:lnTo>
                  <a:pt x="1836" y="219"/>
                </a:lnTo>
                <a:lnTo>
                  <a:pt x="1869" y="92"/>
                </a:lnTo>
                <a:lnTo>
                  <a:pt x="1869" y="95"/>
                </a:lnTo>
                <a:lnTo>
                  <a:pt x="1847" y="92"/>
                </a:lnTo>
                <a:lnTo>
                  <a:pt x="1847" y="75"/>
                </a:lnTo>
                <a:lnTo>
                  <a:pt x="1826" y="75"/>
                </a:lnTo>
                <a:lnTo>
                  <a:pt x="1826" y="52"/>
                </a:lnTo>
                <a:lnTo>
                  <a:pt x="1809" y="39"/>
                </a:lnTo>
                <a:lnTo>
                  <a:pt x="1809" y="18"/>
                </a:lnTo>
                <a:lnTo>
                  <a:pt x="1559" y="18"/>
                </a:lnTo>
                <a:lnTo>
                  <a:pt x="1539" y="39"/>
                </a:lnTo>
                <a:lnTo>
                  <a:pt x="1523" y="39"/>
                </a:lnTo>
                <a:lnTo>
                  <a:pt x="1523" y="52"/>
                </a:lnTo>
                <a:lnTo>
                  <a:pt x="1434" y="52"/>
                </a:lnTo>
                <a:lnTo>
                  <a:pt x="1434" y="75"/>
                </a:lnTo>
                <a:lnTo>
                  <a:pt x="1383" y="75"/>
                </a:lnTo>
                <a:lnTo>
                  <a:pt x="1383" y="92"/>
                </a:lnTo>
                <a:lnTo>
                  <a:pt x="879" y="92"/>
                </a:lnTo>
                <a:lnTo>
                  <a:pt x="879" y="52"/>
                </a:lnTo>
                <a:lnTo>
                  <a:pt x="865" y="52"/>
                </a:lnTo>
                <a:lnTo>
                  <a:pt x="865" y="18"/>
                </a:lnTo>
                <a:lnTo>
                  <a:pt x="847" y="18"/>
                </a:lnTo>
                <a:lnTo>
                  <a:pt x="847" y="0"/>
                </a:lnTo>
                <a:lnTo>
                  <a:pt x="760" y="0"/>
                </a:lnTo>
                <a:lnTo>
                  <a:pt x="760" y="18"/>
                </a:lnTo>
                <a:lnTo>
                  <a:pt x="738" y="257"/>
                </a:lnTo>
                <a:lnTo>
                  <a:pt x="724" y="257"/>
                </a:lnTo>
                <a:lnTo>
                  <a:pt x="724" y="278"/>
                </a:lnTo>
                <a:lnTo>
                  <a:pt x="670" y="278"/>
                </a:lnTo>
                <a:lnTo>
                  <a:pt x="647" y="240"/>
                </a:lnTo>
                <a:lnTo>
                  <a:pt x="636" y="223"/>
                </a:lnTo>
                <a:lnTo>
                  <a:pt x="636" y="208"/>
                </a:lnTo>
                <a:lnTo>
                  <a:pt x="615" y="208"/>
                </a:lnTo>
                <a:lnTo>
                  <a:pt x="600" y="184"/>
                </a:lnTo>
                <a:lnTo>
                  <a:pt x="576" y="184"/>
                </a:lnTo>
                <a:lnTo>
                  <a:pt x="576" y="168"/>
                </a:lnTo>
                <a:lnTo>
                  <a:pt x="558" y="168"/>
                </a:lnTo>
                <a:lnTo>
                  <a:pt x="558" y="146"/>
                </a:lnTo>
                <a:lnTo>
                  <a:pt x="454" y="146"/>
                </a:lnTo>
                <a:lnTo>
                  <a:pt x="454" y="168"/>
                </a:lnTo>
                <a:lnTo>
                  <a:pt x="440" y="168"/>
                </a:lnTo>
                <a:lnTo>
                  <a:pt x="362" y="208"/>
                </a:lnTo>
                <a:lnTo>
                  <a:pt x="350" y="223"/>
                </a:lnTo>
                <a:lnTo>
                  <a:pt x="350" y="240"/>
                </a:lnTo>
                <a:lnTo>
                  <a:pt x="330" y="257"/>
                </a:lnTo>
                <a:lnTo>
                  <a:pt x="140" y="341"/>
                </a:lnTo>
                <a:lnTo>
                  <a:pt x="132" y="341"/>
                </a:lnTo>
                <a:lnTo>
                  <a:pt x="132" y="508"/>
                </a:lnTo>
                <a:lnTo>
                  <a:pt x="74" y="508"/>
                </a:lnTo>
                <a:lnTo>
                  <a:pt x="74" y="472"/>
                </a:lnTo>
                <a:lnTo>
                  <a:pt x="19" y="472"/>
                </a:lnTo>
                <a:lnTo>
                  <a:pt x="19" y="628"/>
                </a:lnTo>
                <a:lnTo>
                  <a:pt x="0" y="628"/>
                </a:lnTo>
                <a:lnTo>
                  <a:pt x="0" y="747"/>
                </a:lnTo>
                <a:lnTo>
                  <a:pt x="19" y="747"/>
                </a:lnTo>
                <a:lnTo>
                  <a:pt x="19" y="762"/>
                </a:lnTo>
                <a:lnTo>
                  <a:pt x="35" y="762"/>
                </a:lnTo>
                <a:lnTo>
                  <a:pt x="35" y="788"/>
                </a:lnTo>
                <a:lnTo>
                  <a:pt x="52" y="788"/>
                </a:lnTo>
                <a:lnTo>
                  <a:pt x="52" y="805"/>
                </a:lnTo>
                <a:lnTo>
                  <a:pt x="74" y="823"/>
                </a:lnTo>
                <a:lnTo>
                  <a:pt x="94" y="823"/>
                </a:lnTo>
                <a:lnTo>
                  <a:pt x="94" y="843"/>
                </a:lnTo>
                <a:lnTo>
                  <a:pt x="169" y="923"/>
                </a:lnTo>
                <a:lnTo>
                  <a:pt x="188" y="923"/>
                </a:lnTo>
                <a:lnTo>
                  <a:pt x="188" y="943"/>
                </a:lnTo>
                <a:lnTo>
                  <a:pt x="209" y="943"/>
                </a:lnTo>
                <a:lnTo>
                  <a:pt x="209" y="960"/>
                </a:lnTo>
                <a:lnTo>
                  <a:pt x="228" y="960"/>
                </a:lnTo>
                <a:lnTo>
                  <a:pt x="228" y="982"/>
                </a:lnTo>
                <a:lnTo>
                  <a:pt x="251" y="982"/>
                </a:lnTo>
                <a:lnTo>
                  <a:pt x="251" y="1000"/>
                </a:lnTo>
                <a:lnTo>
                  <a:pt x="282" y="1000"/>
                </a:lnTo>
                <a:lnTo>
                  <a:pt x="282" y="1017"/>
                </a:lnTo>
                <a:lnTo>
                  <a:pt x="324" y="1017"/>
                </a:lnTo>
                <a:lnTo>
                  <a:pt x="324" y="982"/>
                </a:lnTo>
                <a:lnTo>
                  <a:pt x="440" y="982"/>
                </a:lnTo>
                <a:lnTo>
                  <a:pt x="440" y="1017"/>
                </a:lnTo>
                <a:lnTo>
                  <a:pt x="478" y="1017"/>
                </a:lnTo>
                <a:lnTo>
                  <a:pt x="478" y="1041"/>
                </a:lnTo>
                <a:lnTo>
                  <a:pt x="515" y="1080"/>
                </a:lnTo>
                <a:lnTo>
                  <a:pt x="535" y="1080"/>
                </a:lnTo>
                <a:lnTo>
                  <a:pt x="535" y="1119"/>
                </a:lnTo>
                <a:lnTo>
                  <a:pt x="552" y="1119"/>
                </a:lnTo>
                <a:lnTo>
                  <a:pt x="552" y="1156"/>
                </a:lnTo>
                <a:lnTo>
                  <a:pt x="575" y="1178"/>
                </a:lnTo>
                <a:lnTo>
                  <a:pt x="575" y="1198"/>
                </a:lnTo>
                <a:lnTo>
                  <a:pt x="613" y="1198"/>
                </a:lnTo>
                <a:lnTo>
                  <a:pt x="636" y="1219"/>
                </a:lnTo>
                <a:lnTo>
                  <a:pt x="636" y="1235"/>
                </a:lnTo>
                <a:lnTo>
                  <a:pt x="647" y="1235"/>
                </a:lnTo>
                <a:lnTo>
                  <a:pt x="647" y="1258"/>
                </a:lnTo>
                <a:lnTo>
                  <a:pt x="670" y="1258"/>
                </a:lnTo>
                <a:lnTo>
                  <a:pt x="670" y="1280"/>
                </a:lnTo>
                <a:lnTo>
                  <a:pt x="684" y="1280"/>
                </a:lnTo>
                <a:lnTo>
                  <a:pt x="684" y="1295"/>
                </a:lnTo>
                <a:lnTo>
                  <a:pt x="747" y="1359"/>
                </a:lnTo>
                <a:lnTo>
                  <a:pt x="764" y="1359"/>
                </a:lnTo>
                <a:lnTo>
                  <a:pt x="764" y="1374"/>
                </a:lnTo>
                <a:lnTo>
                  <a:pt x="785" y="1374"/>
                </a:lnTo>
                <a:lnTo>
                  <a:pt x="785" y="1395"/>
                </a:lnTo>
                <a:lnTo>
                  <a:pt x="804" y="1395"/>
                </a:lnTo>
                <a:lnTo>
                  <a:pt x="844" y="1416"/>
                </a:lnTo>
                <a:lnTo>
                  <a:pt x="879" y="1416"/>
                </a:lnTo>
                <a:lnTo>
                  <a:pt x="879" y="1435"/>
                </a:lnTo>
                <a:lnTo>
                  <a:pt x="900" y="1435"/>
                </a:lnTo>
                <a:lnTo>
                  <a:pt x="900" y="1451"/>
                </a:lnTo>
                <a:lnTo>
                  <a:pt x="918" y="1473"/>
                </a:lnTo>
                <a:lnTo>
                  <a:pt x="918" y="1497"/>
                </a:lnTo>
                <a:lnTo>
                  <a:pt x="937" y="1497"/>
                </a:lnTo>
                <a:lnTo>
                  <a:pt x="937" y="1552"/>
                </a:lnTo>
                <a:lnTo>
                  <a:pt x="956" y="1552"/>
                </a:lnTo>
                <a:lnTo>
                  <a:pt x="956" y="1576"/>
                </a:lnTo>
                <a:lnTo>
                  <a:pt x="974" y="1576"/>
                </a:lnTo>
                <a:lnTo>
                  <a:pt x="974" y="1588"/>
                </a:lnTo>
                <a:lnTo>
                  <a:pt x="1071" y="1588"/>
                </a:lnTo>
                <a:lnTo>
                  <a:pt x="1091" y="1612"/>
                </a:lnTo>
                <a:lnTo>
                  <a:pt x="1129" y="1612"/>
                </a:lnTo>
                <a:lnTo>
                  <a:pt x="1129" y="1631"/>
                </a:lnTo>
                <a:lnTo>
                  <a:pt x="1147" y="1631"/>
                </a:lnTo>
                <a:lnTo>
                  <a:pt x="1147" y="1652"/>
                </a:lnTo>
                <a:lnTo>
                  <a:pt x="1183" y="1652"/>
                </a:lnTo>
                <a:lnTo>
                  <a:pt x="1183" y="1669"/>
                </a:lnTo>
                <a:lnTo>
                  <a:pt x="1316" y="1669"/>
                </a:lnTo>
                <a:lnTo>
                  <a:pt x="1316" y="1692"/>
                </a:lnTo>
                <a:lnTo>
                  <a:pt x="1532" y="1692"/>
                </a:lnTo>
                <a:lnTo>
                  <a:pt x="1532" y="1788"/>
                </a:lnTo>
                <a:lnTo>
                  <a:pt x="1664" y="1788"/>
                </a:lnTo>
                <a:lnTo>
                  <a:pt x="1626" y="1788"/>
                </a:lnTo>
                <a:lnTo>
                  <a:pt x="1645" y="1770"/>
                </a:lnTo>
                <a:lnTo>
                  <a:pt x="1664" y="1770"/>
                </a:lnTo>
                <a:lnTo>
                  <a:pt x="1701" y="1749"/>
                </a:lnTo>
                <a:lnTo>
                  <a:pt x="1761" y="1749"/>
                </a:lnTo>
                <a:lnTo>
                  <a:pt x="1761" y="1712"/>
                </a:lnTo>
                <a:lnTo>
                  <a:pt x="1781" y="1712"/>
                </a:lnTo>
                <a:lnTo>
                  <a:pt x="1781" y="1692"/>
                </a:lnTo>
                <a:lnTo>
                  <a:pt x="1801" y="1692"/>
                </a:lnTo>
                <a:lnTo>
                  <a:pt x="1801" y="1669"/>
                </a:lnTo>
                <a:lnTo>
                  <a:pt x="1820" y="1652"/>
                </a:lnTo>
                <a:lnTo>
                  <a:pt x="1895" y="1652"/>
                </a:lnTo>
                <a:lnTo>
                  <a:pt x="1895" y="1669"/>
                </a:lnTo>
                <a:lnTo>
                  <a:pt x="1915" y="1692"/>
                </a:lnTo>
                <a:lnTo>
                  <a:pt x="1915" y="1730"/>
                </a:lnTo>
                <a:lnTo>
                  <a:pt x="2032" y="1730"/>
                </a:lnTo>
                <a:lnTo>
                  <a:pt x="2032" y="1749"/>
                </a:lnTo>
                <a:lnTo>
                  <a:pt x="2050" y="1749"/>
                </a:lnTo>
                <a:lnTo>
                  <a:pt x="2050" y="1828"/>
                </a:lnTo>
                <a:lnTo>
                  <a:pt x="2071" y="1828"/>
                </a:lnTo>
                <a:lnTo>
                  <a:pt x="2085" y="1848"/>
                </a:lnTo>
                <a:lnTo>
                  <a:pt x="2106" y="1848"/>
                </a:lnTo>
                <a:lnTo>
                  <a:pt x="2106" y="1868"/>
                </a:lnTo>
                <a:lnTo>
                  <a:pt x="2125" y="1868"/>
                </a:lnTo>
                <a:lnTo>
                  <a:pt x="2125" y="1885"/>
                </a:lnTo>
                <a:lnTo>
                  <a:pt x="2148" y="1885"/>
                </a:lnTo>
                <a:lnTo>
                  <a:pt x="2148" y="2007"/>
                </a:lnTo>
                <a:lnTo>
                  <a:pt x="2489" y="2007"/>
                </a:lnTo>
                <a:lnTo>
                  <a:pt x="2489" y="1989"/>
                </a:lnTo>
                <a:lnTo>
                  <a:pt x="2507" y="1989"/>
                </a:lnTo>
                <a:lnTo>
                  <a:pt x="2507" y="1969"/>
                </a:lnTo>
                <a:lnTo>
                  <a:pt x="2529" y="1969"/>
                </a:lnTo>
                <a:lnTo>
                  <a:pt x="2529" y="1946"/>
                </a:lnTo>
                <a:lnTo>
                  <a:pt x="2566" y="1946"/>
                </a:lnTo>
                <a:lnTo>
                  <a:pt x="2566" y="1924"/>
                </a:lnTo>
                <a:lnTo>
                  <a:pt x="2643" y="1924"/>
                </a:lnTo>
                <a:lnTo>
                  <a:pt x="2643" y="1907"/>
                </a:lnTo>
                <a:lnTo>
                  <a:pt x="2662" y="1907"/>
                </a:lnTo>
                <a:lnTo>
                  <a:pt x="2662" y="1868"/>
                </a:lnTo>
                <a:lnTo>
                  <a:pt x="2680" y="1868"/>
                </a:lnTo>
                <a:lnTo>
                  <a:pt x="2680" y="1848"/>
                </a:lnTo>
                <a:lnTo>
                  <a:pt x="2718" y="1848"/>
                </a:lnTo>
                <a:lnTo>
                  <a:pt x="2718" y="1828"/>
                </a:lnTo>
                <a:lnTo>
                  <a:pt x="2817" y="1828"/>
                </a:lnTo>
                <a:lnTo>
                  <a:pt x="2870" y="1885"/>
                </a:lnTo>
                <a:lnTo>
                  <a:pt x="2889" y="1885"/>
                </a:lnTo>
                <a:lnTo>
                  <a:pt x="2889" y="1907"/>
                </a:lnTo>
                <a:lnTo>
                  <a:pt x="2931" y="1907"/>
                </a:lnTo>
                <a:lnTo>
                  <a:pt x="2931" y="1924"/>
                </a:lnTo>
                <a:lnTo>
                  <a:pt x="3087" y="1924"/>
                </a:lnTo>
                <a:lnTo>
                  <a:pt x="3087" y="1809"/>
                </a:lnTo>
                <a:lnTo>
                  <a:pt x="3141" y="1809"/>
                </a:lnTo>
                <a:lnTo>
                  <a:pt x="3141" y="1828"/>
                </a:lnTo>
                <a:lnTo>
                  <a:pt x="3159" y="1828"/>
                </a:lnTo>
                <a:lnTo>
                  <a:pt x="3159" y="1848"/>
                </a:lnTo>
                <a:lnTo>
                  <a:pt x="3176" y="1848"/>
                </a:lnTo>
                <a:lnTo>
                  <a:pt x="3196" y="1868"/>
                </a:lnTo>
                <a:lnTo>
                  <a:pt x="3219" y="1868"/>
                </a:lnTo>
                <a:lnTo>
                  <a:pt x="3219" y="1907"/>
                </a:lnTo>
                <a:lnTo>
                  <a:pt x="3235" y="1907"/>
                </a:lnTo>
                <a:lnTo>
                  <a:pt x="3235" y="1924"/>
                </a:lnTo>
                <a:lnTo>
                  <a:pt x="3274" y="1924"/>
                </a:lnTo>
                <a:lnTo>
                  <a:pt x="3274" y="1921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2" name="Freeform 109"/>
          <p:cNvSpPr/>
          <p:nvPr/>
        </p:nvSpPr>
        <p:spPr bwMode="auto">
          <a:xfrm>
            <a:off x="4281349" y="3311170"/>
            <a:ext cx="414476" cy="737077"/>
          </a:xfrm>
          <a:custGeom>
            <a:avLst/>
            <a:gdLst>
              <a:gd name="T0" fmla="*/ 142 w 639"/>
              <a:gd name="T1" fmla="*/ 192 h 1223"/>
              <a:gd name="T2" fmla="*/ 156 w 639"/>
              <a:gd name="T3" fmla="*/ 157 h 1223"/>
              <a:gd name="T4" fmla="*/ 205 w 639"/>
              <a:gd name="T5" fmla="*/ 136 h 1223"/>
              <a:gd name="T6" fmla="*/ 300 w 639"/>
              <a:gd name="T7" fmla="*/ 0 h 1223"/>
              <a:gd name="T8" fmla="*/ 530 w 639"/>
              <a:gd name="T9" fmla="*/ 27 h 1223"/>
              <a:gd name="T10" fmla="*/ 512 w 639"/>
              <a:gd name="T11" fmla="*/ 78 h 1223"/>
              <a:gd name="T12" fmla="*/ 569 w 639"/>
              <a:gd name="T13" fmla="*/ 102 h 1223"/>
              <a:gd name="T14" fmla="*/ 586 w 639"/>
              <a:gd name="T15" fmla="*/ 116 h 1223"/>
              <a:gd name="T16" fmla="*/ 569 w 639"/>
              <a:gd name="T17" fmla="*/ 214 h 1223"/>
              <a:gd name="T18" fmla="*/ 498 w 639"/>
              <a:gd name="T19" fmla="*/ 234 h 1223"/>
              <a:gd name="T20" fmla="*/ 530 w 639"/>
              <a:gd name="T21" fmla="*/ 251 h 1223"/>
              <a:gd name="T22" fmla="*/ 512 w 639"/>
              <a:gd name="T23" fmla="*/ 289 h 1223"/>
              <a:gd name="T24" fmla="*/ 498 w 639"/>
              <a:gd name="T25" fmla="*/ 311 h 1223"/>
              <a:gd name="T26" fmla="*/ 512 w 639"/>
              <a:gd name="T27" fmla="*/ 408 h 1223"/>
              <a:gd name="T28" fmla="*/ 639 w 639"/>
              <a:gd name="T29" fmla="*/ 422 h 1223"/>
              <a:gd name="T30" fmla="*/ 620 w 639"/>
              <a:gd name="T31" fmla="*/ 537 h 1223"/>
              <a:gd name="T32" fmla="*/ 605 w 639"/>
              <a:gd name="T33" fmla="*/ 555 h 1223"/>
              <a:gd name="T34" fmla="*/ 586 w 639"/>
              <a:gd name="T35" fmla="*/ 578 h 1223"/>
              <a:gd name="T36" fmla="*/ 551 w 639"/>
              <a:gd name="T37" fmla="*/ 590 h 1223"/>
              <a:gd name="T38" fmla="*/ 530 w 639"/>
              <a:gd name="T39" fmla="*/ 611 h 1223"/>
              <a:gd name="T40" fmla="*/ 512 w 639"/>
              <a:gd name="T41" fmla="*/ 654 h 1223"/>
              <a:gd name="T42" fmla="*/ 569 w 639"/>
              <a:gd name="T43" fmla="*/ 727 h 1223"/>
              <a:gd name="T44" fmla="*/ 620 w 639"/>
              <a:gd name="T45" fmla="*/ 748 h 1223"/>
              <a:gd name="T46" fmla="*/ 617 w 639"/>
              <a:gd name="T47" fmla="*/ 791 h 1223"/>
              <a:gd name="T48" fmla="*/ 596 w 639"/>
              <a:gd name="T49" fmla="*/ 885 h 1223"/>
              <a:gd name="T50" fmla="*/ 586 w 639"/>
              <a:gd name="T51" fmla="*/ 936 h 1223"/>
              <a:gd name="T52" fmla="*/ 551 w 639"/>
              <a:gd name="T53" fmla="*/ 962 h 1223"/>
              <a:gd name="T54" fmla="*/ 530 w 639"/>
              <a:gd name="T55" fmla="*/ 980 h 1223"/>
              <a:gd name="T56" fmla="*/ 512 w 639"/>
              <a:gd name="T57" fmla="*/ 995 h 1223"/>
              <a:gd name="T58" fmla="*/ 498 w 639"/>
              <a:gd name="T59" fmla="*/ 1015 h 1223"/>
              <a:gd name="T60" fmla="*/ 477 w 639"/>
              <a:gd name="T61" fmla="*/ 1074 h 1223"/>
              <a:gd name="T62" fmla="*/ 465 w 639"/>
              <a:gd name="T63" fmla="*/ 1089 h 1223"/>
              <a:gd name="T64" fmla="*/ 423 w 639"/>
              <a:gd name="T65" fmla="*/ 1112 h 1223"/>
              <a:gd name="T66" fmla="*/ 385 w 639"/>
              <a:gd name="T67" fmla="*/ 1129 h 1223"/>
              <a:gd name="T68" fmla="*/ 315 w 639"/>
              <a:gd name="T69" fmla="*/ 1150 h 1223"/>
              <a:gd name="T70" fmla="*/ 300 w 639"/>
              <a:gd name="T71" fmla="*/ 1188 h 1223"/>
              <a:gd name="T72" fmla="*/ 281 w 639"/>
              <a:gd name="T73" fmla="*/ 1206 h 1223"/>
              <a:gd name="T74" fmla="*/ 125 w 639"/>
              <a:gd name="T75" fmla="*/ 1213 h 1223"/>
              <a:gd name="T76" fmla="*/ 104 w 639"/>
              <a:gd name="T77" fmla="*/ 1214 h 1223"/>
              <a:gd name="T78" fmla="*/ 81 w 639"/>
              <a:gd name="T79" fmla="*/ 903 h 1223"/>
              <a:gd name="T80" fmla="*/ 104 w 639"/>
              <a:gd name="T81" fmla="*/ 661 h 1223"/>
              <a:gd name="T82" fmla="*/ 125 w 639"/>
              <a:gd name="T83" fmla="*/ 647 h 1223"/>
              <a:gd name="T84" fmla="*/ 104 w 639"/>
              <a:gd name="T85" fmla="*/ 550 h 1223"/>
              <a:gd name="T86" fmla="*/ 125 w 639"/>
              <a:gd name="T87" fmla="*/ 476 h 1223"/>
              <a:gd name="T88" fmla="*/ 142 w 639"/>
              <a:gd name="T89" fmla="*/ 438 h 1223"/>
              <a:gd name="T90" fmla="*/ 0 w 639"/>
              <a:gd name="T91" fmla="*/ 258 h 122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639"/>
              <a:gd name="T139" fmla="*/ 0 h 1223"/>
              <a:gd name="T140" fmla="*/ 639 w 639"/>
              <a:gd name="T141" fmla="*/ 1223 h 122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639" h="1223">
                <a:moveTo>
                  <a:pt x="0" y="252"/>
                </a:moveTo>
                <a:lnTo>
                  <a:pt x="142" y="192"/>
                </a:lnTo>
                <a:lnTo>
                  <a:pt x="142" y="157"/>
                </a:lnTo>
                <a:lnTo>
                  <a:pt x="156" y="157"/>
                </a:lnTo>
                <a:lnTo>
                  <a:pt x="156" y="136"/>
                </a:lnTo>
                <a:lnTo>
                  <a:pt x="205" y="136"/>
                </a:lnTo>
                <a:lnTo>
                  <a:pt x="205" y="0"/>
                </a:lnTo>
                <a:lnTo>
                  <a:pt x="300" y="0"/>
                </a:lnTo>
                <a:lnTo>
                  <a:pt x="315" y="27"/>
                </a:lnTo>
                <a:lnTo>
                  <a:pt x="530" y="27"/>
                </a:lnTo>
                <a:lnTo>
                  <a:pt x="530" y="78"/>
                </a:lnTo>
                <a:lnTo>
                  <a:pt x="512" y="78"/>
                </a:lnTo>
                <a:lnTo>
                  <a:pt x="512" y="102"/>
                </a:lnTo>
                <a:lnTo>
                  <a:pt x="569" y="102"/>
                </a:lnTo>
                <a:lnTo>
                  <a:pt x="569" y="116"/>
                </a:lnTo>
                <a:lnTo>
                  <a:pt x="586" y="116"/>
                </a:lnTo>
                <a:lnTo>
                  <a:pt x="586" y="214"/>
                </a:lnTo>
                <a:lnTo>
                  <a:pt x="569" y="214"/>
                </a:lnTo>
                <a:lnTo>
                  <a:pt x="569" y="234"/>
                </a:lnTo>
                <a:lnTo>
                  <a:pt x="498" y="234"/>
                </a:lnTo>
                <a:lnTo>
                  <a:pt x="498" y="251"/>
                </a:lnTo>
                <a:lnTo>
                  <a:pt x="530" y="251"/>
                </a:lnTo>
                <a:lnTo>
                  <a:pt x="530" y="289"/>
                </a:lnTo>
                <a:lnTo>
                  <a:pt x="512" y="289"/>
                </a:lnTo>
                <a:lnTo>
                  <a:pt x="512" y="311"/>
                </a:lnTo>
                <a:lnTo>
                  <a:pt x="498" y="311"/>
                </a:lnTo>
                <a:lnTo>
                  <a:pt x="498" y="408"/>
                </a:lnTo>
                <a:lnTo>
                  <a:pt x="512" y="408"/>
                </a:lnTo>
                <a:lnTo>
                  <a:pt x="512" y="422"/>
                </a:lnTo>
                <a:lnTo>
                  <a:pt x="639" y="422"/>
                </a:lnTo>
                <a:lnTo>
                  <a:pt x="639" y="537"/>
                </a:lnTo>
                <a:lnTo>
                  <a:pt x="620" y="537"/>
                </a:lnTo>
                <a:lnTo>
                  <a:pt x="620" y="555"/>
                </a:lnTo>
                <a:lnTo>
                  <a:pt x="605" y="555"/>
                </a:lnTo>
                <a:lnTo>
                  <a:pt x="605" y="578"/>
                </a:lnTo>
                <a:lnTo>
                  <a:pt x="586" y="578"/>
                </a:lnTo>
                <a:lnTo>
                  <a:pt x="569" y="590"/>
                </a:lnTo>
                <a:lnTo>
                  <a:pt x="551" y="590"/>
                </a:lnTo>
                <a:lnTo>
                  <a:pt x="551" y="611"/>
                </a:lnTo>
                <a:lnTo>
                  <a:pt x="530" y="611"/>
                </a:lnTo>
                <a:lnTo>
                  <a:pt x="530" y="634"/>
                </a:lnTo>
                <a:lnTo>
                  <a:pt x="512" y="654"/>
                </a:lnTo>
                <a:lnTo>
                  <a:pt x="512" y="727"/>
                </a:lnTo>
                <a:lnTo>
                  <a:pt x="569" y="727"/>
                </a:lnTo>
                <a:lnTo>
                  <a:pt x="586" y="748"/>
                </a:lnTo>
                <a:lnTo>
                  <a:pt x="620" y="748"/>
                </a:lnTo>
                <a:lnTo>
                  <a:pt x="617" y="787"/>
                </a:lnTo>
                <a:lnTo>
                  <a:pt x="617" y="791"/>
                </a:lnTo>
                <a:lnTo>
                  <a:pt x="605" y="847"/>
                </a:lnTo>
                <a:lnTo>
                  <a:pt x="596" y="885"/>
                </a:lnTo>
                <a:lnTo>
                  <a:pt x="605" y="936"/>
                </a:lnTo>
                <a:lnTo>
                  <a:pt x="586" y="936"/>
                </a:lnTo>
                <a:lnTo>
                  <a:pt x="569" y="962"/>
                </a:lnTo>
                <a:lnTo>
                  <a:pt x="551" y="962"/>
                </a:lnTo>
                <a:lnTo>
                  <a:pt x="551" y="980"/>
                </a:lnTo>
                <a:lnTo>
                  <a:pt x="530" y="980"/>
                </a:lnTo>
                <a:lnTo>
                  <a:pt x="530" y="995"/>
                </a:lnTo>
                <a:lnTo>
                  <a:pt x="512" y="995"/>
                </a:lnTo>
                <a:lnTo>
                  <a:pt x="512" y="1015"/>
                </a:lnTo>
                <a:lnTo>
                  <a:pt x="498" y="1015"/>
                </a:lnTo>
                <a:lnTo>
                  <a:pt x="498" y="1052"/>
                </a:lnTo>
                <a:lnTo>
                  <a:pt x="477" y="1074"/>
                </a:lnTo>
                <a:lnTo>
                  <a:pt x="477" y="1089"/>
                </a:lnTo>
                <a:lnTo>
                  <a:pt x="465" y="1089"/>
                </a:lnTo>
                <a:lnTo>
                  <a:pt x="441" y="1112"/>
                </a:lnTo>
                <a:lnTo>
                  <a:pt x="423" y="1112"/>
                </a:lnTo>
                <a:lnTo>
                  <a:pt x="423" y="1129"/>
                </a:lnTo>
                <a:lnTo>
                  <a:pt x="385" y="1129"/>
                </a:lnTo>
                <a:lnTo>
                  <a:pt x="385" y="1150"/>
                </a:lnTo>
                <a:lnTo>
                  <a:pt x="315" y="1150"/>
                </a:lnTo>
                <a:lnTo>
                  <a:pt x="315" y="1188"/>
                </a:lnTo>
                <a:lnTo>
                  <a:pt x="300" y="1188"/>
                </a:lnTo>
                <a:lnTo>
                  <a:pt x="300" y="1206"/>
                </a:lnTo>
                <a:lnTo>
                  <a:pt x="281" y="1206"/>
                </a:lnTo>
                <a:lnTo>
                  <a:pt x="281" y="1223"/>
                </a:lnTo>
                <a:lnTo>
                  <a:pt x="125" y="1213"/>
                </a:lnTo>
                <a:lnTo>
                  <a:pt x="125" y="1214"/>
                </a:lnTo>
                <a:lnTo>
                  <a:pt x="104" y="1214"/>
                </a:lnTo>
                <a:lnTo>
                  <a:pt x="104" y="903"/>
                </a:lnTo>
                <a:lnTo>
                  <a:pt x="81" y="903"/>
                </a:lnTo>
                <a:lnTo>
                  <a:pt x="81" y="684"/>
                </a:lnTo>
                <a:lnTo>
                  <a:pt x="104" y="661"/>
                </a:lnTo>
                <a:lnTo>
                  <a:pt x="104" y="647"/>
                </a:lnTo>
                <a:lnTo>
                  <a:pt x="125" y="647"/>
                </a:lnTo>
                <a:lnTo>
                  <a:pt x="125" y="550"/>
                </a:lnTo>
                <a:lnTo>
                  <a:pt x="104" y="550"/>
                </a:lnTo>
                <a:lnTo>
                  <a:pt x="104" y="476"/>
                </a:lnTo>
                <a:lnTo>
                  <a:pt x="125" y="476"/>
                </a:lnTo>
                <a:lnTo>
                  <a:pt x="125" y="460"/>
                </a:lnTo>
                <a:lnTo>
                  <a:pt x="142" y="438"/>
                </a:lnTo>
                <a:lnTo>
                  <a:pt x="142" y="258"/>
                </a:lnTo>
                <a:lnTo>
                  <a:pt x="0" y="258"/>
                </a:lnTo>
                <a:lnTo>
                  <a:pt x="0" y="252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3" name="Freeform 110"/>
          <p:cNvSpPr/>
          <p:nvPr/>
        </p:nvSpPr>
        <p:spPr bwMode="auto">
          <a:xfrm>
            <a:off x="3074882" y="1749525"/>
            <a:ext cx="2606972" cy="1943967"/>
          </a:xfrm>
          <a:custGeom>
            <a:avLst/>
            <a:gdLst>
              <a:gd name="T0" fmla="*/ 1029 w 4010"/>
              <a:gd name="T1" fmla="*/ 3179 h 3228"/>
              <a:gd name="T2" fmla="*/ 1120 w 4010"/>
              <a:gd name="T3" fmla="*/ 2957 h 3228"/>
              <a:gd name="T4" fmla="*/ 1254 w 4010"/>
              <a:gd name="T5" fmla="*/ 3023 h 3228"/>
              <a:gd name="T6" fmla="*/ 1356 w 4010"/>
              <a:gd name="T7" fmla="*/ 3125 h 3228"/>
              <a:gd name="T8" fmla="*/ 1620 w 4010"/>
              <a:gd name="T9" fmla="*/ 3216 h 3228"/>
              <a:gd name="T10" fmla="*/ 1747 w 4010"/>
              <a:gd name="T11" fmla="*/ 2961 h 3228"/>
              <a:gd name="T12" fmla="*/ 1817 w 4010"/>
              <a:gd name="T13" fmla="*/ 2885 h 3228"/>
              <a:gd name="T14" fmla="*/ 2061 w 4010"/>
              <a:gd name="T15" fmla="*/ 2594 h 3228"/>
              <a:gd name="T16" fmla="*/ 2521 w 4010"/>
              <a:gd name="T17" fmla="*/ 2559 h 3228"/>
              <a:gd name="T18" fmla="*/ 2631 w 4010"/>
              <a:gd name="T19" fmla="*/ 2230 h 3228"/>
              <a:gd name="T20" fmla="*/ 2847 w 4010"/>
              <a:gd name="T21" fmla="*/ 2273 h 3228"/>
              <a:gd name="T22" fmla="*/ 3115 w 4010"/>
              <a:gd name="T23" fmla="*/ 2256 h 3228"/>
              <a:gd name="T24" fmla="*/ 3204 w 4010"/>
              <a:gd name="T25" fmla="*/ 2218 h 3228"/>
              <a:gd name="T26" fmla="*/ 3594 w 4010"/>
              <a:gd name="T27" fmla="*/ 2001 h 3228"/>
              <a:gd name="T28" fmla="*/ 3878 w 4010"/>
              <a:gd name="T29" fmla="*/ 1895 h 3228"/>
              <a:gd name="T30" fmla="*/ 3878 w 4010"/>
              <a:gd name="T31" fmla="*/ 1676 h 3228"/>
              <a:gd name="T32" fmla="*/ 3919 w 4010"/>
              <a:gd name="T33" fmla="*/ 1524 h 3228"/>
              <a:gd name="T34" fmla="*/ 3809 w 4010"/>
              <a:gd name="T35" fmla="*/ 1503 h 3228"/>
              <a:gd name="T36" fmla="*/ 3748 w 4010"/>
              <a:gd name="T37" fmla="*/ 1415 h 3228"/>
              <a:gd name="T38" fmla="*/ 3680 w 4010"/>
              <a:gd name="T39" fmla="*/ 1307 h 3228"/>
              <a:gd name="T40" fmla="*/ 3705 w 4010"/>
              <a:gd name="T41" fmla="*/ 1176 h 3228"/>
              <a:gd name="T42" fmla="*/ 3902 w 4010"/>
              <a:gd name="T43" fmla="*/ 1250 h 3228"/>
              <a:gd name="T44" fmla="*/ 3878 w 4010"/>
              <a:gd name="T45" fmla="*/ 916 h 3228"/>
              <a:gd name="T46" fmla="*/ 3967 w 4010"/>
              <a:gd name="T47" fmla="*/ 721 h 3228"/>
              <a:gd name="T48" fmla="*/ 3967 w 4010"/>
              <a:gd name="T49" fmla="*/ 333 h 3228"/>
              <a:gd name="T50" fmla="*/ 3680 w 4010"/>
              <a:gd name="T51" fmla="*/ 292 h 3228"/>
              <a:gd name="T52" fmla="*/ 3642 w 4010"/>
              <a:gd name="T53" fmla="*/ 134 h 3228"/>
              <a:gd name="T54" fmla="*/ 3401 w 4010"/>
              <a:gd name="T55" fmla="*/ 33 h 3228"/>
              <a:gd name="T56" fmla="*/ 3348 w 4010"/>
              <a:gd name="T57" fmla="*/ 185 h 3228"/>
              <a:gd name="T58" fmla="*/ 3271 w 4010"/>
              <a:gd name="T59" fmla="*/ 303 h 3228"/>
              <a:gd name="T60" fmla="*/ 3174 w 4010"/>
              <a:gd name="T61" fmla="*/ 636 h 3228"/>
              <a:gd name="T62" fmla="*/ 2982 w 4010"/>
              <a:gd name="T63" fmla="*/ 679 h 3228"/>
              <a:gd name="T64" fmla="*/ 2867 w 4010"/>
              <a:gd name="T65" fmla="*/ 1065 h 3228"/>
              <a:gd name="T66" fmla="*/ 3039 w 4010"/>
              <a:gd name="T67" fmla="*/ 1065 h 3228"/>
              <a:gd name="T68" fmla="*/ 3141 w 4010"/>
              <a:gd name="T69" fmla="*/ 972 h 3228"/>
              <a:gd name="T70" fmla="*/ 3271 w 4010"/>
              <a:gd name="T71" fmla="*/ 1088 h 3228"/>
              <a:gd name="T72" fmla="*/ 3361 w 4010"/>
              <a:gd name="T73" fmla="*/ 1168 h 3228"/>
              <a:gd name="T74" fmla="*/ 2982 w 4010"/>
              <a:gd name="T75" fmla="*/ 1327 h 3228"/>
              <a:gd name="T76" fmla="*/ 2908 w 4010"/>
              <a:gd name="T77" fmla="*/ 1462 h 3228"/>
              <a:gd name="T78" fmla="*/ 2521 w 4010"/>
              <a:gd name="T79" fmla="*/ 1621 h 3228"/>
              <a:gd name="T80" fmla="*/ 2252 w 4010"/>
              <a:gd name="T81" fmla="*/ 1839 h 3228"/>
              <a:gd name="T82" fmla="*/ 2176 w 4010"/>
              <a:gd name="T83" fmla="*/ 1994 h 3228"/>
              <a:gd name="T84" fmla="*/ 2062 w 4010"/>
              <a:gd name="T85" fmla="*/ 2072 h 3228"/>
              <a:gd name="T86" fmla="*/ 1702 w 4010"/>
              <a:gd name="T87" fmla="*/ 2154 h 3228"/>
              <a:gd name="T88" fmla="*/ 1485 w 4010"/>
              <a:gd name="T89" fmla="*/ 2230 h 3228"/>
              <a:gd name="T90" fmla="*/ 1202 w 4010"/>
              <a:gd name="T91" fmla="*/ 2313 h 3228"/>
              <a:gd name="T92" fmla="*/ 1011 w 4010"/>
              <a:gd name="T93" fmla="*/ 2230 h 3228"/>
              <a:gd name="T94" fmla="*/ 817 w 4010"/>
              <a:gd name="T95" fmla="*/ 2230 h 3228"/>
              <a:gd name="T96" fmla="*/ 471 w 4010"/>
              <a:gd name="T97" fmla="*/ 2154 h 3228"/>
              <a:gd name="T98" fmla="*/ 103 w 4010"/>
              <a:gd name="T99" fmla="*/ 2110 h 3228"/>
              <a:gd name="T100" fmla="*/ 52 w 4010"/>
              <a:gd name="T101" fmla="*/ 2280 h 3228"/>
              <a:gd name="T102" fmla="*/ 246 w 4010"/>
              <a:gd name="T103" fmla="*/ 2629 h 3228"/>
              <a:gd name="T104" fmla="*/ 353 w 4010"/>
              <a:gd name="T105" fmla="*/ 2878 h 3228"/>
              <a:gd name="T106" fmla="*/ 518 w 4010"/>
              <a:gd name="T107" fmla="*/ 2992 h 3228"/>
              <a:gd name="T108" fmla="*/ 764 w 4010"/>
              <a:gd name="T109" fmla="*/ 2858 h 3228"/>
              <a:gd name="T110" fmla="*/ 922 w 4010"/>
              <a:gd name="T111" fmla="*/ 2858 h 3228"/>
              <a:gd name="T112" fmla="*/ 800 w 4010"/>
              <a:gd name="T113" fmla="*/ 3060 h 3228"/>
              <a:gd name="T114" fmla="*/ 964 w 4010"/>
              <a:gd name="T115" fmla="*/ 3228 h 322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4010"/>
              <a:gd name="T175" fmla="*/ 0 h 3228"/>
              <a:gd name="T176" fmla="*/ 4010 w 4010"/>
              <a:gd name="T177" fmla="*/ 3228 h 3228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4010" h="3228">
                <a:moveTo>
                  <a:pt x="946" y="3228"/>
                </a:moveTo>
                <a:lnTo>
                  <a:pt x="964" y="3228"/>
                </a:lnTo>
                <a:lnTo>
                  <a:pt x="964" y="3211"/>
                </a:lnTo>
                <a:lnTo>
                  <a:pt x="998" y="3211"/>
                </a:lnTo>
                <a:lnTo>
                  <a:pt x="998" y="3195"/>
                </a:lnTo>
                <a:lnTo>
                  <a:pt x="1014" y="3195"/>
                </a:lnTo>
                <a:lnTo>
                  <a:pt x="1014" y="3179"/>
                </a:lnTo>
                <a:lnTo>
                  <a:pt x="1029" y="3179"/>
                </a:lnTo>
                <a:lnTo>
                  <a:pt x="1029" y="3160"/>
                </a:lnTo>
                <a:lnTo>
                  <a:pt x="1050" y="3160"/>
                </a:lnTo>
                <a:lnTo>
                  <a:pt x="1050" y="3125"/>
                </a:lnTo>
                <a:lnTo>
                  <a:pt x="1067" y="3125"/>
                </a:lnTo>
                <a:lnTo>
                  <a:pt x="1096" y="3099"/>
                </a:lnTo>
                <a:lnTo>
                  <a:pt x="1100" y="3058"/>
                </a:lnTo>
                <a:lnTo>
                  <a:pt x="1100" y="2972"/>
                </a:lnTo>
                <a:lnTo>
                  <a:pt x="1120" y="2957"/>
                </a:lnTo>
                <a:lnTo>
                  <a:pt x="1154" y="2939"/>
                </a:lnTo>
                <a:lnTo>
                  <a:pt x="1169" y="2939"/>
                </a:lnTo>
                <a:lnTo>
                  <a:pt x="1189" y="2957"/>
                </a:lnTo>
                <a:lnTo>
                  <a:pt x="1218" y="2972"/>
                </a:lnTo>
                <a:lnTo>
                  <a:pt x="1239" y="2972"/>
                </a:lnTo>
                <a:lnTo>
                  <a:pt x="1239" y="2992"/>
                </a:lnTo>
                <a:lnTo>
                  <a:pt x="1254" y="2992"/>
                </a:lnTo>
                <a:lnTo>
                  <a:pt x="1254" y="3023"/>
                </a:lnTo>
                <a:lnTo>
                  <a:pt x="1271" y="3023"/>
                </a:lnTo>
                <a:lnTo>
                  <a:pt x="1271" y="3075"/>
                </a:lnTo>
                <a:lnTo>
                  <a:pt x="1290" y="3075"/>
                </a:lnTo>
                <a:lnTo>
                  <a:pt x="1290" y="3093"/>
                </a:lnTo>
                <a:lnTo>
                  <a:pt x="1322" y="3093"/>
                </a:lnTo>
                <a:lnTo>
                  <a:pt x="1322" y="3109"/>
                </a:lnTo>
                <a:lnTo>
                  <a:pt x="1356" y="3109"/>
                </a:lnTo>
                <a:lnTo>
                  <a:pt x="1356" y="3125"/>
                </a:lnTo>
                <a:lnTo>
                  <a:pt x="1391" y="3125"/>
                </a:lnTo>
                <a:lnTo>
                  <a:pt x="1391" y="3138"/>
                </a:lnTo>
                <a:lnTo>
                  <a:pt x="1407" y="3138"/>
                </a:lnTo>
                <a:lnTo>
                  <a:pt x="1407" y="3118"/>
                </a:lnTo>
                <a:lnTo>
                  <a:pt x="1422" y="3118"/>
                </a:lnTo>
                <a:lnTo>
                  <a:pt x="1426" y="3116"/>
                </a:lnTo>
                <a:lnTo>
                  <a:pt x="1479" y="3216"/>
                </a:lnTo>
                <a:lnTo>
                  <a:pt x="1620" y="3216"/>
                </a:lnTo>
                <a:lnTo>
                  <a:pt x="1620" y="3054"/>
                </a:lnTo>
                <a:lnTo>
                  <a:pt x="1636" y="3032"/>
                </a:lnTo>
                <a:lnTo>
                  <a:pt x="1659" y="3032"/>
                </a:lnTo>
                <a:lnTo>
                  <a:pt x="1677" y="3016"/>
                </a:lnTo>
                <a:lnTo>
                  <a:pt x="1695" y="3016"/>
                </a:lnTo>
                <a:lnTo>
                  <a:pt x="1727" y="3002"/>
                </a:lnTo>
                <a:lnTo>
                  <a:pt x="1747" y="3002"/>
                </a:lnTo>
                <a:lnTo>
                  <a:pt x="1747" y="2961"/>
                </a:lnTo>
                <a:lnTo>
                  <a:pt x="1764" y="2961"/>
                </a:lnTo>
                <a:lnTo>
                  <a:pt x="1764" y="2943"/>
                </a:lnTo>
                <a:lnTo>
                  <a:pt x="1783" y="2943"/>
                </a:lnTo>
                <a:lnTo>
                  <a:pt x="1783" y="2923"/>
                </a:lnTo>
                <a:lnTo>
                  <a:pt x="1797" y="2923"/>
                </a:lnTo>
                <a:lnTo>
                  <a:pt x="1797" y="2905"/>
                </a:lnTo>
                <a:lnTo>
                  <a:pt x="1817" y="2905"/>
                </a:lnTo>
                <a:lnTo>
                  <a:pt x="1817" y="2885"/>
                </a:lnTo>
                <a:lnTo>
                  <a:pt x="1856" y="2852"/>
                </a:lnTo>
                <a:lnTo>
                  <a:pt x="1856" y="2846"/>
                </a:lnTo>
                <a:lnTo>
                  <a:pt x="1998" y="2786"/>
                </a:lnTo>
                <a:lnTo>
                  <a:pt x="1998" y="2751"/>
                </a:lnTo>
                <a:lnTo>
                  <a:pt x="2012" y="2751"/>
                </a:lnTo>
                <a:lnTo>
                  <a:pt x="2012" y="2730"/>
                </a:lnTo>
                <a:lnTo>
                  <a:pt x="2061" y="2730"/>
                </a:lnTo>
                <a:lnTo>
                  <a:pt x="2061" y="2594"/>
                </a:lnTo>
                <a:lnTo>
                  <a:pt x="2156" y="2594"/>
                </a:lnTo>
                <a:lnTo>
                  <a:pt x="2171" y="2621"/>
                </a:lnTo>
                <a:lnTo>
                  <a:pt x="2386" y="2621"/>
                </a:lnTo>
                <a:lnTo>
                  <a:pt x="2386" y="2608"/>
                </a:lnTo>
                <a:lnTo>
                  <a:pt x="2468" y="2594"/>
                </a:lnTo>
                <a:lnTo>
                  <a:pt x="2501" y="2579"/>
                </a:lnTo>
                <a:lnTo>
                  <a:pt x="2521" y="2579"/>
                </a:lnTo>
                <a:lnTo>
                  <a:pt x="2521" y="2559"/>
                </a:lnTo>
                <a:lnTo>
                  <a:pt x="2538" y="2559"/>
                </a:lnTo>
                <a:lnTo>
                  <a:pt x="2538" y="2347"/>
                </a:lnTo>
                <a:lnTo>
                  <a:pt x="2557" y="2331"/>
                </a:lnTo>
                <a:lnTo>
                  <a:pt x="2557" y="2273"/>
                </a:lnTo>
                <a:lnTo>
                  <a:pt x="2572" y="2273"/>
                </a:lnTo>
                <a:lnTo>
                  <a:pt x="2572" y="2256"/>
                </a:lnTo>
                <a:lnTo>
                  <a:pt x="2594" y="2230"/>
                </a:lnTo>
                <a:lnTo>
                  <a:pt x="2631" y="2230"/>
                </a:lnTo>
                <a:lnTo>
                  <a:pt x="2631" y="2295"/>
                </a:lnTo>
                <a:lnTo>
                  <a:pt x="2648" y="2295"/>
                </a:lnTo>
                <a:lnTo>
                  <a:pt x="2648" y="2315"/>
                </a:lnTo>
                <a:lnTo>
                  <a:pt x="2719" y="2315"/>
                </a:lnTo>
                <a:lnTo>
                  <a:pt x="2719" y="2295"/>
                </a:lnTo>
                <a:lnTo>
                  <a:pt x="2737" y="2295"/>
                </a:lnTo>
                <a:lnTo>
                  <a:pt x="2737" y="2273"/>
                </a:lnTo>
                <a:lnTo>
                  <a:pt x="2847" y="2273"/>
                </a:lnTo>
                <a:lnTo>
                  <a:pt x="2847" y="2230"/>
                </a:lnTo>
                <a:lnTo>
                  <a:pt x="2876" y="2230"/>
                </a:lnTo>
                <a:lnTo>
                  <a:pt x="2876" y="2216"/>
                </a:lnTo>
                <a:lnTo>
                  <a:pt x="2896" y="2216"/>
                </a:lnTo>
                <a:lnTo>
                  <a:pt x="2896" y="2155"/>
                </a:lnTo>
                <a:lnTo>
                  <a:pt x="3096" y="2155"/>
                </a:lnTo>
                <a:lnTo>
                  <a:pt x="3096" y="2256"/>
                </a:lnTo>
                <a:lnTo>
                  <a:pt x="3115" y="2256"/>
                </a:lnTo>
                <a:lnTo>
                  <a:pt x="3115" y="2273"/>
                </a:lnTo>
                <a:lnTo>
                  <a:pt x="3199" y="2273"/>
                </a:lnTo>
                <a:lnTo>
                  <a:pt x="3199" y="2270"/>
                </a:lnTo>
                <a:lnTo>
                  <a:pt x="3204" y="2273"/>
                </a:lnTo>
                <a:lnTo>
                  <a:pt x="3204" y="2242"/>
                </a:lnTo>
                <a:lnTo>
                  <a:pt x="3180" y="2242"/>
                </a:lnTo>
                <a:lnTo>
                  <a:pt x="3180" y="2218"/>
                </a:lnTo>
                <a:lnTo>
                  <a:pt x="3204" y="2218"/>
                </a:lnTo>
                <a:lnTo>
                  <a:pt x="3204" y="1938"/>
                </a:lnTo>
                <a:lnTo>
                  <a:pt x="3271" y="1938"/>
                </a:lnTo>
                <a:lnTo>
                  <a:pt x="3289" y="1959"/>
                </a:lnTo>
                <a:lnTo>
                  <a:pt x="3289" y="1979"/>
                </a:lnTo>
                <a:lnTo>
                  <a:pt x="3334" y="2025"/>
                </a:lnTo>
                <a:lnTo>
                  <a:pt x="3462" y="2025"/>
                </a:lnTo>
                <a:lnTo>
                  <a:pt x="3462" y="2001"/>
                </a:lnTo>
                <a:lnTo>
                  <a:pt x="3594" y="2001"/>
                </a:lnTo>
                <a:lnTo>
                  <a:pt x="3616" y="2025"/>
                </a:lnTo>
                <a:lnTo>
                  <a:pt x="3790" y="2025"/>
                </a:lnTo>
                <a:lnTo>
                  <a:pt x="3790" y="1959"/>
                </a:lnTo>
                <a:lnTo>
                  <a:pt x="3809" y="1959"/>
                </a:lnTo>
                <a:lnTo>
                  <a:pt x="3809" y="1915"/>
                </a:lnTo>
                <a:lnTo>
                  <a:pt x="3832" y="1915"/>
                </a:lnTo>
                <a:lnTo>
                  <a:pt x="3832" y="1895"/>
                </a:lnTo>
                <a:lnTo>
                  <a:pt x="3878" y="1895"/>
                </a:lnTo>
                <a:lnTo>
                  <a:pt x="3878" y="1874"/>
                </a:lnTo>
                <a:lnTo>
                  <a:pt x="3897" y="1874"/>
                </a:lnTo>
                <a:lnTo>
                  <a:pt x="3897" y="1808"/>
                </a:lnTo>
                <a:lnTo>
                  <a:pt x="3878" y="1783"/>
                </a:lnTo>
                <a:lnTo>
                  <a:pt x="3878" y="1742"/>
                </a:lnTo>
                <a:lnTo>
                  <a:pt x="3856" y="1742"/>
                </a:lnTo>
                <a:lnTo>
                  <a:pt x="3856" y="1701"/>
                </a:lnTo>
                <a:lnTo>
                  <a:pt x="3878" y="1676"/>
                </a:lnTo>
                <a:lnTo>
                  <a:pt x="3875" y="1654"/>
                </a:lnTo>
                <a:lnTo>
                  <a:pt x="3879" y="1660"/>
                </a:lnTo>
                <a:lnTo>
                  <a:pt x="3878" y="1654"/>
                </a:lnTo>
                <a:lnTo>
                  <a:pt x="3919" y="1654"/>
                </a:lnTo>
                <a:lnTo>
                  <a:pt x="3919" y="1636"/>
                </a:lnTo>
                <a:lnTo>
                  <a:pt x="3940" y="1636"/>
                </a:lnTo>
                <a:lnTo>
                  <a:pt x="3940" y="1524"/>
                </a:lnTo>
                <a:lnTo>
                  <a:pt x="3919" y="1524"/>
                </a:lnTo>
                <a:lnTo>
                  <a:pt x="3919" y="1503"/>
                </a:lnTo>
                <a:lnTo>
                  <a:pt x="3897" y="1503"/>
                </a:lnTo>
                <a:lnTo>
                  <a:pt x="3897" y="1462"/>
                </a:lnTo>
                <a:lnTo>
                  <a:pt x="3856" y="1462"/>
                </a:lnTo>
                <a:lnTo>
                  <a:pt x="3856" y="1481"/>
                </a:lnTo>
                <a:lnTo>
                  <a:pt x="3832" y="1481"/>
                </a:lnTo>
                <a:lnTo>
                  <a:pt x="3832" y="1503"/>
                </a:lnTo>
                <a:lnTo>
                  <a:pt x="3809" y="1503"/>
                </a:lnTo>
                <a:lnTo>
                  <a:pt x="3790" y="1524"/>
                </a:lnTo>
                <a:lnTo>
                  <a:pt x="3705" y="1524"/>
                </a:lnTo>
                <a:lnTo>
                  <a:pt x="3705" y="1503"/>
                </a:lnTo>
                <a:lnTo>
                  <a:pt x="3724" y="1503"/>
                </a:lnTo>
                <a:lnTo>
                  <a:pt x="3724" y="1462"/>
                </a:lnTo>
                <a:lnTo>
                  <a:pt x="3764" y="1462"/>
                </a:lnTo>
                <a:lnTo>
                  <a:pt x="3764" y="1415"/>
                </a:lnTo>
                <a:lnTo>
                  <a:pt x="3748" y="1415"/>
                </a:lnTo>
                <a:lnTo>
                  <a:pt x="3748" y="1394"/>
                </a:lnTo>
                <a:lnTo>
                  <a:pt x="3705" y="1394"/>
                </a:lnTo>
                <a:lnTo>
                  <a:pt x="3705" y="1374"/>
                </a:lnTo>
                <a:lnTo>
                  <a:pt x="3642" y="1374"/>
                </a:lnTo>
                <a:lnTo>
                  <a:pt x="3642" y="1329"/>
                </a:lnTo>
                <a:lnTo>
                  <a:pt x="3657" y="1329"/>
                </a:lnTo>
                <a:lnTo>
                  <a:pt x="3657" y="1307"/>
                </a:lnTo>
                <a:lnTo>
                  <a:pt x="3680" y="1307"/>
                </a:lnTo>
                <a:lnTo>
                  <a:pt x="3657" y="1307"/>
                </a:lnTo>
                <a:lnTo>
                  <a:pt x="3657" y="1286"/>
                </a:lnTo>
                <a:lnTo>
                  <a:pt x="3642" y="1286"/>
                </a:lnTo>
                <a:lnTo>
                  <a:pt x="3642" y="1269"/>
                </a:lnTo>
                <a:lnTo>
                  <a:pt x="3616" y="1269"/>
                </a:lnTo>
                <a:lnTo>
                  <a:pt x="3616" y="1156"/>
                </a:lnTo>
                <a:lnTo>
                  <a:pt x="3705" y="1156"/>
                </a:lnTo>
                <a:lnTo>
                  <a:pt x="3705" y="1176"/>
                </a:lnTo>
                <a:lnTo>
                  <a:pt x="3724" y="1176"/>
                </a:lnTo>
                <a:lnTo>
                  <a:pt x="3724" y="1200"/>
                </a:lnTo>
                <a:lnTo>
                  <a:pt x="3748" y="1200"/>
                </a:lnTo>
                <a:lnTo>
                  <a:pt x="3748" y="1223"/>
                </a:lnTo>
                <a:lnTo>
                  <a:pt x="3764" y="1223"/>
                </a:lnTo>
                <a:lnTo>
                  <a:pt x="3832" y="1279"/>
                </a:lnTo>
                <a:lnTo>
                  <a:pt x="3878" y="1262"/>
                </a:lnTo>
                <a:lnTo>
                  <a:pt x="3902" y="1250"/>
                </a:lnTo>
                <a:lnTo>
                  <a:pt x="3856" y="1226"/>
                </a:lnTo>
                <a:lnTo>
                  <a:pt x="3859" y="1198"/>
                </a:lnTo>
                <a:lnTo>
                  <a:pt x="3832" y="1178"/>
                </a:lnTo>
                <a:lnTo>
                  <a:pt x="3832" y="1048"/>
                </a:lnTo>
                <a:lnTo>
                  <a:pt x="3856" y="1026"/>
                </a:lnTo>
                <a:lnTo>
                  <a:pt x="3856" y="1005"/>
                </a:lnTo>
                <a:lnTo>
                  <a:pt x="3878" y="1005"/>
                </a:lnTo>
                <a:lnTo>
                  <a:pt x="3878" y="916"/>
                </a:lnTo>
                <a:lnTo>
                  <a:pt x="3897" y="893"/>
                </a:lnTo>
                <a:lnTo>
                  <a:pt x="3897" y="852"/>
                </a:lnTo>
                <a:lnTo>
                  <a:pt x="3919" y="852"/>
                </a:lnTo>
                <a:lnTo>
                  <a:pt x="3919" y="808"/>
                </a:lnTo>
                <a:lnTo>
                  <a:pt x="3940" y="808"/>
                </a:lnTo>
                <a:lnTo>
                  <a:pt x="3940" y="764"/>
                </a:lnTo>
                <a:lnTo>
                  <a:pt x="3967" y="764"/>
                </a:lnTo>
                <a:lnTo>
                  <a:pt x="3967" y="721"/>
                </a:lnTo>
                <a:lnTo>
                  <a:pt x="3988" y="703"/>
                </a:lnTo>
                <a:lnTo>
                  <a:pt x="3988" y="657"/>
                </a:lnTo>
                <a:lnTo>
                  <a:pt x="4010" y="657"/>
                </a:lnTo>
                <a:lnTo>
                  <a:pt x="4010" y="567"/>
                </a:lnTo>
                <a:lnTo>
                  <a:pt x="3988" y="567"/>
                </a:lnTo>
                <a:lnTo>
                  <a:pt x="3988" y="528"/>
                </a:lnTo>
                <a:lnTo>
                  <a:pt x="3967" y="528"/>
                </a:lnTo>
                <a:lnTo>
                  <a:pt x="3967" y="333"/>
                </a:lnTo>
                <a:lnTo>
                  <a:pt x="3940" y="333"/>
                </a:lnTo>
                <a:lnTo>
                  <a:pt x="3940" y="312"/>
                </a:lnTo>
                <a:lnTo>
                  <a:pt x="3919" y="312"/>
                </a:lnTo>
                <a:lnTo>
                  <a:pt x="3919" y="292"/>
                </a:lnTo>
                <a:lnTo>
                  <a:pt x="3748" y="292"/>
                </a:lnTo>
                <a:lnTo>
                  <a:pt x="3748" y="312"/>
                </a:lnTo>
                <a:lnTo>
                  <a:pt x="3680" y="312"/>
                </a:lnTo>
                <a:lnTo>
                  <a:pt x="3680" y="292"/>
                </a:lnTo>
                <a:lnTo>
                  <a:pt x="3642" y="292"/>
                </a:lnTo>
                <a:lnTo>
                  <a:pt x="3642" y="244"/>
                </a:lnTo>
                <a:lnTo>
                  <a:pt x="3616" y="244"/>
                </a:lnTo>
                <a:lnTo>
                  <a:pt x="3616" y="202"/>
                </a:lnTo>
                <a:lnTo>
                  <a:pt x="3642" y="202"/>
                </a:lnTo>
                <a:lnTo>
                  <a:pt x="3657" y="181"/>
                </a:lnTo>
                <a:lnTo>
                  <a:pt x="3657" y="160"/>
                </a:lnTo>
                <a:lnTo>
                  <a:pt x="3642" y="134"/>
                </a:lnTo>
                <a:lnTo>
                  <a:pt x="3616" y="134"/>
                </a:lnTo>
                <a:lnTo>
                  <a:pt x="3616" y="115"/>
                </a:lnTo>
                <a:lnTo>
                  <a:pt x="3594" y="115"/>
                </a:lnTo>
                <a:lnTo>
                  <a:pt x="3594" y="94"/>
                </a:lnTo>
                <a:lnTo>
                  <a:pt x="3570" y="94"/>
                </a:lnTo>
                <a:lnTo>
                  <a:pt x="3549" y="70"/>
                </a:lnTo>
                <a:lnTo>
                  <a:pt x="3422" y="70"/>
                </a:lnTo>
                <a:lnTo>
                  <a:pt x="3401" y="33"/>
                </a:lnTo>
                <a:lnTo>
                  <a:pt x="3361" y="22"/>
                </a:lnTo>
                <a:lnTo>
                  <a:pt x="3340" y="0"/>
                </a:lnTo>
                <a:lnTo>
                  <a:pt x="3271" y="0"/>
                </a:lnTo>
                <a:lnTo>
                  <a:pt x="3271" y="62"/>
                </a:lnTo>
                <a:lnTo>
                  <a:pt x="3361" y="62"/>
                </a:lnTo>
                <a:lnTo>
                  <a:pt x="3361" y="161"/>
                </a:lnTo>
                <a:lnTo>
                  <a:pt x="3348" y="161"/>
                </a:lnTo>
                <a:lnTo>
                  <a:pt x="3348" y="185"/>
                </a:lnTo>
                <a:lnTo>
                  <a:pt x="3329" y="185"/>
                </a:lnTo>
                <a:lnTo>
                  <a:pt x="3329" y="202"/>
                </a:lnTo>
                <a:lnTo>
                  <a:pt x="3310" y="202"/>
                </a:lnTo>
                <a:lnTo>
                  <a:pt x="3310" y="225"/>
                </a:lnTo>
                <a:lnTo>
                  <a:pt x="3289" y="225"/>
                </a:lnTo>
                <a:lnTo>
                  <a:pt x="3289" y="240"/>
                </a:lnTo>
                <a:lnTo>
                  <a:pt x="3271" y="262"/>
                </a:lnTo>
                <a:lnTo>
                  <a:pt x="3271" y="303"/>
                </a:lnTo>
                <a:lnTo>
                  <a:pt x="3252" y="303"/>
                </a:lnTo>
                <a:lnTo>
                  <a:pt x="3252" y="342"/>
                </a:lnTo>
                <a:lnTo>
                  <a:pt x="3236" y="361"/>
                </a:lnTo>
                <a:lnTo>
                  <a:pt x="3236" y="381"/>
                </a:lnTo>
                <a:lnTo>
                  <a:pt x="3215" y="381"/>
                </a:lnTo>
                <a:lnTo>
                  <a:pt x="3215" y="622"/>
                </a:lnTo>
                <a:lnTo>
                  <a:pt x="3197" y="622"/>
                </a:lnTo>
                <a:lnTo>
                  <a:pt x="3174" y="636"/>
                </a:lnTo>
                <a:lnTo>
                  <a:pt x="3115" y="636"/>
                </a:lnTo>
                <a:lnTo>
                  <a:pt x="3115" y="652"/>
                </a:lnTo>
                <a:lnTo>
                  <a:pt x="3077" y="652"/>
                </a:lnTo>
                <a:lnTo>
                  <a:pt x="3077" y="679"/>
                </a:lnTo>
                <a:lnTo>
                  <a:pt x="3061" y="696"/>
                </a:lnTo>
                <a:lnTo>
                  <a:pt x="3061" y="715"/>
                </a:lnTo>
                <a:lnTo>
                  <a:pt x="2982" y="715"/>
                </a:lnTo>
                <a:lnTo>
                  <a:pt x="2982" y="679"/>
                </a:lnTo>
                <a:lnTo>
                  <a:pt x="2908" y="679"/>
                </a:lnTo>
                <a:lnTo>
                  <a:pt x="2908" y="715"/>
                </a:lnTo>
                <a:lnTo>
                  <a:pt x="2887" y="715"/>
                </a:lnTo>
                <a:lnTo>
                  <a:pt x="2779" y="872"/>
                </a:lnTo>
                <a:lnTo>
                  <a:pt x="2783" y="868"/>
                </a:lnTo>
                <a:lnTo>
                  <a:pt x="2810" y="933"/>
                </a:lnTo>
                <a:lnTo>
                  <a:pt x="2810" y="1065"/>
                </a:lnTo>
                <a:lnTo>
                  <a:pt x="2867" y="1065"/>
                </a:lnTo>
                <a:lnTo>
                  <a:pt x="2867" y="1049"/>
                </a:lnTo>
                <a:lnTo>
                  <a:pt x="2887" y="1049"/>
                </a:lnTo>
                <a:lnTo>
                  <a:pt x="2887" y="1028"/>
                </a:lnTo>
                <a:lnTo>
                  <a:pt x="3005" y="1028"/>
                </a:lnTo>
                <a:lnTo>
                  <a:pt x="3005" y="1049"/>
                </a:lnTo>
                <a:lnTo>
                  <a:pt x="3021" y="1049"/>
                </a:lnTo>
                <a:lnTo>
                  <a:pt x="3021" y="1065"/>
                </a:lnTo>
                <a:lnTo>
                  <a:pt x="3039" y="1065"/>
                </a:lnTo>
                <a:lnTo>
                  <a:pt x="3077" y="1088"/>
                </a:lnTo>
                <a:lnTo>
                  <a:pt x="3077" y="1065"/>
                </a:lnTo>
                <a:lnTo>
                  <a:pt x="3096" y="1065"/>
                </a:lnTo>
                <a:lnTo>
                  <a:pt x="3096" y="1028"/>
                </a:lnTo>
                <a:lnTo>
                  <a:pt x="3115" y="1028"/>
                </a:lnTo>
                <a:lnTo>
                  <a:pt x="3115" y="992"/>
                </a:lnTo>
                <a:lnTo>
                  <a:pt x="3141" y="992"/>
                </a:lnTo>
                <a:lnTo>
                  <a:pt x="3141" y="972"/>
                </a:lnTo>
                <a:lnTo>
                  <a:pt x="3174" y="972"/>
                </a:lnTo>
                <a:lnTo>
                  <a:pt x="3197" y="992"/>
                </a:lnTo>
                <a:lnTo>
                  <a:pt x="3215" y="992"/>
                </a:lnTo>
                <a:lnTo>
                  <a:pt x="3215" y="1010"/>
                </a:lnTo>
                <a:lnTo>
                  <a:pt x="3236" y="1010"/>
                </a:lnTo>
                <a:lnTo>
                  <a:pt x="3236" y="1028"/>
                </a:lnTo>
                <a:lnTo>
                  <a:pt x="3271" y="1065"/>
                </a:lnTo>
                <a:lnTo>
                  <a:pt x="3271" y="1088"/>
                </a:lnTo>
                <a:lnTo>
                  <a:pt x="3289" y="1088"/>
                </a:lnTo>
                <a:lnTo>
                  <a:pt x="3289" y="1109"/>
                </a:lnTo>
                <a:lnTo>
                  <a:pt x="3310" y="1109"/>
                </a:lnTo>
                <a:lnTo>
                  <a:pt x="3310" y="1130"/>
                </a:lnTo>
                <a:lnTo>
                  <a:pt x="3329" y="1130"/>
                </a:lnTo>
                <a:lnTo>
                  <a:pt x="3329" y="1148"/>
                </a:lnTo>
                <a:lnTo>
                  <a:pt x="3348" y="1148"/>
                </a:lnTo>
                <a:lnTo>
                  <a:pt x="3361" y="1168"/>
                </a:lnTo>
                <a:lnTo>
                  <a:pt x="3361" y="1203"/>
                </a:lnTo>
                <a:lnTo>
                  <a:pt x="3289" y="1203"/>
                </a:lnTo>
                <a:lnTo>
                  <a:pt x="3252" y="1234"/>
                </a:lnTo>
                <a:lnTo>
                  <a:pt x="3215" y="1234"/>
                </a:lnTo>
                <a:lnTo>
                  <a:pt x="3096" y="1269"/>
                </a:lnTo>
                <a:lnTo>
                  <a:pt x="3061" y="1286"/>
                </a:lnTo>
                <a:lnTo>
                  <a:pt x="3021" y="1327"/>
                </a:lnTo>
                <a:lnTo>
                  <a:pt x="2982" y="1327"/>
                </a:lnTo>
                <a:lnTo>
                  <a:pt x="2982" y="1342"/>
                </a:lnTo>
                <a:lnTo>
                  <a:pt x="2965" y="1342"/>
                </a:lnTo>
                <a:lnTo>
                  <a:pt x="2965" y="1364"/>
                </a:lnTo>
                <a:lnTo>
                  <a:pt x="2946" y="1381"/>
                </a:lnTo>
                <a:lnTo>
                  <a:pt x="2946" y="1424"/>
                </a:lnTo>
                <a:lnTo>
                  <a:pt x="2923" y="1424"/>
                </a:lnTo>
                <a:lnTo>
                  <a:pt x="2923" y="1462"/>
                </a:lnTo>
                <a:lnTo>
                  <a:pt x="2908" y="1462"/>
                </a:lnTo>
                <a:lnTo>
                  <a:pt x="2908" y="1483"/>
                </a:lnTo>
                <a:lnTo>
                  <a:pt x="2867" y="1499"/>
                </a:lnTo>
                <a:lnTo>
                  <a:pt x="2601" y="1499"/>
                </a:lnTo>
                <a:lnTo>
                  <a:pt x="2601" y="1548"/>
                </a:lnTo>
                <a:lnTo>
                  <a:pt x="2578" y="1548"/>
                </a:lnTo>
                <a:lnTo>
                  <a:pt x="2578" y="1581"/>
                </a:lnTo>
                <a:lnTo>
                  <a:pt x="2540" y="1621"/>
                </a:lnTo>
                <a:lnTo>
                  <a:pt x="2521" y="1621"/>
                </a:lnTo>
                <a:lnTo>
                  <a:pt x="2521" y="1639"/>
                </a:lnTo>
                <a:lnTo>
                  <a:pt x="2238" y="1639"/>
                </a:lnTo>
                <a:lnTo>
                  <a:pt x="2238" y="1662"/>
                </a:lnTo>
                <a:lnTo>
                  <a:pt x="2214" y="1662"/>
                </a:lnTo>
                <a:lnTo>
                  <a:pt x="2214" y="1820"/>
                </a:lnTo>
                <a:lnTo>
                  <a:pt x="2238" y="1820"/>
                </a:lnTo>
                <a:lnTo>
                  <a:pt x="2238" y="1839"/>
                </a:lnTo>
                <a:lnTo>
                  <a:pt x="2252" y="1839"/>
                </a:lnTo>
                <a:lnTo>
                  <a:pt x="2252" y="1915"/>
                </a:lnTo>
                <a:lnTo>
                  <a:pt x="2238" y="1915"/>
                </a:lnTo>
                <a:lnTo>
                  <a:pt x="2238" y="1937"/>
                </a:lnTo>
                <a:lnTo>
                  <a:pt x="2214" y="1937"/>
                </a:lnTo>
                <a:lnTo>
                  <a:pt x="2199" y="1957"/>
                </a:lnTo>
                <a:lnTo>
                  <a:pt x="2199" y="1976"/>
                </a:lnTo>
                <a:lnTo>
                  <a:pt x="2176" y="1976"/>
                </a:lnTo>
                <a:lnTo>
                  <a:pt x="2176" y="1994"/>
                </a:lnTo>
                <a:lnTo>
                  <a:pt x="2159" y="1994"/>
                </a:lnTo>
                <a:lnTo>
                  <a:pt x="2159" y="2015"/>
                </a:lnTo>
                <a:lnTo>
                  <a:pt x="2142" y="2015"/>
                </a:lnTo>
                <a:lnTo>
                  <a:pt x="2142" y="2032"/>
                </a:lnTo>
                <a:lnTo>
                  <a:pt x="2104" y="2032"/>
                </a:lnTo>
                <a:lnTo>
                  <a:pt x="2104" y="2055"/>
                </a:lnTo>
                <a:lnTo>
                  <a:pt x="2062" y="2055"/>
                </a:lnTo>
                <a:lnTo>
                  <a:pt x="2062" y="2072"/>
                </a:lnTo>
                <a:lnTo>
                  <a:pt x="2045" y="2095"/>
                </a:lnTo>
                <a:lnTo>
                  <a:pt x="2023" y="2095"/>
                </a:lnTo>
                <a:lnTo>
                  <a:pt x="2023" y="2110"/>
                </a:lnTo>
                <a:lnTo>
                  <a:pt x="2005" y="2110"/>
                </a:lnTo>
                <a:lnTo>
                  <a:pt x="2005" y="2134"/>
                </a:lnTo>
                <a:lnTo>
                  <a:pt x="1965" y="2134"/>
                </a:lnTo>
                <a:lnTo>
                  <a:pt x="1965" y="2154"/>
                </a:lnTo>
                <a:lnTo>
                  <a:pt x="1702" y="2154"/>
                </a:lnTo>
                <a:lnTo>
                  <a:pt x="1702" y="2176"/>
                </a:lnTo>
                <a:lnTo>
                  <a:pt x="1641" y="2176"/>
                </a:lnTo>
                <a:lnTo>
                  <a:pt x="1620" y="2191"/>
                </a:lnTo>
                <a:lnTo>
                  <a:pt x="1586" y="2191"/>
                </a:lnTo>
                <a:lnTo>
                  <a:pt x="1586" y="2208"/>
                </a:lnTo>
                <a:lnTo>
                  <a:pt x="1545" y="2208"/>
                </a:lnTo>
                <a:lnTo>
                  <a:pt x="1527" y="2230"/>
                </a:lnTo>
                <a:lnTo>
                  <a:pt x="1485" y="2230"/>
                </a:lnTo>
                <a:lnTo>
                  <a:pt x="1485" y="2248"/>
                </a:lnTo>
                <a:lnTo>
                  <a:pt x="1430" y="2248"/>
                </a:lnTo>
                <a:lnTo>
                  <a:pt x="1430" y="2272"/>
                </a:lnTo>
                <a:lnTo>
                  <a:pt x="1293" y="2272"/>
                </a:lnTo>
                <a:lnTo>
                  <a:pt x="1293" y="2289"/>
                </a:lnTo>
                <a:lnTo>
                  <a:pt x="1278" y="2289"/>
                </a:lnTo>
                <a:lnTo>
                  <a:pt x="1278" y="2313"/>
                </a:lnTo>
                <a:lnTo>
                  <a:pt x="1202" y="2313"/>
                </a:lnTo>
                <a:lnTo>
                  <a:pt x="1163" y="2289"/>
                </a:lnTo>
                <a:lnTo>
                  <a:pt x="1163" y="2272"/>
                </a:lnTo>
                <a:lnTo>
                  <a:pt x="1096" y="2272"/>
                </a:lnTo>
                <a:lnTo>
                  <a:pt x="1089" y="2272"/>
                </a:lnTo>
                <a:lnTo>
                  <a:pt x="1043" y="2272"/>
                </a:lnTo>
                <a:lnTo>
                  <a:pt x="1026" y="2248"/>
                </a:lnTo>
                <a:lnTo>
                  <a:pt x="1011" y="2248"/>
                </a:lnTo>
                <a:lnTo>
                  <a:pt x="1011" y="2230"/>
                </a:lnTo>
                <a:lnTo>
                  <a:pt x="969" y="2230"/>
                </a:lnTo>
                <a:lnTo>
                  <a:pt x="969" y="2208"/>
                </a:lnTo>
                <a:lnTo>
                  <a:pt x="950" y="2208"/>
                </a:lnTo>
                <a:lnTo>
                  <a:pt x="950" y="2191"/>
                </a:lnTo>
                <a:lnTo>
                  <a:pt x="873" y="2191"/>
                </a:lnTo>
                <a:lnTo>
                  <a:pt x="853" y="2208"/>
                </a:lnTo>
                <a:lnTo>
                  <a:pt x="853" y="2230"/>
                </a:lnTo>
                <a:lnTo>
                  <a:pt x="817" y="2230"/>
                </a:lnTo>
                <a:lnTo>
                  <a:pt x="817" y="2208"/>
                </a:lnTo>
                <a:lnTo>
                  <a:pt x="795" y="2208"/>
                </a:lnTo>
                <a:lnTo>
                  <a:pt x="795" y="2191"/>
                </a:lnTo>
                <a:lnTo>
                  <a:pt x="776" y="2191"/>
                </a:lnTo>
                <a:lnTo>
                  <a:pt x="760" y="2176"/>
                </a:lnTo>
                <a:lnTo>
                  <a:pt x="719" y="2176"/>
                </a:lnTo>
                <a:lnTo>
                  <a:pt x="719" y="2154"/>
                </a:lnTo>
                <a:lnTo>
                  <a:pt x="471" y="2154"/>
                </a:lnTo>
                <a:lnTo>
                  <a:pt x="471" y="2176"/>
                </a:lnTo>
                <a:lnTo>
                  <a:pt x="361" y="2176"/>
                </a:lnTo>
                <a:lnTo>
                  <a:pt x="361" y="2154"/>
                </a:lnTo>
                <a:lnTo>
                  <a:pt x="318" y="2154"/>
                </a:lnTo>
                <a:lnTo>
                  <a:pt x="318" y="2134"/>
                </a:lnTo>
                <a:lnTo>
                  <a:pt x="238" y="2134"/>
                </a:lnTo>
                <a:lnTo>
                  <a:pt x="200" y="2110"/>
                </a:lnTo>
                <a:lnTo>
                  <a:pt x="103" y="2110"/>
                </a:lnTo>
                <a:lnTo>
                  <a:pt x="103" y="2095"/>
                </a:lnTo>
                <a:lnTo>
                  <a:pt x="70" y="2095"/>
                </a:lnTo>
                <a:lnTo>
                  <a:pt x="70" y="2072"/>
                </a:lnTo>
                <a:lnTo>
                  <a:pt x="16" y="2072"/>
                </a:lnTo>
                <a:lnTo>
                  <a:pt x="13" y="2072"/>
                </a:lnTo>
                <a:lnTo>
                  <a:pt x="13" y="2071"/>
                </a:lnTo>
                <a:lnTo>
                  <a:pt x="0" y="2194"/>
                </a:lnTo>
                <a:lnTo>
                  <a:pt x="52" y="2280"/>
                </a:lnTo>
                <a:lnTo>
                  <a:pt x="99" y="2363"/>
                </a:lnTo>
                <a:lnTo>
                  <a:pt x="132" y="2440"/>
                </a:lnTo>
                <a:lnTo>
                  <a:pt x="158" y="2555"/>
                </a:lnTo>
                <a:lnTo>
                  <a:pt x="301" y="2555"/>
                </a:lnTo>
                <a:lnTo>
                  <a:pt x="301" y="2611"/>
                </a:lnTo>
                <a:lnTo>
                  <a:pt x="282" y="2611"/>
                </a:lnTo>
                <a:lnTo>
                  <a:pt x="282" y="2629"/>
                </a:lnTo>
                <a:lnTo>
                  <a:pt x="246" y="2629"/>
                </a:lnTo>
                <a:lnTo>
                  <a:pt x="246" y="2765"/>
                </a:lnTo>
                <a:lnTo>
                  <a:pt x="282" y="2765"/>
                </a:lnTo>
                <a:lnTo>
                  <a:pt x="282" y="2782"/>
                </a:lnTo>
                <a:lnTo>
                  <a:pt x="316" y="2782"/>
                </a:lnTo>
                <a:lnTo>
                  <a:pt x="316" y="2806"/>
                </a:lnTo>
                <a:lnTo>
                  <a:pt x="334" y="2806"/>
                </a:lnTo>
                <a:lnTo>
                  <a:pt x="334" y="2878"/>
                </a:lnTo>
                <a:lnTo>
                  <a:pt x="353" y="2878"/>
                </a:lnTo>
                <a:lnTo>
                  <a:pt x="353" y="2917"/>
                </a:lnTo>
                <a:lnTo>
                  <a:pt x="368" y="2917"/>
                </a:lnTo>
                <a:lnTo>
                  <a:pt x="368" y="2934"/>
                </a:lnTo>
                <a:lnTo>
                  <a:pt x="370" y="2934"/>
                </a:lnTo>
                <a:lnTo>
                  <a:pt x="392" y="2934"/>
                </a:lnTo>
                <a:lnTo>
                  <a:pt x="499" y="2968"/>
                </a:lnTo>
                <a:lnTo>
                  <a:pt x="518" y="2968"/>
                </a:lnTo>
                <a:lnTo>
                  <a:pt x="518" y="2992"/>
                </a:lnTo>
                <a:lnTo>
                  <a:pt x="531" y="3008"/>
                </a:lnTo>
                <a:lnTo>
                  <a:pt x="602" y="3008"/>
                </a:lnTo>
                <a:lnTo>
                  <a:pt x="602" y="2914"/>
                </a:lnTo>
                <a:lnTo>
                  <a:pt x="727" y="2914"/>
                </a:lnTo>
                <a:lnTo>
                  <a:pt x="727" y="2894"/>
                </a:lnTo>
                <a:lnTo>
                  <a:pt x="749" y="2894"/>
                </a:lnTo>
                <a:lnTo>
                  <a:pt x="749" y="2858"/>
                </a:lnTo>
                <a:lnTo>
                  <a:pt x="764" y="2858"/>
                </a:lnTo>
                <a:lnTo>
                  <a:pt x="780" y="2841"/>
                </a:lnTo>
                <a:lnTo>
                  <a:pt x="853" y="2841"/>
                </a:lnTo>
                <a:lnTo>
                  <a:pt x="853" y="2821"/>
                </a:lnTo>
                <a:lnTo>
                  <a:pt x="873" y="2806"/>
                </a:lnTo>
                <a:lnTo>
                  <a:pt x="888" y="2841"/>
                </a:lnTo>
                <a:lnTo>
                  <a:pt x="906" y="2841"/>
                </a:lnTo>
                <a:lnTo>
                  <a:pt x="906" y="2858"/>
                </a:lnTo>
                <a:lnTo>
                  <a:pt x="922" y="2858"/>
                </a:lnTo>
                <a:lnTo>
                  <a:pt x="922" y="2968"/>
                </a:lnTo>
                <a:lnTo>
                  <a:pt x="906" y="2968"/>
                </a:lnTo>
                <a:lnTo>
                  <a:pt x="888" y="2992"/>
                </a:lnTo>
                <a:lnTo>
                  <a:pt x="873" y="2992"/>
                </a:lnTo>
                <a:lnTo>
                  <a:pt x="873" y="3008"/>
                </a:lnTo>
                <a:lnTo>
                  <a:pt x="853" y="3027"/>
                </a:lnTo>
                <a:lnTo>
                  <a:pt x="853" y="3060"/>
                </a:lnTo>
                <a:lnTo>
                  <a:pt x="800" y="3060"/>
                </a:lnTo>
                <a:lnTo>
                  <a:pt x="800" y="3084"/>
                </a:lnTo>
                <a:lnTo>
                  <a:pt x="800" y="3138"/>
                </a:lnTo>
                <a:lnTo>
                  <a:pt x="818" y="3138"/>
                </a:lnTo>
                <a:lnTo>
                  <a:pt x="853" y="3157"/>
                </a:lnTo>
                <a:lnTo>
                  <a:pt x="853" y="3188"/>
                </a:lnTo>
                <a:lnTo>
                  <a:pt x="873" y="3188"/>
                </a:lnTo>
                <a:lnTo>
                  <a:pt x="873" y="3228"/>
                </a:lnTo>
                <a:lnTo>
                  <a:pt x="964" y="3228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4" name="Freeform 111"/>
          <p:cNvSpPr/>
          <p:nvPr/>
        </p:nvSpPr>
        <p:spPr bwMode="auto">
          <a:xfrm>
            <a:off x="4606065" y="3048699"/>
            <a:ext cx="700912" cy="759848"/>
          </a:xfrm>
          <a:custGeom>
            <a:avLst/>
            <a:gdLst>
              <a:gd name="T0" fmla="*/ 493 w 1078"/>
              <a:gd name="T1" fmla="*/ 1242 h 1263"/>
              <a:gd name="T2" fmla="*/ 566 w 1078"/>
              <a:gd name="T3" fmla="*/ 1220 h 1263"/>
              <a:gd name="T4" fmla="*/ 587 w 1078"/>
              <a:gd name="T5" fmla="*/ 1166 h 1263"/>
              <a:gd name="T6" fmla="*/ 618 w 1078"/>
              <a:gd name="T7" fmla="*/ 1125 h 1263"/>
              <a:gd name="T8" fmla="*/ 598 w 1078"/>
              <a:gd name="T9" fmla="*/ 994 h 1263"/>
              <a:gd name="T10" fmla="*/ 673 w 1078"/>
              <a:gd name="T11" fmla="*/ 954 h 1263"/>
              <a:gd name="T12" fmla="*/ 742 w 1078"/>
              <a:gd name="T13" fmla="*/ 899 h 1263"/>
              <a:gd name="T14" fmla="*/ 752 w 1078"/>
              <a:gd name="T15" fmla="*/ 768 h 1263"/>
              <a:gd name="T16" fmla="*/ 637 w 1078"/>
              <a:gd name="T17" fmla="*/ 767 h 1263"/>
              <a:gd name="T18" fmla="*/ 618 w 1078"/>
              <a:gd name="T19" fmla="*/ 728 h 1263"/>
              <a:gd name="T20" fmla="*/ 587 w 1078"/>
              <a:gd name="T21" fmla="*/ 673 h 1263"/>
              <a:gd name="T22" fmla="*/ 542 w 1078"/>
              <a:gd name="T23" fmla="*/ 653 h 1263"/>
              <a:gd name="T24" fmla="*/ 509 w 1078"/>
              <a:gd name="T25" fmla="*/ 614 h 1263"/>
              <a:gd name="T26" fmla="*/ 475 w 1078"/>
              <a:gd name="T27" fmla="*/ 575 h 1263"/>
              <a:gd name="T28" fmla="*/ 403 w 1078"/>
              <a:gd name="T29" fmla="*/ 541 h 1263"/>
              <a:gd name="T30" fmla="*/ 383 w 1078"/>
              <a:gd name="T31" fmla="*/ 466 h 1263"/>
              <a:gd name="T32" fmla="*/ 440 w 1078"/>
              <a:gd name="T33" fmla="*/ 424 h 1263"/>
              <a:gd name="T34" fmla="*/ 493 w 1078"/>
              <a:gd name="T35" fmla="*/ 404 h 1263"/>
              <a:gd name="T36" fmla="*/ 509 w 1078"/>
              <a:gd name="T37" fmla="*/ 365 h 1263"/>
              <a:gd name="T38" fmla="*/ 587 w 1078"/>
              <a:gd name="T39" fmla="*/ 310 h 1263"/>
              <a:gd name="T40" fmla="*/ 637 w 1078"/>
              <a:gd name="T41" fmla="*/ 383 h 1263"/>
              <a:gd name="T42" fmla="*/ 673 w 1078"/>
              <a:gd name="T43" fmla="*/ 404 h 1263"/>
              <a:gd name="T44" fmla="*/ 742 w 1078"/>
              <a:gd name="T45" fmla="*/ 439 h 1263"/>
              <a:gd name="T46" fmla="*/ 782 w 1078"/>
              <a:gd name="T47" fmla="*/ 466 h 1263"/>
              <a:gd name="T48" fmla="*/ 798 w 1078"/>
              <a:gd name="T49" fmla="*/ 502 h 1263"/>
              <a:gd name="T50" fmla="*/ 855 w 1078"/>
              <a:gd name="T51" fmla="*/ 542 h 1263"/>
              <a:gd name="T52" fmla="*/ 893 w 1078"/>
              <a:gd name="T53" fmla="*/ 590 h 1263"/>
              <a:gd name="T54" fmla="*/ 1002 w 1078"/>
              <a:gd name="T55" fmla="*/ 591 h 1263"/>
              <a:gd name="T56" fmla="*/ 1078 w 1078"/>
              <a:gd name="T57" fmla="*/ 529 h 1263"/>
              <a:gd name="T58" fmla="*/ 1034 w 1078"/>
              <a:gd name="T59" fmla="*/ 439 h 1263"/>
              <a:gd name="T60" fmla="*/ 975 w 1078"/>
              <a:gd name="T61" fmla="*/ 383 h 1263"/>
              <a:gd name="T62" fmla="*/ 907 w 1078"/>
              <a:gd name="T63" fmla="*/ 287 h 1263"/>
              <a:gd name="T64" fmla="*/ 922 w 1078"/>
              <a:gd name="T65" fmla="*/ 160 h 1263"/>
              <a:gd name="T66" fmla="*/ 870 w 1078"/>
              <a:gd name="T67" fmla="*/ 118 h 1263"/>
              <a:gd name="T68" fmla="*/ 742 w 1078"/>
              <a:gd name="T69" fmla="*/ 101 h 1263"/>
              <a:gd name="T70" fmla="*/ 542 w 1078"/>
              <a:gd name="T71" fmla="*/ 61 h 1263"/>
              <a:gd name="T72" fmla="*/ 493 w 1078"/>
              <a:gd name="T73" fmla="*/ 75 h 1263"/>
              <a:gd name="T74" fmla="*/ 383 w 1078"/>
              <a:gd name="T75" fmla="*/ 140 h 1263"/>
              <a:gd name="T76" fmla="*/ 294 w 1078"/>
              <a:gd name="T77" fmla="*/ 160 h 1263"/>
              <a:gd name="T78" fmla="*/ 277 w 1078"/>
              <a:gd name="T79" fmla="*/ 75 h 1263"/>
              <a:gd name="T80" fmla="*/ 218 w 1078"/>
              <a:gd name="T81" fmla="*/ 118 h 1263"/>
              <a:gd name="T82" fmla="*/ 184 w 1078"/>
              <a:gd name="T83" fmla="*/ 192 h 1263"/>
              <a:gd name="T84" fmla="*/ 167 w 1078"/>
              <a:gd name="T85" fmla="*/ 424 h 1263"/>
              <a:gd name="T86" fmla="*/ 32 w 1078"/>
              <a:gd name="T87" fmla="*/ 453 h 1263"/>
              <a:gd name="T88" fmla="*/ 14 w 1078"/>
              <a:gd name="T89" fmla="*/ 517 h 1263"/>
              <a:gd name="T90" fmla="*/ 71 w 1078"/>
              <a:gd name="T91" fmla="*/ 555 h 1263"/>
              <a:gd name="T92" fmla="*/ 71 w 1078"/>
              <a:gd name="T93" fmla="*/ 653 h 1263"/>
              <a:gd name="T94" fmla="*/ 0 w 1078"/>
              <a:gd name="T95" fmla="*/ 690 h 1263"/>
              <a:gd name="T96" fmla="*/ 14 w 1078"/>
              <a:gd name="T97" fmla="*/ 728 h 1263"/>
              <a:gd name="T98" fmla="*/ 0 w 1078"/>
              <a:gd name="T99" fmla="*/ 847 h 1263"/>
              <a:gd name="T100" fmla="*/ 141 w 1078"/>
              <a:gd name="T101" fmla="*/ 861 h 1263"/>
              <a:gd name="T102" fmla="*/ 122 w 1078"/>
              <a:gd name="T103" fmla="*/ 994 h 1263"/>
              <a:gd name="T104" fmla="*/ 88 w 1078"/>
              <a:gd name="T105" fmla="*/ 1017 h 1263"/>
              <a:gd name="T106" fmla="*/ 53 w 1078"/>
              <a:gd name="T107" fmla="*/ 1050 h 1263"/>
              <a:gd name="T108" fmla="*/ 14 w 1078"/>
              <a:gd name="T109" fmla="*/ 1093 h 1263"/>
              <a:gd name="T110" fmla="*/ 88 w 1078"/>
              <a:gd name="T111" fmla="*/ 1187 h 1263"/>
              <a:gd name="T112" fmla="*/ 119 w 1078"/>
              <a:gd name="T113" fmla="*/ 1230 h 1263"/>
              <a:gd name="T114" fmla="*/ 375 w 1078"/>
              <a:gd name="T115" fmla="*/ 1230 h 1263"/>
              <a:gd name="T116" fmla="*/ 475 w 1078"/>
              <a:gd name="T117" fmla="*/ 1263 h 126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078"/>
              <a:gd name="T178" fmla="*/ 0 h 1263"/>
              <a:gd name="T179" fmla="*/ 1078 w 1078"/>
              <a:gd name="T180" fmla="*/ 1263 h 126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078" h="1263">
                <a:moveTo>
                  <a:pt x="475" y="1263"/>
                </a:moveTo>
                <a:lnTo>
                  <a:pt x="493" y="1263"/>
                </a:lnTo>
                <a:lnTo>
                  <a:pt x="493" y="1242"/>
                </a:lnTo>
                <a:lnTo>
                  <a:pt x="522" y="1242"/>
                </a:lnTo>
                <a:lnTo>
                  <a:pt x="522" y="1220"/>
                </a:lnTo>
                <a:lnTo>
                  <a:pt x="566" y="1220"/>
                </a:lnTo>
                <a:lnTo>
                  <a:pt x="566" y="1208"/>
                </a:lnTo>
                <a:lnTo>
                  <a:pt x="587" y="1208"/>
                </a:lnTo>
                <a:lnTo>
                  <a:pt x="587" y="1166"/>
                </a:lnTo>
                <a:lnTo>
                  <a:pt x="598" y="1148"/>
                </a:lnTo>
                <a:lnTo>
                  <a:pt x="618" y="1148"/>
                </a:lnTo>
                <a:lnTo>
                  <a:pt x="618" y="1125"/>
                </a:lnTo>
                <a:lnTo>
                  <a:pt x="637" y="1125"/>
                </a:lnTo>
                <a:lnTo>
                  <a:pt x="637" y="1112"/>
                </a:lnTo>
                <a:lnTo>
                  <a:pt x="598" y="994"/>
                </a:lnTo>
                <a:lnTo>
                  <a:pt x="618" y="976"/>
                </a:lnTo>
                <a:lnTo>
                  <a:pt x="673" y="976"/>
                </a:lnTo>
                <a:lnTo>
                  <a:pt x="673" y="954"/>
                </a:lnTo>
                <a:lnTo>
                  <a:pt x="707" y="915"/>
                </a:lnTo>
                <a:lnTo>
                  <a:pt x="726" y="915"/>
                </a:lnTo>
                <a:lnTo>
                  <a:pt x="742" y="899"/>
                </a:lnTo>
                <a:lnTo>
                  <a:pt x="862" y="775"/>
                </a:lnTo>
                <a:lnTo>
                  <a:pt x="804" y="762"/>
                </a:lnTo>
                <a:lnTo>
                  <a:pt x="752" y="768"/>
                </a:lnTo>
                <a:lnTo>
                  <a:pt x="707" y="762"/>
                </a:lnTo>
                <a:lnTo>
                  <a:pt x="654" y="767"/>
                </a:lnTo>
                <a:lnTo>
                  <a:pt x="637" y="767"/>
                </a:lnTo>
                <a:lnTo>
                  <a:pt x="637" y="750"/>
                </a:lnTo>
                <a:lnTo>
                  <a:pt x="618" y="750"/>
                </a:lnTo>
                <a:lnTo>
                  <a:pt x="618" y="728"/>
                </a:lnTo>
                <a:lnTo>
                  <a:pt x="598" y="728"/>
                </a:lnTo>
                <a:lnTo>
                  <a:pt x="598" y="690"/>
                </a:lnTo>
                <a:lnTo>
                  <a:pt x="587" y="673"/>
                </a:lnTo>
                <a:lnTo>
                  <a:pt x="566" y="673"/>
                </a:lnTo>
                <a:lnTo>
                  <a:pt x="566" y="653"/>
                </a:lnTo>
                <a:lnTo>
                  <a:pt x="542" y="653"/>
                </a:lnTo>
                <a:lnTo>
                  <a:pt x="542" y="631"/>
                </a:lnTo>
                <a:lnTo>
                  <a:pt x="509" y="631"/>
                </a:lnTo>
                <a:lnTo>
                  <a:pt x="509" y="614"/>
                </a:lnTo>
                <a:lnTo>
                  <a:pt x="493" y="614"/>
                </a:lnTo>
                <a:lnTo>
                  <a:pt x="493" y="575"/>
                </a:lnTo>
                <a:lnTo>
                  <a:pt x="475" y="575"/>
                </a:lnTo>
                <a:lnTo>
                  <a:pt x="475" y="555"/>
                </a:lnTo>
                <a:lnTo>
                  <a:pt x="403" y="555"/>
                </a:lnTo>
                <a:lnTo>
                  <a:pt x="403" y="541"/>
                </a:lnTo>
                <a:lnTo>
                  <a:pt x="365" y="541"/>
                </a:lnTo>
                <a:lnTo>
                  <a:pt x="365" y="466"/>
                </a:lnTo>
                <a:lnTo>
                  <a:pt x="383" y="466"/>
                </a:lnTo>
                <a:lnTo>
                  <a:pt x="383" y="439"/>
                </a:lnTo>
                <a:lnTo>
                  <a:pt x="440" y="439"/>
                </a:lnTo>
                <a:lnTo>
                  <a:pt x="440" y="424"/>
                </a:lnTo>
                <a:lnTo>
                  <a:pt x="456" y="424"/>
                </a:lnTo>
                <a:lnTo>
                  <a:pt x="456" y="404"/>
                </a:lnTo>
                <a:lnTo>
                  <a:pt x="493" y="404"/>
                </a:lnTo>
                <a:lnTo>
                  <a:pt x="493" y="383"/>
                </a:lnTo>
                <a:lnTo>
                  <a:pt x="509" y="383"/>
                </a:lnTo>
                <a:lnTo>
                  <a:pt x="509" y="365"/>
                </a:lnTo>
                <a:lnTo>
                  <a:pt x="522" y="365"/>
                </a:lnTo>
                <a:lnTo>
                  <a:pt x="522" y="310"/>
                </a:lnTo>
                <a:lnTo>
                  <a:pt x="587" y="310"/>
                </a:lnTo>
                <a:lnTo>
                  <a:pt x="587" y="350"/>
                </a:lnTo>
                <a:lnTo>
                  <a:pt x="598" y="350"/>
                </a:lnTo>
                <a:lnTo>
                  <a:pt x="637" y="383"/>
                </a:lnTo>
                <a:lnTo>
                  <a:pt x="654" y="383"/>
                </a:lnTo>
                <a:lnTo>
                  <a:pt x="654" y="404"/>
                </a:lnTo>
                <a:lnTo>
                  <a:pt x="673" y="404"/>
                </a:lnTo>
                <a:lnTo>
                  <a:pt x="673" y="424"/>
                </a:lnTo>
                <a:lnTo>
                  <a:pt x="742" y="424"/>
                </a:lnTo>
                <a:lnTo>
                  <a:pt x="742" y="439"/>
                </a:lnTo>
                <a:lnTo>
                  <a:pt x="761" y="439"/>
                </a:lnTo>
                <a:lnTo>
                  <a:pt x="761" y="466"/>
                </a:lnTo>
                <a:lnTo>
                  <a:pt x="782" y="466"/>
                </a:lnTo>
                <a:lnTo>
                  <a:pt x="782" y="481"/>
                </a:lnTo>
                <a:lnTo>
                  <a:pt x="798" y="481"/>
                </a:lnTo>
                <a:lnTo>
                  <a:pt x="798" y="502"/>
                </a:lnTo>
                <a:lnTo>
                  <a:pt x="843" y="511"/>
                </a:lnTo>
                <a:lnTo>
                  <a:pt x="843" y="542"/>
                </a:lnTo>
                <a:lnTo>
                  <a:pt x="855" y="542"/>
                </a:lnTo>
                <a:lnTo>
                  <a:pt x="876" y="558"/>
                </a:lnTo>
                <a:lnTo>
                  <a:pt x="876" y="579"/>
                </a:lnTo>
                <a:lnTo>
                  <a:pt x="893" y="590"/>
                </a:lnTo>
                <a:lnTo>
                  <a:pt x="885" y="591"/>
                </a:lnTo>
                <a:lnTo>
                  <a:pt x="889" y="591"/>
                </a:lnTo>
                <a:lnTo>
                  <a:pt x="1002" y="591"/>
                </a:lnTo>
                <a:lnTo>
                  <a:pt x="1002" y="568"/>
                </a:lnTo>
                <a:lnTo>
                  <a:pt x="1038" y="568"/>
                </a:lnTo>
                <a:lnTo>
                  <a:pt x="1078" y="529"/>
                </a:lnTo>
                <a:lnTo>
                  <a:pt x="1078" y="512"/>
                </a:lnTo>
                <a:lnTo>
                  <a:pt x="1077" y="513"/>
                </a:lnTo>
                <a:lnTo>
                  <a:pt x="1034" y="439"/>
                </a:lnTo>
                <a:lnTo>
                  <a:pt x="998" y="404"/>
                </a:lnTo>
                <a:lnTo>
                  <a:pt x="975" y="404"/>
                </a:lnTo>
                <a:lnTo>
                  <a:pt x="975" y="383"/>
                </a:lnTo>
                <a:lnTo>
                  <a:pt x="889" y="383"/>
                </a:lnTo>
                <a:lnTo>
                  <a:pt x="889" y="287"/>
                </a:lnTo>
                <a:lnTo>
                  <a:pt x="907" y="287"/>
                </a:lnTo>
                <a:lnTo>
                  <a:pt x="907" y="267"/>
                </a:lnTo>
                <a:lnTo>
                  <a:pt x="922" y="250"/>
                </a:lnTo>
                <a:lnTo>
                  <a:pt x="922" y="160"/>
                </a:lnTo>
                <a:lnTo>
                  <a:pt x="907" y="140"/>
                </a:lnTo>
                <a:lnTo>
                  <a:pt x="870" y="140"/>
                </a:lnTo>
                <a:lnTo>
                  <a:pt x="870" y="118"/>
                </a:lnTo>
                <a:lnTo>
                  <a:pt x="761" y="118"/>
                </a:lnTo>
                <a:lnTo>
                  <a:pt x="761" y="101"/>
                </a:lnTo>
                <a:lnTo>
                  <a:pt x="742" y="101"/>
                </a:lnTo>
                <a:lnTo>
                  <a:pt x="742" y="0"/>
                </a:lnTo>
                <a:lnTo>
                  <a:pt x="542" y="0"/>
                </a:lnTo>
                <a:lnTo>
                  <a:pt x="542" y="61"/>
                </a:lnTo>
                <a:lnTo>
                  <a:pt x="522" y="61"/>
                </a:lnTo>
                <a:lnTo>
                  <a:pt x="522" y="75"/>
                </a:lnTo>
                <a:lnTo>
                  <a:pt x="493" y="75"/>
                </a:lnTo>
                <a:lnTo>
                  <a:pt x="493" y="118"/>
                </a:lnTo>
                <a:lnTo>
                  <a:pt x="383" y="118"/>
                </a:lnTo>
                <a:lnTo>
                  <a:pt x="383" y="140"/>
                </a:lnTo>
                <a:lnTo>
                  <a:pt x="365" y="140"/>
                </a:lnTo>
                <a:lnTo>
                  <a:pt x="365" y="160"/>
                </a:lnTo>
                <a:lnTo>
                  <a:pt x="294" y="160"/>
                </a:lnTo>
                <a:lnTo>
                  <a:pt x="294" y="140"/>
                </a:lnTo>
                <a:lnTo>
                  <a:pt x="277" y="140"/>
                </a:lnTo>
                <a:lnTo>
                  <a:pt x="277" y="75"/>
                </a:lnTo>
                <a:lnTo>
                  <a:pt x="240" y="75"/>
                </a:lnTo>
                <a:lnTo>
                  <a:pt x="218" y="101"/>
                </a:lnTo>
                <a:lnTo>
                  <a:pt x="218" y="118"/>
                </a:lnTo>
                <a:lnTo>
                  <a:pt x="203" y="118"/>
                </a:lnTo>
                <a:lnTo>
                  <a:pt x="203" y="176"/>
                </a:lnTo>
                <a:lnTo>
                  <a:pt x="184" y="192"/>
                </a:lnTo>
                <a:lnTo>
                  <a:pt x="184" y="404"/>
                </a:lnTo>
                <a:lnTo>
                  <a:pt x="167" y="404"/>
                </a:lnTo>
                <a:lnTo>
                  <a:pt x="167" y="424"/>
                </a:lnTo>
                <a:lnTo>
                  <a:pt x="147" y="424"/>
                </a:lnTo>
                <a:lnTo>
                  <a:pt x="114" y="439"/>
                </a:lnTo>
                <a:lnTo>
                  <a:pt x="32" y="453"/>
                </a:lnTo>
                <a:lnTo>
                  <a:pt x="32" y="466"/>
                </a:lnTo>
                <a:lnTo>
                  <a:pt x="32" y="517"/>
                </a:lnTo>
                <a:lnTo>
                  <a:pt x="14" y="517"/>
                </a:lnTo>
                <a:lnTo>
                  <a:pt x="14" y="541"/>
                </a:lnTo>
                <a:lnTo>
                  <a:pt x="71" y="541"/>
                </a:lnTo>
                <a:lnTo>
                  <a:pt x="71" y="555"/>
                </a:lnTo>
                <a:lnTo>
                  <a:pt x="88" y="555"/>
                </a:lnTo>
                <a:lnTo>
                  <a:pt x="88" y="653"/>
                </a:lnTo>
                <a:lnTo>
                  <a:pt x="71" y="653"/>
                </a:lnTo>
                <a:lnTo>
                  <a:pt x="71" y="673"/>
                </a:lnTo>
                <a:lnTo>
                  <a:pt x="0" y="673"/>
                </a:lnTo>
                <a:lnTo>
                  <a:pt x="0" y="690"/>
                </a:lnTo>
                <a:lnTo>
                  <a:pt x="32" y="690"/>
                </a:lnTo>
                <a:lnTo>
                  <a:pt x="32" y="728"/>
                </a:lnTo>
                <a:lnTo>
                  <a:pt x="14" y="728"/>
                </a:lnTo>
                <a:lnTo>
                  <a:pt x="14" y="750"/>
                </a:lnTo>
                <a:lnTo>
                  <a:pt x="0" y="750"/>
                </a:lnTo>
                <a:lnTo>
                  <a:pt x="0" y="847"/>
                </a:lnTo>
                <a:lnTo>
                  <a:pt x="14" y="847"/>
                </a:lnTo>
                <a:lnTo>
                  <a:pt x="14" y="861"/>
                </a:lnTo>
                <a:lnTo>
                  <a:pt x="141" y="861"/>
                </a:lnTo>
                <a:lnTo>
                  <a:pt x="141" y="976"/>
                </a:lnTo>
                <a:lnTo>
                  <a:pt x="122" y="976"/>
                </a:lnTo>
                <a:lnTo>
                  <a:pt x="122" y="994"/>
                </a:lnTo>
                <a:lnTo>
                  <a:pt x="107" y="994"/>
                </a:lnTo>
                <a:lnTo>
                  <a:pt x="107" y="1017"/>
                </a:lnTo>
                <a:lnTo>
                  <a:pt x="88" y="1017"/>
                </a:lnTo>
                <a:lnTo>
                  <a:pt x="71" y="1029"/>
                </a:lnTo>
                <a:lnTo>
                  <a:pt x="53" y="1029"/>
                </a:lnTo>
                <a:lnTo>
                  <a:pt x="53" y="1050"/>
                </a:lnTo>
                <a:lnTo>
                  <a:pt x="32" y="1050"/>
                </a:lnTo>
                <a:lnTo>
                  <a:pt x="32" y="1073"/>
                </a:lnTo>
                <a:lnTo>
                  <a:pt x="14" y="1093"/>
                </a:lnTo>
                <a:lnTo>
                  <a:pt x="14" y="1166"/>
                </a:lnTo>
                <a:lnTo>
                  <a:pt x="71" y="1166"/>
                </a:lnTo>
                <a:lnTo>
                  <a:pt x="88" y="1187"/>
                </a:lnTo>
                <a:lnTo>
                  <a:pt x="122" y="1187"/>
                </a:lnTo>
                <a:lnTo>
                  <a:pt x="119" y="1226"/>
                </a:lnTo>
                <a:lnTo>
                  <a:pt x="119" y="1230"/>
                </a:lnTo>
                <a:lnTo>
                  <a:pt x="122" y="1230"/>
                </a:lnTo>
                <a:lnTo>
                  <a:pt x="287" y="1257"/>
                </a:lnTo>
                <a:lnTo>
                  <a:pt x="375" y="1230"/>
                </a:lnTo>
                <a:lnTo>
                  <a:pt x="467" y="1230"/>
                </a:lnTo>
                <a:lnTo>
                  <a:pt x="467" y="1257"/>
                </a:lnTo>
                <a:lnTo>
                  <a:pt x="475" y="1263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5" name="Freeform 112"/>
          <p:cNvSpPr/>
          <p:nvPr/>
        </p:nvSpPr>
        <p:spPr bwMode="auto">
          <a:xfrm>
            <a:off x="5197418" y="1639263"/>
            <a:ext cx="1360906" cy="1131384"/>
          </a:xfrm>
          <a:custGeom>
            <a:avLst/>
            <a:gdLst>
              <a:gd name="T0" fmla="*/ 137 w 2092"/>
              <a:gd name="T1" fmla="*/ 216 h 1878"/>
              <a:gd name="T2" fmla="*/ 330 w 2092"/>
              <a:gd name="T3" fmla="*/ 277 h 1878"/>
              <a:gd name="T4" fmla="*/ 378 w 2092"/>
              <a:gd name="T5" fmla="*/ 317 h 1878"/>
              <a:gd name="T6" fmla="*/ 352 w 2092"/>
              <a:gd name="T7" fmla="*/ 385 h 1878"/>
              <a:gd name="T8" fmla="*/ 416 w 2092"/>
              <a:gd name="T9" fmla="*/ 475 h 1878"/>
              <a:gd name="T10" fmla="*/ 655 w 2092"/>
              <a:gd name="T11" fmla="*/ 475 h 1878"/>
              <a:gd name="T12" fmla="*/ 703 w 2092"/>
              <a:gd name="T13" fmla="*/ 516 h 1878"/>
              <a:gd name="T14" fmla="*/ 746 w 2092"/>
              <a:gd name="T15" fmla="*/ 750 h 1878"/>
              <a:gd name="T16" fmla="*/ 703 w 2092"/>
              <a:gd name="T17" fmla="*/ 904 h 1878"/>
              <a:gd name="T18" fmla="*/ 655 w 2092"/>
              <a:gd name="T19" fmla="*/ 991 h 1878"/>
              <a:gd name="T20" fmla="*/ 614 w 2092"/>
              <a:gd name="T21" fmla="*/ 1099 h 1878"/>
              <a:gd name="T22" fmla="*/ 568 w 2092"/>
              <a:gd name="T23" fmla="*/ 1231 h 1878"/>
              <a:gd name="T24" fmla="*/ 638 w 2092"/>
              <a:gd name="T25" fmla="*/ 1433 h 1878"/>
              <a:gd name="T26" fmla="*/ 746 w 2092"/>
              <a:gd name="T27" fmla="*/ 1452 h 1878"/>
              <a:gd name="T28" fmla="*/ 808 w 2092"/>
              <a:gd name="T29" fmla="*/ 1512 h 1878"/>
              <a:gd name="T30" fmla="*/ 1004 w 2092"/>
              <a:gd name="T31" fmla="*/ 1557 h 1878"/>
              <a:gd name="T32" fmla="*/ 1221 w 2092"/>
              <a:gd name="T33" fmla="*/ 1624 h 1878"/>
              <a:gd name="T34" fmla="*/ 1309 w 2092"/>
              <a:gd name="T35" fmla="*/ 1686 h 1878"/>
              <a:gd name="T36" fmla="*/ 1461 w 2092"/>
              <a:gd name="T37" fmla="*/ 1731 h 1878"/>
              <a:gd name="T38" fmla="*/ 1591 w 2092"/>
              <a:gd name="T39" fmla="*/ 1773 h 1878"/>
              <a:gd name="T40" fmla="*/ 1743 w 2092"/>
              <a:gd name="T41" fmla="*/ 1837 h 1878"/>
              <a:gd name="T42" fmla="*/ 1806 w 2092"/>
              <a:gd name="T43" fmla="*/ 1863 h 1878"/>
              <a:gd name="T44" fmla="*/ 1806 w 2092"/>
              <a:gd name="T45" fmla="*/ 1607 h 1878"/>
              <a:gd name="T46" fmla="*/ 1768 w 2092"/>
              <a:gd name="T47" fmla="*/ 1525 h 1878"/>
              <a:gd name="T48" fmla="*/ 1768 w 2092"/>
              <a:gd name="T49" fmla="*/ 1370 h 1878"/>
              <a:gd name="T50" fmla="*/ 1983 w 2092"/>
              <a:gd name="T51" fmla="*/ 1331 h 1878"/>
              <a:gd name="T52" fmla="*/ 2021 w 2092"/>
              <a:gd name="T53" fmla="*/ 936 h 1878"/>
              <a:gd name="T54" fmla="*/ 2057 w 2092"/>
              <a:gd name="T55" fmla="*/ 898 h 1878"/>
              <a:gd name="T56" fmla="*/ 2092 w 2092"/>
              <a:gd name="T57" fmla="*/ 761 h 1878"/>
              <a:gd name="T58" fmla="*/ 2057 w 2092"/>
              <a:gd name="T59" fmla="*/ 681 h 1878"/>
              <a:gd name="T60" fmla="*/ 2021 w 2092"/>
              <a:gd name="T61" fmla="*/ 640 h 1878"/>
              <a:gd name="T62" fmla="*/ 1983 w 2092"/>
              <a:gd name="T63" fmla="*/ 681 h 1878"/>
              <a:gd name="T64" fmla="*/ 1904 w 2092"/>
              <a:gd name="T65" fmla="*/ 721 h 1878"/>
              <a:gd name="T66" fmla="*/ 1826 w 2092"/>
              <a:gd name="T67" fmla="*/ 761 h 1878"/>
              <a:gd name="T68" fmla="*/ 1793 w 2092"/>
              <a:gd name="T69" fmla="*/ 805 h 1878"/>
              <a:gd name="T70" fmla="*/ 1732 w 2092"/>
              <a:gd name="T71" fmla="*/ 835 h 1878"/>
              <a:gd name="T72" fmla="*/ 1676 w 2092"/>
              <a:gd name="T73" fmla="*/ 879 h 1878"/>
              <a:gd name="T74" fmla="*/ 1503 w 2092"/>
              <a:gd name="T75" fmla="*/ 761 h 1878"/>
              <a:gd name="T76" fmla="*/ 1441 w 2092"/>
              <a:gd name="T77" fmla="*/ 721 h 1878"/>
              <a:gd name="T78" fmla="*/ 1386 w 2092"/>
              <a:gd name="T79" fmla="*/ 681 h 1878"/>
              <a:gd name="T80" fmla="*/ 982 w 2092"/>
              <a:gd name="T81" fmla="*/ 640 h 1878"/>
              <a:gd name="T82" fmla="*/ 944 w 2092"/>
              <a:gd name="T83" fmla="*/ 486 h 1878"/>
              <a:gd name="T84" fmla="*/ 906 w 2092"/>
              <a:gd name="T85" fmla="*/ 385 h 1878"/>
              <a:gd name="T86" fmla="*/ 864 w 2092"/>
              <a:gd name="T87" fmla="*/ 307 h 1878"/>
              <a:gd name="T88" fmla="*/ 832 w 2092"/>
              <a:gd name="T89" fmla="*/ 245 h 1878"/>
              <a:gd name="T90" fmla="*/ 793 w 2092"/>
              <a:gd name="T91" fmla="*/ 205 h 1878"/>
              <a:gd name="T92" fmla="*/ 737 w 2092"/>
              <a:gd name="T93" fmla="*/ 130 h 1878"/>
              <a:gd name="T94" fmla="*/ 696 w 2092"/>
              <a:gd name="T95" fmla="*/ 93 h 1878"/>
              <a:gd name="T96" fmla="*/ 656 w 2092"/>
              <a:gd name="T97" fmla="*/ 53 h 1878"/>
              <a:gd name="T98" fmla="*/ 526 w 2092"/>
              <a:gd name="T99" fmla="*/ 11 h 1878"/>
              <a:gd name="T100" fmla="*/ 234 w 2092"/>
              <a:gd name="T101" fmla="*/ 11 h 1878"/>
              <a:gd name="T102" fmla="*/ 160 w 2092"/>
              <a:gd name="T103" fmla="*/ 53 h 1878"/>
              <a:gd name="T104" fmla="*/ 84 w 2092"/>
              <a:gd name="T105" fmla="*/ 130 h 1878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092"/>
              <a:gd name="T160" fmla="*/ 0 h 1878"/>
              <a:gd name="T161" fmla="*/ 2092 w 2092"/>
              <a:gd name="T162" fmla="*/ 1878 h 1878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092" h="1878">
                <a:moveTo>
                  <a:pt x="7" y="183"/>
                </a:moveTo>
                <a:lnTo>
                  <a:pt x="76" y="183"/>
                </a:lnTo>
                <a:lnTo>
                  <a:pt x="97" y="205"/>
                </a:lnTo>
                <a:lnTo>
                  <a:pt x="137" y="216"/>
                </a:lnTo>
                <a:lnTo>
                  <a:pt x="158" y="253"/>
                </a:lnTo>
                <a:lnTo>
                  <a:pt x="285" y="253"/>
                </a:lnTo>
                <a:lnTo>
                  <a:pt x="306" y="277"/>
                </a:lnTo>
                <a:lnTo>
                  <a:pt x="330" y="277"/>
                </a:lnTo>
                <a:lnTo>
                  <a:pt x="330" y="298"/>
                </a:lnTo>
                <a:lnTo>
                  <a:pt x="352" y="298"/>
                </a:lnTo>
                <a:lnTo>
                  <a:pt x="352" y="317"/>
                </a:lnTo>
                <a:lnTo>
                  <a:pt x="378" y="317"/>
                </a:lnTo>
                <a:lnTo>
                  <a:pt x="393" y="343"/>
                </a:lnTo>
                <a:lnTo>
                  <a:pt x="393" y="364"/>
                </a:lnTo>
                <a:lnTo>
                  <a:pt x="378" y="385"/>
                </a:lnTo>
                <a:lnTo>
                  <a:pt x="352" y="385"/>
                </a:lnTo>
                <a:lnTo>
                  <a:pt x="352" y="427"/>
                </a:lnTo>
                <a:lnTo>
                  <a:pt x="378" y="427"/>
                </a:lnTo>
                <a:lnTo>
                  <a:pt x="378" y="475"/>
                </a:lnTo>
                <a:lnTo>
                  <a:pt x="416" y="475"/>
                </a:lnTo>
                <a:lnTo>
                  <a:pt x="416" y="495"/>
                </a:lnTo>
                <a:lnTo>
                  <a:pt x="484" y="495"/>
                </a:lnTo>
                <a:lnTo>
                  <a:pt x="484" y="475"/>
                </a:lnTo>
                <a:lnTo>
                  <a:pt x="655" y="475"/>
                </a:lnTo>
                <a:lnTo>
                  <a:pt x="655" y="495"/>
                </a:lnTo>
                <a:lnTo>
                  <a:pt x="676" y="495"/>
                </a:lnTo>
                <a:lnTo>
                  <a:pt x="676" y="516"/>
                </a:lnTo>
                <a:lnTo>
                  <a:pt x="703" y="516"/>
                </a:lnTo>
                <a:lnTo>
                  <a:pt x="703" y="711"/>
                </a:lnTo>
                <a:lnTo>
                  <a:pt x="724" y="711"/>
                </a:lnTo>
                <a:lnTo>
                  <a:pt x="724" y="750"/>
                </a:lnTo>
                <a:lnTo>
                  <a:pt x="746" y="750"/>
                </a:lnTo>
                <a:lnTo>
                  <a:pt x="746" y="840"/>
                </a:lnTo>
                <a:lnTo>
                  <a:pt x="724" y="840"/>
                </a:lnTo>
                <a:lnTo>
                  <a:pt x="724" y="886"/>
                </a:lnTo>
                <a:lnTo>
                  <a:pt x="703" y="904"/>
                </a:lnTo>
                <a:lnTo>
                  <a:pt x="703" y="947"/>
                </a:lnTo>
                <a:lnTo>
                  <a:pt x="676" y="947"/>
                </a:lnTo>
                <a:lnTo>
                  <a:pt x="676" y="991"/>
                </a:lnTo>
                <a:lnTo>
                  <a:pt x="655" y="991"/>
                </a:lnTo>
                <a:lnTo>
                  <a:pt x="655" y="1035"/>
                </a:lnTo>
                <a:lnTo>
                  <a:pt x="633" y="1035"/>
                </a:lnTo>
                <a:lnTo>
                  <a:pt x="633" y="1076"/>
                </a:lnTo>
                <a:lnTo>
                  <a:pt x="614" y="1099"/>
                </a:lnTo>
                <a:lnTo>
                  <a:pt x="614" y="1188"/>
                </a:lnTo>
                <a:lnTo>
                  <a:pt x="592" y="1188"/>
                </a:lnTo>
                <a:lnTo>
                  <a:pt x="592" y="1209"/>
                </a:lnTo>
                <a:lnTo>
                  <a:pt x="568" y="1231"/>
                </a:lnTo>
                <a:lnTo>
                  <a:pt x="568" y="1359"/>
                </a:lnTo>
                <a:lnTo>
                  <a:pt x="592" y="1383"/>
                </a:lnTo>
                <a:lnTo>
                  <a:pt x="592" y="1406"/>
                </a:lnTo>
                <a:lnTo>
                  <a:pt x="638" y="1433"/>
                </a:lnTo>
                <a:lnTo>
                  <a:pt x="642" y="1338"/>
                </a:lnTo>
                <a:lnTo>
                  <a:pt x="704" y="1329"/>
                </a:lnTo>
                <a:lnTo>
                  <a:pt x="708" y="1383"/>
                </a:lnTo>
                <a:lnTo>
                  <a:pt x="746" y="1452"/>
                </a:lnTo>
                <a:lnTo>
                  <a:pt x="746" y="1490"/>
                </a:lnTo>
                <a:lnTo>
                  <a:pt x="764" y="1490"/>
                </a:lnTo>
                <a:lnTo>
                  <a:pt x="787" y="1512"/>
                </a:lnTo>
                <a:lnTo>
                  <a:pt x="808" y="1512"/>
                </a:lnTo>
                <a:lnTo>
                  <a:pt x="808" y="1533"/>
                </a:lnTo>
                <a:lnTo>
                  <a:pt x="980" y="1533"/>
                </a:lnTo>
                <a:lnTo>
                  <a:pt x="980" y="1557"/>
                </a:lnTo>
                <a:lnTo>
                  <a:pt x="1004" y="1557"/>
                </a:lnTo>
                <a:lnTo>
                  <a:pt x="1004" y="1598"/>
                </a:lnTo>
                <a:lnTo>
                  <a:pt x="1180" y="1598"/>
                </a:lnTo>
                <a:lnTo>
                  <a:pt x="1180" y="1624"/>
                </a:lnTo>
                <a:lnTo>
                  <a:pt x="1221" y="1624"/>
                </a:lnTo>
                <a:lnTo>
                  <a:pt x="1221" y="1645"/>
                </a:lnTo>
                <a:lnTo>
                  <a:pt x="1261" y="1645"/>
                </a:lnTo>
                <a:lnTo>
                  <a:pt x="1261" y="1686"/>
                </a:lnTo>
                <a:lnTo>
                  <a:pt x="1309" y="1686"/>
                </a:lnTo>
                <a:lnTo>
                  <a:pt x="1309" y="1707"/>
                </a:lnTo>
                <a:lnTo>
                  <a:pt x="1439" y="1707"/>
                </a:lnTo>
                <a:lnTo>
                  <a:pt x="1439" y="1731"/>
                </a:lnTo>
                <a:lnTo>
                  <a:pt x="1461" y="1731"/>
                </a:lnTo>
                <a:lnTo>
                  <a:pt x="1461" y="1749"/>
                </a:lnTo>
                <a:lnTo>
                  <a:pt x="1523" y="1749"/>
                </a:lnTo>
                <a:lnTo>
                  <a:pt x="1547" y="1773"/>
                </a:lnTo>
                <a:lnTo>
                  <a:pt x="1591" y="1773"/>
                </a:lnTo>
                <a:lnTo>
                  <a:pt x="1591" y="1796"/>
                </a:lnTo>
                <a:lnTo>
                  <a:pt x="1612" y="1796"/>
                </a:lnTo>
                <a:lnTo>
                  <a:pt x="1612" y="1837"/>
                </a:lnTo>
                <a:lnTo>
                  <a:pt x="1743" y="1837"/>
                </a:lnTo>
                <a:lnTo>
                  <a:pt x="1743" y="1859"/>
                </a:lnTo>
                <a:lnTo>
                  <a:pt x="1798" y="1871"/>
                </a:lnTo>
                <a:lnTo>
                  <a:pt x="1793" y="1878"/>
                </a:lnTo>
                <a:lnTo>
                  <a:pt x="1806" y="1863"/>
                </a:lnTo>
                <a:lnTo>
                  <a:pt x="1826" y="1863"/>
                </a:lnTo>
                <a:lnTo>
                  <a:pt x="1826" y="1645"/>
                </a:lnTo>
                <a:lnTo>
                  <a:pt x="1806" y="1630"/>
                </a:lnTo>
                <a:lnTo>
                  <a:pt x="1806" y="1607"/>
                </a:lnTo>
                <a:lnTo>
                  <a:pt x="1793" y="1588"/>
                </a:lnTo>
                <a:lnTo>
                  <a:pt x="1793" y="1547"/>
                </a:lnTo>
                <a:lnTo>
                  <a:pt x="1768" y="1547"/>
                </a:lnTo>
                <a:lnTo>
                  <a:pt x="1768" y="1525"/>
                </a:lnTo>
                <a:lnTo>
                  <a:pt x="1749" y="1510"/>
                </a:lnTo>
                <a:lnTo>
                  <a:pt x="1749" y="1417"/>
                </a:lnTo>
                <a:lnTo>
                  <a:pt x="1768" y="1417"/>
                </a:lnTo>
                <a:lnTo>
                  <a:pt x="1768" y="1370"/>
                </a:lnTo>
                <a:lnTo>
                  <a:pt x="1793" y="1370"/>
                </a:lnTo>
                <a:lnTo>
                  <a:pt x="1793" y="1351"/>
                </a:lnTo>
                <a:lnTo>
                  <a:pt x="1983" y="1351"/>
                </a:lnTo>
                <a:lnTo>
                  <a:pt x="1983" y="1331"/>
                </a:lnTo>
                <a:lnTo>
                  <a:pt x="1999" y="1331"/>
                </a:lnTo>
                <a:lnTo>
                  <a:pt x="1999" y="997"/>
                </a:lnTo>
                <a:lnTo>
                  <a:pt x="2021" y="978"/>
                </a:lnTo>
                <a:lnTo>
                  <a:pt x="2021" y="936"/>
                </a:lnTo>
                <a:lnTo>
                  <a:pt x="2037" y="936"/>
                </a:lnTo>
                <a:lnTo>
                  <a:pt x="2037" y="918"/>
                </a:lnTo>
                <a:lnTo>
                  <a:pt x="2057" y="918"/>
                </a:lnTo>
                <a:lnTo>
                  <a:pt x="2057" y="898"/>
                </a:lnTo>
                <a:lnTo>
                  <a:pt x="2074" y="898"/>
                </a:lnTo>
                <a:lnTo>
                  <a:pt x="2074" y="862"/>
                </a:lnTo>
                <a:lnTo>
                  <a:pt x="2092" y="862"/>
                </a:lnTo>
                <a:lnTo>
                  <a:pt x="2092" y="761"/>
                </a:lnTo>
                <a:lnTo>
                  <a:pt x="2074" y="761"/>
                </a:lnTo>
                <a:lnTo>
                  <a:pt x="2074" y="741"/>
                </a:lnTo>
                <a:lnTo>
                  <a:pt x="2057" y="741"/>
                </a:lnTo>
                <a:lnTo>
                  <a:pt x="2057" y="681"/>
                </a:lnTo>
                <a:lnTo>
                  <a:pt x="2037" y="681"/>
                </a:lnTo>
                <a:lnTo>
                  <a:pt x="2037" y="623"/>
                </a:lnTo>
                <a:lnTo>
                  <a:pt x="2021" y="623"/>
                </a:lnTo>
                <a:lnTo>
                  <a:pt x="2021" y="640"/>
                </a:lnTo>
                <a:lnTo>
                  <a:pt x="1999" y="640"/>
                </a:lnTo>
                <a:lnTo>
                  <a:pt x="1999" y="661"/>
                </a:lnTo>
                <a:lnTo>
                  <a:pt x="1983" y="661"/>
                </a:lnTo>
                <a:lnTo>
                  <a:pt x="1983" y="681"/>
                </a:lnTo>
                <a:lnTo>
                  <a:pt x="1962" y="681"/>
                </a:lnTo>
                <a:lnTo>
                  <a:pt x="1962" y="705"/>
                </a:lnTo>
                <a:lnTo>
                  <a:pt x="1904" y="705"/>
                </a:lnTo>
                <a:lnTo>
                  <a:pt x="1904" y="721"/>
                </a:lnTo>
                <a:lnTo>
                  <a:pt x="1864" y="721"/>
                </a:lnTo>
                <a:lnTo>
                  <a:pt x="1850" y="741"/>
                </a:lnTo>
                <a:lnTo>
                  <a:pt x="1826" y="741"/>
                </a:lnTo>
                <a:lnTo>
                  <a:pt x="1826" y="761"/>
                </a:lnTo>
                <a:lnTo>
                  <a:pt x="1806" y="761"/>
                </a:lnTo>
                <a:lnTo>
                  <a:pt x="1806" y="781"/>
                </a:lnTo>
                <a:lnTo>
                  <a:pt x="1793" y="781"/>
                </a:lnTo>
                <a:lnTo>
                  <a:pt x="1793" y="805"/>
                </a:lnTo>
                <a:lnTo>
                  <a:pt x="1768" y="805"/>
                </a:lnTo>
                <a:lnTo>
                  <a:pt x="1768" y="819"/>
                </a:lnTo>
                <a:lnTo>
                  <a:pt x="1749" y="819"/>
                </a:lnTo>
                <a:lnTo>
                  <a:pt x="1732" y="835"/>
                </a:lnTo>
                <a:lnTo>
                  <a:pt x="1716" y="835"/>
                </a:lnTo>
                <a:lnTo>
                  <a:pt x="1716" y="862"/>
                </a:lnTo>
                <a:lnTo>
                  <a:pt x="1676" y="862"/>
                </a:lnTo>
                <a:lnTo>
                  <a:pt x="1676" y="879"/>
                </a:lnTo>
                <a:lnTo>
                  <a:pt x="1519" y="879"/>
                </a:lnTo>
                <a:lnTo>
                  <a:pt x="1519" y="835"/>
                </a:lnTo>
                <a:lnTo>
                  <a:pt x="1503" y="835"/>
                </a:lnTo>
                <a:lnTo>
                  <a:pt x="1503" y="761"/>
                </a:lnTo>
                <a:lnTo>
                  <a:pt x="1484" y="741"/>
                </a:lnTo>
                <a:lnTo>
                  <a:pt x="1461" y="741"/>
                </a:lnTo>
                <a:lnTo>
                  <a:pt x="1461" y="721"/>
                </a:lnTo>
                <a:lnTo>
                  <a:pt x="1441" y="721"/>
                </a:lnTo>
                <a:lnTo>
                  <a:pt x="1441" y="705"/>
                </a:lnTo>
                <a:lnTo>
                  <a:pt x="1406" y="705"/>
                </a:lnTo>
                <a:lnTo>
                  <a:pt x="1406" y="681"/>
                </a:lnTo>
                <a:lnTo>
                  <a:pt x="1386" y="681"/>
                </a:lnTo>
                <a:lnTo>
                  <a:pt x="1368" y="661"/>
                </a:lnTo>
                <a:lnTo>
                  <a:pt x="1347" y="661"/>
                </a:lnTo>
                <a:lnTo>
                  <a:pt x="1347" y="640"/>
                </a:lnTo>
                <a:lnTo>
                  <a:pt x="982" y="640"/>
                </a:lnTo>
                <a:lnTo>
                  <a:pt x="982" y="544"/>
                </a:lnTo>
                <a:lnTo>
                  <a:pt x="964" y="544"/>
                </a:lnTo>
                <a:lnTo>
                  <a:pt x="964" y="486"/>
                </a:lnTo>
                <a:lnTo>
                  <a:pt x="944" y="486"/>
                </a:lnTo>
                <a:lnTo>
                  <a:pt x="944" y="423"/>
                </a:lnTo>
                <a:lnTo>
                  <a:pt x="925" y="408"/>
                </a:lnTo>
                <a:lnTo>
                  <a:pt x="925" y="385"/>
                </a:lnTo>
                <a:lnTo>
                  <a:pt x="906" y="385"/>
                </a:lnTo>
                <a:lnTo>
                  <a:pt x="906" y="368"/>
                </a:lnTo>
                <a:lnTo>
                  <a:pt x="890" y="344"/>
                </a:lnTo>
                <a:lnTo>
                  <a:pt x="890" y="328"/>
                </a:lnTo>
                <a:lnTo>
                  <a:pt x="864" y="307"/>
                </a:lnTo>
                <a:lnTo>
                  <a:pt x="864" y="287"/>
                </a:lnTo>
                <a:lnTo>
                  <a:pt x="849" y="268"/>
                </a:lnTo>
                <a:lnTo>
                  <a:pt x="849" y="245"/>
                </a:lnTo>
                <a:lnTo>
                  <a:pt x="832" y="245"/>
                </a:lnTo>
                <a:lnTo>
                  <a:pt x="832" y="228"/>
                </a:lnTo>
                <a:lnTo>
                  <a:pt x="809" y="228"/>
                </a:lnTo>
                <a:lnTo>
                  <a:pt x="809" y="205"/>
                </a:lnTo>
                <a:lnTo>
                  <a:pt x="793" y="205"/>
                </a:lnTo>
                <a:lnTo>
                  <a:pt x="793" y="195"/>
                </a:lnTo>
                <a:lnTo>
                  <a:pt x="754" y="151"/>
                </a:lnTo>
                <a:lnTo>
                  <a:pt x="754" y="130"/>
                </a:lnTo>
                <a:lnTo>
                  <a:pt x="737" y="130"/>
                </a:lnTo>
                <a:lnTo>
                  <a:pt x="737" y="111"/>
                </a:lnTo>
                <a:lnTo>
                  <a:pt x="717" y="111"/>
                </a:lnTo>
                <a:lnTo>
                  <a:pt x="717" y="93"/>
                </a:lnTo>
                <a:lnTo>
                  <a:pt x="696" y="93"/>
                </a:lnTo>
                <a:lnTo>
                  <a:pt x="696" y="68"/>
                </a:lnTo>
                <a:lnTo>
                  <a:pt x="676" y="68"/>
                </a:lnTo>
                <a:lnTo>
                  <a:pt x="676" y="53"/>
                </a:lnTo>
                <a:lnTo>
                  <a:pt x="656" y="53"/>
                </a:lnTo>
                <a:lnTo>
                  <a:pt x="656" y="30"/>
                </a:lnTo>
                <a:lnTo>
                  <a:pt x="638" y="30"/>
                </a:lnTo>
                <a:lnTo>
                  <a:pt x="638" y="11"/>
                </a:lnTo>
                <a:lnTo>
                  <a:pt x="526" y="11"/>
                </a:lnTo>
                <a:lnTo>
                  <a:pt x="507" y="0"/>
                </a:lnTo>
                <a:lnTo>
                  <a:pt x="252" y="0"/>
                </a:lnTo>
                <a:lnTo>
                  <a:pt x="252" y="11"/>
                </a:lnTo>
                <a:lnTo>
                  <a:pt x="234" y="11"/>
                </a:lnTo>
                <a:lnTo>
                  <a:pt x="221" y="30"/>
                </a:lnTo>
                <a:lnTo>
                  <a:pt x="194" y="30"/>
                </a:lnTo>
                <a:lnTo>
                  <a:pt x="194" y="53"/>
                </a:lnTo>
                <a:lnTo>
                  <a:pt x="160" y="53"/>
                </a:lnTo>
                <a:lnTo>
                  <a:pt x="141" y="68"/>
                </a:lnTo>
                <a:lnTo>
                  <a:pt x="141" y="93"/>
                </a:lnTo>
                <a:lnTo>
                  <a:pt x="121" y="93"/>
                </a:lnTo>
                <a:lnTo>
                  <a:pt x="84" y="130"/>
                </a:lnTo>
                <a:lnTo>
                  <a:pt x="7" y="130"/>
                </a:lnTo>
                <a:lnTo>
                  <a:pt x="0" y="178"/>
                </a:lnTo>
                <a:lnTo>
                  <a:pt x="7" y="183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6" name="Freeform 113"/>
          <p:cNvSpPr/>
          <p:nvPr/>
        </p:nvSpPr>
        <p:spPr bwMode="auto">
          <a:xfrm>
            <a:off x="5425777" y="2439861"/>
            <a:ext cx="946430" cy="629212"/>
          </a:xfrm>
          <a:custGeom>
            <a:avLst/>
            <a:gdLst>
              <a:gd name="T0" fmla="*/ 628 w 1454"/>
              <a:gd name="T1" fmla="*/ 964 h 1045"/>
              <a:gd name="T2" fmla="*/ 564 w 1454"/>
              <a:gd name="T3" fmla="*/ 944 h 1045"/>
              <a:gd name="T4" fmla="*/ 480 w 1454"/>
              <a:gd name="T5" fmla="*/ 879 h 1045"/>
              <a:gd name="T6" fmla="*/ 480 w 1454"/>
              <a:gd name="T7" fmla="*/ 813 h 1045"/>
              <a:gd name="T8" fmla="*/ 499 w 1454"/>
              <a:gd name="T9" fmla="*/ 682 h 1045"/>
              <a:gd name="T10" fmla="*/ 499 w 1454"/>
              <a:gd name="T11" fmla="*/ 662 h 1045"/>
              <a:gd name="T12" fmla="*/ 456 w 1454"/>
              <a:gd name="T13" fmla="*/ 596 h 1045"/>
              <a:gd name="T14" fmla="*/ 412 w 1454"/>
              <a:gd name="T15" fmla="*/ 574 h 1045"/>
              <a:gd name="T16" fmla="*/ 263 w 1454"/>
              <a:gd name="T17" fmla="*/ 514 h 1045"/>
              <a:gd name="T18" fmla="*/ 303 w 1454"/>
              <a:gd name="T19" fmla="*/ 490 h 1045"/>
              <a:gd name="T20" fmla="*/ 303 w 1454"/>
              <a:gd name="T21" fmla="*/ 378 h 1045"/>
              <a:gd name="T22" fmla="*/ 281 w 1454"/>
              <a:gd name="T23" fmla="*/ 316 h 1045"/>
              <a:gd name="T24" fmla="*/ 216 w 1454"/>
              <a:gd name="T25" fmla="*/ 335 h 1045"/>
              <a:gd name="T26" fmla="*/ 174 w 1454"/>
              <a:gd name="T27" fmla="*/ 378 h 1045"/>
              <a:gd name="T28" fmla="*/ 108 w 1454"/>
              <a:gd name="T29" fmla="*/ 357 h 1045"/>
              <a:gd name="T30" fmla="*/ 148 w 1454"/>
              <a:gd name="T31" fmla="*/ 269 h 1045"/>
              <a:gd name="T32" fmla="*/ 89 w 1454"/>
              <a:gd name="T33" fmla="*/ 248 h 1045"/>
              <a:gd name="T34" fmla="*/ 26 w 1454"/>
              <a:gd name="T35" fmla="*/ 183 h 1045"/>
              <a:gd name="T36" fmla="*/ 64 w 1454"/>
              <a:gd name="T37" fmla="*/ 161 h 1045"/>
              <a:gd name="T38" fmla="*/ 26 w 1454"/>
              <a:gd name="T39" fmla="*/ 140 h 1045"/>
              <a:gd name="T40" fmla="*/ 0 w 1454"/>
              <a:gd name="T41" fmla="*/ 10 h 1045"/>
              <a:gd name="T42" fmla="*/ 108 w 1454"/>
              <a:gd name="T43" fmla="*/ 30 h 1045"/>
              <a:gd name="T44" fmla="*/ 132 w 1454"/>
              <a:gd name="T45" fmla="*/ 77 h 1045"/>
              <a:gd name="T46" fmla="*/ 290 w 1454"/>
              <a:gd name="T47" fmla="*/ 104 h 1045"/>
              <a:gd name="T48" fmla="*/ 356 w 1454"/>
              <a:gd name="T49" fmla="*/ 54 h 1045"/>
              <a:gd name="T50" fmla="*/ 412 w 1454"/>
              <a:gd name="T51" fmla="*/ 161 h 1045"/>
              <a:gd name="T52" fmla="*/ 456 w 1454"/>
              <a:gd name="T53" fmla="*/ 204 h 1045"/>
              <a:gd name="T54" fmla="*/ 652 w 1454"/>
              <a:gd name="T55" fmla="*/ 228 h 1045"/>
              <a:gd name="T56" fmla="*/ 828 w 1454"/>
              <a:gd name="T57" fmla="*/ 295 h 1045"/>
              <a:gd name="T58" fmla="*/ 909 w 1454"/>
              <a:gd name="T59" fmla="*/ 316 h 1045"/>
              <a:gd name="T60" fmla="*/ 957 w 1454"/>
              <a:gd name="T61" fmla="*/ 378 h 1045"/>
              <a:gd name="T62" fmla="*/ 1109 w 1454"/>
              <a:gd name="T63" fmla="*/ 402 h 1045"/>
              <a:gd name="T64" fmla="*/ 1195 w 1454"/>
              <a:gd name="T65" fmla="*/ 444 h 1045"/>
              <a:gd name="T66" fmla="*/ 1260 w 1454"/>
              <a:gd name="T67" fmla="*/ 467 h 1045"/>
              <a:gd name="T68" fmla="*/ 1391 w 1454"/>
              <a:gd name="T69" fmla="*/ 530 h 1045"/>
              <a:gd name="T70" fmla="*/ 1441 w 1454"/>
              <a:gd name="T71" fmla="*/ 555 h 1045"/>
              <a:gd name="T72" fmla="*/ 1324 w 1454"/>
              <a:gd name="T73" fmla="*/ 631 h 1045"/>
              <a:gd name="T74" fmla="*/ 1308 w 1454"/>
              <a:gd name="T75" fmla="*/ 596 h 1045"/>
              <a:gd name="T76" fmla="*/ 1244 w 1454"/>
              <a:gd name="T77" fmla="*/ 650 h 1045"/>
              <a:gd name="T78" fmla="*/ 1226 w 1454"/>
              <a:gd name="T79" fmla="*/ 749 h 1045"/>
              <a:gd name="T80" fmla="*/ 1054 w 1454"/>
              <a:gd name="T81" fmla="*/ 769 h 1045"/>
              <a:gd name="T82" fmla="*/ 936 w 1454"/>
              <a:gd name="T83" fmla="*/ 886 h 1045"/>
              <a:gd name="T84" fmla="*/ 878 w 1454"/>
              <a:gd name="T85" fmla="*/ 869 h 1045"/>
              <a:gd name="T86" fmla="*/ 777 w 1454"/>
              <a:gd name="T87" fmla="*/ 1008 h 1045"/>
              <a:gd name="T88" fmla="*/ 741 w 1454"/>
              <a:gd name="T89" fmla="*/ 1045 h 1045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1454"/>
              <a:gd name="T136" fmla="*/ 0 h 1045"/>
              <a:gd name="T137" fmla="*/ 1454 w 1454"/>
              <a:gd name="T138" fmla="*/ 1045 h 1045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1454" h="1045">
                <a:moveTo>
                  <a:pt x="758" y="1004"/>
                </a:moveTo>
                <a:lnTo>
                  <a:pt x="652" y="988"/>
                </a:lnTo>
                <a:lnTo>
                  <a:pt x="628" y="964"/>
                </a:lnTo>
                <a:lnTo>
                  <a:pt x="586" y="964"/>
                </a:lnTo>
                <a:lnTo>
                  <a:pt x="586" y="944"/>
                </a:lnTo>
                <a:lnTo>
                  <a:pt x="564" y="944"/>
                </a:lnTo>
                <a:lnTo>
                  <a:pt x="564" y="900"/>
                </a:lnTo>
                <a:lnTo>
                  <a:pt x="480" y="900"/>
                </a:lnTo>
                <a:lnTo>
                  <a:pt x="480" y="879"/>
                </a:lnTo>
                <a:lnTo>
                  <a:pt x="456" y="879"/>
                </a:lnTo>
                <a:lnTo>
                  <a:pt x="456" y="833"/>
                </a:lnTo>
                <a:lnTo>
                  <a:pt x="480" y="813"/>
                </a:lnTo>
                <a:lnTo>
                  <a:pt x="480" y="728"/>
                </a:lnTo>
                <a:lnTo>
                  <a:pt x="499" y="728"/>
                </a:lnTo>
                <a:lnTo>
                  <a:pt x="499" y="682"/>
                </a:lnTo>
                <a:lnTo>
                  <a:pt x="522" y="682"/>
                </a:lnTo>
                <a:lnTo>
                  <a:pt x="522" y="662"/>
                </a:lnTo>
                <a:lnTo>
                  <a:pt x="499" y="662"/>
                </a:lnTo>
                <a:lnTo>
                  <a:pt x="499" y="620"/>
                </a:lnTo>
                <a:lnTo>
                  <a:pt x="456" y="620"/>
                </a:lnTo>
                <a:lnTo>
                  <a:pt x="456" y="596"/>
                </a:lnTo>
                <a:lnTo>
                  <a:pt x="435" y="596"/>
                </a:lnTo>
                <a:lnTo>
                  <a:pt x="435" y="574"/>
                </a:lnTo>
                <a:lnTo>
                  <a:pt x="412" y="574"/>
                </a:lnTo>
                <a:lnTo>
                  <a:pt x="372" y="530"/>
                </a:lnTo>
                <a:lnTo>
                  <a:pt x="303" y="530"/>
                </a:lnTo>
                <a:lnTo>
                  <a:pt x="263" y="514"/>
                </a:lnTo>
                <a:lnTo>
                  <a:pt x="262" y="508"/>
                </a:lnTo>
                <a:lnTo>
                  <a:pt x="303" y="508"/>
                </a:lnTo>
                <a:lnTo>
                  <a:pt x="303" y="490"/>
                </a:lnTo>
                <a:lnTo>
                  <a:pt x="324" y="490"/>
                </a:lnTo>
                <a:lnTo>
                  <a:pt x="324" y="378"/>
                </a:lnTo>
                <a:lnTo>
                  <a:pt x="303" y="378"/>
                </a:lnTo>
                <a:lnTo>
                  <a:pt x="303" y="357"/>
                </a:lnTo>
                <a:lnTo>
                  <a:pt x="281" y="357"/>
                </a:lnTo>
                <a:lnTo>
                  <a:pt x="281" y="316"/>
                </a:lnTo>
                <a:lnTo>
                  <a:pt x="240" y="316"/>
                </a:lnTo>
                <a:lnTo>
                  <a:pt x="240" y="335"/>
                </a:lnTo>
                <a:lnTo>
                  <a:pt x="216" y="335"/>
                </a:lnTo>
                <a:lnTo>
                  <a:pt x="216" y="357"/>
                </a:lnTo>
                <a:lnTo>
                  <a:pt x="193" y="357"/>
                </a:lnTo>
                <a:lnTo>
                  <a:pt x="174" y="378"/>
                </a:lnTo>
                <a:lnTo>
                  <a:pt x="89" y="378"/>
                </a:lnTo>
                <a:lnTo>
                  <a:pt x="89" y="357"/>
                </a:lnTo>
                <a:lnTo>
                  <a:pt x="108" y="357"/>
                </a:lnTo>
                <a:lnTo>
                  <a:pt x="108" y="316"/>
                </a:lnTo>
                <a:lnTo>
                  <a:pt x="148" y="316"/>
                </a:lnTo>
                <a:lnTo>
                  <a:pt x="148" y="269"/>
                </a:lnTo>
                <a:lnTo>
                  <a:pt x="132" y="269"/>
                </a:lnTo>
                <a:lnTo>
                  <a:pt x="132" y="248"/>
                </a:lnTo>
                <a:lnTo>
                  <a:pt x="89" y="248"/>
                </a:lnTo>
                <a:lnTo>
                  <a:pt x="89" y="228"/>
                </a:lnTo>
                <a:lnTo>
                  <a:pt x="26" y="228"/>
                </a:lnTo>
                <a:lnTo>
                  <a:pt x="26" y="183"/>
                </a:lnTo>
                <a:lnTo>
                  <a:pt x="41" y="183"/>
                </a:lnTo>
                <a:lnTo>
                  <a:pt x="41" y="161"/>
                </a:lnTo>
                <a:lnTo>
                  <a:pt x="64" y="161"/>
                </a:lnTo>
                <a:lnTo>
                  <a:pt x="41" y="161"/>
                </a:lnTo>
                <a:lnTo>
                  <a:pt x="41" y="140"/>
                </a:lnTo>
                <a:lnTo>
                  <a:pt x="26" y="140"/>
                </a:lnTo>
                <a:lnTo>
                  <a:pt x="26" y="123"/>
                </a:lnTo>
                <a:lnTo>
                  <a:pt x="0" y="123"/>
                </a:lnTo>
                <a:lnTo>
                  <a:pt x="0" y="10"/>
                </a:lnTo>
                <a:lnTo>
                  <a:pt x="89" y="10"/>
                </a:lnTo>
                <a:lnTo>
                  <a:pt x="89" y="30"/>
                </a:lnTo>
                <a:lnTo>
                  <a:pt x="108" y="30"/>
                </a:lnTo>
                <a:lnTo>
                  <a:pt x="108" y="54"/>
                </a:lnTo>
                <a:lnTo>
                  <a:pt x="132" y="54"/>
                </a:lnTo>
                <a:lnTo>
                  <a:pt x="132" y="77"/>
                </a:lnTo>
                <a:lnTo>
                  <a:pt x="148" y="77"/>
                </a:lnTo>
                <a:lnTo>
                  <a:pt x="216" y="133"/>
                </a:lnTo>
                <a:lnTo>
                  <a:pt x="290" y="104"/>
                </a:lnTo>
                <a:lnTo>
                  <a:pt x="290" y="9"/>
                </a:lnTo>
                <a:lnTo>
                  <a:pt x="352" y="0"/>
                </a:lnTo>
                <a:lnTo>
                  <a:pt x="356" y="54"/>
                </a:lnTo>
                <a:lnTo>
                  <a:pt x="394" y="123"/>
                </a:lnTo>
                <a:lnTo>
                  <a:pt x="394" y="161"/>
                </a:lnTo>
                <a:lnTo>
                  <a:pt x="412" y="161"/>
                </a:lnTo>
                <a:lnTo>
                  <a:pt x="435" y="183"/>
                </a:lnTo>
                <a:lnTo>
                  <a:pt x="456" y="183"/>
                </a:lnTo>
                <a:lnTo>
                  <a:pt x="456" y="204"/>
                </a:lnTo>
                <a:lnTo>
                  <a:pt x="628" y="204"/>
                </a:lnTo>
                <a:lnTo>
                  <a:pt x="628" y="228"/>
                </a:lnTo>
                <a:lnTo>
                  <a:pt x="652" y="228"/>
                </a:lnTo>
                <a:lnTo>
                  <a:pt x="652" y="269"/>
                </a:lnTo>
                <a:lnTo>
                  <a:pt x="828" y="269"/>
                </a:lnTo>
                <a:lnTo>
                  <a:pt x="828" y="295"/>
                </a:lnTo>
                <a:lnTo>
                  <a:pt x="869" y="295"/>
                </a:lnTo>
                <a:lnTo>
                  <a:pt x="869" y="316"/>
                </a:lnTo>
                <a:lnTo>
                  <a:pt x="909" y="316"/>
                </a:lnTo>
                <a:lnTo>
                  <a:pt x="909" y="357"/>
                </a:lnTo>
                <a:lnTo>
                  <a:pt x="957" y="357"/>
                </a:lnTo>
                <a:lnTo>
                  <a:pt x="957" y="378"/>
                </a:lnTo>
                <a:lnTo>
                  <a:pt x="1087" y="378"/>
                </a:lnTo>
                <a:lnTo>
                  <a:pt x="1087" y="402"/>
                </a:lnTo>
                <a:lnTo>
                  <a:pt x="1109" y="402"/>
                </a:lnTo>
                <a:lnTo>
                  <a:pt x="1109" y="420"/>
                </a:lnTo>
                <a:lnTo>
                  <a:pt x="1171" y="420"/>
                </a:lnTo>
                <a:lnTo>
                  <a:pt x="1195" y="444"/>
                </a:lnTo>
                <a:lnTo>
                  <a:pt x="1239" y="444"/>
                </a:lnTo>
                <a:lnTo>
                  <a:pt x="1239" y="467"/>
                </a:lnTo>
                <a:lnTo>
                  <a:pt x="1260" y="467"/>
                </a:lnTo>
                <a:lnTo>
                  <a:pt x="1260" y="508"/>
                </a:lnTo>
                <a:lnTo>
                  <a:pt x="1391" y="508"/>
                </a:lnTo>
                <a:lnTo>
                  <a:pt x="1391" y="530"/>
                </a:lnTo>
                <a:lnTo>
                  <a:pt x="1446" y="542"/>
                </a:lnTo>
                <a:lnTo>
                  <a:pt x="1454" y="549"/>
                </a:lnTo>
                <a:lnTo>
                  <a:pt x="1441" y="555"/>
                </a:lnTo>
                <a:lnTo>
                  <a:pt x="1416" y="555"/>
                </a:lnTo>
                <a:lnTo>
                  <a:pt x="1416" y="631"/>
                </a:lnTo>
                <a:lnTo>
                  <a:pt x="1324" y="631"/>
                </a:lnTo>
                <a:lnTo>
                  <a:pt x="1324" y="609"/>
                </a:lnTo>
                <a:lnTo>
                  <a:pt x="1308" y="609"/>
                </a:lnTo>
                <a:lnTo>
                  <a:pt x="1308" y="596"/>
                </a:lnTo>
                <a:lnTo>
                  <a:pt x="1268" y="596"/>
                </a:lnTo>
                <a:lnTo>
                  <a:pt x="1268" y="650"/>
                </a:lnTo>
                <a:lnTo>
                  <a:pt x="1244" y="650"/>
                </a:lnTo>
                <a:lnTo>
                  <a:pt x="1244" y="709"/>
                </a:lnTo>
                <a:lnTo>
                  <a:pt x="1226" y="709"/>
                </a:lnTo>
                <a:lnTo>
                  <a:pt x="1226" y="749"/>
                </a:lnTo>
                <a:lnTo>
                  <a:pt x="1208" y="749"/>
                </a:lnTo>
                <a:lnTo>
                  <a:pt x="1208" y="769"/>
                </a:lnTo>
                <a:lnTo>
                  <a:pt x="1054" y="769"/>
                </a:lnTo>
                <a:lnTo>
                  <a:pt x="1054" y="909"/>
                </a:lnTo>
                <a:lnTo>
                  <a:pt x="936" y="909"/>
                </a:lnTo>
                <a:lnTo>
                  <a:pt x="936" y="886"/>
                </a:lnTo>
                <a:lnTo>
                  <a:pt x="921" y="886"/>
                </a:lnTo>
                <a:lnTo>
                  <a:pt x="921" y="869"/>
                </a:lnTo>
                <a:lnTo>
                  <a:pt x="878" y="869"/>
                </a:lnTo>
                <a:lnTo>
                  <a:pt x="878" y="848"/>
                </a:lnTo>
                <a:lnTo>
                  <a:pt x="842" y="848"/>
                </a:lnTo>
                <a:lnTo>
                  <a:pt x="777" y="1008"/>
                </a:lnTo>
                <a:lnTo>
                  <a:pt x="758" y="1008"/>
                </a:lnTo>
                <a:lnTo>
                  <a:pt x="758" y="1030"/>
                </a:lnTo>
                <a:lnTo>
                  <a:pt x="741" y="1045"/>
                </a:lnTo>
                <a:lnTo>
                  <a:pt x="758" y="1004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7" name="Freeform 114"/>
          <p:cNvSpPr/>
          <p:nvPr/>
        </p:nvSpPr>
        <p:spPr bwMode="auto">
          <a:xfrm>
            <a:off x="2100733" y="3420234"/>
            <a:ext cx="1408424" cy="928837"/>
          </a:xfrm>
          <a:custGeom>
            <a:avLst/>
            <a:gdLst>
              <a:gd name="T0" fmla="*/ 922 w 2163"/>
              <a:gd name="T1" fmla="*/ 33 h 1543"/>
              <a:gd name="T2" fmla="*/ 959 w 2163"/>
              <a:gd name="T3" fmla="*/ 70 h 1543"/>
              <a:gd name="T4" fmla="*/ 994 w 2163"/>
              <a:gd name="T5" fmla="*/ 126 h 1543"/>
              <a:gd name="T6" fmla="*/ 1031 w 2163"/>
              <a:gd name="T7" fmla="*/ 166 h 1543"/>
              <a:gd name="T8" fmla="*/ 1099 w 2163"/>
              <a:gd name="T9" fmla="*/ 205 h 1543"/>
              <a:gd name="T10" fmla="*/ 1242 w 2163"/>
              <a:gd name="T11" fmla="*/ 144 h 1543"/>
              <a:gd name="T12" fmla="*/ 1295 w 2163"/>
              <a:gd name="T13" fmla="*/ 110 h 1543"/>
              <a:gd name="T14" fmla="*/ 1421 w 2163"/>
              <a:gd name="T15" fmla="*/ 144 h 1543"/>
              <a:gd name="T16" fmla="*/ 1534 w 2163"/>
              <a:gd name="T17" fmla="*/ 110 h 1543"/>
              <a:gd name="T18" fmla="*/ 1601 w 2163"/>
              <a:gd name="T19" fmla="*/ 144 h 1543"/>
              <a:gd name="T20" fmla="*/ 1642 w 2163"/>
              <a:gd name="T21" fmla="*/ 186 h 1543"/>
              <a:gd name="T22" fmla="*/ 1675 w 2163"/>
              <a:gd name="T23" fmla="*/ 223 h 1543"/>
              <a:gd name="T24" fmla="*/ 1783 w 2163"/>
              <a:gd name="T25" fmla="*/ 259 h 1543"/>
              <a:gd name="T26" fmla="*/ 1820 w 2163"/>
              <a:gd name="T27" fmla="*/ 320 h 1543"/>
              <a:gd name="T28" fmla="*/ 1875 w 2163"/>
              <a:gd name="T29" fmla="*/ 374 h 1543"/>
              <a:gd name="T30" fmla="*/ 1948 w 2163"/>
              <a:gd name="T31" fmla="*/ 411 h 1543"/>
              <a:gd name="T32" fmla="*/ 2002 w 2163"/>
              <a:gd name="T33" fmla="*/ 490 h 1543"/>
              <a:gd name="T34" fmla="*/ 2108 w 2163"/>
              <a:gd name="T35" fmla="*/ 562 h 1543"/>
              <a:gd name="T36" fmla="*/ 2145 w 2163"/>
              <a:gd name="T37" fmla="*/ 851 h 1543"/>
              <a:gd name="T38" fmla="*/ 2145 w 2163"/>
              <a:gd name="T39" fmla="*/ 950 h 1543"/>
              <a:gd name="T40" fmla="*/ 2090 w 2163"/>
              <a:gd name="T41" fmla="*/ 1021 h 1543"/>
              <a:gd name="T42" fmla="*/ 2053 w 2163"/>
              <a:gd name="T43" fmla="*/ 1064 h 1543"/>
              <a:gd name="T44" fmla="*/ 2021 w 2163"/>
              <a:gd name="T45" fmla="*/ 1101 h 1543"/>
              <a:gd name="T46" fmla="*/ 1962 w 2163"/>
              <a:gd name="T47" fmla="*/ 1158 h 1543"/>
              <a:gd name="T48" fmla="*/ 1875 w 2163"/>
              <a:gd name="T49" fmla="*/ 1235 h 1543"/>
              <a:gd name="T50" fmla="*/ 1931 w 2163"/>
              <a:gd name="T51" fmla="*/ 1271 h 1543"/>
              <a:gd name="T52" fmla="*/ 1846 w 2163"/>
              <a:gd name="T53" fmla="*/ 1418 h 1543"/>
              <a:gd name="T54" fmla="*/ 1810 w 2163"/>
              <a:gd name="T55" fmla="*/ 1451 h 1543"/>
              <a:gd name="T56" fmla="*/ 1668 w 2163"/>
              <a:gd name="T57" fmla="*/ 1418 h 1543"/>
              <a:gd name="T58" fmla="*/ 1633 w 2163"/>
              <a:gd name="T59" fmla="*/ 1362 h 1543"/>
              <a:gd name="T60" fmla="*/ 1597 w 2163"/>
              <a:gd name="T61" fmla="*/ 1327 h 1543"/>
              <a:gd name="T62" fmla="*/ 1561 w 2163"/>
              <a:gd name="T63" fmla="*/ 1266 h 1543"/>
              <a:gd name="T64" fmla="*/ 1488 w 2163"/>
              <a:gd name="T65" fmla="*/ 1227 h 1543"/>
              <a:gd name="T66" fmla="*/ 1382 w 2163"/>
              <a:gd name="T67" fmla="*/ 1194 h 1543"/>
              <a:gd name="T68" fmla="*/ 1168 w 2163"/>
              <a:gd name="T69" fmla="*/ 1140 h 1543"/>
              <a:gd name="T70" fmla="*/ 1257 w 2163"/>
              <a:gd name="T71" fmla="*/ 1342 h 1543"/>
              <a:gd name="T72" fmla="*/ 1247 w 2163"/>
              <a:gd name="T73" fmla="*/ 1375 h 1543"/>
              <a:gd name="T74" fmla="*/ 1053 w 2163"/>
              <a:gd name="T75" fmla="*/ 1490 h 1543"/>
              <a:gd name="T76" fmla="*/ 928 w 2163"/>
              <a:gd name="T77" fmla="*/ 1527 h 1543"/>
              <a:gd name="T78" fmla="*/ 876 w 2163"/>
              <a:gd name="T79" fmla="*/ 1490 h 1543"/>
              <a:gd name="T80" fmla="*/ 783 w 2163"/>
              <a:gd name="T81" fmla="*/ 1327 h 1543"/>
              <a:gd name="T82" fmla="*/ 515 w 2163"/>
              <a:gd name="T83" fmla="*/ 1287 h 1543"/>
              <a:gd name="T84" fmla="*/ 324 w 2163"/>
              <a:gd name="T85" fmla="*/ 1252 h 1543"/>
              <a:gd name="T86" fmla="*/ 233 w 2163"/>
              <a:gd name="T87" fmla="*/ 1194 h 1543"/>
              <a:gd name="T88" fmla="*/ 200 w 2163"/>
              <a:gd name="T89" fmla="*/ 1158 h 1543"/>
              <a:gd name="T90" fmla="*/ 89 w 2163"/>
              <a:gd name="T91" fmla="*/ 1119 h 1543"/>
              <a:gd name="T92" fmla="*/ 55 w 2163"/>
              <a:gd name="T93" fmla="*/ 989 h 1543"/>
              <a:gd name="T94" fmla="*/ 0 w 2163"/>
              <a:gd name="T95" fmla="*/ 860 h 1543"/>
              <a:gd name="T96" fmla="*/ 37 w 2163"/>
              <a:gd name="T97" fmla="*/ 623 h 1543"/>
              <a:gd name="T98" fmla="*/ 89 w 2163"/>
              <a:gd name="T99" fmla="*/ 586 h 1543"/>
              <a:gd name="T100" fmla="*/ 150 w 2163"/>
              <a:gd name="T101" fmla="*/ 498 h 1543"/>
              <a:gd name="T102" fmla="*/ 273 w 2163"/>
              <a:gd name="T103" fmla="*/ 535 h 1543"/>
              <a:gd name="T104" fmla="*/ 452 w 2163"/>
              <a:gd name="T105" fmla="*/ 459 h 1543"/>
              <a:gd name="T106" fmla="*/ 452 w 2163"/>
              <a:gd name="T107" fmla="*/ 297 h 1543"/>
              <a:gd name="T108" fmla="*/ 418 w 2163"/>
              <a:gd name="T109" fmla="*/ 205 h 1543"/>
              <a:gd name="T110" fmla="*/ 468 w 2163"/>
              <a:gd name="T111" fmla="*/ 94 h 1543"/>
              <a:gd name="T112" fmla="*/ 702 w 2163"/>
              <a:gd name="T113" fmla="*/ 55 h 1543"/>
              <a:gd name="T114" fmla="*/ 739 w 2163"/>
              <a:gd name="T115" fmla="*/ 18 h 1543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2163"/>
              <a:gd name="T175" fmla="*/ 0 h 1543"/>
              <a:gd name="T176" fmla="*/ 2163 w 2163"/>
              <a:gd name="T177" fmla="*/ 1543 h 1543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2163" h="1543">
                <a:moveTo>
                  <a:pt x="768" y="4"/>
                </a:moveTo>
                <a:lnTo>
                  <a:pt x="906" y="12"/>
                </a:lnTo>
                <a:lnTo>
                  <a:pt x="906" y="33"/>
                </a:lnTo>
                <a:lnTo>
                  <a:pt x="922" y="33"/>
                </a:lnTo>
                <a:lnTo>
                  <a:pt x="922" y="48"/>
                </a:lnTo>
                <a:lnTo>
                  <a:pt x="940" y="48"/>
                </a:lnTo>
                <a:lnTo>
                  <a:pt x="940" y="70"/>
                </a:lnTo>
                <a:lnTo>
                  <a:pt x="959" y="70"/>
                </a:lnTo>
                <a:lnTo>
                  <a:pt x="959" y="110"/>
                </a:lnTo>
                <a:lnTo>
                  <a:pt x="976" y="110"/>
                </a:lnTo>
                <a:lnTo>
                  <a:pt x="976" y="126"/>
                </a:lnTo>
                <a:lnTo>
                  <a:pt x="994" y="126"/>
                </a:lnTo>
                <a:lnTo>
                  <a:pt x="994" y="144"/>
                </a:lnTo>
                <a:lnTo>
                  <a:pt x="1012" y="144"/>
                </a:lnTo>
                <a:lnTo>
                  <a:pt x="1012" y="166"/>
                </a:lnTo>
                <a:lnTo>
                  <a:pt x="1031" y="166"/>
                </a:lnTo>
                <a:lnTo>
                  <a:pt x="1031" y="186"/>
                </a:lnTo>
                <a:lnTo>
                  <a:pt x="1068" y="186"/>
                </a:lnTo>
                <a:lnTo>
                  <a:pt x="1079" y="205"/>
                </a:lnTo>
                <a:lnTo>
                  <a:pt x="1099" y="205"/>
                </a:lnTo>
                <a:lnTo>
                  <a:pt x="1120" y="223"/>
                </a:lnTo>
                <a:lnTo>
                  <a:pt x="1228" y="223"/>
                </a:lnTo>
                <a:lnTo>
                  <a:pt x="1228" y="166"/>
                </a:lnTo>
                <a:lnTo>
                  <a:pt x="1242" y="144"/>
                </a:lnTo>
                <a:lnTo>
                  <a:pt x="1242" y="126"/>
                </a:lnTo>
                <a:lnTo>
                  <a:pt x="1265" y="126"/>
                </a:lnTo>
                <a:lnTo>
                  <a:pt x="1265" y="110"/>
                </a:lnTo>
                <a:lnTo>
                  <a:pt x="1295" y="110"/>
                </a:lnTo>
                <a:lnTo>
                  <a:pt x="1295" y="126"/>
                </a:lnTo>
                <a:lnTo>
                  <a:pt x="1316" y="126"/>
                </a:lnTo>
                <a:lnTo>
                  <a:pt x="1316" y="144"/>
                </a:lnTo>
                <a:lnTo>
                  <a:pt x="1421" y="144"/>
                </a:lnTo>
                <a:lnTo>
                  <a:pt x="1421" y="126"/>
                </a:lnTo>
                <a:lnTo>
                  <a:pt x="1442" y="126"/>
                </a:lnTo>
                <a:lnTo>
                  <a:pt x="1442" y="110"/>
                </a:lnTo>
                <a:lnTo>
                  <a:pt x="1534" y="110"/>
                </a:lnTo>
                <a:lnTo>
                  <a:pt x="1552" y="126"/>
                </a:lnTo>
                <a:lnTo>
                  <a:pt x="1587" y="126"/>
                </a:lnTo>
                <a:lnTo>
                  <a:pt x="1587" y="144"/>
                </a:lnTo>
                <a:lnTo>
                  <a:pt x="1601" y="144"/>
                </a:lnTo>
                <a:lnTo>
                  <a:pt x="1601" y="166"/>
                </a:lnTo>
                <a:lnTo>
                  <a:pt x="1620" y="166"/>
                </a:lnTo>
                <a:lnTo>
                  <a:pt x="1620" y="186"/>
                </a:lnTo>
                <a:lnTo>
                  <a:pt x="1642" y="186"/>
                </a:lnTo>
                <a:lnTo>
                  <a:pt x="1642" y="205"/>
                </a:lnTo>
                <a:lnTo>
                  <a:pt x="1662" y="205"/>
                </a:lnTo>
                <a:lnTo>
                  <a:pt x="1662" y="223"/>
                </a:lnTo>
                <a:lnTo>
                  <a:pt x="1675" y="223"/>
                </a:lnTo>
                <a:lnTo>
                  <a:pt x="1675" y="242"/>
                </a:lnTo>
                <a:lnTo>
                  <a:pt x="1770" y="242"/>
                </a:lnTo>
                <a:lnTo>
                  <a:pt x="1770" y="259"/>
                </a:lnTo>
                <a:lnTo>
                  <a:pt x="1783" y="259"/>
                </a:lnTo>
                <a:lnTo>
                  <a:pt x="1783" y="297"/>
                </a:lnTo>
                <a:lnTo>
                  <a:pt x="1802" y="297"/>
                </a:lnTo>
                <a:lnTo>
                  <a:pt x="1802" y="320"/>
                </a:lnTo>
                <a:lnTo>
                  <a:pt x="1820" y="320"/>
                </a:lnTo>
                <a:lnTo>
                  <a:pt x="1838" y="335"/>
                </a:lnTo>
                <a:lnTo>
                  <a:pt x="1838" y="358"/>
                </a:lnTo>
                <a:lnTo>
                  <a:pt x="1875" y="358"/>
                </a:lnTo>
                <a:lnTo>
                  <a:pt x="1875" y="374"/>
                </a:lnTo>
                <a:lnTo>
                  <a:pt x="1912" y="374"/>
                </a:lnTo>
                <a:lnTo>
                  <a:pt x="1912" y="392"/>
                </a:lnTo>
                <a:lnTo>
                  <a:pt x="1948" y="392"/>
                </a:lnTo>
                <a:lnTo>
                  <a:pt x="1948" y="411"/>
                </a:lnTo>
                <a:lnTo>
                  <a:pt x="1962" y="411"/>
                </a:lnTo>
                <a:lnTo>
                  <a:pt x="1962" y="432"/>
                </a:lnTo>
                <a:lnTo>
                  <a:pt x="1985" y="446"/>
                </a:lnTo>
                <a:lnTo>
                  <a:pt x="2002" y="490"/>
                </a:lnTo>
                <a:lnTo>
                  <a:pt x="2075" y="490"/>
                </a:lnTo>
                <a:lnTo>
                  <a:pt x="2075" y="507"/>
                </a:lnTo>
                <a:lnTo>
                  <a:pt x="2090" y="530"/>
                </a:lnTo>
                <a:lnTo>
                  <a:pt x="2108" y="562"/>
                </a:lnTo>
                <a:lnTo>
                  <a:pt x="2125" y="586"/>
                </a:lnTo>
                <a:lnTo>
                  <a:pt x="2125" y="680"/>
                </a:lnTo>
                <a:lnTo>
                  <a:pt x="2145" y="696"/>
                </a:lnTo>
                <a:lnTo>
                  <a:pt x="2145" y="851"/>
                </a:lnTo>
                <a:lnTo>
                  <a:pt x="2163" y="851"/>
                </a:lnTo>
                <a:lnTo>
                  <a:pt x="2163" y="931"/>
                </a:lnTo>
                <a:lnTo>
                  <a:pt x="2145" y="931"/>
                </a:lnTo>
                <a:lnTo>
                  <a:pt x="2145" y="950"/>
                </a:lnTo>
                <a:lnTo>
                  <a:pt x="2108" y="950"/>
                </a:lnTo>
                <a:lnTo>
                  <a:pt x="2108" y="986"/>
                </a:lnTo>
                <a:lnTo>
                  <a:pt x="2090" y="986"/>
                </a:lnTo>
                <a:lnTo>
                  <a:pt x="2090" y="1021"/>
                </a:lnTo>
                <a:lnTo>
                  <a:pt x="2075" y="1021"/>
                </a:lnTo>
                <a:lnTo>
                  <a:pt x="2075" y="1042"/>
                </a:lnTo>
                <a:lnTo>
                  <a:pt x="2053" y="1042"/>
                </a:lnTo>
                <a:lnTo>
                  <a:pt x="2053" y="1064"/>
                </a:lnTo>
                <a:lnTo>
                  <a:pt x="2036" y="1064"/>
                </a:lnTo>
                <a:lnTo>
                  <a:pt x="2036" y="1082"/>
                </a:lnTo>
                <a:lnTo>
                  <a:pt x="2021" y="1082"/>
                </a:lnTo>
                <a:lnTo>
                  <a:pt x="2021" y="1101"/>
                </a:lnTo>
                <a:lnTo>
                  <a:pt x="2002" y="1119"/>
                </a:lnTo>
                <a:lnTo>
                  <a:pt x="2002" y="1140"/>
                </a:lnTo>
                <a:lnTo>
                  <a:pt x="1985" y="1140"/>
                </a:lnTo>
                <a:lnTo>
                  <a:pt x="1962" y="1158"/>
                </a:lnTo>
                <a:lnTo>
                  <a:pt x="1893" y="1158"/>
                </a:lnTo>
                <a:lnTo>
                  <a:pt x="1893" y="1175"/>
                </a:lnTo>
                <a:lnTo>
                  <a:pt x="1875" y="1194"/>
                </a:lnTo>
                <a:lnTo>
                  <a:pt x="1875" y="1235"/>
                </a:lnTo>
                <a:lnTo>
                  <a:pt x="1893" y="1253"/>
                </a:lnTo>
                <a:lnTo>
                  <a:pt x="1912" y="1253"/>
                </a:lnTo>
                <a:lnTo>
                  <a:pt x="1912" y="1271"/>
                </a:lnTo>
                <a:lnTo>
                  <a:pt x="1931" y="1271"/>
                </a:lnTo>
                <a:lnTo>
                  <a:pt x="1931" y="1292"/>
                </a:lnTo>
                <a:lnTo>
                  <a:pt x="1931" y="1302"/>
                </a:lnTo>
                <a:lnTo>
                  <a:pt x="1846" y="1342"/>
                </a:lnTo>
                <a:lnTo>
                  <a:pt x="1846" y="1418"/>
                </a:lnTo>
                <a:lnTo>
                  <a:pt x="1863" y="1418"/>
                </a:lnTo>
                <a:lnTo>
                  <a:pt x="1863" y="1472"/>
                </a:lnTo>
                <a:lnTo>
                  <a:pt x="1810" y="1472"/>
                </a:lnTo>
                <a:lnTo>
                  <a:pt x="1810" y="1451"/>
                </a:lnTo>
                <a:lnTo>
                  <a:pt x="1790" y="1451"/>
                </a:lnTo>
                <a:lnTo>
                  <a:pt x="1790" y="1436"/>
                </a:lnTo>
                <a:lnTo>
                  <a:pt x="1758" y="1418"/>
                </a:lnTo>
                <a:lnTo>
                  <a:pt x="1668" y="1418"/>
                </a:lnTo>
                <a:lnTo>
                  <a:pt x="1668" y="1399"/>
                </a:lnTo>
                <a:lnTo>
                  <a:pt x="1650" y="1375"/>
                </a:lnTo>
                <a:lnTo>
                  <a:pt x="1650" y="1362"/>
                </a:lnTo>
                <a:lnTo>
                  <a:pt x="1633" y="1362"/>
                </a:lnTo>
                <a:lnTo>
                  <a:pt x="1633" y="1342"/>
                </a:lnTo>
                <a:lnTo>
                  <a:pt x="1613" y="1342"/>
                </a:lnTo>
                <a:lnTo>
                  <a:pt x="1613" y="1327"/>
                </a:lnTo>
                <a:lnTo>
                  <a:pt x="1597" y="1327"/>
                </a:lnTo>
                <a:lnTo>
                  <a:pt x="1597" y="1303"/>
                </a:lnTo>
                <a:lnTo>
                  <a:pt x="1580" y="1303"/>
                </a:lnTo>
                <a:lnTo>
                  <a:pt x="1580" y="1287"/>
                </a:lnTo>
                <a:lnTo>
                  <a:pt x="1561" y="1266"/>
                </a:lnTo>
                <a:lnTo>
                  <a:pt x="1561" y="1252"/>
                </a:lnTo>
                <a:lnTo>
                  <a:pt x="1527" y="1252"/>
                </a:lnTo>
                <a:lnTo>
                  <a:pt x="1527" y="1227"/>
                </a:lnTo>
                <a:lnTo>
                  <a:pt x="1488" y="1227"/>
                </a:lnTo>
                <a:lnTo>
                  <a:pt x="1472" y="1212"/>
                </a:lnTo>
                <a:lnTo>
                  <a:pt x="1438" y="1212"/>
                </a:lnTo>
                <a:lnTo>
                  <a:pt x="1438" y="1194"/>
                </a:lnTo>
                <a:lnTo>
                  <a:pt x="1382" y="1194"/>
                </a:lnTo>
                <a:lnTo>
                  <a:pt x="1382" y="1173"/>
                </a:lnTo>
                <a:lnTo>
                  <a:pt x="1367" y="1173"/>
                </a:lnTo>
                <a:lnTo>
                  <a:pt x="1367" y="1140"/>
                </a:lnTo>
                <a:lnTo>
                  <a:pt x="1168" y="1140"/>
                </a:lnTo>
                <a:lnTo>
                  <a:pt x="1168" y="1227"/>
                </a:lnTo>
                <a:lnTo>
                  <a:pt x="1240" y="1227"/>
                </a:lnTo>
                <a:lnTo>
                  <a:pt x="1240" y="1342"/>
                </a:lnTo>
                <a:lnTo>
                  <a:pt x="1257" y="1342"/>
                </a:lnTo>
                <a:lnTo>
                  <a:pt x="1257" y="1399"/>
                </a:lnTo>
                <a:lnTo>
                  <a:pt x="1265" y="1399"/>
                </a:lnTo>
                <a:lnTo>
                  <a:pt x="1265" y="1375"/>
                </a:lnTo>
                <a:lnTo>
                  <a:pt x="1247" y="1375"/>
                </a:lnTo>
                <a:lnTo>
                  <a:pt x="1211" y="1418"/>
                </a:lnTo>
                <a:lnTo>
                  <a:pt x="1211" y="1472"/>
                </a:lnTo>
                <a:lnTo>
                  <a:pt x="1070" y="1472"/>
                </a:lnTo>
                <a:lnTo>
                  <a:pt x="1053" y="1490"/>
                </a:lnTo>
                <a:lnTo>
                  <a:pt x="1053" y="1543"/>
                </a:lnTo>
                <a:lnTo>
                  <a:pt x="946" y="1543"/>
                </a:lnTo>
                <a:lnTo>
                  <a:pt x="946" y="1527"/>
                </a:lnTo>
                <a:lnTo>
                  <a:pt x="928" y="1527"/>
                </a:lnTo>
                <a:lnTo>
                  <a:pt x="928" y="1508"/>
                </a:lnTo>
                <a:lnTo>
                  <a:pt x="909" y="1508"/>
                </a:lnTo>
                <a:lnTo>
                  <a:pt x="891" y="1490"/>
                </a:lnTo>
                <a:lnTo>
                  <a:pt x="876" y="1490"/>
                </a:lnTo>
                <a:lnTo>
                  <a:pt x="876" y="1362"/>
                </a:lnTo>
                <a:lnTo>
                  <a:pt x="800" y="1362"/>
                </a:lnTo>
                <a:lnTo>
                  <a:pt x="800" y="1342"/>
                </a:lnTo>
                <a:lnTo>
                  <a:pt x="783" y="1327"/>
                </a:lnTo>
                <a:lnTo>
                  <a:pt x="656" y="1327"/>
                </a:lnTo>
                <a:lnTo>
                  <a:pt x="656" y="1303"/>
                </a:lnTo>
                <a:lnTo>
                  <a:pt x="538" y="1303"/>
                </a:lnTo>
                <a:lnTo>
                  <a:pt x="515" y="1287"/>
                </a:lnTo>
                <a:lnTo>
                  <a:pt x="515" y="1266"/>
                </a:lnTo>
                <a:lnTo>
                  <a:pt x="501" y="1266"/>
                </a:lnTo>
                <a:lnTo>
                  <a:pt x="478" y="1252"/>
                </a:lnTo>
                <a:lnTo>
                  <a:pt x="324" y="1252"/>
                </a:lnTo>
                <a:lnTo>
                  <a:pt x="324" y="1227"/>
                </a:lnTo>
                <a:lnTo>
                  <a:pt x="285" y="1227"/>
                </a:lnTo>
                <a:lnTo>
                  <a:pt x="248" y="1194"/>
                </a:lnTo>
                <a:lnTo>
                  <a:pt x="233" y="1194"/>
                </a:lnTo>
                <a:lnTo>
                  <a:pt x="233" y="1173"/>
                </a:lnTo>
                <a:lnTo>
                  <a:pt x="218" y="1173"/>
                </a:lnTo>
                <a:lnTo>
                  <a:pt x="218" y="1158"/>
                </a:lnTo>
                <a:lnTo>
                  <a:pt x="200" y="1158"/>
                </a:lnTo>
                <a:lnTo>
                  <a:pt x="201" y="1154"/>
                </a:lnTo>
                <a:lnTo>
                  <a:pt x="183" y="1158"/>
                </a:lnTo>
                <a:lnTo>
                  <a:pt x="127" y="1158"/>
                </a:lnTo>
                <a:lnTo>
                  <a:pt x="89" y="1119"/>
                </a:lnTo>
                <a:lnTo>
                  <a:pt x="89" y="1027"/>
                </a:lnTo>
                <a:lnTo>
                  <a:pt x="73" y="1012"/>
                </a:lnTo>
                <a:lnTo>
                  <a:pt x="55" y="1012"/>
                </a:lnTo>
                <a:lnTo>
                  <a:pt x="55" y="989"/>
                </a:lnTo>
                <a:lnTo>
                  <a:pt x="37" y="974"/>
                </a:lnTo>
                <a:lnTo>
                  <a:pt x="37" y="877"/>
                </a:lnTo>
                <a:lnTo>
                  <a:pt x="21" y="877"/>
                </a:lnTo>
                <a:lnTo>
                  <a:pt x="0" y="860"/>
                </a:lnTo>
                <a:lnTo>
                  <a:pt x="0" y="659"/>
                </a:lnTo>
                <a:lnTo>
                  <a:pt x="21" y="640"/>
                </a:lnTo>
                <a:lnTo>
                  <a:pt x="21" y="623"/>
                </a:lnTo>
                <a:lnTo>
                  <a:pt x="37" y="623"/>
                </a:lnTo>
                <a:lnTo>
                  <a:pt x="55" y="601"/>
                </a:lnTo>
                <a:lnTo>
                  <a:pt x="73" y="601"/>
                </a:lnTo>
                <a:lnTo>
                  <a:pt x="73" y="586"/>
                </a:lnTo>
                <a:lnTo>
                  <a:pt x="89" y="586"/>
                </a:lnTo>
                <a:lnTo>
                  <a:pt x="122" y="459"/>
                </a:lnTo>
                <a:lnTo>
                  <a:pt x="131" y="459"/>
                </a:lnTo>
                <a:lnTo>
                  <a:pt x="150" y="480"/>
                </a:lnTo>
                <a:lnTo>
                  <a:pt x="150" y="498"/>
                </a:lnTo>
                <a:lnTo>
                  <a:pt x="168" y="498"/>
                </a:lnTo>
                <a:lnTo>
                  <a:pt x="168" y="513"/>
                </a:lnTo>
                <a:lnTo>
                  <a:pt x="273" y="513"/>
                </a:lnTo>
                <a:lnTo>
                  <a:pt x="273" y="535"/>
                </a:lnTo>
                <a:lnTo>
                  <a:pt x="401" y="535"/>
                </a:lnTo>
                <a:lnTo>
                  <a:pt x="401" y="513"/>
                </a:lnTo>
                <a:lnTo>
                  <a:pt x="452" y="513"/>
                </a:lnTo>
                <a:lnTo>
                  <a:pt x="452" y="459"/>
                </a:lnTo>
                <a:lnTo>
                  <a:pt x="437" y="459"/>
                </a:lnTo>
                <a:lnTo>
                  <a:pt x="437" y="385"/>
                </a:lnTo>
                <a:lnTo>
                  <a:pt x="452" y="385"/>
                </a:lnTo>
                <a:lnTo>
                  <a:pt x="452" y="297"/>
                </a:lnTo>
                <a:lnTo>
                  <a:pt x="437" y="297"/>
                </a:lnTo>
                <a:lnTo>
                  <a:pt x="437" y="274"/>
                </a:lnTo>
                <a:lnTo>
                  <a:pt x="418" y="274"/>
                </a:lnTo>
                <a:lnTo>
                  <a:pt x="418" y="205"/>
                </a:lnTo>
                <a:lnTo>
                  <a:pt x="401" y="186"/>
                </a:lnTo>
                <a:lnTo>
                  <a:pt x="342" y="186"/>
                </a:lnTo>
                <a:lnTo>
                  <a:pt x="342" y="94"/>
                </a:lnTo>
                <a:lnTo>
                  <a:pt x="468" y="94"/>
                </a:lnTo>
                <a:lnTo>
                  <a:pt x="488" y="72"/>
                </a:lnTo>
                <a:lnTo>
                  <a:pt x="659" y="72"/>
                </a:lnTo>
                <a:lnTo>
                  <a:pt x="683" y="55"/>
                </a:lnTo>
                <a:lnTo>
                  <a:pt x="702" y="55"/>
                </a:lnTo>
                <a:lnTo>
                  <a:pt x="702" y="36"/>
                </a:lnTo>
                <a:lnTo>
                  <a:pt x="720" y="36"/>
                </a:lnTo>
                <a:lnTo>
                  <a:pt x="720" y="18"/>
                </a:lnTo>
                <a:lnTo>
                  <a:pt x="739" y="18"/>
                </a:lnTo>
                <a:lnTo>
                  <a:pt x="739" y="0"/>
                </a:lnTo>
                <a:lnTo>
                  <a:pt x="754" y="0"/>
                </a:lnTo>
                <a:lnTo>
                  <a:pt x="768" y="4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8" name="Freeform 115"/>
          <p:cNvSpPr/>
          <p:nvPr/>
        </p:nvSpPr>
        <p:spPr bwMode="auto">
          <a:xfrm>
            <a:off x="738508" y="2169000"/>
            <a:ext cx="2345614" cy="1679098"/>
          </a:xfrm>
          <a:custGeom>
            <a:avLst/>
            <a:gdLst>
              <a:gd name="T0" fmla="*/ 788 w 3606"/>
              <a:gd name="T1" fmla="*/ 2612 h 2788"/>
              <a:gd name="T2" fmla="*/ 924 w 3606"/>
              <a:gd name="T3" fmla="*/ 2628 h 2788"/>
              <a:gd name="T4" fmla="*/ 1018 w 3606"/>
              <a:gd name="T5" fmla="*/ 2722 h 2788"/>
              <a:gd name="T6" fmla="*/ 1195 w 3606"/>
              <a:gd name="T7" fmla="*/ 2444 h 2788"/>
              <a:gd name="T8" fmla="*/ 1731 w 3606"/>
              <a:gd name="T9" fmla="*/ 2536 h 2788"/>
              <a:gd name="T10" fmla="*/ 1887 w 3606"/>
              <a:gd name="T11" fmla="*/ 2483 h 2788"/>
              <a:gd name="T12" fmla="*/ 2195 w 3606"/>
              <a:gd name="T13" fmla="*/ 2519 h 2788"/>
              <a:gd name="T14" fmla="*/ 2263 w 3606"/>
              <a:gd name="T15" fmla="*/ 2590 h 2788"/>
              <a:gd name="T16" fmla="*/ 2547 w 3606"/>
              <a:gd name="T17" fmla="*/ 2536 h 2788"/>
              <a:gd name="T18" fmla="*/ 2532 w 3606"/>
              <a:gd name="T19" fmla="*/ 2351 h 2788"/>
              <a:gd name="T20" fmla="*/ 2563 w 3606"/>
              <a:gd name="T21" fmla="*/ 2171 h 2788"/>
              <a:gd name="T22" fmla="*/ 2815 w 3606"/>
              <a:gd name="T23" fmla="*/ 2113 h 2788"/>
              <a:gd name="T24" fmla="*/ 2885 w 3606"/>
              <a:gd name="T25" fmla="*/ 2058 h 2788"/>
              <a:gd name="T26" fmla="*/ 2956 w 3606"/>
              <a:gd name="T27" fmla="*/ 1908 h 2788"/>
              <a:gd name="T28" fmla="*/ 3011 w 3606"/>
              <a:gd name="T29" fmla="*/ 1857 h 2788"/>
              <a:gd name="T30" fmla="*/ 3065 w 3606"/>
              <a:gd name="T31" fmla="*/ 1744 h 2788"/>
              <a:gd name="T32" fmla="*/ 3156 w 3606"/>
              <a:gd name="T33" fmla="*/ 1669 h 2788"/>
              <a:gd name="T34" fmla="*/ 3220 w 3606"/>
              <a:gd name="T35" fmla="*/ 1617 h 2788"/>
              <a:gd name="T36" fmla="*/ 3439 w 3606"/>
              <a:gd name="T37" fmla="*/ 1562 h 2788"/>
              <a:gd name="T38" fmla="*/ 3507 w 3606"/>
              <a:gd name="T39" fmla="*/ 1488 h 2788"/>
              <a:gd name="T40" fmla="*/ 3567 w 3606"/>
              <a:gd name="T41" fmla="*/ 1359 h 2788"/>
              <a:gd name="T42" fmla="*/ 3507 w 3606"/>
              <a:gd name="T43" fmla="*/ 1298 h 2788"/>
              <a:gd name="T44" fmla="*/ 3451 w 3606"/>
              <a:gd name="T45" fmla="*/ 1219 h 2788"/>
              <a:gd name="T46" fmla="*/ 3373 w 3606"/>
              <a:gd name="T47" fmla="*/ 1159 h 2788"/>
              <a:gd name="T48" fmla="*/ 3317 w 3606"/>
              <a:gd name="T49" fmla="*/ 1046 h 2788"/>
              <a:gd name="T50" fmla="*/ 3218 w 3606"/>
              <a:gd name="T51" fmla="*/ 984 h 2788"/>
              <a:gd name="T52" fmla="*/ 3141 w 3606"/>
              <a:gd name="T53" fmla="*/ 925 h 2788"/>
              <a:gd name="T54" fmla="*/ 3086 w 3606"/>
              <a:gd name="T55" fmla="*/ 869 h 2788"/>
              <a:gd name="T56" fmla="*/ 2778 w 3606"/>
              <a:gd name="T57" fmla="*/ 766 h 2788"/>
              <a:gd name="T58" fmla="*/ 2760 w 3606"/>
              <a:gd name="T59" fmla="*/ 353 h 2788"/>
              <a:gd name="T60" fmla="*/ 2704 w 3606"/>
              <a:gd name="T61" fmla="*/ 276 h 2788"/>
              <a:gd name="T62" fmla="*/ 2645 w 3606"/>
              <a:gd name="T63" fmla="*/ 218 h 2788"/>
              <a:gd name="T64" fmla="*/ 2532 w 3606"/>
              <a:gd name="T65" fmla="*/ 156 h 2788"/>
              <a:gd name="T66" fmla="*/ 2473 w 3606"/>
              <a:gd name="T67" fmla="*/ 99 h 2788"/>
              <a:gd name="T68" fmla="*/ 2398 w 3606"/>
              <a:gd name="T69" fmla="*/ 0 h 2788"/>
              <a:gd name="T70" fmla="*/ 2243 w 3606"/>
              <a:gd name="T71" fmla="*/ 57 h 2788"/>
              <a:gd name="T72" fmla="*/ 2129 w 3606"/>
              <a:gd name="T73" fmla="*/ 118 h 2788"/>
              <a:gd name="T74" fmla="*/ 2071 w 3606"/>
              <a:gd name="T75" fmla="*/ 333 h 2788"/>
              <a:gd name="T76" fmla="*/ 1744 w 3606"/>
              <a:gd name="T77" fmla="*/ 296 h 2788"/>
              <a:gd name="T78" fmla="*/ 1664 w 3606"/>
              <a:gd name="T79" fmla="*/ 296 h 2788"/>
              <a:gd name="T80" fmla="*/ 1401 w 3606"/>
              <a:gd name="T81" fmla="*/ 539 h 2788"/>
              <a:gd name="T82" fmla="*/ 1192 w 3606"/>
              <a:gd name="T83" fmla="*/ 709 h 2788"/>
              <a:gd name="T84" fmla="*/ 1248 w 3606"/>
              <a:gd name="T85" fmla="*/ 966 h 2788"/>
              <a:gd name="T86" fmla="*/ 1133 w 3606"/>
              <a:gd name="T87" fmla="*/ 1024 h 2788"/>
              <a:gd name="T88" fmla="*/ 807 w 3606"/>
              <a:gd name="T89" fmla="*/ 1182 h 2788"/>
              <a:gd name="T90" fmla="*/ 497 w 3606"/>
              <a:gd name="T91" fmla="*/ 1261 h 2788"/>
              <a:gd name="T92" fmla="*/ 135 w 3606"/>
              <a:gd name="T93" fmla="*/ 1298 h 2788"/>
              <a:gd name="T94" fmla="*/ 0 w 3606"/>
              <a:gd name="T95" fmla="*/ 1534 h 2788"/>
              <a:gd name="T96" fmla="*/ 77 w 3606"/>
              <a:gd name="T97" fmla="*/ 1731 h 2788"/>
              <a:gd name="T98" fmla="*/ 23 w 3606"/>
              <a:gd name="T99" fmla="*/ 1831 h 2788"/>
              <a:gd name="T100" fmla="*/ 151 w 3606"/>
              <a:gd name="T101" fmla="*/ 1908 h 2788"/>
              <a:gd name="T102" fmla="*/ 213 w 3606"/>
              <a:gd name="T103" fmla="*/ 2162 h 2788"/>
              <a:gd name="T104" fmla="*/ 326 w 3606"/>
              <a:gd name="T105" fmla="*/ 2225 h 2788"/>
              <a:gd name="T106" fmla="*/ 442 w 3606"/>
              <a:gd name="T107" fmla="*/ 2461 h 2788"/>
              <a:gd name="T108" fmla="*/ 517 w 3606"/>
              <a:gd name="T109" fmla="*/ 2519 h 2788"/>
              <a:gd name="T110" fmla="*/ 488 w 3606"/>
              <a:gd name="T111" fmla="*/ 2785 h 278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606"/>
              <a:gd name="T169" fmla="*/ 0 h 2788"/>
              <a:gd name="T170" fmla="*/ 3606 w 3606"/>
              <a:gd name="T171" fmla="*/ 2788 h 278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606" h="2788">
                <a:moveTo>
                  <a:pt x="488" y="2785"/>
                </a:moveTo>
                <a:lnTo>
                  <a:pt x="678" y="2701"/>
                </a:lnTo>
                <a:lnTo>
                  <a:pt x="698" y="2684"/>
                </a:lnTo>
                <a:lnTo>
                  <a:pt x="698" y="2667"/>
                </a:lnTo>
                <a:lnTo>
                  <a:pt x="710" y="2652"/>
                </a:lnTo>
                <a:lnTo>
                  <a:pt x="788" y="2612"/>
                </a:lnTo>
                <a:lnTo>
                  <a:pt x="802" y="2612"/>
                </a:lnTo>
                <a:lnTo>
                  <a:pt x="802" y="2590"/>
                </a:lnTo>
                <a:lnTo>
                  <a:pt x="906" y="2590"/>
                </a:lnTo>
                <a:lnTo>
                  <a:pt x="906" y="2612"/>
                </a:lnTo>
                <a:lnTo>
                  <a:pt x="924" y="2612"/>
                </a:lnTo>
                <a:lnTo>
                  <a:pt x="924" y="2628"/>
                </a:lnTo>
                <a:lnTo>
                  <a:pt x="948" y="2628"/>
                </a:lnTo>
                <a:lnTo>
                  <a:pt x="963" y="2652"/>
                </a:lnTo>
                <a:lnTo>
                  <a:pt x="984" y="2652"/>
                </a:lnTo>
                <a:lnTo>
                  <a:pt x="984" y="2667"/>
                </a:lnTo>
                <a:lnTo>
                  <a:pt x="995" y="2684"/>
                </a:lnTo>
                <a:lnTo>
                  <a:pt x="1018" y="2722"/>
                </a:lnTo>
                <a:lnTo>
                  <a:pt x="1072" y="2722"/>
                </a:lnTo>
                <a:lnTo>
                  <a:pt x="1072" y="2701"/>
                </a:lnTo>
                <a:lnTo>
                  <a:pt x="1086" y="2701"/>
                </a:lnTo>
                <a:lnTo>
                  <a:pt x="1108" y="2462"/>
                </a:lnTo>
                <a:lnTo>
                  <a:pt x="1108" y="2444"/>
                </a:lnTo>
                <a:lnTo>
                  <a:pt x="1195" y="2444"/>
                </a:lnTo>
                <a:lnTo>
                  <a:pt x="1195" y="2462"/>
                </a:lnTo>
                <a:lnTo>
                  <a:pt x="1213" y="2462"/>
                </a:lnTo>
                <a:lnTo>
                  <a:pt x="1213" y="2496"/>
                </a:lnTo>
                <a:lnTo>
                  <a:pt x="1227" y="2496"/>
                </a:lnTo>
                <a:lnTo>
                  <a:pt x="1227" y="2536"/>
                </a:lnTo>
                <a:lnTo>
                  <a:pt x="1731" y="2536"/>
                </a:lnTo>
                <a:lnTo>
                  <a:pt x="1731" y="2519"/>
                </a:lnTo>
                <a:lnTo>
                  <a:pt x="1782" y="2519"/>
                </a:lnTo>
                <a:lnTo>
                  <a:pt x="1782" y="2496"/>
                </a:lnTo>
                <a:lnTo>
                  <a:pt x="1871" y="2496"/>
                </a:lnTo>
                <a:lnTo>
                  <a:pt x="1871" y="2483"/>
                </a:lnTo>
                <a:lnTo>
                  <a:pt x="1887" y="2483"/>
                </a:lnTo>
                <a:lnTo>
                  <a:pt x="1907" y="2462"/>
                </a:lnTo>
                <a:lnTo>
                  <a:pt x="2157" y="2462"/>
                </a:lnTo>
                <a:lnTo>
                  <a:pt x="2157" y="2483"/>
                </a:lnTo>
                <a:lnTo>
                  <a:pt x="2174" y="2496"/>
                </a:lnTo>
                <a:lnTo>
                  <a:pt x="2174" y="2519"/>
                </a:lnTo>
                <a:lnTo>
                  <a:pt x="2195" y="2519"/>
                </a:lnTo>
                <a:lnTo>
                  <a:pt x="2195" y="2536"/>
                </a:lnTo>
                <a:lnTo>
                  <a:pt x="2226" y="2536"/>
                </a:lnTo>
                <a:lnTo>
                  <a:pt x="2245" y="2557"/>
                </a:lnTo>
                <a:lnTo>
                  <a:pt x="2245" y="2575"/>
                </a:lnTo>
                <a:lnTo>
                  <a:pt x="2263" y="2575"/>
                </a:lnTo>
                <a:lnTo>
                  <a:pt x="2263" y="2590"/>
                </a:lnTo>
                <a:lnTo>
                  <a:pt x="2368" y="2590"/>
                </a:lnTo>
                <a:lnTo>
                  <a:pt x="2368" y="2612"/>
                </a:lnTo>
                <a:lnTo>
                  <a:pt x="2496" y="2612"/>
                </a:lnTo>
                <a:lnTo>
                  <a:pt x="2496" y="2590"/>
                </a:lnTo>
                <a:lnTo>
                  <a:pt x="2547" y="2590"/>
                </a:lnTo>
                <a:lnTo>
                  <a:pt x="2547" y="2536"/>
                </a:lnTo>
                <a:lnTo>
                  <a:pt x="2532" y="2536"/>
                </a:lnTo>
                <a:lnTo>
                  <a:pt x="2532" y="2462"/>
                </a:lnTo>
                <a:lnTo>
                  <a:pt x="2547" y="2462"/>
                </a:lnTo>
                <a:lnTo>
                  <a:pt x="2547" y="2374"/>
                </a:lnTo>
                <a:lnTo>
                  <a:pt x="2532" y="2374"/>
                </a:lnTo>
                <a:lnTo>
                  <a:pt x="2532" y="2351"/>
                </a:lnTo>
                <a:lnTo>
                  <a:pt x="2513" y="2351"/>
                </a:lnTo>
                <a:lnTo>
                  <a:pt x="2513" y="2282"/>
                </a:lnTo>
                <a:lnTo>
                  <a:pt x="2496" y="2263"/>
                </a:lnTo>
                <a:lnTo>
                  <a:pt x="2437" y="2263"/>
                </a:lnTo>
                <a:lnTo>
                  <a:pt x="2437" y="2171"/>
                </a:lnTo>
                <a:lnTo>
                  <a:pt x="2563" y="2171"/>
                </a:lnTo>
                <a:lnTo>
                  <a:pt x="2583" y="2149"/>
                </a:lnTo>
                <a:lnTo>
                  <a:pt x="2754" y="2149"/>
                </a:lnTo>
                <a:lnTo>
                  <a:pt x="2778" y="2132"/>
                </a:lnTo>
                <a:lnTo>
                  <a:pt x="2797" y="2132"/>
                </a:lnTo>
                <a:lnTo>
                  <a:pt x="2797" y="2113"/>
                </a:lnTo>
                <a:lnTo>
                  <a:pt x="2815" y="2113"/>
                </a:lnTo>
                <a:lnTo>
                  <a:pt x="2815" y="2095"/>
                </a:lnTo>
                <a:lnTo>
                  <a:pt x="2834" y="2095"/>
                </a:lnTo>
                <a:lnTo>
                  <a:pt x="2834" y="2077"/>
                </a:lnTo>
                <a:lnTo>
                  <a:pt x="2849" y="2077"/>
                </a:lnTo>
                <a:lnTo>
                  <a:pt x="2868" y="2058"/>
                </a:lnTo>
                <a:lnTo>
                  <a:pt x="2885" y="2058"/>
                </a:lnTo>
                <a:lnTo>
                  <a:pt x="2901" y="2040"/>
                </a:lnTo>
                <a:lnTo>
                  <a:pt x="2923" y="2040"/>
                </a:lnTo>
                <a:lnTo>
                  <a:pt x="2923" y="2018"/>
                </a:lnTo>
                <a:lnTo>
                  <a:pt x="2941" y="2018"/>
                </a:lnTo>
                <a:lnTo>
                  <a:pt x="2956" y="2001"/>
                </a:lnTo>
                <a:lnTo>
                  <a:pt x="2956" y="1908"/>
                </a:lnTo>
                <a:lnTo>
                  <a:pt x="2978" y="1908"/>
                </a:lnTo>
                <a:lnTo>
                  <a:pt x="2978" y="1890"/>
                </a:lnTo>
                <a:lnTo>
                  <a:pt x="2993" y="1890"/>
                </a:lnTo>
                <a:lnTo>
                  <a:pt x="2993" y="1874"/>
                </a:lnTo>
                <a:lnTo>
                  <a:pt x="3011" y="1874"/>
                </a:lnTo>
                <a:lnTo>
                  <a:pt x="3011" y="1857"/>
                </a:lnTo>
                <a:lnTo>
                  <a:pt x="3027" y="1820"/>
                </a:lnTo>
                <a:lnTo>
                  <a:pt x="3027" y="1799"/>
                </a:lnTo>
                <a:lnTo>
                  <a:pt x="3046" y="1784"/>
                </a:lnTo>
                <a:lnTo>
                  <a:pt x="3046" y="1763"/>
                </a:lnTo>
                <a:lnTo>
                  <a:pt x="3065" y="1763"/>
                </a:lnTo>
                <a:lnTo>
                  <a:pt x="3065" y="1744"/>
                </a:lnTo>
                <a:lnTo>
                  <a:pt x="3079" y="1744"/>
                </a:lnTo>
                <a:lnTo>
                  <a:pt x="3079" y="1724"/>
                </a:lnTo>
                <a:lnTo>
                  <a:pt x="3118" y="1724"/>
                </a:lnTo>
                <a:lnTo>
                  <a:pt x="3118" y="1707"/>
                </a:lnTo>
                <a:lnTo>
                  <a:pt x="3156" y="1707"/>
                </a:lnTo>
                <a:lnTo>
                  <a:pt x="3156" y="1669"/>
                </a:lnTo>
                <a:lnTo>
                  <a:pt x="3171" y="1669"/>
                </a:lnTo>
                <a:lnTo>
                  <a:pt x="3171" y="1651"/>
                </a:lnTo>
                <a:lnTo>
                  <a:pt x="3187" y="1651"/>
                </a:lnTo>
                <a:lnTo>
                  <a:pt x="3187" y="1635"/>
                </a:lnTo>
                <a:lnTo>
                  <a:pt x="3204" y="1617"/>
                </a:lnTo>
                <a:lnTo>
                  <a:pt x="3220" y="1617"/>
                </a:lnTo>
                <a:lnTo>
                  <a:pt x="3220" y="1594"/>
                </a:lnTo>
                <a:lnTo>
                  <a:pt x="3279" y="1594"/>
                </a:lnTo>
                <a:lnTo>
                  <a:pt x="3279" y="1577"/>
                </a:lnTo>
                <a:lnTo>
                  <a:pt x="3292" y="1577"/>
                </a:lnTo>
                <a:lnTo>
                  <a:pt x="3315" y="1562"/>
                </a:lnTo>
                <a:lnTo>
                  <a:pt x="3439" y="1562"/>
                </a:lnTo>
                <a:lnTo>
                  <a:pt x="3439" y="1537"/>
                </a:lnTo>
                <a:lnTo>
                  <a:pt x="3473" y="1537"/>
                </a:lnTo>
                <a:lnTo>
                  <a:pt x="3473" y="1522"/>
                </a:lnTo>
                <a:lnTo>
                  <a:pt x="3489" y="1522"/>
                </a:lnTo>
                <a:lnTo>
                  <a:pt x="3489" y="1488"/>
                </a:lnTo>
                <a:lnTo>
                  <a:pt x="3507" y="1488"/>
                </a:lnTo>
                <a:lnTo>
                  <a:pt x="3507" y="1411"/>
                </a:lnTo>
                <a:lnTo>
                  <a:pt x="3521" y="1411"/>
                </a:lnTo>
                <a:lnTo>
                  <a:pt x="3599" y="1384"/>
                </a:lnTo>
                <a:lnTo>
                  <a:pt x="3606" y="1376"/>
                </a:lnTo>
                <a:lnTo>
                  <a:pt x="3606" y="1359"/>
                </a:lnTo>
                <a:lnTo>
                  <a:pt x="3567" y="1359"/>
                </a:lnTo>
                <a:lnTo>
                  <a:pt x="3567" y="1336"/>
                </a:lnTo>
                <a:lnTo>
                  <a:pt x="3544" y="1336"/>
                </a:lnTo>
                <a:lnTo>
                  <a:pt x="3544" y="1319"/>
                </a:lnTo>
                <a:lnTo>
                  <a:pt x="3524" y="1319"/>
                </a:lnTo>
                <a:lnTo>
                  <a:pt x="3524" y="1298"/>
                </a:lnTo>
                <a:lnTo>
                  <a:pt x="3507" y="1298"/>
                </a:lnTo>
                <a:lnTo>
                  <a:pt x="3507" y="1261"/>
                </a:lnTo>
                <a:lnTo>
                  <a:pt x="3489" y="1261"/>
                </a:lnTo>
                <a:lnTo>
                  <a:pt x="3489" y="1241"/>
                </a:lnTo>
                <a:lnTo>
                  <a:pt x="3473" y="1241"/>
                </a:lnTo>
                <a:lnTo>
                  <a:pt x="3473" y="1219"/>
                </a:lnTo>
                <a:lnTo>
                  <a:pt x="3451" y="1219"/>
                </a:lnTo>
                <a:lnTo>
                  <a:pt x="3435" y="1199"/>
                </a:lnTo>
                <a:lnTo>
                  <a:pt x="3411" y="1199"/>
                </a:lnTo>
                <a:lnTo>
                  <a:pt x="3411" y="1182"/>
                </a:lnTo>
                <a:lnTo>
                  <a:pt x="3391" y="1182"/>
                </a:lnTo>
                <a:lnTo>
                  <a:pt x="3391" y="1159"/>
                </a:lnTo>
                <a:lnTo>
                  <a:pt x="3373" y="1159"/>
                </a:lnTo>
                <a:lnTo>
                  <a:pt x="3373" y="1143"/>
                </a:lnTo>
                <a:lnTo>
                  <a:pt x="3352" y="1124"/>
                </a:lnTo>
                <a:lnTo>
                  <a:pt x="3335" y="1124"/>
                </a:lnTo>
                <a:lnTo>
                  <a:pt x="3335" y="1059"/>
                </a:lnTo>
                <a:lnTo>
                  <a:pt x="3317" y="1059"/>
                </a:lnTo>
                <a:lnTo>
                  <a:pt x="3317" y="1046"/>
                </a:lnTo>
                <a:lnTo>
                  <a:pt x="3279" y="1046"/>
                </a:lnTo>
                <a:lnTo>
                  <a:pt x="3279" y="1024"/>
                </a:lnTo>
                <a:lnTo>
                  <a:pt x="3260" y="1024"/>
                </a:lnTo>
                <a:lnTo>
                  <a:pt x="3260" y="1005"/>
                </a:lnTo>
                <a:lnTo>
                  <a:pt x="3237" y="1005"/>
                </a:lnTo>
                <a:lnTo>
                  <a:pt x="3218" y="984"/>
                </a:lnTo>
                <a:lnTo>
                  <a:pt x="3202" y="984"/>
                </a:lnTo>
                <a:lnTo>
                  <a:pt x="3202" y="966"/>
                </a:lnTo>
                <a:lnTo>
                  <a:pt x="3165" y="966"/>
                </a:lnTo>
                <a:lnTo>
                  <a:pt x="3165" y="943"/>
                </a:lnTo>
                <a:lnTo>
                  <a:pt x="3141" y="943"/>
                </a:lnTo>
                <a:lnTo>
                  <a:pt x="3141" y="925"/>
                </a:lnTo>
                <a:lnTo>
                  <a:pt x="3126" y="925"/>
                </a:lnTo>
                <a:lnTo>
                  <a:pt x="3126" y="903"/>
                </a:lnTo>
                <a:lnTo>
                  <a:pt x="3105" y="903"/>
                </a:lnTo>
                <a:lnTo>
                  <a:pt x="3105" y="885"/>
                </a:lnTo>
                <a:lnTo>
                  <a:pt x="3086" y="885"/>
                </a:lnTo>
                <a:lnTo>
                  <a:pt x="3086" y="869"/>
                </a:lnTo>
                <a:lnTo>
                  <a:pt x="3066" y="852"/>
                </a:lnTo>
                <a:lnTo>
                  <a:pt x="2914" y="852"/>
                </a:lnTo>
                <a:lnTo>
                  <a:pt x="2899" y="869"/>
                </a:lnTo>
                <a:lnTo>
                  <a:pt x="2739" y="869"/>
                </a:lnTo>
                <a:lnTo>
                  <a:pt x="2739" y="803"/>
                </a:lnTo>
                <a:lnTo>
                  <a:pt x="2778" y="766"/>
                </a:lnTo>
                <a:lnTo>
                  <a:pt x="2800" y="766"/>
                </a:lnTo>
                <a:lnTo>
                  <a:pt x="2800" y="668"/>
                </a:lnTo>
                <a:lnTo>
                  <a:pt x="2778" y="646"/>
                </a:lnTo>
                <a:lnTo>
                  <a:pt x="2778" y="573"/>
                </a:lnTo>
                <a:lnTo>
                  <a:pt x="2760" y="573"/>
                </a:lnTo>
                <a:lnTo>
                  <a:pt x="2760" y="353"/>
                </a:lnTo>
                <a:lnTo>
                  <a:pt x="2739" y="353"/>
                </a:lnTo>
                <a:lnTo>
                  <a:pt x="2739" y="314"/>
                </a:lnTo>
                <a:lnTo>
                  <a:pt x="2723" y="314"/>
                </a:lnTo>
                <a:lnTo>
                  <a:pt x="2723" y="296"/>
                </a:lnTo>
                <a:lnTo>
                  <a:pt x="2704" y="296"/>
                </a:lnTo>
                <a:lnTo>
                  <a:pt x="2704" y="276"/>
                </a:lnTo>
                <a:lnTo>
                  <a:pt x="2687" y="276"/>
                </a:lnTo>
                <a:lnTo>
                  <a:pt x="2687" y="258"/>
                </a:lnTo>
                <a:lnTo>
                  <a:pt x="2664" y="258"/>
                </a:lnTo>
                <a:lnTo>
                  <a:pt x="2664" y="237"/>
                </a:lnTo>
                <a:lnTo>
                  <a:pt x="2645" y="237"/>
                </a:lnTo>
                <a:lnTo>
                  <a:pt x="2645" y="218"/>
                </a:lnTo>
                <a:lnTo>
                  <a:pt x="2609" y="218"/>
                </a:lnTo>
                <a:lnTo>
                  <a:pt x="2609" y="197"/>
                </a:lnTo>
                <a:lnTo>
                  <a:pt x="2567" y="197"/>
                </a:lnTo>
                <a:lnTo>
                  <a:pt x="2567" y="176"/>
                </a:lnTo>
                <a:lnTo>
                  <a:pt x="2549" y="176"/>
                </a:lnTo>
                <a:lnTo>
                  <a:pt x="2532" y="156"/>
                </a:lnTo>
                <a:lnTo>
                  <a:pt x="2513" y="156"/>
                </a:lnTo>
                <a:lnTo>
                  <a:pt x="2513" y="138"/>
                </a:lnTo>
                <a:lnTo>
                  <a:pt x="2496" y="138"/>
                </a:lnTo>
                <a:lnTo>
                  <a:pt x="2496" y="118"/>
                </a:lnTo>
                <a:lnTo>
                  <a:pt x="2473" y="118"/>
                </a:lnTo>
                <a:lnTo>
                  <a:pt x="2473" y="99"/>
                </a:lnTo>
                <a:lnTo>
                  <a:pt x="2454" y="99"/>
                </a:lnTo>
                <a:lnTo>
                  <a:pt x="2454" y="74"/>
                </a:lnTo>
                <a:lnTo>
                  <a:pt x="2433" y="74"/>
                </a:lnTo>
                <a:lnTo>
                  <a:pt x="2433" y="57"/>
                </a:lnTo>
                <a:lnTo>
                  <a:pt x="2398" y="57"/>
                </a:lnTo>
                <a:lnTo>
                  <a:pt x="2398" y="0"/>
                </a:lnTo>
                <a:lnTo>
                  <a:pt x="2299" y="0"/>
                </a:lnTo>
                <a:lnTo>
                  <a:pt x="2299" y="19"/>
                </a:lnTo>
                <a:lnTo>
                  <a:pt x="2263" y="19"/>
                </a:lnTo>
                <a:lnTo>
                  <a:pt x="2263" y="39"/>
                </a:lnTo>
                <a:lnTo>
                  <a:pt x="2243" y="39"/>
                </a:lnTo>
                <a:lnTo>
                  <a:pt x="2243" y="57"/>
                </a:lnTo>
                <a:lnTo>
                  <a:pt x="2226" y="57"/>
                </a:lnTo>
                <a:lnTo>
                  <a:pt x="2226" y="74"/>
                </a:lnTo>
                <a:lnTo>
                  <a:pt x="2206" y="99"/>
                </a:lnTo>
                <a:lnTo>
                  <a:pt x="2168" y="99"/>
                </a:lnTo>
                <a:lnTo>
                  <a:pt x="2168" y="118"/>
                </a:lnTo>
                <a:lnTo>
                  <a:pt x="2129" y="118"/>
                </a:lnTo>
                <a:lnTo>
                  <a:pt x="2129" y="138"/>
                </a:lnTo>
                <a:lnTo>
                  <a:pt x="2086" y="138"/>
                </a:lnTo>
                <a:lnTo>
                  <a:pt x="2086" y="176"/>
                </a:lnTo>
                <a:lnTo>
                  <a:pt x="2062" y="237"/>
                </a:lnTo>
                <a:lnTo>
                  <a:pt x="2070" y="332"/>
                </a:lnTo>
                <a:lnTo>
                  <a:pt x="2071" y="333"/>
                </a:lnTo>
                <a:lnTo>
                  <a:pt x="1932" y="353"/>
                </a:lnTo>
                <a:lnTo>
                  <a:pt x="1804" y="332"/>
                </a:lnTo>
                <a:lnTo>
                  <a:pt x="1804" y="314"/>
                </a:lnTo>
                <a:lnTo>
                  <a:pt x="1768" y="314"/>
                </a:lnTo>
                <a:lnTo>
                  <a:pt x="1768" y="296"/>
                </a:lnTo>
                <a:lnTo>
                  <a:pt x="1744" y="296"/>
                </a:lnTo>
                <a:lnTo>
                  <a:pt x="1728" y="276"/>
                </a:lnTo>
                <a:lnTo>
                  <a:pt x="1728" y="258"/>
                </a:lnTo>
                <a:lnTo>
                  <a:pt x="1691" y="258"/>
                </a:lnTo>
                <a:lnTo>
                  <a:pt x="1691" y="276"/>
                </a:lnTo>
                <a:lnTo>
                  <a:pt x="1664" y="276"/>
                </a:lnTo>
                <a:lnTo>
                  <a:pt x="1664" y="296"/>
                </a:lnTo>
                <a:lnTo>
                  <a:pt x="1644" y="314"/>
                </a:lnTo>
                <a:lnTo>
                  <a:pt x="1646" y="392"/>
                </a:lnTo>
                <a:lnTo>
                  <a:pt x="1590" y="392"/>
                </a:lnTo>
                <a:lnTo>
                  <a:pt x="1578" y="553"/>
                </a:lnTo>
                <a:lnTo>
                  <a:pt x="1477" y="573"/>
                </a:lnTo>
                <a:lnTo>
                  <a:pt x="1401" y="539"/>
                </a:lnTo>
                <a:lnTo>
                  <a:pt x="1285" y="551"/>
                </a:lnTo>
                <a:lnTo>
                  <a:pt x="1266" y="573"/>
                </a:lnTo>
                <a:lnTo>
                  <a:pt x="1192" y="583"/>
                </a:lnTo>
                <a:lnTo>
                  <a:pt x="1171" y="685"/>
                </a:lnTo>
                <a:lnTo>
                  <a:pt x="1192" y="685"/>
                </a:lnTo>
                <a:lnTo>
                  <a:pt x="1192" y="709"/>
                </a:lnTo>
                <a:lnTo>
                  <a:pt x="1210" y="728"/>
                </a:lnTo>
                <a:lnTo>
                  <a:pt x="1210" y="751"/>
                </a:lnTo>
                <a:lnTo>
                  <a:pt x="1227" y="751"/>
                </a:lnTo>
                <a:lnTo>
                  <a:pt x="1227" y="766"/>
                </a:lnTo>
                <a:lnTo>
                  <a:pt x="1248" y="787"/>
                </a:lnTo>
                <a:lnTo>
                  <a:pt x="1248" y="966"/>
                </a:lnTo>
                <a:lnTo>
                  <a:pt x="1227" y="966"/>
                </a:lnTo>
                <a:lnTo>
                  <a:pt x="1210" y="984"/>
                </a:lnTo>
                <a:lnTo>
                  <a:pt x="1171" y="984"/>
                </a:lnTo>
                <a:lnTo>
                  <a:pt x="1171" y="1005"/>
                </a:lnTo>
                <a:lnTo>
                  <a:pt x="1133" y="1005"/>
                </a:lnTo>
                <a:lnTo>
                  <a:pt x="1133" y="1024"/>
                </a:lnTo>
                <a:lnTo>
                  <a:pt x="1112" y="1024"/>
                </a:lnTo>
                <a:lnTo>
                  <a:pt x="1112" y="1124"/>
                </a:lnTo>
                <a:lnTo>
                  <a:pt x="938" y="1152"/>
                </a:lnTo>
                <a:lnTo>
                  <a:pt x="938" y="1159"/>
                </a:lnTo>
                <a:lnTo>
                  <a:pt x="807" y="1159"/>
                </a:lnTo>
                <a:lnTo>
                  <a:pt x="807" y="1182"/>
                </a:lnTo>
                <a:lnTo>
                  <a:pt x="788" y="1182"/>
                </a:lnTo>
                <a:lnTo>
                  <a:pt x="767" y="1199"/>
                </a:lnTo>
                <a:lnTo>
                  <a:pt x="747" y="1199"/>
                </a:lnTo>
                <a:lnTo>
                  <a:pt x="747" y="1219"/>
                </a:lnTo>
                <a:lnTo>
                  <a:pt x="497" y="1219"/>
                </a:lnTo>
                <a:lnTo>
                  <a:pt x="497" y="1261"/>
                </a:lnTo>
                <a:lnTo>
                  <a:pt x="308" y="1261"/>
                </a:lnTo>
                <a:lnTo>
                  <a:pt x="308" y="1219"/>
                </a:lnTo>
                <a:lnTo>
                  <a:pt x="172" y="1219"/>
                </a:lnTo>
                <a:lnTo>
                  <a:pt x="172" y="1241"/>
                </a:lnTo>
                <a:lnTo>
                  <a:pt x="135" y="1280"/>
                </a:lnTo>
                <a:lnTo>
                  <a:pt x="135" y="1298"/>
                </a:lnTo>
                <a:lnTo>
                  <a:pt x="114" y="1298"/>
                </a:lnTo>
                <a:lnTo>
                  <a:pt x="96" y="1319"/>
                </a:lnTo>
                <a:lnTo>
                  <a:pt x="77" y="1319"/>
                </a:lnTo>
                <a:lnTo>
                  <a:pt x="62" y="1336"/>
                </a:lnTo>
                <a:lnTo>
                  <a:pt x="0" y="1336"/>
                </a:lnTo>
                <a:lnTo>
                  <a:pt x="0" y="1534"/>
                </a:lnTo>
                <a:lnTo>
                  <a:pt x="114" y="1534"/>
                </a:lnTo>
                <a:lnTo>
                  <a:pt x="114" y="1576"/>
                </a:lnTo>
                <a:lnTo>
                  <a:pt x="96" y="1576"/>
                </a:lnTo>
                <a:lnTo>
                  <a:pt x="96" y="1593"/>
                </a:lnTo>
                <a:lnTo>
                  <a:pt x="77" y="1593"/>
                </a:lnTo>
                <a:lnTo>
                  <a:pt x="77" y="1731"/>
                </a:lnTo>
                <a:lnTo>
                  <a:pt x="96" y="1751"/>
                </a:lnTo>
                <a:lnTo>
                  <a:pt x="114" y="1751"/>
                </a:lnTo>
                <a:lnTo>
                  <a:pt x="114" y="1793"/>
                </a:lnTo>
                <a:lnTo>
                  <a:pt x="37" y="1793"/>
                </a:lnTo>
                <a:lnTo>
                  <a:pt x="37" y="1809"/>
                </a:lnTo>
                <a:lnTo>
                  <a:pt x="23" y="1831"/>
                </a:lnTo>
                <a:lnTo>
                  <a:pt x="37" y="1848"/>
                </a:lnTo>
                <a:lnTo>
                  <a:pt x="37" y="1869"/>
                </a:lnTo>
                <a:lnTo>
                  <a:pt x="62" y="1869"/>
                </a:lnTo>
                <a:lnTo>
                  <a:pt x="62" y="1890"/>
                </a:lnTo>
                <a:lnTo>
                  <a:pt x="77" y="1908"/>
                </a:lnTo>
                <a:lnTo>
                  <a:pt x="151" y="1908"/>
                </a:lnTo>
                <a:lnTo>
                  <a:pt x="151" y="1931"/>
                </a:lnTo>
                <a:lnTo>
                  <a:pt x="172" y="1931"/>
                </a:lnTo>
                <a:lnTo>
                  <a:pt x="172" y="1988"/>
                </a:lnTo>
                <a:lnTo>
                  <a:pt x="190" y="1988"/>
                </a:lnTo>
                <a:lnTo>
                  <a:pt x="190" y="2162"/>
                </a:lnTo>
                <a:lnTo>
                  <a:pt x="213" y="2162"/>
                </a:lnTo>
                <a:lnTo>
                  <a:pt x="213" y="2186"/>
                </a:lnTo>
                <a:lnTo>
                  <a:pt x="229" y="2186"/>
                </a:lnTo>
                <a:lnTo>
                  <a:pt x="251" y="2203"/>
                </a:lnTo>
                <a:lnTo>
                  <a:pt x="267" y="2203"/>
                </a:lnTo>
                <a:lnTo>
                  <a:pt x="267" y="2225"/>
                </a:lnTo>
                <a:lnTo>
                  <a:pt x="326" y="2225"/>
                </a:lnTo>
                <a:lnTo>
                  <a:pt x="348" y="2246"/>
                </a:lnTo>
                <a:lnTo>
                  <a:pt x="400" y="2246"/>
                </a:lnTo>
                <a:lnTo>
                  <a:pt x="400" y="2265"/>
                </a:lnTo>
                <a:lnTo>
                  <a:pt x="422" y="2265"/>
                </a:lnTo>
                <a:lnTo>
                  <a:pt x="422" y="2444"/>
                </a:lnTo>
                <a:lnTo>
                  <a:pt x="442" y="2461"/>
                </a:lnTo>
                <a:lnTo>
                  <a:pt x="442" y="2483"/>
                </a:lnTo>
                <a:lnTo>
                  <a:pt x="462" y="2483"/>
                </a:lnTo>
                <a:lnTo>
                  <a:pt x="480" y="2502"/>
                </a:lnTo>
                <a:lnTo>
                  <a:pt x="497" y="2502"/>
                </a:lnTo>
                <a:lnTo>
                  <a:pt x="497" y="2519"/>
                </a:lnTo>
                <a:lnTo>
                  <a:pt x="517" y="2519"/>
                </a:lnTo>
                <a:lnTo>
                  <a:pt x="517" y="2655"/>
                </a:lnTo>
                <a:lnTo>
                  <a:pt x="497" y="2655"/>
                </a:lnTo>
                <a:lnTo>
                  <a:pt x="497" y="2677"/>
                </a:lnTo>
                <a:lnTo>
                  <a:pt x="480" y="2697"/>
                </a:lnTo>
                <a:lnTo>
                  <a:pt x="480" y="2788"/>
                </a:lnTo>
                <a:lnTo>
                  <a:pt x="488" y="2785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9" name="Freeform 116"/>
          <p:cNvSpPr/>
          <p:nvPr/>
        </p:nvSpPr>
        <p:spPr bwMode="auto">
          <a:xfrm>
            <a:off x="5141980" y="2746677"/>
            <a:ext cx="789352" cy="643595"/>
          </a:xfrm>
          <a:custGeom>
            <a:avLst/>
            <a:gdLst>
              <a:gd name="T0" fmla="*/ 1064 w 1213"/>
              <a:gd name="T1" fmla="*/ 456 h 1069"/>
              <a:gd name="T2" fmla="*/ 1000 w 1213"/>
              <a:gd name="T3" fmla="*/ 436 h 1069"/>
              <a:gd name="T4" fmla="*/ 916 w 1213"/>
              <a:gd name="T5" fmla="*/ 371 h 1069"/>
              <a:gd name="T6" fmla="*/ 916 w 1213"/>
              <a:gd name="T7" fmla="*/ 305 h 1069"/>
              <a:gd name="T8" fmla="*/ 935 w 1213"/>
              <a:gd name="T9" fmla="*/ 174 h 1069"/>
              <a:gd name="T10" fmla="*/ 935 w 1213"/>
              <a:gd name="T11" fmla="*/ 154 h 1069"/>
              <a:gd name="T12" fmla="*/ 892 w 1213"/>
              <a:gd name="T13" fmla="*/ 88 h 1069"/>
              <a:gd name="T14" fmla="*/ 848 w 1213"/>
              <a:gd name="T15" fmla="*/ 66 h 1069"/>
              <a:gd name="T16" fmla="*/ 695 w 1213"/>
              <a:gd name="T17" fmla="*/ 0 h 1069"/>
              <a:gd name="T18" fmla="*/ 676 w 1213"/>
              <a:gd name="T19" fmla="*/ 88 h 1069"/>
              <a:gd name="T20" fmla="*/ 717 w 1213"/>
              <a:gd name="T21" fmla="*/ 154 h 1069"/>
              <a:gd name="T22" fmla="*/ 698 w 1213"/>
              <a:gd name="T23" fmla="*/ 241 h 1069"/>
              <a:gd name="T24" fmla="*/ 629 w 1213"/>
              <a:gd name="T25" fmla="*/ 261 h 1069"/>
              <a:gd name="T26" fmla="*/ 610 w 1213"/>
              <a:gd name="T27" fmla="*/ 371 h 1069"/>
              <a:gd name="T28" fmla="*/ 282 w 1213"/>
              <a:gd name="T29" fmla="*/ 347 h 1069"/>
              <a:gd name="T30" fmla="*/ 109 w 1213"/>
              <a:gd name="T31" fmla="*/ 325 h 1069"/>
              <a:gd name="T32" fmla="*/ 24 w 1213"/>
              <a:gd name="T33" fmla="*/ 284 h 1069"/>
              <a:gd name="T34" fmla="*/ 0 w 1213"/>
              <a:gd name="T35" fmla="*/ 588 h 1069"/>
              <a:gd name="T36" fmla="*/ 19 w 1213"/>
              <a:gd name="T37" fmla="*/ 616 h 1069"/>
              <a:gd name="T38" fmla="*/ 81 w 1213"/>
              <a:gd name="T39" fmla="*/ 641 h 1069"/>
              <a:gd name="T40" fmla="*/ 81 w 1213"/>
              <a:gd name="T41" fmla="*/ 768 h 1069"/>
              <a:gd name="T42" fmla="*/ 63 w 1213"/>
              <a:gd name="T43" fmla="*/ 884 h 1069"/>
              <a:gd name="T44" fmla="*/ 172 w 1213"/>
              <a:gd name="T45" fmla="*/ 905 h 1069"/>
              <a:gd name="T46" fmla="*/ 252 w 1213"/>
              <a:gd name="T47" fmla="*/ 1013 h 1069"/>
              <a:gd name="T48" fmla="*/ 292 w 1213"/>
              <a:gd name="T49" fmla="*/ 950 h 1069"/>
              <a:gd name="T50" fmla="*/ 312 w 1213"/>
              <a:gd name="T51" fmla="*/ 890 h 1069"/>
              <a:gd name="T52" fmla="*/ 352 w 1213"/>
              <a:gd name="T53" fmla="*/ 851 h 1069"/>
              <a:gd name="T54" fmla="*/ 369 w 1213"/>
              <a:gd name="T55" fmla="*/ 737 h 1069"/>
              <a:gd name="T56" fmla="*/ 407 w 1213"/>
              <a:gd name="T57" fmla="*/ 694 h 1069"/>
              <a:gd name="T58" fmla="*/ 560 w 1213"/>
              <a:gd name="T59" fmla="*/ 635 h 1069"/>
              <a:gd name="T60" fmla="*/ 617 w 1213"/>
              <a:gd name="T61" fmla="*/ 694 h 1069"/>
              <a:gd name="T62" fmla="*/ 602 w 1213"/>
              <a:gd name="T63" fmla="*/ 737 h 1069"/>
              <a:gd name="T64" fmla="*/ 560 w 1213"/>
              <a:gd name="T65" fmla="*/ 754 h 1069"/>
              <a:gd name="T66" fmla="*/ 602 w 1213"/>
              <a:gd name="T67" fmla="*/ 1051 h 1069"/>
              <a:gd name="T68" fmla="*/ 677 w 1213"/>
              <a:gd name="T69" fmla="*/ 1030 h 1069"/>
              <a:gd name="T70" fmla="*/ 695 w 1213"/>
              <a:gd name="T71" fmla="*/ 950 h 1069"/>
              <a:gd name="T72" fmla="*/ 733 w 1213"/>
              <a:gd name="T73" fmla="*/ 911 h 1069"/>
              <a:gd name="T74" fmla="*/ 776 w 1213"/>
              <a:gd name="T75" fmla="*/ 873 h 1069"/>
              <a:gd name="T76" fmla="*/ 830 w 1213"/>
              <a:gd name="T77" fmla="*/ 851 h 1069"/>
              <a:gd name="T78" fmla="*/ 848 w 1213"/>
              <a:gd name="T79" fmla="*/ 813 h 1069"/>
              <a:gd name="T80" fmla="*/ 964 w 1213"/>
              <a:gd name="T81" fmla="*/ 793 h 1069"/>
              <a:gd name="T82" fmla="*/ 1022 w 1213"/>
              <a:gd name="T83" fmla="*/ 754 h 1069"/>
              <a:gd name="T84" fmla="*/ 1058 w 1213"/>
              <a:gd name="T85" fmla="*/ 713 h 1069"/>
              <a:gd name="T86" fmla="*/ 1079 w 1213"/>
              <a:gd name="T87" fmla="*/ 680 h 1069"/>
              <a:gd name="T88" fmla="*/ 1118 w 1213"/>
              <a:gd name="T89" fmla="*/ 659 h 1069"/>
              <a:gd name="T90" fmla="*/ 1137 w 1213"/>
              <a:gd name="T91" fmla="*/ 594 h 1069"/>
              <a:gd name="T92" fmla="*/ 1177 w 1213"/>
              <a:gd name="T93" fmla="*/ 554 h 1069"/>
              <a:gd name="T94" fmla="*/ 1194 w 1213"/>
              <a:gd name="T95" fmla="*/ 500 h 1069"/>
              <a:gd name="T96" fmla="*/ 1194 w 1213"/>
              <a:gd name="T97" fmla="*/ 522 h 106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213"/>
              <a:gd name="T148" fmla="*/ 0 h 1069"/>
              <a:gd name="T149" fmla="*/ 1213 w 1213"/>
              <a:gd name="T150" fmla="*/ 1069 h 106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213" h="1069">
                <a:moveTo>
                  <a:pt x="1194" y="496"/>
                </a:moveTo>
                <a:lnTo>
                  <a:pt x="1088" y="480"/>
                </a:lnTo>
                <a:lnTo>
                  <a:pt x="1064" y="456"/>
                </a:lnTo>
                <a:lnTo>
                  <a:pt x="1022" y="456"/>
                </a:lnTo>
                <a:lnTo>
                  <a:pt x="1022" y="436"/>
                </a:lnTo>
                <a:lnTo>
                  <a:pt x="1000" y="436"/>
                </a:lnTo>
                <a:lnTo>
                  <a:pt x="1000" y="392"/>
                </a:lnTo>
                <a:lnTo>
                  <a:pt x="916" y="392"/>
                </a:lnTo>
                <a:lnTo>
                  <a:pt x="916" y="371"/>
                </a:lnTo>
                <a:lnTo>
                  <a:pt x="892" y="371"/>
                </a:lnTo>
                <a:lnTo>
                  <a:pt x="892" y="325"/>
                </a:lnTo>
                <a:lnTo>
                  <a:pt x="916" y="305"/>
                </a:lnTo>
                <a:lnTo>
                  <a:pt x="916" y="220"/>
                </a:lnTo>
                <a:lnTo>
                  <a:pt x="935" y="220"/>
                </a:lnTo>
                <a:lnTo>
                  <a:pt x="935" y="174"/>
                </a:lnTo>
                <a:lnTo>
                  <a:pt x="958" y="174"/>
                </a:lnTo>
                <a:lnTo>
                  <a:pt x="958" y="154"/>
                </a:lnTo>
                <a:lnTo>
                  <a:pt x="935" y="154"/>
                </a:lnTo>
                <a:lnTo>
                  <a:pt x="935" y="112"/>
                </a:lnTo>
                <a:lnTo>
                  <a:pt x="892" y="112"/>
                </a:lnTo>
                <a:lnTo>
                  <a:pt x="892" y="88"/>
                </a:lnTo>
                <a:lnTo>
                  <a:pt x="871" y="88"/>
                </a:lnTo>
                <a:lnTo>
                  <a:pt x="871" y="66"/>
                </a:lnTo>
                <a:lnTo>
                  <a:pt x="848" y="66"/>
                </a:lnTo>
                <a:lnTo>
                  <a:pt x="808" y="22"/>
                </a:lnTo>
                <a:lnTo>
                  <a:pt x="739" y="22"/>
                </a:lnTo>
                <a:lnTo>
                  <a:pt x="695" y="0"/>
                </a:lnTo>
                <a:lnTo>
                  <a:pt x="698" y="22"/>
                </a:lnTo>
                <a:lnTo>
                  <a:pt x="676" y="47"/>
                </a:lnTo>
                <a:lnTo>
                  <a:pt x="676" y="88"/>
                </a:lnTo>
                <a:lnTo>
                  <a:pt x="698" y="88"/>
                </a:lnTo>
                <a:lnTo>
                  <a:pt x="698" y="129"/>
                </a:lnTo>
                <a:lnTo>
                  <a:pt x="717" y="154"/>
                </a:lnTo>
                <a:lnTo>
                  <a:pt x="717" y="220"/>
                </a:lnTo>
                <a:lnTo>
                  <a:pt x="698" y="220"/>
                </a:lnTo>
                <a:lnTo>
                  <a:pt x="698" y="241"/>
                </a:lnTo>
                <a:lnTo>
                  <a:pt x="652" y="241"/>
                </a:lnTo>
                <a:lnTo>
                  <a:pt x="652" y="261"/>
                </a:lnTo>
                <a:lnTo>
                  <a:pt x="629" y="261"/>
                </a:lnTo>
                <a:lnTo>
                  <a:pt x="629" y="305"/>
                </a:lnTo>
                <a:lnTo>
                  <a:pt x="610" y="305"/>
                </a:lnTo>
                <a:lnTo>
                  <a:pt x="610" y="371"/>
                </a:lnTo>
                <a:lnTo>
                  <a:pt x="436" y="371"/>
                </a:lnTo>
                <a:lnTo>
                  <a:pt x="414" y="347"/>
                </a:lnTo>
                <a:lnTo>
                  <a:pt x="282" y="347"/>
                </a:lnTo>
                <a:lnTo>
                  <a:pt x="282" y="371"/>
                </a:lnTo>
                <a:lnTo>
                  <a:pt x="154" y="371"/>
                </a:lnTo>
                <a:lnTo>
                  <a:pt x="109" y="325"/>
                </a:lnTo>
                <a:lnTo>
                  <a:pt x="109" y="305"/>
                </a:lnTo>
                <a:lnTo>
                  <a:pt x="91" y="284"/>
                </a:lnTo>
                <a:lnTo>
                  <a:pt x="24" y="284"/>
                </a:lnTo>
                <a:lnTo>
                  <a:pt x="24" y="564"/>
                </a:lnTo>
                <a:lnTo>
                  <a:pt x="0" y="564"/>
                </a:lnTo>
                <a:lnTo>
                  <a:pt x="0" y="588"/>
                </a:lnTo>
                <a:lnTo>
                  <a:pt x="24" y="588"/>
                </a:lnTo>
                <a:lnTo>
                  <a:pt x="24" y="619"/>
                </a:lnTo>
                <a:lnTo>
                  <a:pt x="19" y="616"/>
                </a:lnTo>
                <a:lnTo>
                  <a:pt x="44" y="619"/>
                </a:lnTo>
                <a:lnTo>
                  <a:pt x="44" y="641"/>
                </a:lnTo>
                <a:lnTo>
                  <a:pt x="81" y="641"/>
                </a:lnTo>
                <a:lnTo>
                  <a:pt x="96" y="661"/>
                </a:lnTo>
                <a:lnTo>
                  <a:pt x="96" y="751"/>
                </a:lnTo>
                <a:lnTo>
                  <a:pt x="81" y="768"/>
                </a:lnTo>
                <a:lnTo>
                  <a:pt x="81" y="788"/>
                </a:lnTo>
                <a:lnTo>
                  <a:pt x="63" y="788"/>
                </a:lnTo>
                <a:lnTo>
                  <a:pt x="63" y="884"/>
                </a:lnTo>
                <a:lnTo>
                  <a:pt x="149" y="884"/>
                </a:lnTo>
                <a:lnTo>
                  <a:pt x="149" y="905"/>
                </a:lnTo>
                <a:lnTo>
                  <a:pt x="172" y="905"/>
                </a:lnTo>
                <a:lnTo>
                  <a:pt x="208" y="940"/>
                </a:lnTo>
                <a:lnTo>
                  <a:pt x="251" y="1014"/>
                </a:lnTo>
                <a:lnTo>
                  <a:pt x="252" y="1013"/>
                </a:lnTo>
                <a:lnTo>
                  <a:pt x="274" y="990"/>
                </a:lnTo>
                <a:lnTo>
                  <a:pt x="274" y="950"/>
                </a:lnTo>
                <a:lnTo>
                  <a:pt x="292" y="950"/>
                </a:lnTo>
                <a:lnTo>
                  <a:pt x="292" y="932"/>
                </a:lnTo>
                <a:lnTo>
                  <a:pt x="312" y="932"/>
                </a:lnTo>
                <a:lnTo>
                  <a:pt x="312" y="890"/>
                </a:lnTo>
                <a:lnTo>
                  <a:pt x="330" y="890"/>
                </a:lnTo>
                <a:lnTo>
                  <a:pt x="330" y="851"/>
                </a:lnTo>
                <a:lnTo>
                  <a:pt x="352" y="851"/>
                </a:lnTo>
                <a:lnTo>
                  <a:pt x="352" y="773"/>
                </a:lnTo>
                <a:lnTo>
                  <a:pt x="369" y="773"/>
                </a:lnTo>
                <a:lnTo>
                  <a:pt x="369" y="737"/>
                </a:lnTo>
                <a:lnTo>
                  <a:pt x="386" y="713"/>
                </a:lnTo>
                <a:lnTo>
                  <a:pt x="386" y="694"/>
                </a:lnTo>
                <a:lnTo>
                  <a:pt x="407" y="694"/>
                </a:lnTo>
                <a:lnTo>
                  <a:pt x="407" y="680"/>
                </a:lnTo>
                <a:lnTo>
                  <a:pt x="560" y="680"/>
                </a:lnTo>
                <a:lnTo>
                  <a:pt x="560" y="635"/>
                </a:lnTo>
                <a:lnTo>
                  <a:pt x="637" y="635"/>
                </a:lnTo>
                <a:lnTo>
                  <a:pt x="637" y="694"/>
                </a:lnTo>
                <a:lnTo>
                  <a:pt x="617" y="694"/>
                </a:lnTo>
                <a:lnTo>
                  <a:pt x="617" y="713"/>
                </a:lnTo>
                <a:lnTo>
                  <a:pt x="602" y="713"/>
                </a:lnTo>
                <a:lnTo>
                  <a:pt x="602" y="737"/>
                </a:lnTo>
                <a:lnTo>
                  <a:pt x="579" y="737"/>
                </a:lnTo>
                <a:lnTo>
                  <a:pt x="579" y="754"/>
                </a:lnTo>
                <a:lnTo>
                  <a:pt x="560" y="754"/>
                </a:lnTo>
                <a:lnTo>
                  <a:pt x="560" y="1069"/>
                </a:lnTo>
                <a:lnTo>
                  <a:pt x="602" y="1069"/>
                </a:lnTo>
                <a:lnTo>
                  <a:pt x="602" y="1051"/>
                </a:lnTo>
                <a:lnTo>
                  <a:pt x="637" y="1051"/>
                </a:lnTo>
                <a:lnTo>
                  <a:pt x="637" y="1030"/>
                </a:lnTo>
                <a:lnTo>
                  <a:pt x="677" y="1030"/>
                </a:lnTo>
                <a:lnTo>
                  <a:pt x="677" y="990"/>
                </a:lnTo>
                <a:lnTo>
                  <a:pt x="695" y="990"/>
                </a:lnTo>
                <a:lnTo>
                  <a:pt x="695" y="950"/>
                </a:lnTo>
                <a:lnTo>
                  <a:pt x="715" y="932"/>
                </a:lnTo>
                <a:lnTo>
                  <a:pt x="715" y="911"/>
                </a:lnTo>
                <a:lnTo>
                  <a:pt x="733" y="911"/>
                </a:lnTo>
                <a:lnTo>
                  <a:pt x="733" y="890"/>
                </a:lnTo>
                <a:lnTo>
                  <a:pt x="776" y="890"/>
                </a:lnTo>
                <a:lnTo>
                  <a:pt x="776" y="873"/>
                </a:lnTo>
                <a:lnTo>
                  <a:pt x="808" y="873"/>
                </a:lnTo>
                <a:lnTo>
                  <a:pt x="808" y="851"/>
                </a:lnTo>
                <a:lnTo>
                  <a:pt x="830" y="851"/>
                </a:lnTo>
                <a:lnTo>
                  <a:pt x="830" y="835"/>
                </a:lnTo>
                <a:lnTo>
                  <a:pt x="848" y="835"/>
                </a:lnTo>
                <a:lnTo>
                  <a:pt x="848" y="813"/>
                </a:lnTo>
                <a:lnTo>
                  <a:pt x="908" y="813"/>
                </a:lnTo>
                <a:lnTo>
                  <a:pt x="924" y="793"/>
                </a:lnTo>
                <a:lnTo>
                  <a:pt x="964" y="793"/>
                </a:lnTo>
                <a:lnTo>
                  <a:pt x="964" y="773"/>
                </a:lnTo>
                <a:lnTo>
                  <a:pt x="1022" y="773"/>
                </a:lnTo>
                <a:lnTo>
                  <a:pt x="1022" y="754"/>
                </a:lnTo>
                <a:lnTo>
                  <a:pt x="1039" y="737"/>
                </a:lnTo>
                <a:lnTo>
                  <a:pt x="1039" y="713"/>
                </a:lnTo>
                <a:lnTo>
                  <a:pt x="1058" y="713"/>
                </a:lnTo>
                <a:lnTo>
                  <a:pt x="1058" y="694"/>
                </a:lnTo>
                <a:lnTo>
                  <a:pt x="1079" y="694"/>
                </a:lnTo>
                <a:lnTo>
                  <a:pt x="1079" y="680"/>
                </a:lnTo>
                <a:lnTo>
                  <a:pt x="1096" y="680"/>
                </a:lnTo>
                <a:lnTo>
                  <a:pt x="1096" y="659"/>
                </a:lnTo>
                <a:lnTo>
                  <a:pt x="1118" y="659"/>
                </a:lnTo>
                <a:lnTo>
                  <a:pt x="1118" y="635"/>
                </a:lnTo>
                <a:lnTo>
                  <a:pt x="1137" y="635"/>
                </a:lnTo>
                <a:lnTo>
                  <a:pt x="1137" y="594"/>
                </a:lnTo>
                <a:lnTo>
                  <a:pt x="1153" y="594"/>
                </a:lnTo>
                <a:lnTo>
                  <a:pt x="1153" y="554"/>
                </a:lnTo>
                <a:lnTo>
                  <a:pt x="1177" y="554"/>
                </a:lnTo>
                <a:lnTo>
                  <a:pt x="1177" y="537"/>
                </a:lnTo>
                <a:lnTo>
                  <a:pt x="1194" y="522"/>
                </a:lnTo>
                <a:lnTo>
                  <a:pt x="1194" y="500"/>
                </a:lnTo>
                <a:lnTo>
                  <a:pt x="1213" y="500"/>
                </a:lnTo>
                <a:lnTo>
                  <a:pt x="1194" y="500"/>
                </a:lnTo>
                <a:lnTo>
                  <a:pt x="1194" y="522"/>
                </a:lnTo>
                <a:lnTo>
                  <a:pt x="1177" y="537"/>
                </a:lnTo>
                <a:lnTo>
                  <a:pt x="1194" y="496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60" name="Freeform 117"/>
          <p:cNvSpPr/>
          <p:nvPr/>
        </p:nvSpPr>
        <p:spPr bwMode="auto">
          <a:xfrm>
            <a:off x="2589128" y="2997163"/>
            <a:ext cx="1607743" cy="1320746"/>
          </a:xfrm>
          <a:custGeom>
            <a:avLst/>
            <a:gdLst>
              <a:gd name="T0" fmla="*/ 186 w 2468"/>
              <a:gd name="T1" fmla="*/ 750 h 2192"/>
              <a:gd name="T2" fmla="*/ 240 w 2468"/>
              <a:gd name="T3" fmla="*/ 828 h 2192"/>
              <a:gd name="T4" fmla="*/ 314 w 2468"/>
              <a:gd name="T5" fmla="*/ 888 h 2192"/>
              <a:gd name="T6" fmla="*/ 488 w 2468"/>
              <a:gd name="T7" fmla="*/ 846 h 2192"/>
              <a:gd name="T8" fmla="*/ 562 w 2468"/>
              <a:gd name="T9" fmla="*/ 828 h 2192"/>
              <a:gd name="T10" fmla="*/ 780 w 2468"/>
              <a:gd name="T11" fmla="*/ 812 h 2192"/>
              <a:gd name="T12" fmla="*/ 866 w 2468"/>
              <a:gd name="T13" fmla="*/ 868 h 2192"/>
              <a:gd name="T14" fmla="*/ 921 w 2468"/>
              <a:gd name="T15" fmla="*/ 925 h 2192"/>
              <a:gd name="T16" fmla="*/ 1048 w 2468"/>
              <a:gd name="T17" fmla="*/ 999 h 2192"/>
              <a:gd name="T18" fmla="*/ 1121 w 2468"/>
              <a:gd name="T19" fmla="*/ 1076 h 2192"/>
              <a:gd name="T20" fmla="*/ 1208 w 2468"/>
              <a:gd name="T21" fmla="*/ 1134 h 2192"/>
              <a:gd name="T22" fmla="*/ 1354 w 2468"/>
              <a:gd name="T23" fmla="*/ 1264 h 2192"/>
              <a:gd name="T24" fmla="*/ 1409 w 2468"/>
              <a:gd name="T25" fmla="*/ 1633 h 2192"/>
              <a:gd name="T26" fmla="*/ 1336 w 2468"/>
              <a:gd name="T27" fmla="*/ 1723 h 2192"/>
              <a:gd name="T28" fmla="*/ 1282 w 2468"/>
              <a:gd name="T29" fmla="*/ 1784 h 2192"/>
              <a:gd name="T30" fmla="*/ 1208 w 2468"/>
              <a:gd name="T31" fmla="*/ 1860 h 2192"/>
              <a:gd name="T32" fmla="*/ 1158 w 2468"/>
              <a:gd name="T33" fmla="*/ 1955 h 2192"/>
              <a:gd name="T34" fmla="*/ 1228 w 2468"/>
              <a:gd name="T35" fmla="*/ 1982 h 2192"/>
              <a:gd name="T36" fmla="*/ 1367 w 2468"/>
              <a:gd name="T37" fmla="*/ 1860 h 2192"/>
              <a:gd name="T38" fmla="*/ 1434 w 2468"/>
              <a:gd name="T39" fmla="*/ 1803 h 2192"/>
              <a:gd name="T40" fmla="*/ 1562 w 2468"/>
              <a:gd name="T41" fmla="*/ 1860 h 2192"/>
              <a:gd name="T42" fmla="*/ 1666 w 2468"/>
              <a:gd name="T43" fmla="*/ 1968 h 2192"/>
              <a:gd name="T44" fmla="*/ 1738 w 2468"/>
              <a:gd name="T45" fmla="*/ 2077 h 2192"/>
              <a:gd name="T46" fmla="*/ 1844 w 2468"/>
              <a:gd name="T47" fmla="*/ 2192 h 2192"/>
              <a:gd name="T48" fmla="*/ 1990 w 2468"/>
              <a:gd name="T49" fmla="*/ 2044 h 2192"/>
              <a:gd name="T50" fmla="*/ 1937 w 2468"/>
              <a:gd name="T51" fmla="*/ 1929 h 2192"/>
              <a:gd name="T52" fmla="*/ 2061 w 2468"/>
              <a:gd name="T53" fmla="*/ 1714 h 2192"/>
              <a:gd name="T54" fmla="*/ 2111 w 2468"/>
              <a:gd name="T55" fmla="*/ 1620 h 2192"/>
              <a:gd name="T56" fmla="*/ 2417 w 2468"/>
              <a:gd name="T57" fmla="*/ 1451 h 2192"/>
              <a:gd name="T58" fmla="*/ 2417 w 2468"/>
              <a:gd name="T59" fmla="*/ 1361 h 2192"/>
              <a:gd name="T60" fmla="*/ 2184 w 2468"/>
              <a:gd name="T61" fmla="*/ 1232 h 2192"/>
              <a:gd name="T62" fmla="*/ 2026 w 2468"/>
              <a:gd name="T63" fmla="*/ 1207 h 2192"/>
              <a:gd name="T64" fmla="*/ 2061 w 2468"/>
              <a:gd name="T65" fmla="*/ 1579 h 2192"/>
              <a:gd name="T66" fmla="*/ 1937 w 2468"/>
              <a:gd name="T67" fmla="*/ 1543 h 2192"/>
              <a:gd name="T68" fmla="*/ 1833 w 2468"/>
              <a:gd name="T69" fmla="*/ 1380 h 2192"/>
              <a:gd name="T70" fmla="*/ 1708 w 2468"/>
              <a:gd name="T71" fmla="*/ 1157 h 2192"/>
              <a:gd name="T72" fmla="*/ 1562 w 2468"/>
              <a:gd name="T73" fmla="*/ 1067 h 2192"/>
              <a:gd name="T74" fmla="*/ 1617 w 2468"/>
              <a:gd name="T75" fmla="*/ 937 h 2192"/>
              <a:gd name="T76" fmla="*/ 1650 w 2468"/>
              <a:gd name="T77" fmla="*/ 787 h 2192"/>
              <a:gd name="T78" fmla="*/ 1524 w 2468"/>
              <a:gd name="T79" fmla="*/ 770 h 2192"/>
              <a:gd name="T80" fmla="*/ 1346 w 2468"/>
              <a:gd name="T81" fmla="*/ 843 h 2192"/>
              <a:gd name="T82" fmla="*/ 1136 w 2468"/>
              <a:gd name="T83" fmla="*/ 863 h 2192"/>
              <a:gd name="T84" fmla="*/ 1078 w 2468"/>
              <a:gd name="T85" fmla="*/ 807 h 2192"/>
              <a:gd name="T86" fmla="*/ 990 w 2468"/>
              <a:gd name="T87" fmla="*/ 694 h 2192"/>
              <a:gd name="T88" fmla="*/ 902 w 2468"/>
              <a:gd name="T89" fmla="*/ 484 h 2192"/>
              <a:gd name="T90" fmla="*/ 757 w 2468"/>
              <a:gd name="T91" fmla="*/ 1 h 2192"/>
              <a:gd name="T92" fmla="*/ 640 w 2468"/>
              <a:gd name="T93" fmla="*/ 147 h 2192"/>
              <a:gd name="T94" fmla="*/ 443 w 2468"/>
              <a:gd name="T95" fmla="*/ 202 h 2192"/>
              <a:gd name="T96" fmla="*/ 338 w 2468"/>
              <a:gd name="T97" fmla="*/ 260 h 2192"/>
              <a:gd name="T98" fmla="*/ 269 w 2468"/>
              <a:gd name="T99" fmla="*/ 332 h 2192"/>
              <a:gd name="T100" fmla="*/ 197 w 2468"/>
              <a:gd name="T101" fmla="*/ 388 h 2192"/>
              <a:gd name="T102" fmla="*/ 144 w 2468"/>
              <a:gd name="T103" fmla="*/ 499 h 2192"/>
              <a:gd name="T104" fmla="*/ 92 w 2468"/>
              <a:gd name="T105" fmla="*/ 643 h 2192"/>
              <a:gd name="T106" fmla="*/ 0 w 2468"/>
              <a:gd name="T107" fmla="*/ 702 h 219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468"/>
              <a:gd name="T163" fmla="*/ 0 h 2192"/>
              <a:gd name="T164" fmla="*/ 2468 w 2468"/>
              <a:gd name="T165" fmla="*/ 2192 h 2192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468" h="2192">
                <a:moveTo>
                  <a:pt x="14" y="706"/>
                </a:moveTo>
                <a:lnTo>
                  <a:pt x="152" y="714"/>
                </a:lnTo>
                <a:lnTo>
                  <a:pt x="152" y="735"/>
                </a:lnTo>
                <a:lnTo>
                  <a:pt x="168" y="735"/>
                </a:lnTo>
                <a:lnTo>
                  <a:pt x="168" y="750"/>
                </a:lnTo>
                <a:lnTo>
                  <a:pt x="186" y="750"/>
                </a:lnTo>
                <a:lnTo>
                  <a:pt x="186" y="772"/>
                </a:lnTo>
                <a:lnTo>
                  <a:pt x="205" y="772"/>
                </a:lnTo>
                <a:lnTo>
                  <a:pt x="205" y="812"/>
                </a:lnTo>
                <a:lnTo>
                  <a:pt x="222" y="812"/>
                </a:lnTo>
                <a:lnTo>
                  <a:pt x="222" y="828"/>
                </a:lnTo>
                <a:lnTo>
                  <a:pt x="240" y="828"/>
                </a:lnTo>
                <a:lnTo>
                  <a:pt x="240" y="846"/>
                </a:lnTo>
                <a:lnTo>
                  <a:pt x="258" y="846"/>
                </a:lnTo>
                <a:lnTo>
                  <a:pt x="258" y="868"/>
                </a:lnTo>
                <a:lnTo>
                  <a:pt x="277" y="868"/>
                </a:lnTo>
                <a:lnTo>
                  <a:pt x="277" y="888"/>
                </a:lnTo>
                <a:lnTo>
                  <a:pt x="314" y="888"/>
                </a:lnTo>
                <a:lnTo>
                  <a:pt x="325" y="907"/>
                </a:lnTo>
                <a:lnTo>
                  <a:pt x="345" y="907"/>
                </a:lnTo>
                <a:lnTo>
                  <a:pt x="366" y="925"/>
                </a:lnTo>
                <a:lnTo>
                  <a:pt x="474" y="925"/>
                </a:lnTo>
                <a:lnTo>
                  <a:pt x="474" y="868"/>
                </a:lnTo>
                <a:lnTo>
                  <a:pt x="488" y="846"/>
                </a:lnTo>
                <a:lnTo>
                  <a:pt x="488" y="828"/>
                </a:lnTo>
                <a:lnTo>
                  <a:pt x="511" y="828"/>
                </a:lnTo>
                <a:lnTo>
                  <a:pt x="511" y="812"/>
                </a:lnTo>
                <a:lnTo>
                  <a:pt x="541" y="812"/>
                </a:lnTo>
                <a:lnTo>
                  <a:pt x="541" y="828"/>
                </a:lnTo>
                <a:lnTo>
                  <a:pt x="562" y="828"/>
                </a:lnTo>
                <a:lnTo>
                  <a:pt x="562" y="846"/>
                </a:lnTo>
                <a:lnTo>
                  <a:pt x="667" y="846"/>
                </a:lnTo>
                <a:lnTo>
                  <a:pt x="667" y="828"/>
                </a:lnTo>
                <a:lnTo>
                  <a:pt x="688" y="828"/>
                </a:lnTo>
                <a:lnTo>
                  <a:pt x="688" y="812"/>
                </a:lnTo>
                <a:lnTo>
                  <a:pt x="780" y="812"/>
                </a:lnTo>
                <a:lnTo>
                  <a:pt x="798" y="828"/>
                </a:lnTo>
                <a:lnTo>
                  <a:pt x="833" y="828"/>
                </a:lnTo>
                <a:lnTo>
                  <a:pt x="833" y="846"/>
                </a:lnTo>
                <a:lnTo>
                  <a:pt x="847" y="846"/>
                </a:lnTo>
                <a:lnTo>
                  <a:pt x="847" y="868"/>
                </a:lnTo>
                <a:lnTo>
                  <a:pt x="866" y="868"/>
                </a:lnTo>
                <a:lnTo>
                  <a:pt x="866" y="888"/>
                </a:lnTo>
                <a:lnTo>
                  <a:pt x="888" y="888"/>
                </a:lnTo>
                <a:lnTo>
                  <a:pt x="888" y="907"/>
                </a:lnTo>
                <a:lnTo>
                  <a:pt x="908" y="907"/>
                </a:lnTo>
                <a:lnTo>
                  <a:pt x="908" y="925"/>
                </a:lnTo>
                <a:lnTo>
                  <a:pt x="921" y="925"/>
                </a:lnTo>
                <a:lnTo>
                  <a:pt x="921" y="944"/>
                </a:lnTo>
                <a:lnTo>
                  <a:pt x="1016" y="944"/>
                </a:lnTo>
                <a:lnTo>
                  <a:pt x="1016" y="961"/>
                </a:lnTo>
                <a:lnTo>
                  <a:pt x="1029" y="961"/>
                </a:lnTo>
                <a:lnTo>
                  <a:pt x="1029" y="999"/>
                </a:lnTo>
                <a:lnTo>
                  <a:pt x="1048" y="999"/>
                </a:lnTo>
                <a:lnTo>
                  <a:pt x="1048" y="1022"/>
                </a:lnTo>
                <a:lnTo>
                  <a:pt x="1066" y="1022"/>
                </a:lnTo>
                <a:lnTo>
                  <a:pt x="1084" y="1037"/>
                </a:lnTo>
                <a:lnTo>
                  <a:pt x="1084" y="1060"/>
                </a:lnTo>
                <a:lnTo>
                  <a:pt x="1121" y="1060"/>
                </a:lnTo>
                <a:lnTo>
                  <a:pt x="1121" y="1076"/>
                </a:lnTo>
                <a:lnTo>
                  <a:pt x="1158" y="1076"/>
                </a:lnTo>
                <a:lnTo>
                  <a:pt x="1158" y="1094"/>
                </a:lnTo>
                <a:lnTo>
                  <a:pt x="1194" y="1094"/>
                </a:lnTo>
                <a:lnTo>
                  <a:pt x="1194" y="1113"/>
                </a:lnTo>
                <a:lnTo>
                  <a:pt x="1208" y="1113"/>
                </a:lnTo>
                <a:lnTo>
                  <a:pt x="1208" y="1134"/>
                </a:lnTo>
                <a:lnTo>
                  <a:pt x="1231" y="1148"/>
                </a:lnTo>
                <a:lnTo>
                  <a:pt x="1248" y="1192"/>
                </a:lnTo>
                <a:lnTo>
                  <a:pt x="1321" y="1192"/>
                </a:lnTo>
                <a:lnTo>
                  <a:pt x="1321" y="1209"/>
                </a:lnTo>
                <a:lnTo>
                  <a:pt x="1336" y="1232"/>
                </a:lnTo>
                <a:lnTo>
                  <a:pt x="1354" y="1264"/>
                </a:lnTo>
                <a:lnTo>
                  <a:pt x="1371" y="1288"/>
                </a:lnTo>
                <a:lnTo>
                  <a:pt x="1371" y="1382"/>
                </a:lnTo>
                <a:lnTo>
                  <a:pt x="1391" y="1398"/>
                </a:lnTo>
                <a:lnTo>
                  <a:pt x="1391" y="1553"/>
                </a:lnTo>
                <a:lnTo>
                  <a:pt x="1409" y="1553"/>
                </a:lnTo>
                <a:lnTo>
                  <a:pt x="1409" y="1633"/>
                </a:lnTo>
                <a:lnTo>
                  <a:pt x="1391" y="1633"/>
                </a:lnTo>
                <a:lnTo>
                  <a:pt x="1391" y="1652"/>
                </a:lnTo>
                <a:lnTo>
                  <a:pt x="1354" y="1652"/>
                </a:lnTo>
                <a:lnTo>
                  <a:pt x="1354" y="1688"/>
                </a:lnTo>
                <a:lnTo>
                  <a:pt x="1336" y="1688"/>
                </a:lnTo>
                <a:lnTo>
                  <a:pt x="1336" y="1723"/>
                </a:lnTo>
                <a:lnTo>
                  <a:pt x="1321" y="1723"/>
                </a:lnTo>
                <a:lnTo>
                  <a:pt x="1321" y="1744"/>
                </a:lnTo>
                <a:lnTo>
                  <a:pt x="1299" y="1744"/>
                </a:lnTo>
                <a:lnTo>
                  <a:pt x="1299" y="1766"/>
                </a:lnTo>
                <a:lnTo>
                  <a:pt x="1282" y="1766"/>
                </a:lnTo>
                <a:lnTo>
                  <a:pt x="1282" y="1784"/>
                </a:lnTo>
                <a:lnTo>
                  <a:pt x="1267" y="1784"/>
                </a:lnTo>
                <a:lnTo>
                  <a:pt x="1267" y="1803"/>
                </a:lnTo>
                <a:lnTo>
                  <a:pt x="1248" y="1821"/>
                </a:lnTo>
                <a:lnTo>
                  <a:pt x="1248" y="1842"/>
                </a:lnTo>
                <a:lnTo>
                  <a:pt x="1231" y="1842"/>
                </a:lnTo>
                <a:lnTo>
                  <a:pt x="1208" y="1860"/>
                </a:lnTo>
                <a:lnTo>
                  <a:pt x="1139" y="1860"/>
                </a:lnTo>
                <a:lnTo>
                  <a:pt x="1139" y="1877"/>
                </a:lnTo>
                <a:lnTo>
                  <a:pt x="1121" y="1896"/>
                </a:lnTo>
                <a:lnTo>
                  <a:pt x="1121" y="1937"/>
                </a:lnTo>
                <a:lnTo>
                  <a:pt x="1139" y="1955"/>
                </a:lnTo>
                <a:lnTo>
                  <a:pt x="1158" y="1955"/>
                </a:lnTo>
                <a:lnTo>
                  <a:pt x="1158" y="1973"/>
                </a:lnTo>
                <a:lnTo>
                  <a:pt x="1177" y="1973"/>
                </a:lnTo>
                <a:lnTo>
                  <a:pt x="1177" y="1994"/>
                </a:lnTo>
                <a:lnTo>
                  <a:pt x="1177" y="2004"/>
                </a:lnTo>
                <a:lnTo>
                  <a:pt x="1177" y="2005"/>
                </a:lnTo>
                <a:lnTo>
                  <a:pt x="1228" y="1982"/>
                </a:lnTo>
                <a:lnTo>
                  <a:pt x="1223" y="2005"/>
                </a:lnTo>
                <a:lnTo>
                  <a:pt x="1275" y="2005"/>
                </a:lnTo>
                <a:lnTo>
                  <a:pt x="1275" y="2029"/>
                </a:lnTo>
                <a:lnTo>
                  <a:pt x="1294" y="2044"/>
                </a:lnTo>
                <a:lnTo>
                  <a:pt x="1367" y="2044"/>
                </a:lnTo>
                <a:lnTo>
                  <a:pt x="1367" y="1860"/>
                </a:lnTo>
                <a:lnTo>
                  <a:pt x="1386" y="1860"/>
                </a:lnTo>
                <a:lnTo>
                  <a:pt x="1386" y="1842"/>
                </a:lnTo>
                <a:lnTo>
                  <a:pt x="1401" y="1842"/>
                </a:lnTo>
                <a:lnTo>
                  <a:pt x="1418" y="1821"/>
                </a:lnTo>
                <a:lnTo>
                  <a:pt x="1434" y="1821"/>
                </a:lnTo>
                <a:lnTo>
                  <a:pt x="1434" y="1803"/>
                </a:lnTo>
                <a:lnTo>
                  <a:pt x="1457" y="1803"/>
                </a:lnTo>
                <a:lnTo>
                  <a:pt x="1457" y="1784"/>
                </a:lnTo>
                <a:lnTo>
                  <a:pt x="1471" y="1784"/>
                </a:lnTo>
                <a:lnTo>
                  <a:pt x="1471" y="1842"/>
                </a:lnTo>
                <a:lnTo>
                  <a:pt x="1562" y="1842"/>
                </a:lnTo>
                <a:lnTo>
                  <a:pt x="1562" y="1860"/>
                </a:lnTo>
                <a:lnTo>
                  <a:pt x="1597" y="1860"/>
                </a:lnTo>
                <a:lnTo>
                  <a:pt x="1597" y="1875"/>
                </a:lnTo>
                <a:lnTo>
                  <a:pt x="1632" y="1875"/>
                </a:lnTo>
                <a:lnTo>
                  <a:pt x="1650" y="1896"/>
                </a:lnTo>
                <a:lnTo>
                  <a:pt x="1650" y="1968"/>
                </a:lnTo>
                <a:lnTo>
                  <a:pt x="1666" y="1968"/>
                </a:lnTo>
                <a:lnTo>
                  <a:pt x="1666" y="2029"/>
                </a:lnTo>
                <a:lnTo>
                  <a:pt x="1685" y="2029"/>
                </a:lnTo>
                <a:lnTo>
                  <a:pt x="1685" y="2064"/>
                </a:lnTo>
                <a:lnTo>
                  <a:pt x="1701" y="2064"/>
                </a:lnTo>
                <a:lnTo>
                  <a:pt x="1723" y="2077"/>
                </a:lnTo>
                <a:lnTo>
                  <a:pt x="1738" y="2077"/>
                </a:lnTo>
                <a:lnTo>
                  <a:pt x="1758" y="2101"/>
                </a:lnTo>
                <a:lnTo>
                  <a:pt x="1758" y="2120"/>
                </a:lnTo>
                <a:lnTo>
                  <a:pt x="1773" y="2120"/>
                </a:lnTo>
                <a:lnTo>
                  <a:pt x="1833" y="2174"/>
                </a:lnTo>
                <a:lnTo>
                  <a:pt x="1844" y="2174"/>
                </a:lnTo>
                <a:lnTo>
                  <a:pt x="1844" y="2192"/>
                </a:lnTo>
                <a:lnTo>
                  <a:pt x="1915" y="2192"/>
                </a:lnTo>
                <a:lnTo>
                  <a:pt x="1915" y="2174"/>
                </a:lnTo>
                <a:lnTo>
                  <a:pt x="1990" y="2174"/>
                </a:lnTo>
                <a:lnTo>
                  <a:pt x="2006" y="2153"/>
                </a:lnTo>
                <a:lnTo>
                  <a:pt x="2006" y="2044"/>
                </a:lnTo>
                <a:lnTo>
                  <a:pt x="1990" y="2044"/>
                </a:lnTo>
                <a:lnTo>
                  <a:pt x="1990" y="2029"/>
                </a:lnTo>
                <a:lnTo>
                  <a:pt x="1975" y="2029"/>
                </a:lnTo>
                <a:lnTo>
                  <a:pt x="1953" y="2005"/>
                </a:lnTo>
                <a:lnTo>
                  <a:pt x="1953" y="1989"/>
                </a:lnTo>
                <a:lnTo>
                  <a:pt x="1937" y="1989"/>
                </a:lnTo>
                <a:lnTo>
                  <a:pt x="1937" y="1929"/>
                </a:lnTo>
                <a:lnTo>
                  <a:pt x="2026" y="1929"/>
                </a:lnTo>
                <a:lnTo>
                  <a:pt x="2026" y="1914"/>
                </a:lnTo>
                <a:lnTo>
                  <a:pt x="2044" y="1914"/>
                </a:lnTo>
                <a:lnTo>
                  <a:pt x="2044" y="1875"/>
                </a:lnTo>
                <a:lnTo>
                  <a:pt x="2061" y="1875"/>
                </a:lnTo>
                <a:lnTo>
                  <a:pt x="2061" y="1714"/>
                </a:lnTo>
                <a:lnTo>
                  <a:pt x="2079" y="1714"/>
                </a:lnTo>
                <a:lnTo>
                  <a:pt x="2079" y="1691"/>
                </a:lnTo>
                <a:lnTo>
                  <a:pt x="2095" y="1691"/>
                </a:lnTo>
                <a:lnTo>
                  <a:pt x="2095" y="1676"/>
                </a:lnTo>
                <a:lnTo>
                  <a:pt x="2111" y="1676"/>
                </a:lnTo>
                <a:lnTo>
                  <a:pt x="2111" y="1620"/>
                </a:lnTo>
                <a:lnTo>
                  <a:pt x="2361" y="1620"/>
                </a:lnTo>
                <a:lnTo>
                  <a:pt x="2361" y="1658"/>
                </a:lnTo>
                <a:lnTo>
                  <a:pt x="2380" y="1658"/>
                </a:lnTo>
                <a:lnTo>
                  <a:pt x="2380" y="1676"/>
                </a:lnTo>
                <a:lnTo>
                  <a:pt x="2417" y="1676"/>
                </a:lnTo>
                <a:lnTo>
                  <a:pt x="2417" y="1451"/>
                </a:lnTo>
                <a:lnTo>
                  <a:pt x="2433" y="1435"/>
                </a:lnTo>
                <a:lnTo>
                  <a:pt x="2454" y="1435"/>
                </a:lnTo>
                <a:lnTo>
                  <a:pt x="2454" y="1413"/>
                </a:lnTo>
                <a:lnTo>
                  <a:pt x="2468" y="1413"/>
                </a:lnTo>
                <a:lnTo>
                  <a:pt x="2468" y="1361"/>
                </a:lnTo>
                <a:lnTo>
                  <a:pt x="2417" y="1361"/>
                </a:lnTo>
                <a:lnTo>
                  <a:pt x="2310" y="1325"/>
                </a:lnTo>
                <a:lnTo>
                  <a:pt x="2276" y="1288"/>
                </a:lnTo>
                <a:lnTo>
                  <a:pt x="2239" y="1270"/>
                </a:lnTo>
                <a:lnTo>
                  <a:pt x="2206" y="1270"/>
                </a:lnTo>
                <a:lnTo>
                  <a:pt x="2184" y="1250"/>
                </a:lnTo>
                <a:lnTo>
                  <a:pt x="2184" y="1232"/>
                </a:lnTo>
                <a:lnTo>
                  <a:pt x="2166" y="1232"/>
                </a:lnTo>
                <a:lnTo>
                  <a:pt x="2166" y="1228"/>
                </a:lnTo>
                <a:lnTo>
                  <a:pt x="2131" y="1237"/>
                </a:lnTo>
                <a:lnTo>
                  <a:pt x="2119" y="1232"/>
                </a:lnTo>
                <a:lnTo>
                  <a:pt x="2109" y="1222"/>
                </a:lnTo>
                <a:lnTo>
                  <a:pt x="2026" y="1207"/>
                </a:lnTo>
                <a:lnTo>
                  <a:pt x="2026" y="1215"/>
                </a:lnTo>
                <a:lnTo>
                  <a:pt x="2026" y="1398"/>
                </a:lnTo>
                <a:lnTo>
                  <a:pt x="2044" y="1413"/>
                </a:lnTo>
                <a:lnTo>
                  <a:pt x="2044" y="1527"/>
                </a:lnTo>
                <a:lnTo>
                  <a:pt x="2061" y="1527"/>
                </a:lnTo>
                <a:lnTo>
                  <a:pt x="2061" y="1579"/>
                </a:lnTo>
                <a:lnTo>
                  <a:pt x="2026" y="1579"/>
                </a:lnTo>
                <a:lnTo>
                  <a:pt x="2026" y="1602"/>
                </a:lnTo>
                <a:lnTo>
                  <a:pt x="1953" y="1602"/>
                </a:lnTo>
                <a:lnTo>
                  <a:pt x="1953" y="1562"/>
                </a:lnTo>
                <a:lnTo>
                  <a:pt x="1937" y="1562"/>
                </a:lnTo>
                <a:lnTo>
                  <a:pt x="1937" y="1543"/>
                </a:lnTo>
                <a:lnTo>
                  <a:pt x="1915" y="1543"/>
                </a:lnTo>
                <a:lnTo>
                  <a:pt x="1915" y="1527"/>
                </a:lnTo>
                <a:lnTo>
                  <a:pt x="1865" y="1527"/>
                </a:lnTo>
                <a:lnTo>
                  <a:pt x="1844" y="1510"/>
                </a:lnTo>
                <a:lnTo>
                  <a:pt x="1844" y="1380"/>
                </a:lnTo>
                <a:lnTo>
                  <a:pt x="1833" y="1380"/>
                </a:lnTo>
                <a:lnTo>
                  <a:pt x="1833" y="1361"/>
                </a:lnTo>
                <a:lnTo>
                  <a:pt x="1810" y="1361"/>
                </a:lnTo>
                <a:lnTo>
                  <a:pt x="1810" y="1303"/>
                </a:lnTo>
                <a:lnTo>
                  <a:pt x="1794" y="1303"/>
                </a:lnTo>
                <a:lnTo>
                  <a:pt x="1794" y="1157"/>
                </a:lnTo>
                <a:lnTo>
                  <a:pt x="1708" y="1157"/>
                </a:lnTo>
                <a:lnTo>
                  <a:pt x="1706" y="1157"/>
                </a:lnTo>
                <a:lnTo>
                  <a:pt x="1617" y="1157"/>
                </a:lnTo>
                <a:lnTo>
                  <a:pt x="1617" y="1117"/>
                </a:lnTo>
                <a:lnTo>
                  <a:pt x="1597" y="1117"/>
                </a:lnTo>
                <a:lnTo>
                  <a:pt x="1597" y="1086"/>
                </a:lnTo>
                <a:lnTo>
                  <a:pt x="1562" y="1067"/>
                </a:lnTo>
                <a:lnTo>
                  <a:pt x="1544" y="1067"/>
                </a:lnTo>
                <a:lnTo>
                  <a:pt x="1544" y="1013"/>
                </a:lnTo>
                <a:lnTo>
                  <a:pt x="1544" y="989"/>
                </a:lnTo>
                <a:lnTo>
                  <a:pt x="1597" y="989"/>
                </a:lnTo>
                <a:lnTo>
                  <a:pt x="1597" y="956"/>
                </a:lnTo>
                <a:lnTo>
                  <a:pt x="1617" y="937"/>
                </a:lnTo>
                <a:lnTo>
                  <a:pt x="1617" y="921"/>
                </a:lnTo>
                <a:lnTo>
                  <a:pt x="1632" y="921"/>
                </a:lnTo>
                <a:lnTo>
                  <a:pt x="1650" y="897"/>
                </a:lnTo>
                <a:lnTo>
                  <a:pt x="1666" y="897"/>
                </a:lnTo>
                <a:lnTo>
                  <a:pt x="1666" y="787"/>
                </a:lnTo>
                <a:lnTo>
                  <a:pt x="1650" y="787"/>
                </a:lnTo>
                <a:lnTo>
                  <a:pt x="1650" y="770"/>
                </a:lnTo>
                <a:lnTo>
                  <a:pt x="1632" y="770"/>
                </a:lnTo>
                <a:lnTo>
                  <a:pt x="1617" y="735"/>
                </a:lnTo>
                <a:lnTo>
                  <a:pt x="1597" y="750"/>
                </a:lnTo>
                <a:lnTo>
                  <a:pt x="1597" y="770"/>
                </a:lnTo>
                <a:lnTo>
                  <a:pt x="1524" y="770"/>
                </a:lnTo>
                <a:lnTo>
                  <a:pt x="1508" y="787"/>
                </a:lnTo>
                <a:lnTo>
                  <a:pt x="1493" y="787"/>
                </a:lnTo>
                <a:lnTo>
                  <a:pt x="1493" y="823"/>
                </a:lnTo>
                <a:lnTo>
                  <a:pt x="1471" y="823"/>
                </a:lnTo>
                <a:lnTo>
                  <a:pt x="1471" y="843"/>
                </a:lnTo>
                <a:lnTo>
                  <a:pt x="1346" y="843"/>
                </a:lnTo>
                <a:lnTo>
                  <a:pt x="1346" y="937"/>
                </a:lnTo>
                <a:lnTo>
                  <a:pt x="1275" y="937"/>
                </a:lnTo>
                <a:lnTo>
                  <a:pt x="1262" y="921"/>
                </a:lnTo>
                <a:lnTo>
                  <a:pt x="1262" y="897"/>
                </a:lnTo>
                <a:lnTo>
                  <a:pt x="1243" y="897"/>
                </a:lnTo>
                <a:lnTo>
                  <a:pt x="1136" y="863"/>
                </a:lnTo>
                <a:lnTo>
                  <a:pt x="1114" y="863"/>
                </a:lnTo>
                <a:lnTo>
                  <a:pt x="1112" y="863"/>
                </a:lnTo>
                <a:lnTo>
                  <a:pt x="1112" y="846"/>
                </a:lnTo>
                <a:lnTo>
                  <a:pt x="1097" y="846"/>
                </a:lnTo>
                <a:lnTo>
                  <a:pt x="1097" y="807"/>
                </a:lnTo>
                <a:lnTo>
                  <a:pt x="1078" y="807"/>
                </a:lnTo>
                <a:lnTo>
                  <a:pt x="1078" y="735"/>
                </a:lnTo>
                <a:lnTo>
                  <a:pt x="1060" y="735"/>
                </a:lnTo>
                <a:lnTo>
                  <a:pt x="1060" y="711"/>
                </a:lnTo>
                <a:lnTo>
                  <a:pt x="1026" y="711"/>
                </a:lnTo>
                <a:lnTo>
                  <a:pt x="1026" y="694"/>
                </a:lnTo>
                <a:lnTo>
                  <a:pt x="990" y="694"/>
                </a:lnTo>
                <a:lnTo>
                  <a:pt x="990" y="558"/>
                </a:lnTo>
                <a:lnTo>
                  <a:pt x="1026" y="558"/>
                </a:lnTo>
                <a:lnTo>
                  <a:pt x="1026" y="540"/>
                </a:lnTo>
                <a:lnTo>
                  <a:pt x="1045" y="540"/>
                </a:lnTo>
                <a:lnTo>
                  <a:pt x="1045" y="484"/>
                </a:lnTo>
                <a:lnTo>
                  <a:pt x="902" y="484"/>
                </a:lnTo>
                <a:lnTo>
                  <a:pt x="876" y="369"/>
                </a:lnTo>
                <a:lnTo>
                  <a:pt x="843" y="292"/>
                </a:lnTo>
                <a:lnTo>
                  <a:pt x="796" y="209"/>
                </a:lnTo>
                <a:lnTo>
                  <a:pt x="744" y="123"/>
                </a:lnTo>
                <a:lnTo>
                  <a:pt x="757" y="0"/>
                </a:lnTo>
                <a:lnTo>
                  <a:pt x="757" y="1"/>
                </a:lnTo>
                <a:lnTo>
                  <a:pt x="750" y="9"/>
                </a:lnTo>
                <a:lnTo>
                  <a:pt x="672" y="36"/>
                </a:lnTo>
                <a:lnTo>
                  <a:pt x="658" y="36"/>
                </a:lnTo>
                <a:lnTo>
                  <a:pt x="658" y="113"/>
                </a:lnTo>
                <a:lnTo>
                  <a:pt x="640" y="113"/>
                </a:lnTo>
                <a:lnTo>
                  <a:pt x="640" y="147"/>
                </a:lnTo>
                <a:lnTo>
                  <a:pt x="624" y="147"/>
                </a:lnTo>
                <a:lnTo>
                  <a:pt x="624" y="162"/>
                </a:lnTo>
                <a:lnTo>
                  <a:pt x="590" y="162"/>
                </a:lnTo>
                <a:lnTo>
                  <a:pt x="590" y="187"/>
                </a:lnTo>
                <a:lnTo>
                  <a:pt x="466" y="187"/>
                </a:lnTo>
                <a:lnTo>
                  <a:pt x="443" y="202"/>
                </a:lnTo>
                <a:lnTo>
                  <a:pt x="430" y="202"/>
                </a:lnTo>
                <a:lnTo>
                  <a:pt x="430" y="219"/>
                </a:lnTo>
                <a:lnTo>
                  <a:pt x="371" y="219"/>
                </a:lnTo>
                <a:lnTo>
                  <a:pt x="371" y="242"/>
                </a:lnTo>
                <a:lnTo>
                  <a:pt x="355" y="242"/>
                </a:lnTo>
                <a:lnTo>
                  <a:pt x="338" y="260"/>
                </a:lnTo>
                <a:lnTo>
                  <a:pt x="338" y="276"/>
                </a:lnTo>
                <a:lnTo>
                  <a:pt x="322" y="276"/>
                </a:lnTo>
                <a:lnTo>
                  <a:pt x="322" y="294"/>
                </a:lnTo>
                <a:lnTo>
                  <a:pt x="307" y="294"/>
                </a:lnTo>
                <a:lnTo>
                  <a:pt x="307" y="332"/>
                </a:lnTo>
                <a:lnTo>
                  <a:pt x="269" y="332"/>
                </a:lnTo>
                <a:lnTo>
                  <a:pt x="269" y="349"/>
                </a:lnTo>
                <a:lnTo>
                  <a:pt x="230" y="349"/>
                </a:lnTo>
                <a:lnTo>
                  <a:pt x="230" y="369"/>
                </a:lnTo>
                <a:lnTo>
                  <a:pt x="216" y="369"/>
                </a:lnTo>
                <a:lnTo>
                  <a:pt x="216" y="388"/>
                </a:lnTo>
                <a:lnTo>
                  <a:pt x="197" y="388"/>
                </a:lnTo>
                <a:lnTo>
                  <a:pt x="197" y="409"/>
                </a:lnTo>
                <a:lnTo>
                  <a:pt x="178" y="424"/>
                </a:lnTo>
                <a:lnTo>
                  <a:pt x="178" y="445"/>
                </a:lnTo>
                <a:lnTo>
                  <a:pt x="162" y="482"/>
                </a:lnTo>
                <a:lnTo>
                  <a:pt x="162" y="499"/>
                </a:lnTo>
                <a:lnTo>
                  <a:pt x="144" y="499"/>
                </a:lnTo>
                <a:lnTo>
                  <a:pt x="144" y="515"/>
                </a:lnTo>
                <a:lnTo>
                  <a:pt x="129" y="515"/>
                </a:lnTo>
                <a:lnTo>
                  <a:pt x="129" y="533"/>
                </a:lnTo>
                <a:lnTo>
                  <a:pt x="107" y="533"/>
                </a:lnTo>
                <a:lnTo>
                  <a:pt x="107" y="626"/>
                </a:lnTo>
                <a:lnTo>
                  <a:pt x="92" y="643"/>
                </a:lnTo>
                <a:lnTo>
                  <a:pt x="74" y="643"/>
                </a:lnTo>
                <a:lnTo>
                  <a:pt x="74" y="665"/>
                </a:lnTo>
                <a:lnTo>
                  <a:pt x="52" y="665"/>
                </a:lnTo>
                <a:lnTo>
                  <a:pt x="36" y="683"/>
                </a:lnTo>
                <a:lnTo>
                  <a:pt x="19" y="683"/>
                </a:lnTo>
                <a:lnTo>
                  <a:pt x="0" y="702"/>
                </a:lnTo>
                <a:lnTo>
                  <a:pt x="11" y="707"/>
                </a:lnTo>
                <a:lnTo>
                  <a:pt x="14" y="706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61" name="Freeform 118"/>
          <p:cNvSpPr/>
          <p:nvPr/>
        </p:nvSpPr>
        <p:spPr bwMode="auto">
          <a:xfrm>
            <a:off x="4988861" y="3300383"/>
            <a:ext cx="196678" cy="213333"/>
          </a:xfrm>
          <a:custGeom>
            <a:avLst/>
            <a:gdLst>
              <a:gd name="T0" fmla="*/ 283 w 306"/>
              <a:gd name="T1" fmla="*/ 347 h 356"/>
              <a:gd name="T2" fmla="*/ 283 w 306"/>
              <a:gd name="T3" fmla="*/ 325 h 356"/>
              <a:gd name="T4" fmla="*/ 225 w 306"/>
              <a:gd name="T5" fmla="*/ 269 h 356"/>
              <a:gd name="T6" fmla="*/ 263 w 306"/>
              <a:gd name="T7" fmla="*/ 172 h 356"/>
              <a:gd name="T8" fmla="*/ 298 w 306"/>
              <a:gd name="T9" fmla="*/ 172 h 356"/>
              <a:gd name="T10" fmla="*/ 306 w 306"/>
              <a:gd name="T11" fmla="*/ 171 h 356"/>
              <a:gd name="T12" fmla="*/ 289 w 306"/>
              <a:gd name="T13" fmla="*/ 160 h 356"/>
              <a:gd name="T14" fmla="*/ 289 w 306"/>
              <a:gd name="T15" fmla="*/ 139 h 356"/>
              <a:gd name="T16" fmla="*/ 268 w 306"/>
              <a:gd name="T17" fmla="*/ 123 h 356"/>
              <a:gd name="T18" fmla="*/ 256 w 306"/>
              <a:gd name="T19" fmla="*/ 123 h 356"/>
              <a:gd name="T20" fmla="*/ 256 w 306"/>
              <a:gd name="T21" fmla="*/ 92 h 356"/>
              <a:gd name="T22" fmla="*/ 233 w 306"/>
              <a:gd name="T23" fmla="*/ 92 h 356"/>
              <a:gd name="T24" fmla="*/ 218 w 306"/>
              <a:gd name="T25" fmla="*/ 72 h 356"/>
              <a:gd name="T26" fmla="*/ 211 w 306"/>
              <a:gd name="T27" fmla="*/ 83 h 356"/>
              <a:gd name="T28" fmla="*/ 211 w 306"/>
              <a:gd name="T29" fmla="*/ 62 h 356"/>
              <a:gd name="T30" fmla="*/ 195 w 306"/>
              <a:gd name="T31" fmla="*/ 62 h 356"/>
              <a:gd name="T32" fmla="*/ 195 w 306"/>
              <a:gd name="T33" fmla="*/ 47 h 356"/>
              <a:gd name="T34" fmla="*/ 174 w 306"/>
              <a:gd name="T35" fmla="*/ 47 h 356"/>
              <a:gd name="T36" fmla="*/ 174 w 306"/>
              <a:gd name="T37" fmla="*/ 20 h 356"/>
              <a:gd name="T38" fmla="*/ 155 w 306"/>
              <a:gd name="T39" fmla="*/ 20 h 356"/>
              <a:gd name="T40" fmla="*/ 155 w 306"/>
              <a:gd name="T41" fmla="*/ 5 h 356"/>
              <a:gd name="T42" fmla="*/ 86 w 306"/>
              <a:gd name="T43" fmla="*/ 5 h 356"/>
              <a:gd name="T44" fmla="*/ 81 w 306"/>
              <a:gd name="T45" fmla="*/ 0 h 356"/>
              <a:gd name="T46" fmla="*/ 67 w 306"/>
              <a:gd name="T47" fmla="*/ 47 h 356"/>
              <a:gd name="T48" fmla="*/ 50 w 306"/>
              <a:gd name="T49" fmla="*/ 47 h 356"/>
              <a:gd name="T50" fmla="*/ 50 w 306"/>
              <a:gd name="T51" fmla="*/ 156 h 356"/>
              <a:gd name="T52" fmla="*/ 11 w 306"/>
              <a:gd name="T53" fmla="*/ 172 h 356"/>
              <a:gd name="T54" fmla="*/ 17 w 306"/>
              <a:gd name="T55" fmla="*/ 238 h 356"/>
              <a:gd name="T56" fmla="*/ 0 w 306"/>
              <a:gd name="T57" fmla="*/ 254 h 356"/>
              <a:gd name="T58" fmla="*/ 11 w 306"/>
              <a:gd name="T59" fmla="*/ 271 h 356"/>
              <a:gd name="T60" fmla="*/ 11 w 306"/>
              <a:gd name="T61" fmla="*/ 309 h 356"/>
              <a:gd name="T62" fmla="*/ 31 w 306"/>
              <a:gd name="T63" fmla="*/ 309 h 356"/>
              <a:gd name="T64" fmla="*/ 31 w 306"/>
              <a:gd name="T65" fmla="*/ 331 h 356"/>
              <a:gd name="T66" fmla="*/ 50 w 306"/>
              <a:gd name="T67" fmla="*/ 331 h 356"/>
              <a:gd name="T68" fmla="*/ 50 w 306"/>
              <a:gd name="T69" fmla="*/ 348 h 356"/>
              <a:gd name="T70" fmla="*/ 67 w 306"/>
              <a:gd name="T71" fmla="*/ 348 h 356"/>
              <a:gd name="T72" fmla="*/ 120 w 306"/>
              <a:gd name="T73" fmla="*/ 343 h 356"/>
              <a:gd name="T74" fmla="*/ 165 w 306"/>
              <a:gd name="T75" fmla="*/ 349 h 356"/>
              <a:gd name="T76" fmla="*/ 217 w 306"/>
              <a:gd name="T77" fmla="*/ 343 h 356"/>
              <a:gd name="T78" fmla="*/ 275 w 306"/>
              <a:gd name="T79" fmla="*/ 356 h 356"/>
              <a:gd name="T80" fmla="*/ 283 w 306"/>
              <a:gd name="T81" fmla="*/ 347 h 35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306"/>
              <a:gd name="T124" fmla="*/ 0 h 356"/>
              <a:gd name="T125" fmla="*/ 306 w 306"/>
              <a:gd name="T126" fmla="*/ 356 h 35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306" h="356">
                <a:moveTo>
                  <a:pt x="283" y="347"/>
                </a:moveTo>
                <a:lnTo>
                  <a:pt x="283" y="325"/>
                </a:lnTo>
                <a:lnTo>
                  <a:pt x="225" y="269"/>
                </a:lnTo>
                <a:lnTo>
                  <a:pt x="263" y="172"/>
                </a:lnTo>
                <a:lnTo>
                  <a:pt x="298" y="172"/>
                </a:lnTo>
                <a:lnTo>
                  <a:pt x="306" y="171"/>
                </a:lnTo>
                <a:lnTo>
                  <a:pt x="289" y="160"/>
                </a:lnTo>
                <a:lnTo>
                  <a:pt x="289" y="139"/>
                </a:lnTo>
                <a:lnTo>
                  <a:pt x="268" y="123"/>
                </a:lnTo>
                <a:lnTo>
                  <a:pt x="256" y="123"/>
                </a:lnTo>
                <a:lnTo>
                  <a:pt x="256" y="92"/>
                </a:lnTo>
                <a:lnTo>
                  <a:pt x="233" y="92"/>
                </a:lnTo>
                <a:lnTo>
                  <a:pt x="218" y="72"/>
                </a:lnTo>
                <a:lnTo>
                  <a:pt x="211" y="83"/>
                </a:lnTo>
                <a:lnTo>
                  <a:pt x="211" y="62"/>
                </a:lnTo>
                <a:lnTo>
                  <a:pt x="195" y="62"/>
                </a:lnTo>
                <a:lnTo>
                  <a:pt x="195" y="47"/>
                </a:lnTo>
                <a:lnTo>
                  <a:pt x="174" y="47"/>
                </a:lnTo>
                <a:lnTo>
                  <a:pt x="174" y="20"/>
                </a:lnTo>
                <a:lnTo>
                  <a:pt x="155" y="20"/>
                </a:lnTo>
                <a:lnTo>
                  <a:pt x="155" y="5"/>
                </a:lnTo>
                <a:lnTo>
                  <a:pt x="86" y="5"/>
                </a:lnTo>
                <a:lnTo>
                  <a:pt x="81" y="0"/>
                </a:lnTo>
                <a:lnTo>
                  <a:pt x="67" y="47"/>
                </a:lnTo>
                <a:lnTo>
                  <a:pt x="50" y="47"/>
                </a:lnTo>
                <a:lnTo>
                  <a:pt x="50" y="156"/>
                </a:lnTo>
                <a:lnTo>
                  <a:pt x="11" y="172"/>
                </a:lnTo>
                <a:lnTo>
                  <a:pt x="17" y="238"/>
                </a:lnTo>
                <a:lnTo>
                  <a:pt x="0" y="254"/>
                </a:lnTo>
                <a:lnTo>
                  <a:pt x="11" y="271"/>
                </a:lnTo>
                <a:lnTo>
                  <a:pt x="11" y="309"/>
                </a:lnTo>
                <a:lnTo>
                  <a:pt x="31" y="309"/>
                </a:lnTo>
                <a:lnTo>
                  <a:pt x="31" y="331"/>
                </a:lnTo>
                <a:lnTo>
                  <a:pt x="50" y="331"/>
                </a:lnTo>
                <a:lnTo>
                  <a:pt x="50" y="348"/>
                </a:lnTo>
                <a:lnTo>
                  <a:pt x="67" y="348"/>
                </a:lnTo>
                <a:lnTo>
                  <a:pt x="120" y="343"/>
                </a:lnTo>
                <a:lnTo>
                  <a:pt x="165" y="349"/>
                </a:lnTo>
                <a:lnTo>
                  <a:pt x="217" y="343"/>
                </a:lnTo>
                <a:lnTo>
                  <a:pt x="275" y="356"/>
                </a:lnTo>
                <a:lnTo>
                  <a:pt x="283" y="347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62" name="Freeform 119"/>
          <p:cNvSpPr/>
          <p:nvPr/>
        </p:nvSpPr>
        <p:spPr bwMode="auto">
          <a:xfrm>
            <a:off x="4842344" y="3233268"/>
            <a:ext cx="201958" cy="219325"/>
          </a:xfrm>
          <a:custGeom>
            <a:avLst/>
            <a:gdLst>
              <a:gd name="T0" fmla="*/ 303 w 308"/>
              <a:gd name="T1" fmla="*/ 109 h 363"/>
              <a:gd name="T2" fmla="*/ 289 w 308"/>
              <a:gd name="T3" fmla="*/ 156 h 363"/>
              <a:gd name="T4" fmla="*/ 272 w 308"/>
              <a:gd name="T5" fmla="*/ 156 h 363"/>
              <a:gd name="T6" fmla="*/ 272 w 308"/>
              <a:gd name="T7" fmla="*/ 265 h 363"/>
              <a:gd name="T8" fmla="*/ 233 w 308"/>
              <a:gd name="T9" fmla="*/ 281 h 363"/>
              <a:gd name="T10" fmla="*/ 239 w 308"/>
              <a:gd name="T11" fmla="*/ 347 h 363"/>
              <a:gd name="T12" fmla="*/ 222 w 308"/>
              <a:gd name="T13" fmla="*/ 363 h 363"/>
              <a:gd name="T14" fmla="*/ 201 w 308"/>
              <a:gd name="T15" fmla="*/ 363 h 363"/>
              <a:gd name="T16" fmla="*/ 201 w 308"/>
              <a:gd name="T17" fmla="*/ 341 h 363"/>
              <a:gd name="T18" fmla="*/ 173 w 308"/>
              <a:gd name="T19" fmla="*/ 343 h 363"/>
              <a:gd name="T20" fmla="*/ 177 w 308"/>
              <a:gd name="T21" fmla="*/ 321 h 363"/>
              <a:gd name="T22" fmla="*/ 144 w 308"/>
              <a:gd name="T23" fmla="*/ 321 h 363"/>
              <a:gd name="T24" fmla="*/ 144 w 308"/>
              <a:gd name="T25" fmla="*/ 304 h 363"/>
              <a:gd name="T26" fmla="*/ 128 w 308"/>
              <a:gd name="T27" fmla="*/ 304 h 363"/>
              <a:gd name="T28" fmla="*/ 128 w 308"/>
              <a:gd name="T29" fmla="*/ 265 h 363"/>
              <a:gd name="T30" fmla="*/ 110 w 308"/>
              <a:gd name="T31" fmla="*/ 265 h 363"/>
              <a:gd name="T32" fmla="*/ 110 w 308"/>
              <a:gd name="T33" fmla="*/ 245 h 363"/>
              <a:gd name="T34" fmla="*/ 38 w 308"/>
              <a:gd name="T35" fmla="*/ 245 h 363"/>
              <a:gd name="T36" fmla="*/ 38 w 308"/>
              <a:gd name="T37" fmla="*/ 231 h 363"/>
              <a:gd name="T38" fmla="*/ 0 w 308"/>
              <a:gd name="T39" fmla="*/ 231 h 363"/>
              <a:gd name="T40" fmla="*/ 0 w 308"/>
              <a:gd name="T41" fmla="*/ 156 h 363"/>
              <a:gd name="T42" fmla="*/ 18 w 308"/>
              <a:gd name="T43" fmla="*/ 156 h 363"/>
              <a:gd name="T44" fmla="*/ 18 w 308"/>
              <a:gd name="T45" fmla="*/ 129 h 363"/>
              <a:gd name="T46" fmla="*/ 75 w 308"/>
              <a:gd name="T47" fmla="*/ 129 h 363"/>
              <a:gd name="T48" fmla="*/ 75 w 308"/>
              <a:gd name="T49" fmla="*/ 114 h 363"/>
              <a:gd name="T50" fmla="*/ 91 w 308"/>
              <a:gd name="T51" fmla="*/ 114 h 363"/>
              <a:gd name="T52" fmla="*/ 91 w 308"/>
              <a:gd name="T53" fmla="*/ 94 h 363"/>
              <a:gd name="T54" fmla="*/ 128 w 308"/>
              <a:gd name="T55" fmla="*/ 94 h 363"/>
              <a:gd name="T56" fmla="*/ 128 w 308"/>
              <a:gd name="T57" fmla="*/ 73 h 363"/>
              <a:gd name="T58" fmla="*/ 144 w 308"/>
              <a:gd name="T59" fmla="*/ 73 h 363"/>
              <a:gd name="T60" fmla="*/ 144 w 308"/>
              <a:gd name="T61" fmla="*/ 55 h 363"/>
              <a:gd name="T62" fmla="*/ 157 w 308"/>
              <a:gd name="T63" fmla="*/ 55 h 363"/>
              <a:gd name="T64" fmla="*/ 157 w 308"/>
              <a:gd name="T65" fmla="*/ 0 h 363"/>
              <a:gd name="T66" fmla="*/ 222 w 308"/>
              <a:gd name="T67" fmla="*/ 0 h 363"/>
              <a:gd name="T68" fmla="*/ 222 w 308"/>
              <a:gd name="T69" fmla="*/ 40 h 363"/>
              <a:gd name="T70" fmla="*/ 233 w 308"/>
              <a:gd name="T71" fmla="*/ 40 h 363"/>
              <a:gd name="T72" fmla="*/ 272 w 308"/>
              <a:gd name="T73" fmla="*/ 73 h 363"/>
              <a:gd name="T74" fmla="*/ 289 w 308"/>
              <a:gd name="T75" fmla="*/ 73 h 363"/>
              <a:gd name="T76" fmla="*/ 289 w 308"/>
              <a:gd name="T77" fmla="*/ 94 h 363"/>
              <a:gd name="T78" fmla="*/ 308 w 308"/>
              <a:gd name="T79" fmla="*/ 94 h 363"/>
              <a:gd name="T80" fmla="*/ 308 w 308"/>
              <a:gd name="T81" fmla="*/ 114 h 363"/>
              <a:gd name="T82" fmla="*/ 303 w 308"/>
              <a:gd name="T83" fmla="*/ 109 h 36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308"/>
              <a:gd name="T127" fmla="*/ 0 h 363"/>
              <a:gd name="T128" fmla="*/ 308 w 308"/>
              <a:gd name="T129" fmla="*/ 363 h 363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308" h="363">
                <a:moveTo>
                  <a:pt x="303" y="109"/>
                </a:moveTo>
                <a:lnTo>
                  <a:pt x="289" y="156"/>
                </a:lnTo>
                <a:lnTo>
                  <a:pt x="272" y="156"/>
                </a:lnTo>
                <a:lnTo>
                  <a:pt x="272" y="265"/>
                </a:lnTo>
                <a:lnTo>
                  <a:pt x="233" y="281"/>
                </a:lnTo>
                <a:lnTo>
                  <a:pt x="239" y="347"/>
                </a:lnTo>
                <a:lnTo>
                  <a:pt x="222" y="363"/>
                </a:lnTo>
                <a:lnTo>
                  <a:pt x="201" y="363"/>
                </a:lnTo>
                <a:lnTo>
                  <a:pt x="201" y="341"/>
                </a:lnTo>
                <a:lnTo>
                  <a:pt x="173" y="343"/>
                </a:lnTo>
                <a:lnTo>
                  <a:pt x="177" y="321"/>
                </a:lnTo>
                <a:lnTo>
                  <a:pt x="144" y="321"/>
                </a:lnTo>
                <a:lnTo>
                  <a:pt x="144" y="304"/>
                </a:lnTo>
                <a:lnTo>
                  <a:pt x="128" y="304"/>
                </a:lnTo>
                <a:lnTo>
                  <a:pt x="128" y="265"/>
                </a:lnTo>
                <a:lnTo>
                  <a:pt x="110" y="265"/>
                </a:lnTo>
                <a:lnTo>
                  <a:pt x="110" y="245"/>
                </a:lnTo>
                <a:lnTo>
                  <a:pt x="38" y="245"/>
                </a:lnTo>
                <a:lnTo>
                  <a:pt x="38" y="231"/>
                </a:lnTo>
                <a:lnTo>
                  <a:pt x="0" y="231"/>
                </a:lnTo>
                <a:lnTo>
                  <a:pt x="0" y="156"/>
                </a:lnTo>
                <a:lnTo>
                  <a:pt x="18" y="156"/>
                </a:lnTo>
                <a:lnTo>
                  <a:pt x="18" y="129"/>
                </a:lnTo>
                <a:lnTo>
                  <a:pt x="75" y="129"/>
                </a:lnTo>
                <a:lnTo>
                  <a:pt x="75" y="114"/>
                </a:lnTo>
                <a:lnTo>
                  <a:pt x="91" y="114"/>
                </a:lnTo>
                <a:lnTo>
                  <a:pt x="91" y="94"/>
                </a:lnTo>
                <a:lnTo>
                  <a:pt x="128" y="94"/>
                </a:lnTo>
                <a:lnTo>
                  <a:pt x="128" y="73"/>
                </a:lnTo>
                <a:lnTo>
                  <a:pt x="144" y="73"/>
                </a:lnTo>
                <a:lnTo>
                  <a:pt x="144" y="55"/>
                </a:lnTo>
                <a:lnTo>
                  <a:pt x="157" y="55"/>
                </a:lnTo>
                <a:lnTo>
                  <a:pt x="157" y="0"/>
                </a:lnTo>
                <a:lnTo>
                  <a:pt x="222" y="0"/>
                </a:lnTo>
                <a:lnTo>
                  <a:pt x="222" y="40"/>
                </a:lnTo>
                <a:lnTo>
                  <a:pt x="233" y="40"/>
                </a:lnTo>
                <a:lnTo>
                  <a:pt x="272" y="73"/>
                </a:lnTo>
                <a:lnTo>
                  <a:pt x="289" y="73"/>
                </a:lnTo>
                <a:lnTo>
                  <a:pt x="289" y="94"/>
                </a:lnTo>
                <a:lnTo>
                  <a:pt x="308" y="94"/>
                </a:lnTo>
                <a:lnTo>
                  <a:pt x="308" y="114"/>
                </a:lnTo>
                <a:lnTo>
                  <a:pt x="303" y="109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63" name="Freeform 120"/>
          <p:cNvSpPr/>
          <p:nvPr/>
        </p:nvSpPr>
        <p:spPr bwMode="auto">
          <a:xfrm>
            <a:off x="4533466" y="5686597"/>
            <a:ext cx="174238" cy="152209"/>
          </a:xfrm>
          <a:custGeom>
            <a:avLst/>
            <a:gdLst>
              <a:gd name="T0" fmla="*/ 61 w 271"/>
              <a:gd name="T1" fmla="*/ 37 h 255"/>
              <a:gd name="T2" fmla="*/ 45 w 271"/>
              <a:gd name="T3" fmla="*/ 37 h 255"/>
              <a:gd name="T4" fmla="*/ 45 w 271"/>
              <a:gd name="T5" fmla="*/ 53 h 255"/>
              <a:gd name="T6" fmla="*/ 30 w 271"/>
              <a:gd name="T7" fmla="*/ 53 h 255"/>
              <a:gd name="T8" fmla="*/ 30 w 271"/>
              <a:gd name="T9" fmla="*/ 61 h 255"/>
              <a:gd name="T10" fmla="*/ 14 w 271"/>
              <a:gd name="T11" fmla="*/ 61 h 255"/>
              <a:gd name="T12" fmla="*/ 14 w 271"/>
              <a:gd name="T13" fmla="*/ 72 h 255"/>
              <a:gd name="T14" fmla="*/ 0 w 271"/>
              <a:gd name="T15" fmla="*/ 72 h 255"/>
              <a:gd name="T16" fmla="*/ 0 w 271"/>
              <a:gd name="T17" fmla="*/ 193 h 255"/>
              <a:gd name="T18" fmla="*/ 14 w 271"/>
              <a:gd name="T19" fmla="*/ 193 h 255"/>
              <a:gd name="T20" fmla="*/ 30 w 271"/>
              <a:gd name="T21" fmla="*/ 205 h 255"/>
              <a:gd name="T22" fmla="*/ 30 w 271"/>
              <a:gd name="T23" fmla="*/ 217 h 255"/>
              <a:gd name="T24" fmla="*/ 61 w 271"/>
              <a:gd name="T25" fmla="*/ 217 h 255"/>
              <a:gd name="T26" fmla="*/ 74 w 271"/>
              <a:gd name="T27" fmla="*/ 255 h 255"/>
              <a:gd name="T28" fmla="*/ 107 w 271"/>
              <a:gd name="T29" fmla="*/ 255 h 255"/>
              <a:gd name="T30" fmla="*/ 119 w 271"/>
              <a:gd name="T31" fmla="*/ 243 h 255"/>
              <a:gd name="T32" fmla="*/ 119 w 271"/>
              <a:gd name="T33" fmla="*/ 230 h 255"/>
              <a:gd name="T34" fmla="*/ 135 w 271"/>
              <a:gd name="T35" fmla="*/ 230 h 255"/>
              <a:gd name="T36" fmla="*/ 135 w 271"/>
              <a:gd name="T37" fmla="*/ 217 h 255"/>
              <a:gd name="T38" fmla="*/ 146 w 271"/>
              <a:gd name="T39" fmla="*/ 205 h 255"/>
              <a:gd name="T40" fmla="*/ 159 w 271"/>
              <a:gd name="T41" fmla="*/ 205 h 255"/>
              <a:gd name="T42" fmla="*/ 159 w 271"/>
              <a:gd name="T43" fmla="*/ 193 h 255"/>
              <a:gd name="T44" fmla="*/ 193 w 271"/>
              <a:gd name="T45" fmla="*/ 193 h 255"/>
              <a:gd name="T46" fmla="*/ 240 w 271"/>
              <a:gd name="T47" fmla="*/ 157 h 255"/>
              <a:gd name="T48" fmla="*/ 240 w 271"/>
              <a:gd name="T49" fmla="*/ 141 h 255"/>
              <a:gd name="T50" fmla="*/ 255 w 271"/>
              <a:gd name="T51" fmla="*/ 141 h 255"/>
              <a:gd name="T52" fmla="*/ 255 w 271"/>
              <a:gd name="T53" fmla="*/ 115 h 255"/>
              <a:gd name="T54" fmla="*/ 271 w 271"/>
              <a:gd name="T55" fmla="*/ 115 h 255"/>
              <a:gd name="T56" fmla="*/ 271 w 271"/>
              <a:gd name="T57" fmla="*/ 72 h 255"/>
              <a:gd name="T58" fmla="*/ 255 w 271"/>
              <a:gd name="T59" fmla="*/ 72 h 255"/>
              <a:gd name="T60" fmla="*/ 255 w 271"/>
              <a:gd name="T61" fmla="*/ 61 h 255"/>
              <a:gd name="T62" fmla="*/ 240 w 271"/>
              <a:gd name="T63" fmla="*/ 61 h 255"/>
              <a:gd name="T64" fmla="*/ 240 w 271"/>
              <a:gd name="T65" fmla="*/ 53 h 255"/>
              <a:gd name="T66" fmla="*/ 222 w 271"/>
              <a:gd name="T67" fmla="*/ 37 h 255"/>
              <a:gd name="T68" fmla="*/ 222 w 271"/>
              <a:gd name="T69" fmla="*/ 23 h 255"/>
              <a:gd name="T70" fmla="*/ 208 w 271"/>
              <a:gd name="T71" fmla="*/ 23 h 255"/>
              <a:gd name="T72" fmla="*/ 208 w 271"/>
              <a:gd name="T73" fmla="*/ 10 h 255"/>
              <a:gd name="T74" fmla="*/ 193 w 271"/>
              <a:gd name="T75" fmla="*/ 0 h 255"/>
              <a:gd name="T76" fmla="*/ 146 w 271"/>
              <a:gd name="T77" fmla="*/ 0 h 255"/>
              <a:gd name="T78" fmla="*/ 135 w 271"/>
              <a:gd name="T79" fmla="*/ 10 h 255"/>
              <a:gd name="T80" fmla="*/ 107 w 271"/>
              <a:gd name="T81" fmla="*/ 10 h 255"/>
              <a:gd name="T82" fmla="*/ 66 w 271"/>
              <a:gd name="T83" fmla="*/ 37 h 255"/>
              <a:gd name="T84" fmla="*/ 61 w 271"/>
              <a:gd name="T85" fmla="*/ 37 h 255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71"/>
              <a:gd name="T130" fmla="*/ 0 h 255"/>
              <a:gd name="T131" fmla="*/ 271 w 271"/>
              <a:gd name="T132" fmla="*/ 255 h 255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71" h="255">
                <a:moveTo>
                  <a:pt x="61" y="37"/>
                </a:moveTo>
                <a:lnTo>
                  <a:pt x="45" y="37"/>
                </a:lnTo>
                <a:lnTo>
                  <a:pt x="45" y="53"/>
                </a:lnTo>
                <a:lnTo>
                  <a:pt x="30" y="53"/>
                </a:lnTo>
                <a:lnTo>
                  <a:pt x="30" y="61"/>
                </a:lnTo>
                <a:lnTo>
                  <a:pt x="14" y="61"/>
                </a:lnTo>
                <a:lnTo>
                  <a:pt x="14" y="72"/>
                </a:lnTo>
                <a:lnTo>
                  <a:pt x="0" y="72"/>
                </a:lnTo>
                <a:lnTo>
                  <a:pt x="0" y="193"/>
                </a:lnTo>
                <a:lnTo>
                  <a:pt x="14" y="193"/>
                </a:lnTo>
                <a:lnTo>
                  <a:pt x="30" y="205"/>
                </a:lnTo>
                <a:lnTo>
                  <a:pt x="30" y="217"/>
                </a:lnTo>
                <a:lnTo>
                  <a:pt x="61" y="217"/>
                </a:lnTo>
                <a:lnTo>
                  <a:pt x="74" y="255"/>
                </a:lnTo>
                <a:lnTo>
                  <a:pt x="107" y="255"/>
                </a:lnTo>
                <a:lnTo>
                  <a:pt x="119" y="243"/>
                </a:lnTo>
                <a:lnTo>
                  <a:pt x="119" y="230"/>
                </a:lnTo>
                <a:lnTo>
                  <a:pt x="135" y="230"/>
                </a:lnTo>
                <a:lnTo>
                  <a:pt x="135" y="217"/>
                </a:lnTo>
                <a:lnTo>
                  <a:pt x="146" y="205"/>
                </a:lnTo>
                <a:lnTo>
                  <a:pt x="159" y="205"/>
                </a:lnTo>
                <a:lnTo>
                  <a:pt x="159" y="193"/>
                </a:lnTo>
                <a:lnTo>
                  <a:pt x="193" y="193"/>
                </a:lnTo>
                <a:lnTo>
                  <a:pt x="240" y="157"/>
                </a:lnTo>
                <a:lnTo>
                  <a:pt x="240" y="141"/>
                </a:lnTo>
                <a:lnTo>
                  <a:pt x="255" y="141"/>
                </a:lnTo>
                <a:lnTo>
                  <a:pt x="255" y="115"/>
                </a:lnTo>
                <a:lnTo>
                  <a:pt x="271" y="115"/>
                </a:lnTo>
                <a:lnTo>
                  <a:pt x="271" y="72"/>
                </a:lnTo>
                <a:lnTo>
                  <a:pt x="255" y="72"/>
                </a:lnTo>
                <a:lnTo>
                  <a:pt x="255" y="61"/>
                </a:lnTo>
                <a:lnTo>
                  <a:pt x="240" y="61"/>
                </a:lnTo>
                <a:lnTo>
                  <a:pt x="240" y="53"/>
                </a:lnTo>
                <a:lnTo>
                  <a:pt x="222" y="37"/>
                </a:lnTo>
                <a:lnTo>
                  <a:pt x="222" y="23"/>
                </a:lnTo>
                <a:lnTo>
                  <a:pt x="208" y="23"/>
                </a:lnTo>
                <a:lnTo>
                  <a:pt x="208" y="10"/>
                </a:lnTo>
                <a:lnTo>
                  <a:pt x="193" y="0"/>
                </a:lnTo>
                <a:lnTo>
                  <a:pt x="146" y="0"/>
                </a:lnTo>
                <a:lnTo>
                  <a:pt x="135" y="10"/>
                </a:lnTo>
                <a:lnTo>
                  <a:pt x="107" y="10"/>
                </a:lnTo>
                <a:lnTo>
                  <a:pt x="66" y="37"/>
                </a:lnTo>
                <a:lnTo>
                  <a:pt x="61" y="37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4" name="Freeform 121"/>
          <p:cNvSpPr/>
          <p:nvPr/>
        </p:nvSpPr>
        <p:spPr bwMode="auto">
          <a:xfrm>
            <a:off x="5725413" y="4945923"/>
            <a:ext cx="225717" cy="418276"/>
          </a:xfrm>
          <a:custGeom>
            <a:avLst/>
            <a:gdLst>
              <a:gd name="T0" fmla="*/ 242 w 242"/>
              <a:gd name="T1" fmla="*/ 36 h 487"/>
              <a:gd name="T2" fmla="*/ 232 w 242"/>
              <a:gd name="T3" fmla="*/ 99 h 487"/>
              <a:gd name="T4" fmla="*/ 206 w 242"/>
              <a:gd name="T5" fmla="*/ 170 h 487"/>
              <a:gd name="T6" fmla="*/ 193 w 242"/>
              <a:gd name="T7" fmla="*/ 240 h 487"/>
              <a:gd name="T8" fmla="*/ 175 w 242"/>
              <a:gd name="T9" fmla="*/ 297 h 487"/>
              <a:gd name="T10" fmla="*/ 152 w 242"/>
              <a:gd name="T11" fmla="*/ 350 h 487"/>
              <a:gd name="T12" fmla="*/ 116 w 242"/>
              <a:gd name="T13" fmla="*/ 412 h 487"/>
              <a:gd name="T14" fmla="*/ 97 w 242"/>
              <a:gd name="T15" fmla="*/ 487 h 487"/>
              <a:gd name="T16" fmla="*/ 93 w 242"/>
              <a:gd name="T17" fmla="*/ 462 h 487"/>
              <a:gd name="T18" fmla="*/ 84 w 242"/>
              <a:gd name="T19" fmla="*/ 443 h 487"/>
              <a:gd name="T20" fmla="*/ 69 w 242"/>
              <a:gd name="T21" fmla="*/ 430 h 487"/>
              <a:gd name="T22" fmla="*/ 56 w 242"/>
              <a:gd name="T23" fmla="*/ 420 h 487"/>
              <a:gd name="T24" fmla="*/ 29 w 242"/>
              <a:gd name="T25" fmla="*/ 399 h 487"/>
              <a:gd name="T26" fmla="*/ 19 w 242"/>
              <a:gd name="T27" fmla="*/ 381 h 487"/>
              <a:gd name="T28" fmla="*/ 13 w 242"/>
              <a:gd name="T29" fmla="*/ 362 h 487"/>
              <a:gd name="T30" fmla="*/ 0 w 242"/>
              <a:gd name="T31" fmla="*/ 247 h 487"/>
              <a:gd name="T32" fmla="*/ 19 w 242"/>
              <a:gd name="T33" fmla="*/ 193 h 487"/>
              <a:gd name="T34" fmla="*/ 50 w 242"/>
              <a:gd name="T35" fmla="*/ 140 h 487"/>
              <a:gd name="T36" fmla="*/ 116 w 242"/>
              <a:gd name="T37" fmla="*/ 42 h 487"/>
              <a:gd name="T38" fmla="*/ 143 w 242"/>
              <a:gd name="T39" fmla="*/ 30 h 487"/>
              <a:gd name="T40" fmla="*/ 164 w 242"/>
              <a:gd name="T41" fmla="*/ 18 h 487"/>
              <a:gd name="T42" fmla="*/ 183 w 242"/>
              <a:gd name="T43" fmla="*/ 4 h 487"/>
              <a:gd name="T44" fmla="*/ 190 w 242"/>
              <a:gd name="T45" fmla="*/ 0 h 487"/>
              <a:gd name="T46" fmla="*/ 201 w 242"/>
              <a:gd name="T47" fmla="*/ 5 h 487"/>
              <a:gd name="T48" fmla="*/ 242 w 242"/>
              <a:gd name="T49" fmla="*/ 36 h 487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242"/>
              <a:gd name="T76" fmla="*/ 0 h 487"/>
              <a:gd name="T77" fmla="*/ 242 w 242"/>
              <a:gd name="T78" fmla="*/ 487 h 487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242" h="487">
                <a:moveTo>
                  <a:pt x="242" y="36"/>
                </a:moveTo>
                <a:lnTo>
                  <a:pt x="232" y="99"/>
                </a:lnTo>
                <a:lnTo>
                  <a:pt x="206" y="170"/>
                </a:lnTo>
                <a:lnTo>
                  <a:pt x="193" y="240"/>
                </a:lnTo>
                <a:lnTo>
                  <a:pt x="175" y="297"/>
                </a:lnTo>
                <a:lnTo>
                  <a:pt x="152" y="350"/>
                </a:lnTo>
                <a:lnTo>
                  <a:pt x="116" y="412"/>
                </a:lnTo>
                <a:lnTo>
                  <a:pt x="97" y="487"/>
                </a:lnTo>
                <a:lnTo>
                  <a:pt x="93" y="462"/>
                </a:lnTo>
                <a:lnTo>
                  <a:pt x="84" y="443"/>
                </a:lnTo>
                <a:lnTo>
                  <a:pt x="69" y="430"/>
                </a:lnTo>
                <a:lnTo>
                  <a:pt x="56" y="420"/>
                </a:lnTo>
                <a:lnTo>
                  <a:pt x="29" y="399"/>
                </a:lnTo>
                <a:lnTo>
                  <a:pt x="19" y="381"/>
                </a:lnTo>
                <a:lnTo>
                  <a:pt x="13" y="362"/>
                </a:lnTo>
                <a:lnTo>
                  <a:pt x="0" y="247"/>
                </a:lnTo>
                <a:lnTo>
                  <a:pt x="19" y="193"/>
                </a:lnTo>
                <a:lnTo>
                  <a:pt x="50" y="140"/>
                </a:lnTo>
                <a:lnTo>
                  <a:pt x="116" y="42"/>
                </a:lnTo>
                <a:lnTo>
                  <a:pt x="143" y="30"/>
                </a:lnTo>
                <a:lnTo>
                  <a:pt x="164" y="18"/>
                </a:lnTo>
                <a:lnTo>
                  <a:pt x="183" y="4"/>
                </a:lnTo>
                <a:lnTo>
                  <a:pt x="190" y="0"/>
                </a:lnTo>
                <a:lnTo>
                  <a:pt x="201" y="5"/>
                </a:lnTo>
                <a:lnTo>
                  <a:pt x="242" y="36"/>
                </a:ln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5" name="Freeform 122"/>
          <p:cNvSpPr/>
          <p:nvPr/>
        </p:nvSpPr>
        <p:spPr bwMode="auto">
          <a:xfrm>
            <a:off x="3894594" y="4328697"/>
            <a:ext cx="489714" cy="484194"/>
          </a:xfrm>
          <a:custGeom>
            <a:avLst/>
            <a:gdLst>
              <a:gd name="T0" fmla="*/ 122 w 371"/>
              <a:gd name="T1" fmla="*/ 383 h 404"/>
              <a:gd name="T2" fmla="*/ 14 w 371"/>
              <a:gd name="T3" fmla="*/ 385 h 404"/>
              <a:gd name="T4" fmla="*/ 40 w 371"/>
              <a:gd name="T5" fmla="*/ 351 h 404"/>
              <a:gd name="T6" fmla="*/ 22 w 371"/>
              <a:gd name="T7" fmla="*/ 337 h 404"/>
              <a:gd name="T8" fmla="*/ 18 w 371"/>
              <a:gd name="T9" fmla="*/ 315 h 404"/>
              <a:gd name="T10" fmla="*/ 10 w 371"/>
              <a:gd name="T11" fmla="*/ 283 h 404"/>
              <a:gd name="T12" fmla="*/ 16 w 371"/>
              <a:gd name="T13" fmla="*/ 249 h 404"/>
              <a:gd name="T14" fmla="*/ 64 w 371"/>
              <a:gd name="T15" fmla="*/ 253 h 404"/>
              <a:gd name="T16" fmla="*/ 72 w 371"/>
              <a:gd name="T17" fmla="*/ 215 h 404"/>
              <a:gd name="T18" fmla="*/ 110 w 371"/>
              <a:gd name="T19" fmla="*/ 207 h 404"/>
              <a:gd name="T20" fmla="*/ 144 w 371"/>
              <a:gd name="T21" fmla="*/ 195 h 404"/>
              <a:gd name="T22" fmla="*/ 156 w 371"/>
              <a:gd name="T23" fmla="*/ 165 h 404"/>
              <a:gd name="T24" fmla="*/ 156 w 371"/>
              <a:gd name="T25" fmla="*/ 133 h 404"/>
              <a:gd name="T26" fmla="*/ 170 w 371"/>
              <a:gd name="T27" fmla="*/ 123 h 404"/>
              <a:gd name="T28" fmla="*/ 184 w 371"/>
              <a:gd name="T29" fmla="*/ 108 h 404"/>
              <a:gd name="T30" fmla="*/ 200 w 371"/>
              <a:gd name="T31" fmla="*/ 86 h 404"/>
              <a:gd name="T32" fmla="*/ 214 w 371"/>
              <a:gd name="T33" fmla="*/ 67 h 404"/>
              <a:gd name="T34" fmla="*/ 234 w 371"/>
              <a:gd name="T35" fmla="*/ 59 h 404"/>
              <a:gd name="T36" fmla="*/ 232 w 371"/>
              <a:gd name="T37" fmla="*/ 43 h 404"/>
              <a:gd name="T38" fmla="*/ 229 w 371"/>
              <a:gd name="T39" fmla="*/ 22 h 404"/>
              <a:gd name="T40" fmla="*/ 240 w 371"/>
              <a:gd name="T41" fmla="*/ 5 h 404"/>
              <a:gd name="T42" fmla="*/ 270 w 371"/>
              <a:gd name="T43" fmla="*/ 13 h 404"/>
              <a:gd name="T44" fmla="*/ 291 w 371"/>
              <a:gd name="T45" fmla="*/ 0 h 404"/>
              <a:gd name="T46" fmla="*/ 307 w 371"/>
              <a:gd name="T47" fmla="*/ 12 h 404"/>
              <a:gd name="T48" fmla="*/ 320 w 371"/>
              <a:gd name="T49" fmla="*/ 27 h 404"/>
              <a:gd name="T50" fmla="*/ 348 w 371"/>
              <a:gd name="T51" fmla="*/ 61 h 404"/>
              <a:gd name="T52" fmla="*/ 368 w 371"/>
              <a:gd name="T53" fmla="*/ 71 h 404"/>
              <a:gd name="T54" fmla="*/ 364 w 371"/>
              <a:gd name="T55" fmla="*/ 93 h 404"/>
              <a:gd name="T56" fmla="*/ 354 w 371"/>
              <a:gd name="T57" fmla="*/ 107 h 404"/>
              <a:gd name="T58" fmla="*/ 336 w 371"/>
              <a:gd name="T59" fmla="*/ 107 h 404"/>
              <a:gd name="T60" fmla="*/ 332 w 371"/>
              <a:gd name="T61" fmla="*/ 139 h 404"/>
              <a:gd name="T62" fmla="*/ 318 w 371"/>
              <a:gd name="T63" fmla="*/ 151 h 404"/>
              <a:gd name="T64" fmla="*/ 242 w 371"/>
              <a:gd name="T65" fmla="*/ 159 h 404"/>
              <a:gd name="T66" fmla="*/ 246 w 371"/>
              <a:gd name="T67" fmla="*/ 235 h 404"/>
              <a:gd name="T68" fmla="*/ 275 w 371"/>
              <a:gd name="T69" fmla="*/ 253 h 404"/>
              <a:gd name="T70" fmla="*/ 288 w 371"/>
              <a:gd name="T71" fmla="*/ 269 h 404"/>
              <a:gd name="T72" fmla="*/ 304 w 371"/>
              <a:gd name="T73" fmla="*/ 293 h 404"/>
              <a:gd name="T74" fmla="*/ 320 w 371"/>
              <a:gd name="T75" fmla="*/ 325 h 404"/>
              <a:gd name="T76" fmla="*/ 316 w 371"/>
              <a:gd name="T77" fmla="*/ 363 h 404"/>
              <a:gd name="T78" fmla="*/ 316 w 371"/>
              <a:gd name="T79" fmla="*/ 395 h 404"/>
              <a:gd name="T80" fmla="*/ 256 w 371"/>
              <a:gd name="T81" fmla="*/ 399 h 404"/>
              <a:gd name="T82" fmla="*/ 250 w 371"/>
              <a:gd name="T83" fmla="*/ 367 h 404"/>
              <a:gd name="T84" fmla="*/ 242 w 371"/>
              <a:gd name="T85" fmla="*/ 363 h 404"/>
              <a:gd name="T86" fmla="*/ 244 w 371"/>
              <a:gd name="T87" fmla="*/ 315 h 404"/>
              <a:gd name="T88" fmla="*/ 232 w 371"/>
              <a:gd name="T89" fmla="*/ 287 h 404"/>
              <a:gd name="T90" fmla="*/ 216 w 371"/>
              <a:gd name="T91" fmla="*/ 263 h 404"/>
              <a:gd name="T92" fmla="*/ 166 w 371"/>
              <a:gd name="T93" fmla="*/ 259 h 404"/>
              <a:gd name="T94" fmla="*/ 168 w 371"/>
              <a:gd name="T95" fmla="*/ 339 h 404"/>
              <a:gd name="T96" fmla="*/ 122 w 371"/>
              <a:gd name="T97" fmla="*/ 349 h 404"/>
              <a:gd name="T98" fmla="*/ 122 w 371"/>
              <a:gd name="T99" fmla="*/ 383 h 40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371"/>
              <a:gd name="T151" fmla="*/ 0 h 404"/>
              <a:gd name="T152" fmla="*/ 371 w 371"/>
              <a:gd name="T153" fmla="*/ 404 h 404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371" h="404">
                <a:moveTo>
                  <a:pt x="122" y="383"/>
                </a:moveTo>
                <a:cubicBezTo>
                  <a:pt x="126" y="381"/>
                  <a:pt x="28" y="390"/>
                  <a:pt x="14" y="385"/>
                </a:cubicBezTo>
                <a:cubicBezTo>
                  <a:pt x="0" y="380"/>
                  <a:pt x="39" y="359"/>
                  <a:pt x="40" y="351"/>
                </a:cubicBezTo>
                <a:cubicBezTo>
                  <a:pt x="41" y="343"/>
                  <a:pt x="26" y="343"/>
                  <a:pt x="22" y="337"/>
                </a:cubicBezTo>
                <a:cubicBezTo>
                  <a:pt x="18" y="331"/>
                  <a:pt x="20" y="324"/>
                  <a:pt x="18" y="315"/>
                </a:cubicBezTo>
                <a:cubicBezTo>
                  <a:pt x="16" y="306"/>
                  <a:pt x="10" y="294"/>
                  <a:pt x="10" y="283"/>
                </a:cubicBezTo>
                <a:cubicBezTo>
                  <a:pt x="10" y="272"/>
                  <a:pt x="7" y="254"/>
                  <a:pt x="16" y="249"/>
                </a:cubicBezTo>
                <a:cubicBezTo>
                  <a:pt x="25" y="244"/>
                  <a:pt x="55" y="259"/>
                  <a:pt x="64" y="253"/>
                </a:cubicBezTo>
                <a:cubicBezTo>
                  <a:pt x="73" y="247"/>
                  <a:pt x="64" y="223"/>
                  <a:pt x="72" y="215"/>
                </a:cubicBezTo>
                <a:cubicBezTo>
                  <a:pt x="80" y="207"/>
                  <a:pt x="98" y="210"/>
                  <a:pt x="110" y="207"/>
                </a:cubicBezTo>
                <a:cubicBezTo>
                  <a:pt x="122" y="204"/>
                  <a:pt x="136" y="202"/>
                  <a:pt x="144" y="195"/>
                </a:cubicBezTo>
                <a:cubicBezTo>
                  <a:pt x="152" y="188"/>
                  <a:pt x="154" y="175"/>
                  <a:pt x="156" y="165"/>
                </a:cubicBezTo>
                <a:cubicBezTo>
                  <a:pt x="158" y="155"/>
                  <a:pt x="154" y="140"/>
                  <a:pt x="156" y="133"/>
                </a:cubicBezTo>
                <a:cubicBezTo>
                  <a:pt x="158" y="126"/>
                  <a:pt x="165" y="127"/>
                  <a:pt x="170" y="123"/>
                </a:cubicBezTo>
                <a:cubicBezTo>
                  <a:pt x="175" y="119"/>
                  <a:pt x="179" y="114"/>
                  <a:pt x="184" y="108"/>
                </a:cubicBezTo>
                <a:cubicBezTo>
                  <a:pt x="189" y="102"/>
                  <a:pt x="195" y="93"/>
                  <a:pt x="200" y="86"/>
                </a:cubicBezTo>
                <a:cubicBezTo>
                  <a:pt x="205" y="79"/>
                  <a:pt x="208" y="71"/>
                  <a:pt x="214" y="67"/>
                </a:cubicBezTo>
                <a:cubicBezTo>
                  <a:pt x="220" y="63"/>
                  <a:pt x="231" y="63"/>
                  <a:pt x="234" y="59"/>
                </a:cubicBezTo>
                <a:cubicBezTo>
                  <a:pt x="237" y="55"/>
                  <a:pt x="233" y="49"/>
                  <a:pt x="232" y="43"/>
                </a:cubicBezTo>
                <a:cubicBezTo>
                  <a:pt x="231" y="37"/>
                  <a:pt x="228" y="28"/>
                  <a:pt x="229" y="22"/>
                </a:cubicBezTo>
                <a:cubicBezTo>
                  <a:pt x="230" y="16"/>
                  <a:pt x="233" y="6"/>
                  <a:pt x="240" y="5"/>
                </a:cubicBezTo>
                <a:cubicBezTo>
                  <a:pt x="247" y="4"/>
                  <a:pt x="262" y="14"/>
                  <a:pt x="270" y="13"/>
                </a:cubicBezTo>
                <a:cubicBezTo>
                  <a:pt x="278" y="12"/>
                  <a:pt x="285" y="0"/>
                  <a:pt x="291" y="0"/>
                </a:cubicBezTo>
                <a:cubicBezTo>
                  <a:pt x="297" y="0"/>
                  <a:pt x="302" y="7"/>
                  <a:pt x="307" y="12"/>
                </a:cubicBezTo>
                <a:cubicBezTo>
                  <a:pt x="312" y="17"/>
                  <a:pt x="313" y="19"/>
                  <a:pt x="320" y="27"/>
                </a:cubicBezTo>
                <a:cubicBezTo>
                  <a:pt x="327" y="35"/>
                  <a:pt x="340" y="54"/>
                  <a:pt x="348" y="61"/>
                </a:cubicBezTo>
                <a:cubicBezTo>
                  <a:pt x="356" y="68"/>
                  <a:pt x="365" y="66"/>
                  <a:pt x="368" y="71"/>
                </a:cubicBezTo>
                <a:cubicBezTo>
                  <a:pt x="371" y="76"/>
                  <a:pt x="366" y="87"/>
                  <a:pt x="364" y="93"/>
                </a:cubicBezTo>
                <a:cubicBezTo>
                  <a:pt x="362" y="99"/>
                  <a:pt x="359" y="105"/>
                  <a:pt x="354" y="107"/>
                </a:cubicBezTo>
                <a:cubicBezTo>
                  <a:pt x="349" y="109"/>
                  <a:pt x="340" y="102"/>
                  <a:pt x="336" y="107"/>
                </a:cubicBezTo>
                <a:cubicBezTo>
                  <a:pt x="332" y="112"/>
                  <a:pt x="335" y="132"/>
                  <a:pt x="332" y="139"/>
                </a:cubicBezTo>
                <a:cubicBezTo>
                  <a:pt x="329" y="146"/>
                  <a:pt x="333" y="148"/>
                  <a:pt x="318" y="151"/>
                </a:cubicBezTo>
                <a:cubicBezTo>
                  <a:pt x="303" y="154"/>
                  <a:pt x="254" y="145"/>
                  <a:pt x="242" y="159"/>
                </a:cubicBezTo>
                <a:cubicBezTo>
                  <a:pt x="230" y="173"/>
                  <a:pt x="241" y="219"/>
                  <a:pt x="246" y="235"/>
                </a:cubicBezTo>
                <a:cubicBezTo>
                  <a:pt x="251" y="251"/>
                  <a:pt x="268" y="247"/>
                  <a:pt x="275" y="253"/>
                </a:cubicBezTo>
                <a:cubicBezTo>
                  <a:pt x="282" y="259"/>
                  <a:pt x="284" y="262"/>
                  <a:pt x="288" y="269"/>
                </a:cubicBezTo>
                <a:cubicBezTo>
                  <a:pt x="293" y="275"/>
                  <a:pt x="299" y="284"/>
                  <a:pt x="304" y="293"/>
                </a:cubicBezTo>
                <a:cubicBezTo>
                  <a:pt x="309" y="302"/>
                  <a:pt x="318" y="313"/>
                  <a:pt x="320" y="325"/>
                </a:cubicBezTo>
                <a:cubicBezTo>
                  <a:pt x="322" y="337"/>
                  <a:pt x="317" y="351"/>
                  <a:pt x="316" y="363"/>
                </a:cubicBezTo>
                <a:cubicBezTo>
                  <a:pt x="315" y="375"/>
                  <a:pt x="326" y="389"/>
                  <a:pt x="316" y="395"/>
                </a:cubicBezTo>
                <a:cubicBezTo>
                  <a:pt x="306" y="401"/>
                  <a:pt x="267" y="404"/>
                  <a:pt x="256" y="399"/>
                </a:cubicBezTo>
                <a:cubicBezTo>
                  <a:pt x="245" y="394"/>
                  <a:pt x="252" y="373"/>
                  <a:pt x="250" y="367"/>
                </a:cubicBezTo>
                <a:cubicBezTo>
                  <a:pt x="248" y="361"/>
                  <a:pt x="243" y="372"/>
                  <a:pt x="242" y="363"/>
                </a:cubicBezTo>
                <a:cubicBezTo>
                  <a:pt x="241" y="354"/>
                  <a:pt x="246" y="328"/>
                  <a:pt x="244" y="315"/>
                </a:cubicBezTo>
                <a:cubicBezTo>
                  <a:pt x="242" y="302"/>
                  <a:pt x="237" y="296"/>
                  <a:pt x="232" y="287"/>
                </a:cubicBezTo>
                <a:cubicBezTo>
                  <a:pt x="227" y="278"/>
                  <a:pt x="227" y="268"/>
                  <a:pt x="216" y="263"/>
                </a:cubicBezTo>
                <a:cubicBezTo>
                  <a:pt x="205" y="258"/>
                  <a:pt x="174" y="247"/>
                  <a:pt x="166" y="259"/>
                </a:cubicBezTo>
                <a:cubicBezTo>
                  <a:pt x="158" y="271"/>
                  <a:pt x="175" y="324"/>
                  <a:pt x="168" y="339"/>
                </a:cubicBezTo>
                <a:cubicBezTo>
                  <a:pt x="161" y="354"/>
                  <a:pt x="130" y="342"/>
                  <a:pt x="122" y="349"/>
                </a:cubicBezTo>
                <a:cubicBezTo>
                  <a:pt x="114" y="356"/>
                  <a:pt x="118" y="385"/>
                  <a:pt x="122" y="383"/>
                </a:cubicBezTo>
                <a:close/>
              </a:path>
            </a:pathLst>
          </a:custGeom>
          <a:solidFill>
            <a:srgbClr val="1F4E79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66" name="Freeform 102"/>
          <p:cNvSpPr/>
          <p:nvPr/>
        </p:nvSpPr>
        <p:spPr bwMode="auto">
          <a:xfrm>
            <a:off x="4850263" y="3497097"/>
            <a:ext cx="807831" cy="522546"/>
          </a:xfrm>
          <a:custGeom>
            <a:avLst/>
            <a:gdLst>
              <a:gd name="T0" fmla="*/ 367 w 1243"/>
              <a:gd name="T1" fmla="*/ 155 h 870"/>
              <a:gd name="T2" fmla="*/ 332 w 1243"/>
              <a:gd name="T3" fmla="*/ 171 h 870"/>
              <a:gd name="T4" fmla="*/ 298 w 1243"/>
              <a:gd name="T5" fmla="*/ 232 h 870"/>
              <a:gd name="T6" fmla="*/ 223 w 1243"/>
              <a:gd name="T7" fmla="*/ 250 h 870"/>
              <a:gd name="T8" fmla="*/ 262 w 1243"/>
              <a:gd name="T9" fmla="*/ 381 h 870"/>
              <a:gd name="T10" fmla="*/ 243 w 1243"/>
              <a:gd name="T11" fmla="*/ 404 h 870"/>
              <a:gd name="T12" fmla="*/ 212 w 1243"/>
              <a:gd name="T13" fmla="*/ 422 h 870"/>
              <a:gd name="T14" fmla="*/ 191 w 1243"/>
              <a:gd name="T15" fmla="*/ 464 h 870"/>
              <a:gd name="T16" fmla="*/ 147 w 1243"/>
              <a:gd name="T17" fmla="*/ 476 h 870"/>
              <a:gd name="T18" fmla="*/ 118 w 1243"/>
              <a:gd name="T19" fmla="*/ 498 h 870"/>
              <a:gd name="T20" fmla="*/ 100 w 1243"/>
              <a:gd name="T21" fmla="*/ 519 h 870"/>
              <a:gd name="T22" fmla="*/ 92 w 1243"/>
              <a:gd name="T23" fmla="*/ 606 h 870"/>
              <a:gd name="T24" fmla="*/ 143 w 1243"/>
              <a:gd name="T25" fmla="*/ 620 h 870"/>
              <a:gd name="T26" fmla="*/ 131 w 1243"/>
              <a:gd name="T27" fmla="*/ 657 h 870"/>
              <a:gd name="T28" fmla="*/ 111 w 1243"/>
              <a:gd name="T29" fmla="*/ 682 h 870"/>
              <a:gd name="T30" fmla="*/ 92 w 1243"/>
              <a:gd name="T31" fmla="*/ 698 h 870"/>
              <a:gd name="T32" fmla="*/ 54 w 1243"/>
              <a:gd name="T33" fmla="*/ 715 h 870"/>
              <a:gd name="T34" fmla="*/ 37 w 1243"/>
              <a:gd name="T35" fmla="*/ 749 h 870"/>
              <a:gd name="T36" fmla="*/ 21 w 1243"/>
              <a:gd name="T37" fmla="*/ 773 h 870"/>
              <a:gd name="T38" fmla="*/ 21 w 1243"/>
              <a:gd name="T39" fmla="*/ 810 h 870"/>
              <a:gd name="T40" fmla="*/ 111 w 1243"/>
              <a:gd name="T41" fmla="*/ 830 h 870"/>
              <a:gd name="T42" fmla="*/ 131 w 1243"/>
              <a:gd name="T43" fmla="*/ 870 h 870"/>
              <a:gd name="T44" fmla="*/ 322 w 1243"/>
              <a:gd name="T45" fmla="*/ 869 h 870"/>
              <a:gd name="T46" fmla="*/ 412 w 1243"/>
              <a:gd name="T47" fmla="*/ 821 h 870"/>
              <a:gd name="T48" fmla="*/ 480 w 1243"/>
              <a:gd name="T49" fmla="*/ 800 h 870"/>
              <a:gd name="T50" fmla="*/ 560 w 1243"/>
              <a:gd name="T51" fmla="*/ 821 h 870"/>
              <a:gd name="T52" fmla="*/ 605 w 1243"/>
              <a:gd name="T53" fmla="*/ 838 h 870"/>
              <a:gd name="T54" fmla="*/ 687 w 1243"/>
              <a:gd name="T55" fmla="*/ 838 h 870"/>
              <a:gd name="T56" fmla="*/ 689 w 1243"/>
              <a:gd name="T57" fmla="*/ 760 h 870"/>
              <a:gd name="T58" fmla="*/ 683 w 1243"/>
              <a:gd name="T59" fmla="*/ 702 h 870"/>
              <a:gd name="T60" fmla="*/ 781 w 1243"/>
              <a:gd name="T61" fmla="*/ 663 h 870"/>
              <a:gd name="T62" fmla="*/ 803 w 1243"/>
              <a:gd name="T63" fmla="*/ 612 h 870"/>
              <a:gd name="T64" fmla="*/ 820 w 1243"/>
              <a:gd name="T65" fmla="*/ 452 h 870"/>
              <a:gd name="T66" fmla="*/ 858 w 1243"/>
              <a:gd name="T67" fmla="*/ 435 h 870"/>
              <a:gd name="T68" fmla="*/ 898 w 1243"/>
              <a:gd name="T69" fmla="*/ 419 h 870"/>
              <a:gd name="T70" fmla="*/ 920 w 1243"/>
              <a:gd name="T71" fmla="*/ 395 h 870"/>
              <a:gd name="T72" fmla="*/ 934 w 1243"/>
              <a:gd name="T73" fmla="*/ 379 h 870"/>
              <a:gd name="T74" fmla="*/ 959 w 1243"/>
              <a:gd name="T75" fmla="*/ 356 h 870"/>
              <a:gd name="T76" fmla="*/ 976 w 1243"/>
              <a:gd name="T77" fmla="*/ 316 h 870"/>
              <a:gd name="T78" fmla="*/ 992 w 1243"/>
              <a:gd name="T79" fmla="*/ 258 h 870"/>
              <a:gd name="T80" fmla="*/ 1030 w 1243"/>
              <a:gd name="T81" fmla="*/ 241 h 870"/>
              <a:gd name="T82" fmla="*/ 1068 w 1243"/>
              <a:gd name="T83" fmla="*/ 212 h 870"/>
              <a:gd name="T84" fmla="*/ 1243 w 1243"/>
              <a:gd name="T85" fmla="*/ 201 h 870"/>
              <a:gd name="T86" fmla="*/ 1227 w 1243"/>
              <a:gd name="T87" fmla="*/ 83 h 870"/>
              <a:gd name="T88" fmla="*/ 1203 w 1243"/>
              <a:gd name="T89" fmla="*/ 62 h 870"/>
              <a:gd name="T90" fmla="*/ 920 w 1243"/>
              <a:gd name="T91" fmla="*/ 43 h 870"/>
              <a:gd name="T92" fmla="*/ 898 w 1243"/>
              <a:gd name="T93" fmla="*/ 103 h 870"/>
              <a:gd name="T94" fmla="*/ 858 w 1243"/>
              <a:gd name="T95" fmla="*/ 140 h 870"/>
              <a:gd name="T96" fmla="*/ 803 w 1243"/>
              <a:gd name="T97" fmla="*/ 159 h 870"/>
              <a:gd name="T98" fmla="*/ 725 w 1243"/>
              <a:gd name="T99" fmla="*/ 140 h 870"/>
              <a:gd name="T100" fmla="*/ 703 w 1243"/>
              <a:gd name="T101" fmla="*/ 117 h 870"/>
              <a:gd name="T102" fmla="*/ 687 w 1243"/>
              <a:gd name="T103" fmla="*/ 22 h 870"/>
              <a:gd name="T104" fmla="*/ 552 w 1243"/>
              <a:gd name="T105" fmla="*/ 0 h 870"/>
              <a:gd name="T106" fmla="*/ 517 w 1243"/>
              <a:gd name="T107" fmla="*/ 22 h 870"/>
              <a:gd name="T108" fmla="*/ 487 w 1243"/>
              <a:gd name="T109" fmla="*/ 31 h 87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243"/>
              <a:gd name="T166" fmla="*/ 0 h 870"/>
              <a:gd name="T167" fmla="*/ 1243 w 1243"/>
              <a:gd name="T168" fmla="*/ 870 h 87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243" h="870">
                <a:moveTo>
                  <a:pt x="487" y="31"/>
                </a:moveTo>
                <a:lnTo>
                  <a:pt x="367" y="155"/>
                </a:lnTo>
                <a:lnTo>
                  <a:pt x="351" y="171"/>
                </a:lnTo>
                <a:lnTo>
                  <a:pt x="332" y="171"/>
                </a:lnTo>
                <a:lnTo>
                  <a:pt x="298" y="210"/>
                </a:lnTo>
                <a:lnTo>
                  <a:pt x="298" y="232"/>
                </a:lnTo>
                <a:lnTo>
                  <a:pt x="243" y="232"/>
                </a:lnTo>
                <a:lnTo>
                  <a:pt x="223" y="250"/>
                </a:lnTo>
                <a:lnTo>
                  <a:pt x="262" y="368"/>
                </a:lnTo>
                <a:lnTo>
                  <a:pt x="262" y="381"/>
                </a:lnTo>
                <a:lnTo>
                  <a:pt x="243" y="381"/>
                </a:lnTo>
                <a:lnTo>
                  <a:pt x="243" y="404"/>
                </a:lnTo>
                <a:lnTo>
                  <a:pt x="223" y="404"/>
                </a:lnTo>
                <a:lnTo>
                  <a:pt x="212" y="422"/>
                </a:lnTo>
                <a:lnTo>
                  <a:pt x="212" y="464"/>
                </a:lnTo>
                <a:lnTo>
                  <a:pt x="191" y="464"/>
                </a:lnTo>
                <a:lnTo>
                  <a:pt x="191" y="476"/>
                </a:lnTo>
                <a:lnTo>
                  <a:pt x="147" y="476"/>
                </a:lnTo>
                <a:lnTo>
                  <a:pt x="147" y="498"/>
                </a:lnTo>
                <a:lnTo>
                  <a:pt x="118" y="498"/>
                </a:lnTo>
                <a:lnTo>
                  <a:pt x="118" y="519"/>
                </a:lnTo>
                <a:lnTo>
                  <a:pt x="100" y="519"/>
                </a:lnTo>
                <a:lnTo>
                  <a:pt x="92" y="519"/>
                </a:lnTo>
                <a:lnTo>
                  <a:pt x="92" y="606"/>
                </a:lnTo>
                <a:lnTo>
                  <a:pt x="143" y="606"/>
                </a:lnTo>
                <a:lnTo>
                  <a:pt x="143" y="620"/>
                </a:lnTo>
                <a:lnTo>
                  <a:pt x="131" y="637"/>
                </a:lnTo>
                <a:lnTo>
                  <a:pt x="131" y="657"/>
                </a:lnTo>
                <a:lnTo>
                  <a:pt x="111" y="657"/>
                </a:lnTo>
                <a:lnTo>
                  <a:pt x="111" y="682"/>
                </a:lnTo>
                <a:lnTo>
                  <a:pt x="92" y="682"/>
                </a:lnTo>
                <a:lnTo>
                  <a:pt x="92" y="698"/>
                </a:lnTo>
                <a:lnTo>
                  <a:pt x="72" y="715"/>
                </a:lnTo>
                <a:lnTo>
                  <a:pt x="54" y="715"/>
                </a:lnTo>
                <a:lnTo>
                  <a:pt x="54" y="749"/>
                </a:lnTo>
                <a:lnTo>
                  <a:pt x="37" y="749"/>
                </a:lnTo>
                <a:lnTo>
                  <a:pt x="37" y="773"/>
                </a:lnTo>
                <a:lnTo>
                  <a:pt x="21" y="773"/>
                </a:lnTo>
                <a:lnTo>
                  <a:pt x="0" y="795"/>
                </a:lnTo>
                <a:lnTo>
                  <a:pt x="21" y="810"/>
                </a:lnTo>
                <a:lnTo>
                  <a:pt x="111" y="810"/>
                </a:lnTo>
                <a:lnTo>
                  <a:pt x="111" y="830"/>
                </a:lnTo>
                <a:lnTo>
                  <a:pt x="131" y="830"/>
                </a:lnTo>
                <a:lnTo>
                  <a:pt x="131" y="870"/>
                </a:lnTo>
                <a:lnTo>
                  <a:pt x="310" y="870"/>
                </a:lnTo>
                <a:lnTo>
                  <a:pt x="322" y="869"/>
                </a:lnTo>
                <a:lnTo>
                  <a:pt x="361" y="822"/>
                </a:lnTo>
                <a:lnTo>
                  <a:pt x="412" y="821"/>
                </a:lnTo>
                <a:lnTo>
                  <a:pt x="451" y="821"/>
                </a:lnTo>
                <a:lnTo>
                  <a:pt x="480" y="800"/>
                </a:lnTo>
                <a:lnTo>
                  <a:pt x="560" y="795"/>
                </a:lnTo>
                <a:lnTo>
                  <a:pt x="560" y="821"/>
                </a:lnTo>
                <a:lnTo>
                  <a:pt x="584" y="821"/>
                </a:lnTo>
                <a:lnTo>
                  <a:pt x="605" y="838"/>
                </a:lnTo>
                <a:lnTo>
                  <a:pt x="632" y="838"/>
                </a:lnTo>
                <a:lnTo>
                  <a:pt x="687" y="838"/>
                </a:lnTo>
                <a:lnTo>
                  <a:pt x="689" y="810"/>
                </a:lnTo>
                <a:lnTo>
                  <a:pt x="689" y="760"/>
                </a:lnTo>
                <a:lnTo>
                  <a:pt x="673" y="727"/>
                </a:lnTo>
                <a:lnTo>
                  <a:pt x="683" y="702"/>
                </a:lnTo>
                <a:lnTo>
                  <a:pt x="772" y="706"/>
                </a:lnTo>
                <a:lnTo>
                  <a:pt x="781" y="663"/>
                </a:lnTo>
                <a:lnTo>
                  <a:pt x="803" y="621"/>
                </a:lnTo>
                <a:lnTo>
                  <a:pt x="803" y="612"/>
                </a:lnTo>
                <a:lnTo>
                  <a:pt x="803" y="474"/>
                </a:lnTo>
                <a:lnTo>
                  <a:pt x="820" y="452"/>
                </a:lnTo>
                <a:lnTo>
                  <a:pt x="837" y="452"/>
                </a:lnTo>
                <a:lnTo>
                  <a:pt x="858" y="435"/>
                </a:lnTo>
                <a:lnTo>
                  <a:pt x="878" y="435"/>
                </a:lnTo>
                <a:lnTo>
                  <a:pt x="898" y="419"/>
                </a:lnTo>
                <a:lnTo>
                  <a:pt x="920" y="419"/>
                </a:lnTo>
                <a:lnTo>
                  <a:pt x="920" y="395"/>
                </a:lnTo>
                <a:lnTo>
                  <a:pt x="934" y="395"/>
                </a:lnTo>
                <a:lnTo>
                  <a:pt x="934" y="379"/>
                </a:lnTo>
                <a:lnTo>
                  <a:pt x="959" y="379"/>
                </a:lnTo>
                <a:lnTo>
                  <a:pt x="959" y="356"/>
                </a:lnTo>
                <a:lnTo>
                  <a:pt x="976" y="356"/>
                </a:lnTo>
                <a:lnTo>
                  <a:pt x="976" y="316"/>
                </a:lnTo>
                <a:lnTo>
                  <a:pt x="992" y="316"/>
                </a:lnTo>
                <a:lnTo>
                  <a:pt x="992" y="258"/>
                </a:lnTo>
                <a:lnTo>
                  <a:pt x="1011" y="241"/>
                </a:lnTo>
                <a:lnTo>
                  <a:pt x="1030" y="241"/>
                </a:lnTo>
                <a:lnTo>
                  <a:pt x="1030" y="212"/>
                </a:lnTo>
                <a:lnTo>
                  <a:pt x="1068" y="212"/>
                </a:lnTo>
                <a:lnTo>
                  <a:pt x="1088" y="201"/>
                </a:lnTo>
                <a:lnTo>
                  <a:pt x="1243" y="201"/>
                </a:lnTo>
                <a:lnTo>
                  <a:pt x="1243" y="83"/>
                </a:lnTo>
                <a:lnTo>
                  <a:pt x="1227" y="83"/>
                </a:lnTo>
                <a:lnTo>
                  <a:pt x="1227" y="62"/>
                </a:lnTo>
                <a:lnTo>
                  <a:pt x="1203" y="62"/>
                </a:lnTo>
                <a:lnTo>
                  <a:pt x="1203" y="43"/>
                </a:lnTo>
                <a:lnTo>
                  <a:pt x="920" y="43"/>
                </a:lnTo>
                <a:lnTo>
                  <a:pt x="920" y="83"/>
                </a:lnTo>
                <a:lnTo>
                  <a:pt x="898" y="103"/>
                </a:lnTo>
                <a:lnTo>
                  <a:pt x="858" y="117"/>
                </a:lnTo>
                <a:lnTo>
                  <a:pt x="858" y="140"/>
                </a:lnTo>
                <a:lnTo>
                  <a:pt x="820" y="140"/>
                </a:lnTo>
                <a:lnTo>
                  <a:pt x="803" y="159"/>
                </a:lnTo>
                <a:lnTo>
                  <a:pt x="725" y="159"/>
                </a:lnTo>
                <a:lnTo>
                  <a:pt x="725" y="140"/>
                </a:lnTo>
                <a:lnTo>
                  <a:pt x="703" y="140"/>
                </a:lnTo>
                <a:lnTo>
                  <a:pt x="703" y="117"/>
                </a:lnTo>
                <a:lnTo>
                  <a:pt x="687" y="117"/>
                </a:lnTo>
                <a:lnTo>
                  <a:pt x="687" y="22"/>
                </a:lnTo>
                <a:lnTo>
                  <a:pt x="663" y="0"/>
                </a:lnTo>
                <a:lnTo>
                  <a:pt x="552" y="0"/>
                </a:lnTo>
                <a:lnTo>
                  <a:pt x="534" y="22"/>
                </a:lnTo>
                <a:lnTo>
                  <a:pt x="517" y="22"/>
                </a:lnTo>
                <a:lnTo>
                  <a:pt x="495" y="22"/>
                </a:lnTo>
                <a:lnTo>
                  <a:pt x="487" y="31"/>
                </a:lnTo>
                <a:close/>
              </a:path>
            </a:pathLst>
          </a:custGeom>
          <a:solidFill>
            <a:srgbClr val="27272F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69" name="Freeform 102"/>
          <p:cNvSpPr/>
          <p:nvPr/>
        </p:nvSpPr>
        <p:spPr bwMode="auto">
          <a:xfrm>
            <a:off x="7359187" y="1995638"/>
            <a:ext cx="1659632" cy="1073535"/>
          </a:xfrm>
          <a:custGeom>
            <a:avLst/>
            <a:gdLst>
              <a:gd name="T0" fmla="*/ 367 w 1243"/>
              <a:gd name="T1" fmla="*/ 155 h 870"/>
              <a:gd name="T2" fmla="*/ 332 w 1243"/>
              <a:gd name="T3" fmla="*/ 171 h 870"/>
              <a:gd name="T4" fmla="*/ 298 w 1243"/>
              <a:gd name="T5" fmla="*/ 232 h 870"/>
              <a:gd name="T6" fmla="*/ 223 w 1243"/>
              <a:gd name="T7" fmla="*/ 250 h 870"/>
              <a:gd name="T8" fmla="*/ 262 w 1243"/>
              <a:gd name="T9" fmla="*/ 381 h 870"/>
              <a:gd name="T10" fmla="*/ 243 w 1243"/>
              <a:gd name="T11" fmla="*/ 404 h 870"/>
              <a:gd name="T12" fmla="*/ 212 w 1243"/>
              <a:gd name="T13" fmla="*/ 422 h 870"/>
              <a:gd name="T14" fmla="*/ 191 w 1243"/>
              <a:gd name="T15" fmla="*/ 464 h 870"/>
              <a:gd name="T16" fmla="*/ 147 w 1243"/>
              <a:gd name="T17" fmla="*/ 476 h 870"/>
              <a:gd name="T18" fmla="*/ 118 w 1243"/>
              <a:gd name="T19" fmla="*/ 498 h 870"/>
              <a:gd name="T20" fmla="*/ 100 w 1243"/>
              <a:gd name="T21" fmla="*/ 519 h 870"/>
              <a:gd name="T22" fmla="*/ 92 w 1243"/>
              <a:gd name="T23" fmla="*/ 606 h 870"/>
              <a:gd name="T24" fmla="*/ 143 w 1243"/>
              <a:gd name="T25" fmla="*/ 620 h 870"/>
              <a:gd name="T26" fmla="*/ 131 w 1243"/>
              <a:gd name="T27" fmla="*/ 657 h 870"/>
              <a:gd name="T28" fmla="*/ 111 w 1243"/>
              <a:gd name="T29" fmla="*/ 682 h 870"/>
              <a:gd name="T30" fmla="*/ 92 w 1243"/>
              <a:gd name="T31" fmla="*/ 698 h 870"/>
              <a:gd name="T32" fmla="*/ 54 w 1243"/>
              <a:gd name="T33" fmla="*/ 715 h 870"/>
              <a:gd name="T34" fmla="*/ 37 w 1243"/>
              <a:gd name="T35" fmla="*/ 749 h 870"/>
              <a:gd name="T36" fmla="*/ 21 w 1243"/>
              <a:gd name="T37" fmla="*/ 773 h 870"/>
              <a:gd name="T38" fmla="*/ 21 w 1243"/>
              <a:gd name="T39" fmla="*/ 810 h 870"/>
              <a:gd name="T40" fmla="*/ 111 w 1243"/>
              <a:gd name="T41" fmla="*/ 830 h 870"/>
              <a:gd name="T42" fmla="*/ 131 w 1243"/>
              <a:gd name="T43" fmla="*/ 870 h 870"/>
              <a:gd name="T44" fmla="*/ 322 w 1243"/>
              <a:gd name="T45" fmla="*/ 869 h 870"/>
              <a:gd name="T46" fmla="*/ 412 w 1243"/>
              <a:gd name="T47" fmla="*/ 821 h 870"/>
              <a:gd name="T48" fmla="*/ 480 w 1243"/>
              <a:gd name="T49" fmla="*/ 800 h 870"/>
              <a:gd name="T50" fmla="*/ 560 w 1243"/>
              <a:gd name="T51" fmla="*/ 821 h 870"/>
              <a:gd name="T52" fmla="*/ 605 w 1243"/>
              <a:gd name="T53" fmla="*/ 838 h 870"/>
              <a:gd name="T54" fmla="*/ 687 w 1243"/>
              <a:gd name="T55" fmla="*/ 838 h 870"/>
              <a:gd name="T56" fmla="*/ 689 w 1243"/>
              <a:gd name="T57" fmla="*/ 760 h 870"/>
              <a:gd name="T58" fmla="*/ 683 w 1243"/>
              <a:gd name="T59" fmla="*/ 702 h 870"/>
              <a:gd name="T60" fmla="*/ 781 w 1243"/>
              <a:gd name="T61" fmla="*/ 663 h 870"/>
              <a:gd name="T62" fmla="*/ 803 w 1243"/>
              <a:gd name="T63" fmla="*/ 612 h 870"/>
              <a:gd name="T64" fmla="*/ 820 w 1243"/>
              <a:gd name="T65" fmla="*/ 452 h 870"/>
              <a:gd name="T66" fmla="*/ 858 w 1243"/>
              <a:gd name="T67" fmla="*/ 435 h 870"/>
              <a:gd name="T68" fmla="*/ 898 w 1243"/>
              <a:gd name="T69" fmla="*/ 419 h 870"/>
              <a:gd name="T70" fmla="*/ 920 w 1243"/>
              <a:gd name="T71" fmla="*/ 395 h 870"/>
              <a:gd name="T72" fmla="*/ 934 w 1243"/>
              <a:gd name="T73" fmla="*/ 379 h 870"/>
              <a:gd name="T74" fmla="*/ 959 w 1243"/>
              <a:gd name="T75" fmla="*/ 356 h 870"/>
              <a:gd name="T76" fmla="*/ 976 w 1243"/>
              <a:gd name="T77" fmla="*/ 316 h 870"/>
              <a:gd name="T78" fmla="*/ 992 w 1243"/>
              <a:gd name="T79" fmla="*/ 258 h 870"/>
              <a:gd name="T80" fmla="*/ 1030 w 1243"/>
              <a:gd name="T81" fmla="*/ 241 h 870"/>
              <a:gd name="T82" fmla="*/ 1068 w 1243"/>
              <a:gd name="T83" fmla="*/ 212 h 870"/>
              <a:gd name="T84" fmla="*/ 1243 w 1243"/>
              <a:gd name="T85" fmla="*/ 201 h 870"/>
              <a:gd name="T86" fmla="*/ 1227 w 1243"/>
              <a:gd name="T87" fmla="*/ 83 h 870"/>
              <a:gd name="T88" fmla="*/ 1203 w 1243"/>
              <a:gd name="T89" fmla="*/ 62 h 870"/>
              <a:gd name="T90" fmla="*/ 920 w 1243"/>
              <a:gd name="T91" fmla="*/ 43 h 870"/>
              <a:gd name="T92" fmla="*/ 898 w 1243"/>
              <a:gd name="T93" fmla="*/ 103 h 870"/>
              <a:gd name="T94" fmla="*/ 858 w 1243"/>
              <a:gd name="T95" fmla="*/ 140 h 870"/>
              <a:gd name="T96" fmla="*/ 803 w 1243"/>
              <a:gd name="T97" fmla="*/ 159 h 870"/>
              <a:gd name="T98" fmla="*/ 725 w 1243"/>
              <a:gd name="T99" fmla="*/ 140 h 870"/>
              <a:gd name="T100" fmla="*/ 703 w 1243"/>
              <a:gd name="T101" fmla="*/ 117 h 870"/>
              <a:gd name="T102" fmla="*/ 687 w 1243"/>
              <a:gd name="T103" fmla="*/ 22 h 870"/>
              <a:gd name="T104" fmla="*/ 552 w 1243"/>
              <a:gd name="T105" fmla="*/ 0 h 870"/>
              <a:gd name="T106" fmla="*/ 517 w 1243"/>
              <a:gd name="T107" fmla="*/ 22 h 870"/>
              <a:gd name="T108" fmla="*/ 487 w 1243"/>
              <a:gd name="T109" fmla="*/ 31 h 87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243"/>
              <a:gd name="T166" fmla="*/ 0 h 870"/>
              <a:gd name="T167" fmla="*/ 1243 w 1243"/>
              <a:gd name="T168" fmla="*/ 870 h 87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243" h="870">
                <a:moveTo>
                  <a:pt x="487" y="31"/>
                </a:moveTo>
                <a:lnTo>
                  <a:pt x="367" y="155"/>
                </a:lnTo>
                <a:lnTo>
                  <a:pt x="351" y="171"/>
                </a:lnTo>
                <a:lnTo>
                  <a:pt x="332" y="171"/>
                </a:lnTo>
                <a:lnTo>
                  <a:pt x="298" y="210"/>
                </a:lnTo>
                <a:lnTo>
                  <a:pt x="298" y="232"/>
                </a:lnTo>
                <a:lnTo>
                  <a:pt x="243" y="232"/>
                </a:lnTo>
                <a:lnTo>
                  <a:pt x="223" y="250"/>
                </a:lnTo>
                <a:lnTo>
                  <a:pt x="262" y="368"/>
                </a:lnTo>
                <a:lnTo>
                  <a:pt x="262" y="381"/>
                </a:lnTo>
                <a:lnTo>
                  <a:pt x="243" y="381"/>
                </a:lnTo>
                <a:lnTo>
                  <a:pt x="243" y="404"/>
                </a:lnTo>
                <a:lnTo>
                  <a:pt x="223" y="404"/>
                </a:lnTo>
                <a:lnTo>
                  <a:pt x="212" y="422"/>
                </a:lnTo>
                <a:lnTo>
                  <a:pt x="212" y="464"/>
                </a:lnTo>
                <a:lnTo>
                  <a:pt x="191" y="464"/>
                </a:lnTo>
                <a:lnTo>
                  <a:pt x="191" y="476"/>
                </a:lnTo>
                <a:lnTo>
                  <a:pt x="147" y="476"/>
                </a:lnTo>
                <a:lnTo>
                  <a:pt x="147" y="498"/>
                </a:lnTo>
                <a:lnTo>
                  <a:pt x="118" y="498"/>
                </a:lnTo>
                <a:lnTo>
                  <a:pt x="118" y="519"/>
                </a:lnTo>
                <a:lnTo>
                  <a:pt x="100" y="519"/>
                </a:lnTo>
                <a:lnTo>
                  <a:pt x="92" y="519"/>
                </a:lnTo>
                <a:lnTo>
                  <a:pt x="92" y="606"/>
                </a:lnTo>
                <a:lnTo>
                  <a:pt x="143" y="606"/>
                </a:lnTo>
                <a:lnTo>
                  <a:pt x="143" y="620"/>
                </a:lnTo>
                <a:lnTo>
                  <a:pt x="131" y="637"/>
                </a:lnTo>
                <a:lnTo>
                  <a:pt x="131" y="657"/>
                </a:lnTo>
                <a:lnTo>
                  <a:pt x="111" y="657"/>
                </a:lnTo>
                <a:lnTo>
                  <a:pt x="111" y="682"/>
                </a:lnTo>
                <a:lnTo>
                  <a:pt x="92" y="682"/>
                </a:lnTo>
                <a:lnTo>
                  <a:pt x="92" y="698"/>
                </a:lnTo>
                <a:lnTo>
                  <a:pt x="72" y="715"/>
                </a:lnTo>
                <a:lnTo>
                  <a:pt x="54" y="715"/>
                </a:lnTo>
                <a:lnTo>
                  <a:pt x="54" y="749"/>
                </a:lnTo>
                <a:lnTo>
                  <a:pt x="37" y="749"/>
                </a:lnTo>
                <a:lnTo>
                  <a:pt x="37" y="773"/>
                </a:lnTo>
                <a:lnTo>
                  <a:pt x="21" y="773"/>
                </a:lnTo>
                <a:lnTo>
                  <a:pt x="0" y="795"/>
                </a:lnTo>
                <a:lnTo>
                  <a:pt x="21" y="810"/>
                </a:lnTo>
                <a:lnTo>
                  <a:pt x="111" y="810"/>
                </a:lnTo>
                <a:lnTo>
                  <a:pt x="111" y="830"/>
                </a:lnTo>
                <a:lnTo>
                  <a:pt x="131" y="830"/>
                </a:lnTo>
                <a:lnTo>
                  <a:pt x="131" y="870"/>
                </a:lnTo>
                <a:lnTo>
                  <a:pt x="310" y="870"/>
                </a:lnTo>
                <a:lnTo>
                  <a:pt x="322" y="869"/>
                </a:lnTo>
                <a:lnTo>
                  <a:pt x="361" y="822"/>
                </a:lnTo>
                <a:lnTo>
                  <a:pt x="412" y="821"/>
                </a:lnTo>
                <a:lnTo>
                  <a:pt x="451" y="821"/>
                </a:lnTo>
                <a:lnTo>
                  <a:pt x="480" y="800"/>
                </a:lnTo>
                <a:lnTo>
                  <a:pt x="560" y="795"/>
                </a:lnTo>
                <a:lnTo>
                  <a:pt x="560" y="821"/>
                </a:lnTo>
                <a:lnTo>
                  <a:pt x="584" y="821"/>
                </a:lnTo>
                <a:lnTo>
                  <a:pt x="605" y="838"/>
                </a:lnTo>
                <a:lnTo>
                  <a:pt x="632" y="838"/>
                </a:lnTo>
                <a:lnTo>
                  <a:pt x="687" y="838"/>
                </a:lnTo>
                <a:lnTo>
                  <a:pt x="689" y="810"/>
                </a:lnTo>
                <a:lnTo>
                  <a:pt x="689" y="760"/>
                </a:lnTo>
                <a:lnTo>
                  <a:pt x="673" y="727"/>
                </a:lnTo>
                <a:lnTo>
                  <a:pt x="683" y="702"/>
                </a:lnTo>
                <a:lnTo>
                  <a:pt x="772" y="706"/>
                </a:lnTo>
                <a:lnTo>
                  <a:pt x="781" y="663"/>
                </a:lnTo>
                <a:lnTo>
                  <a:pt x="803" y="621"/>
                </a:lnTo>
                <a:lnTo>
                  <a:pt x="803" y="612"/>
                </a:lnTo>
                <a:lnTo>
                  <a:pt x="803" y="474"/>
                </a:lnTo>
                <a:lnTo>
                  <a:pt x="820" y="452"/>
                </a:lnTo>
                <a:lnTo>
                  <a:pt x="837" y="452"/>
                </a:lnTo>
                <a:lnTo>
                  <a:pt x="858" y="435"/>
                </a:lnTo>
                <a:lnTo>
                  <a:pt x="878" y="435"/>
                </a:lnTo>
                <a:lnTo>
                  <a:pt x="898" y="419"/>
                </a:lnTo>
                <a:lnTo>
                  <a:pt x="920" y="419"/>
                </a:lnTo>
                <a:lnTo>
                  <a:pt x="920" y="395"/>
                </a:lnTo>
                <a:lnTo>
                  <a:pt x="934" y="395"/>
                </a:lnTo>
                <a:lnTo>
                  <a:pt x="934" y="379"/>
                </a:lnTo>
                <a:lnTo>
                  <a:pt x="959" y="379"/>
                </a:lnTo>
                <a:lnTo>
                  <a:pt x="959" y="356"/>
                </a:lnTo>
                <a:lnTo>
                  <a:pt x="976" y="356"/>
                </a:lnTo>
                <a:lnTo>
                  <a:pt x="976" y="316"/>
                </a:lnTo>
                <a:lnTo>
                  <a:pt x="992" y="316"/>
                </a:lnTo>
                <a:lnTo>
                  <a:pt x="992" y="258"/>
                </a:lnTo>
                <a:lnTo>
                  <a:pt x="1011" y="241"/>
                </a:lnTo>
                <a:lnTo>
                  <a:pt x="1030" y="241"/>
                </a:lnTo>
                <a:lnTo>
                  <a:pt x="1030" y="212"/>
                </a:lnTo>
                <a:lnTo>
                  <a:pt x="1068" y="212"/>
                </a:lnTo>
                <a:lnTo>
                  <a:pt x="1088" y="201"/>
                </a:lnTo>
                <a:lnTo>
                  <a:pt x="1243" y="201"/>
                </a:lnTo>
                <a:lnTo>
                  <a:pt x="1243" y="83"/>
                </a:lnTo>
                <a:lnTo>
                  <a:pt x="1227" y="83"/>
                </a:lnTo>
                <a:lnTo>
                  <a:pt x="1227" y="62"/>
                </a:lnTo>
                <a:lnTo>
                  <a:pt x="1203" y="62"/>
                </a:lnTo>
                <a:lnTo>
                  <a:pt x="1203" y="43"/>
                </a:lnTo>
                <a:lnTo>
                  <a:pt x="920" y="43"/>
                </a:lnTo>
                <a:lnTo>
                  <a:pt x="920" y="83"/>
                </a:lnTo>
                <a:lnTo>
                  <a:pt x="898" y="103"/>
                </a:lnTo>
                <a:lnTo>
                  <a:pt x="858" y="117"/>
                </a:lnTo>
                <a:lnTo>
                  <a:pt x="858" y="140"/>
                </a:lnTo>
                <a:lnTo>
                  <a:pt x="820" y="140"/>
                </a:lnTo>
                <a:lnTo>
                  <a:pt x="803" y="159"/>
                </a:lnTo>
                <a:lnTo>
                  <a:pt x="725" y="159"/>
                </a:lnTo>
                <a:lnTo>
                  <a:pt x="725" y="140"/>
                </a:lnTo>
                <a:lnTo>
                  <a:pt x="703" y="140"/>
                </a:lnTo>
                <a:lnTo>
                  <a:pt x="703" y="117"/>
                </a:lnTo>
                <a:lnTo>
                  <a:pt x="687" y="117"/>
                </a:lnTo>
                <a:lnTo>
                  <a:pt x="687" y="22"/>
                </a:lnTo>
                <a:lnTo>
                  <a:pt x="663" y="0"/>
                </a:lnTo>
                <a:lnTo>
                  <a:pt x="552" y="0"/>
                </a:lnTo>
                <a:lnTo>
                  <a:pt x="534" y="22"/>
                </a:lnTo>
                <a:lnTo>
                  <a:pt x="517" y="22"/>
                </a:lnTo>
                <a:lnTo>
                  <a:pt x="495" y="22"/>
                </a:lnTo>
                <a:lnTo>
                  <a:pt x="487" y="31"/>
                </a:lnTo>
                <a:close/>
              </a:path>
            </a:pathLst>
          </a:custGeom>
          <a:solidFill>
            <a:srgbClr val="27272F"/>
          </a:solidFill>
          <a:ln w="3175" cap="flat" cmpd="sng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7696787" y="5135312"/>
            <a:ext cx="13260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spc="300" dirty="0" smtClean="0">
                <a:solidFill>
                  <a:schemeClr val="bg1">
                    <a:lumMod val="9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$$$$$$$$</a:t>
            </a:r>
            <a:endParaRPr lang="zh-CN" altLang="en-US" sz="1600" b="1" spc="300" dirty="0">
              <a:solidFill>
                <a:schemeClr val="bg1">
                  <a:lumMod val="9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7243397" y="3595107"/>
            <a:ext cx="371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spc="3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200" spc="3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添加文字，单击添加文字，单击添加文字。单击添加文字，单击添加文字，单击添加文字。</a:t>
            </a:r>
            <a:endParaRPr lang="en-US" altLang="zh-CN" sz="1200" spc="3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7218326" y="322056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>
                <a:solidFill>
                  <a:srgbClr val="3483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endParaRPr lang="zh-CN" altLang="en-US" b="1" dirty="0">
              <a:solidFill>
                <a:srgbClr val="3483CA"/>
              </a:solidFill>
            </a:endParaRPr>
          </a:p>
        </p:txBody>
      </p:sp>
      <p:grpSp>
        <p:nvGrpSpPr>
          <p:cNvPr id="70" name="Group 4"/>
          <p:cNvGrpSpPr>
            <a:grpSpLocks noChangeAspect="1"/>
          </p:cNvGrpSpPr>
          <p:nvPr/>
        </p:nvGrpSpPr>
        <p:grpSpPr bwMode="auto">
          <a:xfrm>
            <a:off x="7826583" y="4667591"/>
            <a:ext cx="80361" cy="186860"/>
            <a:chOff x="182" y="2353"/>
            <a:chExt cx="688" cy="1600"/>
          </a:xfrm>
          <a:solidFill>
            <a:schemeClr val="bg1">
              <a:lumMod val="95000"/>
            </a:schemeClr>
          </a:solidFill>
        </p:grpSpPr>
        <p:sp>
          <p:nvSpPr>
            <p:cNvPr id="71" name="Oval 5"/>
            <p:cNvSpPr>
              <a:spLocks noChangeArrowheads="1"/>
            </p:cNvSpPr>
            <p:nvPr/>
          </p:nvSpPr>
          <p:spPr bwMode="auto">
            <a:xfrm>
              <a:off x="353" y="2353"/>
              <a:ext cx="346" cy="34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72" name="Freeform 6"/>
            <p:cNvSpPr/>
            <p:nvPr/>
          </p:nvSpPr>
          <p:spPr bwMode="auto">
            <a:xfrm>
              <a:off x="182" y="2754"/>
              <a:ext cx="688" cy="1199"/>
            </a:xfrm>
            <a:custGeom>
              <a:avLst/>
              <a:gdLst>
                <a:gd name="T0" fmla="*/ 137 w 137"/>
                <a:gd name="T1" fmla="*/ 68 h 242"/>
                <a:gd name="T2" fmla="*/ 69 w 137"/>
                <a:gd name="T3" fmla="*/ 0 h 242"/>
                <a:gd name="T4" fmla="*/ 0 w 137"/>
                <a:gd name="T5" fmla="*/ 68 h 242"/>
                <a:gd name="T6" fmla="*/ 0 w 137"/>
                <a:gd name="T7" fmla="*/ 69 h 242"/>
                <a:gd name="T8" fmla="*/ 0 w 137"/>
                <a:gd name="T9" fmla="*/ 69 h 242"/>
                <a:gd name="T10" fmla="*/ 30 w 137"/>
                <a:gd name="T11" fmla="*/ 141 h 242"/>
                <a:gd name="T12" fmla="*/ 31 w 137"/>
                <a:gd name="T13" fmla="*/ 143 h 242"/>
                <a:gd name="T14" fmla="*/ 47 w 137"/>
                <a:gd name="T15" fmla="*/ 227 h 242"/>
                <a:gd name="T16" fmla="*/ 69 w 137"/>
                <a:gd name="T17" fmla="*/ 242 h 242"/>
                <a:gd name="T18" fmla="*/ 90 w 137"/>
                <a:gd name="T19" fmla="*/ 227 h 242"/>
                <a:gd name="T20" fmla="*/ 107 w 137"/>
                <a:gd name="T21" fmla="*/ 143 h 242"/>
                <a:gd name="T22" fmla="*/ 108 w 137"/>
                <a:gd name="T23" fmla="*/ 141 h 242"/>
                <a:gd name="T24" fmla="*/ 137 w 137"/>
                <a:gd name="T25" fmla="*/ 69 h 242"/>
                <a:gd name="T26" fmla="*/ 137 w 137"/>
                <a:gd name="T27" fmla="*/ 69 h 242"/>
                <a:gd name="T28" fmla="*/ 137 w 137"/>
                <a:gd name="T29" fmla="*/ 6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</p:grpSp>
      <p:grpSp>
        <p:nvGrpSpPr>
          <p:cNvPr id="73" name="Group 4"/>
          <p:cNvGrpSpPr>
            <a:grpSpLocks noChangeAspect="1"/>
          </p:cNvGrpSpPr>
          <p:nvPr/>
        </p:nvGrpSpPr>
        <p:grpSpPr bwMode="auto">
          <a:xfrm>
            <a:off x="7921147" y="4667591"/>
            <a:ext cx="80361" cy="186860"/>
            <a:chOff x="182" y="2353"/>
            <a:chExt cx="688" cy="1600"/>
          </a:xfrm>
          <a:solidFill>
            <a:schemeClr val="bg1">
              <a:lumMod val="95000"/>
            </a:schemeClr>
          </a:solidFill>
        </p:grpSpPr>
        <p:sp>
          <p:nvSpPr>
            <p:cNvPr id="74" name="Oval 5"/>
            <p:cNvSpPr>
              <a:spLocks noChangeArrowheads="1"/>
            </p:cNvSpPr>
            <p:nvPr/>
          </p:nvSpPr>
          <p:spPr bwMode="auto">
            <a:xfrm>
              <a:off x="353" y="2353"/>
              <a:ext cx="346" cy="34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75" name="Freeform 6"/>
            <p:cNvSpPr/>
            <p:nvPr/>
          </p:nvSpPr>
          <p:spPr bwMode="auto">
            <a:xfrm>
              <a:off x="182" y="2754"/>
              <a:ext cx="688" cy="1199"/>
            </a:xfrm>
            <a:custGeom>
              <a:avLst/>
              <a:gdLst>
                <a:gd name="T0" fmla="*/ 137 w 137"/>
                <a:gd name="T1" fmla="*/ 68 h 242"/>
                <a:gd name="T2" fmla="*/ 69 w 137"/>
                <a:gd name="T3" fmla="*/ 0 h 242"/>
                <a:gd name="T4" fmla="*/ 0 w 137"/>
                <a:gd name="T5" fmla="*/ 68 h 242"/>
                <a:gd name="T6" fmla="*/ 0 w 137"/>
                <a:gd name="T7" fmla="*/ 69 h 242"/>
                <a:gd name="T8" fmla="*/ 0 w 137"/>
                <a:gd name="T9" fmla="*/ 69 h 242"/>
                <a:gd name="T10" fmla="*/ 30 w 137"/>
                <a:gd name="T11" fmla="*/ 141 h 242"/>
                <a:gd name="T12" fmla="*/ 31 w 137"/>
                <a:gd name="T13" fmla="*/ 143 h 242"/>
                <a:gd name="T14" fmla="*/ 47 w 137"/>
                <a:gd name="T15" fmla="*/ 227 h 242"/>
                <a:gd name="T16" fmla="*/ 69 w 137"/>
                <a:gd name="T17" fmla="*/ 242 h 242"/>
                <a:gd name="T18" fmla="*/ 90 w 137"/>
                <a:gd name="T19" fmla="*/ 227 h 242"/>
                <a:gd name="T20" fmla="*/ 107 w 137"/>
                <a:gd name="T21" fmla="*/ 143 h 242"/>
                <a:gd name="T22" fmla="*/ 108 w 137"/>
                <a:gd name="T23" fmla="*/ 141 h 242"/>
                <a:gd name="T24" fmla="*/ 137 w 137"/>
                <a:gd name="T25" fmla="*/ 69 h 242"/>
                <a:gd name="T26" fmla="*/ 137 w 137"/>
                <a:gd name="T27" fmla="*/ 69 h 242"/>
                <a:gd name="T28" fmla="*/ 137 w 137"/>
                <a:gd name="T29" fmla="*/ 6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</p:grpSp>
      <p:grpSp>
        <p:nvGrpSpPr>
          <p:cNvPr id="76" name="Group 4"/>
          <p:cNvGrpSpPr>
            <a:grpSpLocks noChangeAspect="1"/>
          </p:cNvGrpSpPr>
          <p:nvPr/>
        </p:nvGrpSpPr>
        <p:grpSpPr bwMode="auto">
          <a:xfrm>
            <a:off x="8015711" y="4667591"/>
            <a:ext cx="80361" cy="186860"/>
            <a:chOff x="182" y="2353"/>
            <a:chExt cx="688" cy="1600"/>
          </a:xfrm>
          <a:solidFill>
            <a:schemeClr val="bg1">
              <a:lumMod val="95000"/>
            </a:schemeClr>
          </a:solidFill>
        </p:grpSpPr>
        <p:sp>
          <p:nvSpPr>
            <p:cNvPr id="77" name="Oval 5"/>
            <p:cNvSpPr>
              <a:spLocks noChangeArrowheads="1"/>
            </p:cNvSpPr>
            <p:nvPr/>
          </p:nvSpPr>
          <p:spPr bwMode="auto">
            <a:xfrm>
              <a:off x="353" y="2353"/>
              <a:ext cx="346" cy="34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78" name="Freeform 6"/>
            <p:cNvSpPr/>
            <p:nvPr/>
          </p:nvSpPr>
          <p:spPr bwMode="auto">
            <a:xfrm>
              <a:off x="182" y="2754"/>
              <a:ext cx="688" cy="1199"/>
            </a:xfrm>
            <a:custGeom>
              <a:avLst/>
              <a:gdLst>
                <a:gd name="T0" fmla="*/ 137 w 137"/>
                <a:gd name="T1" fmla="*/ 68 h 242"/>
                <a:gd name="T2" fmla="*/ 69 w 137"/>
                <a:gd name="T3" fmla="*/ 0 h 242"/>
                <a:gd name="T4" fmla="*/ 0 w 137"/>
                <a:gd name="T5" fmla="*/ 68 h 242"/>
                <a:gd name="T6" fmla="*/ 0 w 137"/>
                <a:gd name="T7" fmla="*/ 69 h 242"/>
                <a:gd name="T8" fmla="*/ 0 w 137"/>
                <a:gd name="T9" fmla="*/ 69 h 242"/>
                <a:gd name="T10" fmla="*/ 30 w 137"/>
                <a:gd name="T11" fmla="*/ 141 h 242"/>
                <a:gd name="T12" fmla="*/ 31 w 137"/>
                <a:gd name="T13" fmla="*/ 143 h 242"/>
                <a:gd name="T14" fmla="*/ 47 w 137"/>
                <a:gd name="T15" fmla="*/ 227 h 242"/>
                <a:gd name="T16" fmla="*/ 69 w 137"/>
                <a:gd name="T17" fmla="*/ 242 h 242"/>
                <a:gd name="T18" fmla="*/ 90 w 137"/>
                <a:gd name="T19" fmla="*/ 227 h 242"/>
                <a:gd name="T20" fmla="*/ 107 w 137"/>
                <a:gd name="T21" fmla="*/ 143 h 242"/>
                <a:gd name="T22" fmla="*/ 108 w 137"/>
                <a:gd name="T23" fmla="*/ 141 h 242"/>
                <a:gd name="T24" fmla="*/ 137 w 137"/>
                <a:gd name="T25" fmla="*/ 69 h 242"/>
                <a:gd name="T26" fmla="*/ 137 w 137"/>
                <a:gd name="T27" fmla="*/ 69 h 242"/>
                <a:gd name="T28" fmla="*/ 137 w 137"/>
                <a:gd name="T29" fmla="*/ 6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</p:grpSp>
      <p:grpSp>
        <p:nvGrpSpPr>
          <p:cNvPr id="79" name="Group 4"/>
          <p:cNvGrpSpPr>
            <a:grpSpLocks noChangeAspect="1"/>
          </p:cNvGrpSpPr>
          <p:nvPr/>
        </p:nvGrpSpPr>
        <p:grpSpPr bwMode="auto">
          <a:xfrm>
            <a:off x="8110275" y="4667591"/>
            <a:ext cx="80361" cy="186860"/>
            <a:chOff x="182" y="2353"/>
            <a:chExt cx="688" cy="1600"/>
          </a:xfrm>
          <a:solidFill>
            <a:schemeClr val="bg1">
              <a:lumMod val="95000"/>
            </a:schemeClr>
          </a:solidFill>
        </p:grpSpPr>
        <p:sp>
          <p:nvSpPr>
            <p:cNvPr id="80" name="Oval 5"/>
            <p:cNvSpPr>
              <a:spLocks noChangeArrowheads="1"/>
            </p:cNvSpPr>
            <p:nvPr/>
          </p:nvSpPr>
          <p:spPr bwMode="auto">
            <a:xfrm>
              <a:off x="353" y="2353"/>
              <a:ext cx="346" cy="34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81" name="Freeform 6"/>
            <p:cNvSpPr/>
            <p:nvPr/>
          </p:nvSpPr>
          <p:spPr bwMode="auto">
            <a:xfrm>
              <a:off x="182" y="2754"/>
              <a:ext cx="688" cy="1199"/>
            </a:xfrm>
            <a:custGeom>
              <a:avLst/>
              <a:gdLst>
                <a:gd name="T0" fmla="*/ 137 w 137"/>
                <a:gd name="T1" fmla="*/ 68 h 242"/>
                <a:gd name="T2" fmla="*/ 69 w 137"/>
                <a:gd name="T3" fmla="*/ 0 h 242"/>
                <a:gd name="T4" fmla="*/ 0 w 137"/>
                <a:gd name="T5" fmla="*/ 68 h 242"/>
                <a:gd name="T6" fmla="*/ 0 w 137"/>
                <a:gd name="T7" fmla="*/ 69 h 242"/>
                <a:gd name="T8" fmla="*/ 0 w 137"/>
                <a:gd name="T9" fmla="*/ 69 h 242"/>
                <a:gd name="T10" fmla="*/ 30 w 137"/>
                <a:gd name="T11" fmla="*/ 141 h 242"/>
                <a:gd name="T12" fmla="*/ 31 w 137"/>
                <a:gd name="T13" fmla="*/ 143 h 242"/>
                <a:gd name="T14" fmla="*/ 47 w 137"/>
                <a:gd name="T15" fmla="*/ 227 h 242"/>
                <a:gd name="T16" fmla="*/ 69 w 137"/>
                <a:gd name="T17" fmla="*/ 242 h 242"/>
                <a:gd name="T18" fmla="*/ 90 w 137"/>
                <a:gd name="T19" fmla="*/ 227 h 242"/>
                <a:gd name="T20" fmla="*/ 107 w 137"/>
                <a:gd name="T21" fmla="*/ 143 h 242"/>
                <a:gd name="T22" fmla="*/ 108 w 137"/>
                <a:gd name="T23" fmla="*/ 141 h 242"/>
                <a:gd name="T24" fmla="*/ 137 w 137"/>
                <a:gd name="T25" fmla="*/ 69 h 242"/>
                <a:gd name="T26" fmla="*/ 137 w 137"/>
                <a:gd name="T27" fmla="*/ 69 h 242"/>
                <a:gd name="T28" fmla="*/ 137 w 137"/>
                <a:gd name="T29" fmla="*/ 6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</p:grpSp>
      <p:grpSp>
        <p:nvGrpSpPr>
          <p:cNvPr id="87" name="Group 4"/>
          <p:cNvGrpSpPr>
            <a:grpSpLocks noChangeAspect="1"/>
          </p:cNvGrpSpPr>
          <p:nvPr/>
        </p:nvGrpSpPr>
        <p:grpSpPr bwMode="auto">
          <a:xfrm>
            <a:off x="8204839" y="4667591"/>
            <a:ext cx="80361" cy="186860"/>
            <a:chOff x="182" y="2353"/>
            <a:chExt cx="688" cy="1600"/>
          </a:xfrm>
          <a:solidFill>
            <a:schemeClr val="bg1">
              <a:lumMod val="95000"/>
            </a:schemeClr>
          </a:solidFill>
        </p:grpSpPr>
        <p:sp>
          <p:nvSpPr>
            <p:cNvPr id="88" name="Oval 5"/>
            <p:cNvSpPr>
              <a:spLocks noChangeArrowheads="1"/>
            </p:cNvSpPr>
            <p:nvPr/>
          </p:nvSpPr>
          <p:spPr bwMode="auto">
            <a:xfrm>
              <a:off x="353" y="2353"/>
              <a:ext cx="346" cy="34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89" name="Freeform 6"/>
            <p:cNvSpPr/>
            <p:nvPr/>
          </p:nvSpPr>
          <p:spPr bwMode="auto">
            <a:xfrm>
              <a:off x="182" y="2754"/>
              <a:ext cx="688" cy="1199"/>
            </a:xfrm>
            <a:custGeom>
              <a:avLst/>
              <a:gdLst>
                <a:gd name="T0" fmla="*/ 137 w 137"/>
                <a:gd name="T1" fmla="*/ 68 h 242"/>
                <a:gd name="T2" fmla="*/ 69 w 137"/>
                <a:gd name="T3" fmla="*/ 0 h 242"/>
                <a:gd name="T4" fmla="*/ 0 w 137"/>
                <a:gd name="T5" fmla="*/ 68 h 242"/>
                <a:gd name="T6" fmla="*/ 0 w 137"/>
                <a:gd name="T7" fmla="*/ 69 h 242"/>
                <a:gd name="T8" fmla="*/ 0 w 137"/>
                <a:gd name="T9" fmla="*/ 69 h 242"/>
                <a:gd name="T10" fmla="*/ 30 w 137"/>
                <a:gd name="T11" fmla="*/ 141 h 242"/>
                <a:gd name="T12" fmla="*/ 31 w 137"/>
                <a:gd name="T13" fmla="*/ 143 h 242"/>
                <a:gd name="T14" fmla="*/ 47 w 137"/>
                <a:gd name="T15" fmla="*/ 227 h 242"/>
                <a:gd name="T16" fmla="*/ 69 w 137"/>
                <a:gd name="T17" fmla="*/ 242 h 242"/>
                <a:gd name="T18" fmla="*/ 90 w 137"/>
                <a:gd name="T19" fmla="*/ 227 h 242"/>
                <a:gd name="T20" fmla="*/ 107 w 137"/>
                <a:gd name="T21" fmla="*/ 143 h 242"/>
                <a:gd name="T22" fmla="*/ 108 w 137"/>
                <a:gd name="T23" fmla="*/ 141 h 242"/>
                <a:gd name="T24" fmla="*/ 137 w 137"/>
                <a:gd name="T25" fmla="*/ 69 h 242"/>
                <a:gd name="T26" fmla="*/ 137 w 137"/>
                <a:gd name="T27" fmla="*/ 69 h 242"/>
                <a:gd name="T28" fmla="*/ 137 w 137"/>
                <a:gd name="T29" fmla="*/ 6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</p:grpSp>
      <p:grpSp>
        <p:nvGrpSpPr>
          <p:cNvPr id="90" name="Group 4"/>
          <p:cNvGrpSpPr>
            <a:grpSpLocks noChangeAspect="1"/>
          </p:cNvGrpSpPr>
          <p:nvPr/>
        </p:nvGrpSpPr>
        <p:grpSpPr bwMode="auto">
          <a:xfrm>
            <a:off x="8299402" y="4667591"/>
            <a:ext cx="80361" cy="186860"/>
            <a:chOff x="182" y="2353"/>
            <a:chExt cx="688" cy="1600"/>
          </a:xfrm>
          <a:solidFill>
            <a:schemeClr val="bg1">
              <a:lumMod val="95000"/>
            </a:schemeClr>
          </a:solidFill>
        </p:grpSpPr>
        <p:sp>
          <p:nvSpPr>
            <p:cNvPr id="91" name="Oval 5"/>
            <p:cNvSpPr>
              <a:spLocks noChangeArrowheads="1"/>
            </p:cNvSpPr>
            <p:nvPr/>
          </p:nvSpPr>
          <p:spPr bwMode="auto">
            <a:xfrm>
              <a:off x="353" y="2353"/>
              <a:ext cx="346" cy="34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92" name="Freeform 6"/>
            <p:cNvSpPr/>
            <p:nvPr/>
          </p:nvSpPr>
          <p:spPr bwMode="auto">
            <a:xfrm>
              <a:off x="182" y="2754"/>
              <a:ext cx="688" cy="1199"/>
            </a:xfrm>
            <a:custGeom>
              <a:avLst/>
              <a:gdLst>
                <a:gd name="T0" fmla="*/ 137 w 137"/>
                <a:gd name="T1" fmla="*/ 68 h 242"/>
                <a:gd name="T2" fmla="*/ 69 w 137"/>
                <a:gd name="T3" fmla="*/ 0 h 242"/>
                <a:gd name="T4" fmla="*/ 0 w 137"/>
                <a:gd name="T5" fmla="*/ 68 h 242"/>
                <a:gd name="T6" fmla="*/ 0 w 137"/>
                <a:gd name="T7" fmla="*/ 69 h 242"/>
                <a:gd name="T8" fmla="*/ 0 w 137"/>
                <a:gd name="T9" fmla="*/ 69 h 242"/>
                <a:gd name="T10" fmla="*/ 30 w 137"/>
                <a:gd name="T11" fmla="*/ 141 h 242"/>
                <a:gd name="T12" fmla="*/ 31 w 137"/>
                <a:gd name="T13" fmla="*/ 143 h 242"/>
                <a:gd name="T14" fmla="*/ 47 w 137"/>
                <a:gd name="T15" fmla="*/ 227 h 242"/>
                <a:gd name="T16" fmla="*/ 69 w 137"/>
                <a:gd name="T17" fmla="*/ 242 h 242"/>
                <a:gd name="T18" fmla="*/ 90 w 137"/>
                <a:gd name="T19" fmla="*/ 227 h 242"/>
                <a:gd name="T20" fmla="*/ 107 w 137"/>
                <a:gd name="T21" fmla="*/ 143 h 242"/>
                <a:gd name="T22" fmla="*/ 108 w 137"/>
                <a:gd name="T23" fmla="*/ 141 h 242"/>
                <a:gd name="T24" fmla="*/ 137 w 137"/>
                <a:gd name="T25" fmla="*/ 69 h 242"/>
                <a:gd name="T26" fmla="*/ 137 w 137"/>
                <a:gd name="T27" fmla="*/ 69 h 242"/>
                <a:gd name="T28" fmla="*/ 137 w 137"/>
                <a:gd name="T29" fmla="*/ 6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</p:grpSp>
      <p:grpSp>
        <p:nvGrpSpPr>
          <p:cNvPr id="93" name="Group 4"/>
          <p:cNvGrpSpPr>
            <a:grpSpLocks noChangeAspect="1"/>
          </p:cNvGrpSpPr>
          <p:nvPr/>
        </p:nvGrpSpPr>
        <p:grpSpPr bwMode="auto">
          <a:xfrm>
            <a:off x="8393966" y="4667591"/>
            <a:ext cx="80361" cy="186860"/>
            <a:chOff x="182" y="2353"/>
            <a:chExt cx="688" cy="1600"/>
          </a:xfrm>
          <a:solidFill>
            <a:schemeClr val="bg1">
              <a:lumMod val="95000"/>
            </a:schemeClr>
          </a:solidFill>
        </p:grpSpPr>
        <p:sp>
          <p:nvSpPr>
            <p:cNvPr id="94" name="Oval 5"/>
            <p:cNvSpPr>
              <a:spLocks noChangeArrowheads="1"/>
            </p:cNvSpPr>
            <p:nvPr/>
          </p:nvSpPr>
          <p:spPr bwMode="auto">
            <a:xfrm>
              <a:off x="353" y="2353"/>
              <a:ext cx="346" cy="34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95" name="Freeform 6"/>
            <p:cNvSpPr/>
            <p:nvPr/>
          </p:nvSpPr>
          <p:spPr bwMode="auto">
            <a:xfrm>
              <a:off x="182" y="2754"/>
              <a:ext cx="688" cy="1199"/>
            </a:xfrm>
            <a:custGeom>
              <a:avLst/>
              <a:gdLst>
                <a:gd name="T0" fmla="*/ 137 w 137"/>
                <a:gd name="T1" fmla="*/ 68 h 242"/>
                <a:gd name="T2" fmla="*/ 69 w 137"/>
                <a:gd name="T3" fmla="*/ 0 h 242"/>
                <a:gd name="T4" fmla="*/ 0 w 137"/>
                <a:gd name="T5" fmla="*/ 68 h 242"/>
                <a:gd name="T6" fmla="*/ 0 w 137"/>
                <a:gd name="T7" fmla="*/ 69 h 242"/>
                <a:gd name="T8" fmla="*/ 0 w 137"/>
                <a:gd name="T9" fmla="*/ 69 h 242"/>
                <a:gd name="T10" fmla="*/ 30 w 137"/>
                <a:gd name="T11" fmla="*/ 141 h 242"/>
                <a:gd name="T12" fmla="*/ 31 w 137"/>
                <a:gd name="T13" fmla="*/ 143 h 242"/>
                <a:gd name="T14" fmla="*/ 47 w 137"/>
                <a:gd name="T15" fmla="*/ 227 h 242"/>
                <a:gd name="T16" fmla="*/ 69 w 137"/>
                <a:gd name="T17" fmla="*/ 242 h 242"/>
                <a:gd name="T18" fmla="*/ 90 w 137"/>
                <a:gd name="T19" fmla="*/ 227 h 242"/>
                <a:gd name="T20" fmla="*/ 107 w 137"/>
                <a:gd name="T21" fmla="*/ 143 h 242"/>
                <a:gd name="T22" fmla="*/ 108 w 137"/>
                <a:gd name="T23" fmla="*/ 141 h 242"/>
                <a:gd name="T24" fmla="*/ 137 w 137"/>
                <a:gd name="T25" fmla="*/ 69 h 242"/>
                <a:gd name="T26" fmla="*/ 137 w 137"/>
                <a:gd name="T27" fmla="*/ 69 h 242"/>
                <a:gd name="T28" fmla="*/ 137 w 137"/>
                <a:gd name="T29" fmla="*/ 6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</p:grpSp>
      <p:grpSp>
        <p:nvGrpSpPr>
          <p:cNvPr id="96" name="Group 4"/>
          <p:cNvGrpSpPr>
            <a:grpSpLocks noChangeAspect="1"/>
          </p:cNvGrpSpPr>
          <p:nvPr/>
        </p:nvGrpSpPr>
        <p:grpSpPr bwMode="auto">
          <a:xfrm>
            <a:off x="8488530" y="4667591"/>
            <a:ext cx="80361" cy="186860"/>
            <a:chOff x="182" y="2353"/>
            <a:chExt cx="688" cy="1600"/>
          </a:xfrm>
          <a:solidFill>
            <a:schemeClr val="bg1">
              <a:lumMod val="95000"/>
            </a:schemeClr>
          </a:solidFill>
        </p:grpSpPr>
        <p:sp>
          <p:nvSpPr>
            <p:cNvPr id="97" name="Oval 5"/>
            <p:cNvSpPr>
              <a:spLocks noChangeArrowheads="1"/>
            </p:cNvSpPr>
            <p:nvPr/>
          </p:nvSpPr>
          <p:spPr bwMode="auto">
            <a:xfrm>
              <a:off x="353" y="2353"/>
              <a:ext cx="346" cy="34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98" name="Freeform 6"/>
            <p:cNvSpPr/>
            <p:nvPr/>
          </p:nvSpPr>
          <p:spPr bwMode="auto">
            <a:xfrm>
              <a:off x="182" y="2754"/>
              <a:ext cx="688" cy="1199"/>
            </a:xfrm>
            <a:custGeom>
              <a:avLst/>
              <a:gdLst>
                <a:gd name="T0" fmla="*/ 137 w 137"/>
                <a:gd name="T1" fmla="*/ 68 h 242"/>
                <a:gd name="T2" fmla="*/ 69 w 137"/>
                <a:gd name="T3" fmla="*/ 0 h 242"/>
                <a:gd name="T4" fmla="*/ 0 w 137"/>
                <a:gd name="T5" fmla="*/ 68 h 242"/>
                <a:gd name="T6" fmla="*/ 0 w 137"/>
                <a:gd name="T7" fmla="*/ 69 h 242"/>
                <a:gd name="T8" fmla="*/ 0 w 137"/>
                <a:gd name="T9" fmla="*/ 69 h 242"/>
                <a:gd name="T10" fmla="*/ 30 w 137"/>
                <a:gd name="T11" fmla="*/ 141 h 242"/>
                <a:gd name="T12" fmla="*/ 31 w 137"/>
                <a:gd name="T13" fmla="*/ 143 h 242"/>
                <a:gd name="T14" fmla="*/ 47 w 137"/>
                <a:gd name="T15" fmla="*/ 227 h 242"/>
                <a:gd name="T16" fmla="*/ 69 w 137"/>
                <a:gd name="T17" fmla="*/ 242 h 242"/>
                <a:gd name="T18" fmla="*/ 90 w 137"/>
                <a:gd name="T19" fmla="*/ 227 h 242"/>
                <a:gd name="T20" fmla="*/ 107 w 137"/>
                <a:gd name="T21" fmla="*/ 143 h 242"/>
                <a:gd name="T22" fmla="*/ 108 w 137"/>
                <a:gd name="T23" fmla="*/ 141 h 242"/>
                <a:gd name="T24" fmla="*/ 137 w 137"/>
                <a:gd name="T25" fmla="*/ 69 h 242"/>
                <a:gd name="T26" fmla="*/ 137 w 137"/>
                <a:gd name="T27" fmla="*/ 69 h 242"/>
                <a:gd name="T28" fmla="*/ 137 w 137"/>
                <a:gd name="T29" fmla="*/ 6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</p:grpSp>
      <p:grpSp>
        <p:nvGrpSpPr>
          <p:cNvPr id="99" name="Group 4"/>
          <p:cNvGrpSpPr>
            <a:grpSpLocks noChangeAspect="1"/>
          </p:cNvGrpSpPr>
          <p:nvPr/>
        </p:nvGrpSpPr>
        <p:grpSpPr bwMode="auto">
          <a:xfrm>
            <a:off x="8583094" y="4667591"/>
            <a:ext cx="80361" cy="186860"/>
            <a:chOff x="182" y="2353"/>
            <a:chExt cx="688" cy="1600"/>
          </a:xfrm>
          <a:solidFill>
            <a:schemeClr val="bg1">
              <a:lumMod val="95000"/>
            </a:schemeClr>
          </a:solidFill>
        </p:grpSpPr>
        <p:sp>
          <p:nvSpPr>
            <p:cNvPr id="100" name="Oval 5"/>
            <p:cNvSpPr>
              <a:spLocks noChangeArrowheads="1"/>
            </p:cNvSpPr>
            <p:nvPr/>
          </p:nvSpPr>
          <p:spPr bwMode="auto">
            <a:xfrm>
              <a:off x="353" y="2353"/>
              <a:ext cx="346" cy="34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101" name="Freeform 6"/>
            <p:cNvSpPr/>
            <p:nvPr/>
          </p:nvSpPr>
          <p:spPr bwMode="auto">
            <a:xfrm>
              <a:off x="182" y="2754"/>
              <a:ext cx="688" cy="1199"/>
            </a:xfrm>
            <a:custGeom>
              <a:avLst/>
              <a:gdLst>
                <a:gd name="T0" fmla="*/ 137 w 137"/>
                <a:gd name="T1" fmla="*/ 68 h 242"/>
                <a:gd name="T2" fmla="*/ 69 w 137"/>
                <a:gd name="T3" fmla="*/ 0 h 242"/>
                <a:gd name="T4" fmla="*/ 0 w 137"/>
                <a:gd name="T5" fmla="*/ 68 h 242"/>
                <a:gd name="T6" fmla="*/ 0 w 137"/>
                <a:gd name="T7" fmla="*/ 69 h 242"/>
                <a:gd name="T8" fmla="*/ 0 w 137"/>
                <a:gd name="T9" fmla="*/ 69 h 242"/>
                <a:gd name="T10" fmla="*/ 30 w 137"/>
                <a:gd name="T11" fmla="*/ 141 h 242"/>
                <a:gd name="T12" fmla="*/ 31 w 137"/>
                <a:gd name="T13" fmla="*/ 143 h 242"/>
                <a:gd name="T14" fmla="*/ 47 w 137"/>
                <a:gd name="T15" fmla="*/ 227 h 242"/>
                <a:gd name="T16" fmla="*/ 69 w 137"/>
                <a:gd name="T17" fmla="*/ 242 h 242"/>
                <a:gd name="T18" fmla="*/ 90 w 137"/>
                <a:gd name="T19" fmla="*/ 227 h 242"/>
                <a:gd name="T20" fmla="*/ 107 w 137"/>
                <a:gd name="T21" fmla="*/ 143 h 242"/>
                <a:gd name="T22" fmla="*/ 108 w 137"/>
                <a:gd name="T23" fmla="*/ 141 h 242"/>
                <a:gd name="T24" fmla="*/ 137 w 137"/>
                <a:gd name="T25" fmla="*/ 69 h 242"/>
                <a:gd name="T26" fmla="*/ 137 w 137"/>
                <a:gd name="T27" fmla="*/ 69 h 242"/>
                <a:gd name="T28" fmla="*/ 137 w 137"/>
                <a:gd name="T29" fmla="*/ 6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</p:grpSp>
      <p:grpSp>
        <p:nvGrpSpPr>
          <p:cNvPr id="103" name="Group 4"/>
          <p:cNvGrpSpPr>
            <a:grpSpLocks noChangeAspect="1"/>
          </p:cNvGrpSpPr>
          <p:nvPr/>
        </p:nvGrpSpPr>
        <p:grpSpPr bwMode="auto">
          <a:xfrm>
            <a:off x="8677658" y="4667591"/>
            <a:ext cx="80361" cy="186860"/>
            <a:chOff x="182" y="2353"/>
            <a:chExt cx="688" cy="1600"/>
          </a:xfrm>
          <a:solidFill>
            <a:schemeClr val="bg1">
              <a:lumMod val="95000"/>
            </a:schemeClr>
          </a:solidFill>
        </p:grpSpPr>
        <p:sp>
          <p:nvSpPr>
            <p:cNvPr id="109" name="Oval 5"/>
            <p:cNvSpPr>
              <a:spLocks noChangeArrowheads="1"/>
            </p:cNvSpPr>
            <p:nvPr/>
          </p:nvSpPr>
          <p:spPr bwMode="auto">
            <a:xfrm>
              <a:off x="353" y="2353"/>
              <a:ext cx="346" cy="34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112" name="Freeform 6"/>
            <p:cNvSpPr/>
            <p:nvPr/>
          </p:nvSpPr>
          <p:spPr bwMode="auto">
            <a:xfrm>
              <a:off x="182" y="2754"/>
              <a:ext cx="688" cy="1199"/>
            </a:xfrm>
            <a:custGeom>
              <a:avLst/>
              <a:gdLst>
                <a:gd name="T0" fmla="*/ 137 w 137"/>
                <a:gd name="T1" fmla="*/ 68 h 242"/>
                <a:gd name="T2" fmla="*/ 69 w 137"/>
                <a:gd name="T3" fmla="*/ 0 h 242"/>
                <a:gd name="T4" fmla="*/ 0 w 137"/>
                <a:gd name="T5" fmla="*/ 68 h 242"/>
                <a:gd name="T6" fmla="*/ 0 w 137"/>
                <a:gd name="T7" fmla="*/ 69 h 242"/>
                <a:gd name="T8" fmla="*/ 0 w 137"/>
                <a:gd name="T9" fmla="*/ 69 h 242"/>
                <a:gd name="T10" fmla="*/ 30 w 137"/>
                <a:gd name="T11" fmla="*/ 141 h 242"/>
                <a:gd name="T12" fmla="*/ 31 w 137"/>
                <a:gd name="T13" fmla="*/ 143 h 242"/>
                <a:gd name="T14" fmla="*/ 47 w 137"/>
                <a:gd name="T15" fmla="*/ 227 h 242"/>
                <a:gd name="T16" fmla="*/ 69 w 137"/>
                <a:gd name="T17" fmla="*/ 242 h 242"/>
                <a:gd name="T18" fmla="*/ 90 w 137"/>
                <a:gd name="T19" fmla="*/ 227 h 242"/>
                <a:gd name="T20" fmla="*/ 107 w 137"/>
                <a:gd name="T21" fmla="*/ 143 h 242"/>
                <a:gd name="T22" fmla="*/ 108 w 137"/>
                <a:gd name="T23" fmla="*/ 141 h 242"/>
                <a:gd name="T24" fmla="*/ 137 w 137"/>
                <a:gd name="T25" fmla="*/ 69 h 242"/>
                <a:gd name="T26" fmla="*/ 137 w 137"/>
                <a:gd name="T27" fmla="*/ 69 h 242"/>
                <a:gd name="T28" fmla="*/ 137 w 137"/>
                <a:gd name="T29" fmla="*/ 6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</p:grpSp>
      <p:grpSp>
        <p:nvGrpSpPr>
          <p:cNvPr id="113" name="Group 4"/>
          <p:cNvGrpSpPr>
            <a:grpSpLocks noChangeAspect="1"/>
          </p:cNvGrpSpPr>
          <p:nvPr/>
        </p:nvGrpSpPr>
        <p:grpSpPr bwMode="auto">
          <a:xfrm>
            <a:off x="8772222" y="4667591"/>
            <a:ext cx="80361" cy="186860"/>
            <a:chOff x="182" y="2353"/>
            <a:chExt cx="688" cy="1600"/>
          </a:xfrm>
          <a:solidFill>
            <a:schemeClr val="bg1">
              <a:lumMod val="95000"/>
            </a:schemeClr>
          </a:solidFill>
        </p:grpSpPr>
        <p:sp>
          <p:nvSpPr>
            <p:cNvPr id="119" name="Oval 5"/>
            <p:cNvSpPr>
              <a:spLocks noChangeArrowheads="1"/>
            </p:cNvSpPr>
            <p:nvPr/>
          </p:nvSpPr>
          <p:spPr bwMode="auto">
            <a:xfrm>
              <a:off x="353" y="2353"/>
              <a:ext cx="346" cy="34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132" name="Freeform 6"/>
            <p:cNvSpPr/>
            <p:nvPr/>
          </p:nvSpPr>
          <p:spPr bwMode="auto">
            <a:xfrm>
              <a:off x="182" y="2754"/>
              <a:ext cx="688" cy="1199"/>
            </a:xfrm>
            <a:custGeom>
              <a:avLst/>
              <a:gdLst>
                <a:gd name="T0" fmla="*/ 137 w 137"/>
                <a:gd name="T1" fmla="*/ 68 h 242"/>
                <a:gd name="T2" fmla="*/ 69 w 137"/>
                <a:gd name="T3" fmla="*/ 0 h 242"/>
                <a:gd name="T4" fmla="*/ 0 w 137"/>
                <a:gd name="T5" fmla="*/ 68 h 242"/>
                <a:gd name="T6" fmla="*/ 0 w 137"/>
                <a:gd name="T7" fmla="*/ 69 h 242"/>
                <a:gd name="T8" fmla="*/ 0 w 137"/>
                <a:gd name="T9" fmla="*/ 69 h 242"/>
                <a:gd name="T10" fmla="*/ 30 w 137"/>
                <a:gd name="T11" fmla="*/ 141 h 242"/>
                <a:gd name="T12" fmla="*/ 31 w 137"/>
                <a:gd name="T13" fmla="*/ 143 h 242"/>
                <a:gd name="T14" fmla="*/ 47 w 137"/>
                <a:gd name="T15" fmla="*/ 227 h 242"/>
                <a:gd name="T16" fmla="*/ 69 w 137"/>
                <a:gd name="T17" fmla="*/ 242 h 242"/>
                <a:gd name="T18" fmla="*/ 90 w 137"/>
                <a:gd name="T19" fmla="*/ 227 h 242"/>
                <a:gd name="T20" fmla="*/ 107 w 137"/>
                <a:gd name="T21" fmla="*/ 143 h 242"/>
                <a:gd name="T22" fmla="*/ 108 w 137"/>
                <a:gd name="T23" fmla="*/ 141 h 242"/>
                <a:gd name="T24" fmla="*/ 137 w 137"/>
                <a:gd name="T25" fmla="*/ 69 h 242"/>
                <a:gd name="T26" fmla="*/ 137 w 137"/>
                <a:gd name="T27" fmla="*/ 69 h 242"/>
                <a:gd name="T28" fmla="*/ 137 w 137"/>
                <a:gd name="T29" fmla="*/ 6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</p:grpSp>
      <p:grpSp>
        <p:nvGrpSpPr>
          <p:cNvPr id="133" name="Group 4"/>
          <p:cNvGrpSpPr>
            <a:grpSpLocks noChangeAspect="1"/>
          </p:cNvGrpSpPr>
          <p:nvPr/>
        </p:nvGrpSpPr>
        <p:grpSpPr bwMode="auto">
          <a:xfrm>
            <a:off x="8866789" y="4667591"/>
            <a:ext cx="80361" cy="186860"/>
            <a:chOff x="182" y="2353"/>
            <a:chExt cx="688" cy="1600"/>
          </a:xfrm>
          <a:solidFill>
            <a:schemeClr val="bg1">
              <a:lumMod val="95000"/>
            </a:schemeClr>
          </a:solidFill>
        </p:grpSpPr>
        <p:sp>
          <p:nvSpPr>
            <p:cNvPr id="134" name="Oval 5"/>
            <p:cNvSpPr>
              <a:spLocks noChangeArrowheads="1"/>
            </p:cNvSpPr>
            <p:nvPr/>
          </p:nvSpPr>
          <p:spPr bwMode="auto">
            <a:xfrm>
              <a:off x="353" y="2353"/>
              <a:ext cx="346" cy="34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135" name="Freeform 6"/>
            <p:cNvSpPr/>
            <p:nvPr/>
          </p:nvSpPr>
          <p:spPr bwMode="auto">
            <a:xfrm>
              <a:off x="182" y="2754"/>
              <a:ext cx="688" cy="1199"/>
            </a:xfrm>
            <a:custGeom>
              <a:avLst/>
              <a:gdLst>
                <a:gd name="T0" fmla="*/ 137 w 137"/>
                <a:gd name="T1" fmla="*/ 68 h 242"/>
                <a:gd name="T2" fmla="*/ 69 w 137"/>
                <a:gd name="T3" fmla="*/ 0 h 242"/>
                <a:gd name="T4" fmla="*/ 0 w 137"/>
                <a:gd name="T5" fmla="*/ 68 h 242"/>
                <a:gd name="T6" fmla="*/ 0 w 137"/>
                <a:gd name="T7" fmla="*/ 69 h 242"/>
                <a:gd name="T8" fmla="*/ 0 w 137"/>
                <a:gd name="T9" fmla="*/ 69 h 242"/>
                <a:gd name="T10" fmla="*/ 30 w 137"/>
                <a:gd name="T11" fmla="*/ 141 h 242"/>
                <a:gd name="T12" fmla="*/ 31 w 137"/>
                <a:gd name="T13" fmla="*/ 143 h 242"/>
                <a:gd name="T14" fmla="*/ 47 w 137"/>
                <a:gd name="T15" fmla="*/ 227 h 242"/>
                <a:gd name="T16" fmla="*/ 69 w 137"/>
                <a:gd name="T17" fmla="*/ 242 h 242"/>
                <a:gd name="T18" fmla="*/ 90 w 137"/>
                <a:gd name="T19" fmla="*/ 227 h 242"/>
                <a:gd name="T20" fmla="*/ 107 w 137"/>
                <a:gd name="T21" fmla="*/ 143 h 242"/>
                <a:gd name="T22" fmla="*/ 108 w 137"/>
                <a:gd name="T23" fmla="*/ 141 h 242"/>
                <a:gd name="T24" fmla="*/ 137 w 137"/>
                <a:gd name="T25" fmla="*/ 69 h 242"/>
                <a:gd name="T26" fmla="*/ 137 w 137"/>
                <a:gd name="T27" fmla="*/ 69 h 242"/>
                <a:gd name="T28" fmla="*/ 137 w 137"/>
                <a:gd name="T29" fmla="*/ 6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</p:grpSp>
      <p:sp>
        <p:nvSpPr>
          <p:cNvPr id="136" name="文本框 135"/>
          <p:cNvSpPr txBox="1"/>
          <p:nvPr/>
        </p:nvSpPr>
        <p:spPr>
          <a:xfrm>
            <a:off x="7268612" y="4620180"/>
            <a:ext cx="5437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spc="300" dirty="0">
                <a:solidFill>
                  <a:srgbClr val="3483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人数</a:t>
            </a:r>
            <a:endParaRPr lang="zh-CN" altLang="en-US" sz="1100" b="1" dirty="0">
              <a:solidFill>
                <a:srgbClr val="3483CA"/>
              </a:solidFill>
            </a:endParaRPr>
          </a:p>
        </p:txBody>
      </p:sp>
      <p:sp>
        <p:nvSpPr>
          <p:cNvPr id="137" name="文本框 136"/>
          <p:cNvSpPr txBox="1"/>
          <p:nvPr/>
        </p:nvSpPr>
        <p:spPr>
          <a:xfrm>
            <a:off x="7268612" y="5184205"/>
            <a:ext cx="5437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spc="300" dirty="0">
                <a:solidFill>
                  <a:srgbClr val="3483C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销量</a:t>
            </a:r>
            <a:endParaRPr lang="zh-CN" altLang="en-US" sz="1100" b="1" spc="300" dirty="0">
              <a:solidFill>
                <a:srgbClr val="3483C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037987" y="4598095"/>
            <a:ext cx="8354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37,000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文本框 138"/>
          <p:cNvSpPr txBox="1"/>
          <p:nvPr/>
        </p:nvSpPr>
        <p:spPr>
          <a:xfrm>
            <a:off x="10036790" y="5171841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127,000</a:t>
            </a: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$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1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1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1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56" presetClass="path" presetSubtype="0" accel="50000" decel="5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6.25E-7 3.33333E-6 L 0.23815 -0.17755 " pathEditMode="relative" rAng="0" ptsTypes="AA">
                                      <p:cBhvr>
                                        <p:cTn id="169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01" y="-8889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6" presetClass="emph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71" dur="2000" fill="hold"/>
                                        <p:tgtEl>
                                          <p:spTgt spid="6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26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5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1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2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4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6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8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9" presetID="26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1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7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8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0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2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4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5" presetID="26" presetClass="entr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7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3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4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6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7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8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9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0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1" presetID="26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3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9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0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2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4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5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6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7" presetID="26" presetClass="entr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9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5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6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7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8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9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0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1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2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3" presetID="26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5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6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1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2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3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4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5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6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8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9" presetID="26" presetClass="entr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1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2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7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8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9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0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1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2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4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5" presetID="26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7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8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3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4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5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6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7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8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9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0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1" presetID="26" presetClass="entr" presetSubtype="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3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4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9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0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1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2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3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4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5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6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7" presetID="26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9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0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5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6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7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8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9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0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1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2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3" presetID="26" presetClass="entr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5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6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1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2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3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4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5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6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7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8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69" presetID="26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1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41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21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7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8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9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0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1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2" dur="21" decel="50000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3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4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5" presetID="10" presetClass="entr" presetSubtype="0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26" presetClass="entr" presetSubtype="0" fill="hold" grpId="0" nodeType="withEffect">
                                  <p:stCondLst>
                                    <p:cond delay="8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0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1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5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6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7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8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9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0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1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2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3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4" presetID="10" presetClass="entr" presetSubtype="0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6" dur="7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8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6" grpId="1" animBg="1"/>
      <p:bldP spid="66" grpId="2" animBg="1"/>
      <p:bldP spid="69" grpId="0" animBg="1"/>
      <p:bldP spid="82" grpId="0"/>
      <p:bldP spid="85" grpId="0"/>
      <p:bldP spid="86" grpId="0"/>
      <p:bldP spid="136" grpId="0"/>
      <p:bldP spid="137" grpId="0"/>
      <p:bldP spid="9" grpId="0"/>
      <p:bldP spid="1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901521" y="2880738"/>
            <a:ext cx="43889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FOR WATCH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048250" y="3657600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25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pc="25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4991100" y="3522663"/>
            <a:ext cx="2133600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92"/>
          <p:cNvSpPr/>
          <p:nvPr/>
        </p:nvSpPr>
        <p:spPr bwMode="auto">
          <a:xfrm>
            <a:off x="1547619" y="3905689"/>
            <a:ext cx="1462977" cy="1285237"/>
          </a:xfrm>
          <a:custGeom>
            <a:avLst/>
            <a:gdLst>
              <a:gd name="T0" fmla="*/ 480 w 1058"/>
              <a:gd name="T1" fmla="*/ 56 h 1013"/>
              <a:gd name="T2" fmla="*/ 480 w 1058"/>
              <a:gd name="T3" fmla="*/ 145 h 1013"/>
              <a:gd name="T4" fmla="*/ 444 w 1058"/>
              <a:gd name="T5" fmla="*/ 171 h 1013"/>
              <a:gd name="T6" fmla="*/ 426 w 1058"/>
              <a:gd name="T7" fmla="*/ 189 h 1013"/>
              <a:gd name="T8" fmla="*/ 405 w 1058"/>
              <a:gd name="T9" fmla="*/ 204 h 1013"/>
              <a:gd name="T10" fmla="*/ 387 w 1058"/>
              <a:gd name="T11" fmla="*/ 224 h 1013"/>
              <a:gd name="T12" fmla="*/ 373 w 1058"/>
              <a:gd name="T13" fmla="*/ 261 h 1013"/>
              <a:gd name="T14" fmla="*/ 352 w 1058"/>
              <a:gd name="T15" fmla="*/ 298 h 1013"/>
              <a:gd name="T16" fmla="*/ 316 w 1058"/>
              <a:gd name="T17" fmla="*/ 321 h 1013"/>
              <a:gd name="T18" fmla="*/ 298 w 1058"/>
              <a:gd name="T19" fmla="*/ 338 h 1013"/>
              <a:gd name="T20" fmla="*/ 260 w 1058"/>
              <a:gd name="T21" fmla="*/ 359 h 1013"/>
              <a:gd name="T22" fmla="*/ 190 w 1058"/>
              <a:gd name="T23" fmla="*/ 397 h 1013"/>
              <a:gd name="T24" fmla="*/ 175 w 1058"/>
              <a:gd name="T25" fmla="*/ 415 h 1013"/>
              <a:gd name="T26" fmla="*/ 156 w 1058"/>
              <a:gd name="T27" fmla="*/ 432 h 1013"/>
              <a:gd name="T28" fmla="*/ 0 w 1058"/>
              <a:gd name="T29" fmla="*/ 423 h 1013"/>
              <a:gd name="T30" fmla="*/ 17 w 1058"/>
              <a:gd name="T31" fmla="*/ 459 h 1013"/>
              <a:gd name="T32" fmla="*/ 35 w 1058"/>
              <a:gd name="T33" fmla="*/ 517 h 1013"/>
              <a:gd name="T34" fmla="*/ 52 w 1058"/>
              <a:gd name="T35" fmla="*/ 554 h 1013"/>
              <a:gd name="T36" fmla="*/ 68 w 1058"/>
              <a:gd name="T37" fmla="*/ 628 h 1013"/>
              <a:gd name="T38" fmla="*/ 85 w 1058"/>
              <a:gd name="T39" fmla="*/ 648 h 1013"/>
              <a:gd name="T40" fmla="*/ 102 w 1058"/>
              <a:gd name="T41" fmla="*/ 684 h 1013"/>
              <a:gd name="T42" fmla="*/ 161 w 1058"/>
              <a:gd name="T43" fmla="*/ 755 h 1013"/>
              <a:gd name="T44" fmla="*/ 156 w 1058"/>
              <a:gd name="T45" fmla="*/ 830 h 1013"/>
              <a:gd name="T46" fmla="*/ 195 w 1058"/>
              <a:gd name="T47" fmla="*/ 830 h 1013"/>
              <a:gd name="T48" fmla="*/ 373 w 1058"/>
              <a:gd name="T49" fmla="*/ 854 h 1013"/>
              <a:gd name="T50" fmla="*/ 552 w 1058"/>
              <a:gd name="T51" fmla="*/ 839 h 1013"/>
              <a:gd name="T52" fmla="*/ 643 w 1058"/>
              <a:gd name="T53" fmla="*/ 854 h 1013"/>
              <a:gd name="T54" fmla="*/ 660 w 1058"/>
              <a:gd name="T55" fmla="*/ 873 h 1013"/>
              <a:gd name="T56" fmla="*/ 677 w 1058"/>
              <a:gd name="T57" fmla="*/ 933 h 1013"/>
              <a:gd name="T58" fmla="*/ 697 w 1058"/>
              <a:gd name="T59" fmla="*/ 948 h 1013"/>
              <a:gd name="T60" fmla="*/ 714 w 1058"/>
              <a:gd name="T61" fmla="*/ 968 h 1013"/>
              <a:gd name="T62" fmla="*/ 734 w 1058"/>
              <a:gd name="T63" fmla="*/ 989 h 1013"/>
              <a:gd name="T64" fmla="*/ 966 w 1058"/>
              <a:gd name="T65" fmla="*/ 1010 h 1013"/>
              <a:gd name="T66" fmla="*/ 966 w 1058"/>
              <a:gd name="T67" fmla="*/ 916 h 1013"/>
              <a:gd name="T68" fmla="*/ 999 w 1058"/>
              <a:gd name="T69" fmla="*/ 860 h 1013"/>
              <a:gd name="T70" fmla="*/ 1016 w 1058"/>
              <a:gd name="T71" fmla="*/ 745 h 1013"/>
              <a:gd name="T72" fmla="*/ 911 w 1058"/>
              <a:gd name="T73" fmla="*/ 708 h 1013"/>
              <a:gd name="T74" fmla="*/ 891 w 1058"/>
              <a:gd name="T75" fmla="*/ 690 h 1013"/>
              <a:gd name="T76" fmla="*/ 879 w 1058"/>
              <a:gd name="T77" fmla="*/ 554 h 1013"/>
              <a:gd name="T78" fmla="*/ 891 w 1058"/>
              <a:gd name="T79" fmla="*/ 535 h 1013"/>
              <a:gd name="T80" fmla="*/ 911 w 1058"/>
              <a:gd name="T81" fmla="*/ 517 h 1013"/>
              <a:gd name="T82" fmla="*/ 985 w 1058"/>
              <a:gd name="T83" fmla="*/ 498 h 1013"/>
              <a:gd name="T84" fmla="*/ 1040 w 1058"/>
              <a:gd name="T85" fmla="*/ 475 h 1013"/>
              <a:gd name="T86" fmla="*/ 1058 w 1058"/>
              <a:gd name="T87" fmla="*/ 384 h 1013"/>
              <a:gd name="T88" fmla="*/ 879 w 1058"/>
              <a:gd name="T89" fmla="*/ 344 h 1013"/>
              <a:gd name="T90" fmla="*/ 859 w 1058"/>
              <a:gd name="T91" fmla="*/ 324 h 1013"/>
              <a:gd name="T92" fmla="*/ 748 w 1058"/>
              <a:gd name="T93" fmla="*/ 309 h 1013"/>
              <a:gd name="T94" fmla="*/ 785 w 1058"/>
              <a:gd name="T95" fmla="*/ 287 h 1013"/>
              <a:gd name="T96" fmla="*/ 802 w 1058"/>
              <a:gd name="T97" fmla="*/ 263 h 1013"/>
              <a:gd name="T98" fmla="*/ 820 w 1058"/>
              <a:gd name="T99" fmla="*/ 229 h 1013"/>
              <a:gd name="T100" fmla="*/ 840 w 1058"/>
              <a:gd name="T101" fmla="*/ 196 h 1013"/>
              <a:gd name="T102" fmla="*/ 859 w 1058"/>
              <a:gd name="T103" fmla="*/ 171 h 1013"/>
              <a:gd name="T104" fmla="*/ 879 w 1058"/>
              <a:gd name="T105" fmla="*/ 151 h 1013"/>
              <a:gd name="T106" fmla="*/ 891 w 1058"/>
              <a:gd name="T107" fmla="*/ 120 h 1013"/>
              <a:gd name="T108" fmla="*/ 840 w 1058"/>
              <a:gd name="T109" fmla="*/ 0 h 1013"/>
              <a:gd name="T110" fmla="*/ 660 w 1058"/>
              <a:gd name="T111" fmla="*/ 27 h 1013"/>
              <a:gd name="T112" fmla="*/ 492 w 1058"/>
              <a:gd name="T113" fmla="*/ 0 h 1013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1058"/>
              <a:gd name="T172" fmla="*/ 0 h 1013"/>
              <a:gd name="T173" fmla="*/ 1058 w 1058"/>
              <a:gd name="T174" fmla="*/ 1013 h 1013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1058" h="1013">
                <a:moveTo>
                  <a:pt x="492" y="0"/>
                </a:moveTo>
                <a:lnTo>
                  <a:pt x="480" y="56"/>
                </a:lnTo>
                <a:lnTo>
                  <a:pt x="471" y="94"/>
                </a:lnTo>
                <a:lnTo>
                  <a:pt x="480" y="145"/>
                </a:lnTo>
                <a:lnTo>
                  <a:pt x="461" y="145"/>
                </a:lnTo>
                <a:lnTo>
                  <a:pt x="444" y="171"/>
                </a:lnTo>
                <a:lnTo>
                  <a:pt x="426" y="171"/>
                </a:lnTo>
                <a:lnTo>
                  <a:pt x="426" y="189"/>
                </a:lnTo>
                <a:lnTo>
                  <a:pt x="405" y="189"/>
                </a:lnTo>
                <a:lnTo>
                  <a:pt x="405" y="204"/>
                </a:lnTo>
                <a:lnTo>
                  <a:pt x="387" y="204"/>
                </a:lnTo>
                <a:lnTo>
                  <a:pt x="387" y="224"/>
                </a:lnTo>
                <a:lnTo>
                  <a:pt x="373" y="224"/>
                </a:lnTo>
                <a:lnTo>
                  <a:pt x="373" y="261"/>
                </a:lnTo>
                <a:lnTo>
                  <a:pt x="352" y="283"/>
                </a:lnTo>
                <a:lnTo>
                  <a:pt x="352" y="298"/>
                </a:lnTo>
                <a:lnTo>
                  <a:pt x="340" y="298"/>
                </a:lnTo>
                <a:lnTo>
                  <a:pt x="316" y="321"/>
                </a:lnTo>
                <a:lnTo>
                  <a:pt x="298" y="321"/>
                </a:lnTo>
                <a:lnTo>
                  <a:pt x="298" y="338"/>
                </a:lnTo>
                <a:lnTo>
                  <a:pt x="260" y="338"/>
                </a:lnTo>
                <a:lnTo>
                  <a:pt x="260" y="359"/>
                </a:lnTo>
                <a:lnTo>
                  <a:pt x="190" y="359"/>
                </a:lnTo>
                <a:lnTo>
                  <a:pt x="190" y="397"/>
                </a:lnTo>
                <a:lnTo>
                  <a:pt x="175" y="397"/>
                </a:lnTo>
                <a:lnTo>
                  <a:pt x="175" y="415"/>
                </a:lnTo>
                <a:lnTo>
                  <a:pt x="156" y="415"/>
                </a:lnTo>
                <a:lnTo>
                  <a:pt x="156" y="432"/>
                </a:lnTo>
                <a:lnTo>
                  <a:pt x="0" y="422"/>
                </a:lnTo>
                <a:lnTo>
                  <a:pt x="0" y="423"/>
                </a:lnTo>
                <a:lnTo>
                  <a:pt x="0" y="459"/>
                </a:lnTo>
                <a:lnTo>
                  <a:pt x="17" y="459"/>
                </a:lnTo>
                <a:lnTo>
                  <a:pt x="17" y="517"/>
                </a:lnTo>
                <a:lnTo>
                  <a:pt x="35" y="517"/>
                </a:lnTo>
                <a:lnTo>
                  <a:pt x="35" y="554"/>
                </a:lnTo>
                <a:lnTo>
                  <a:pt x="52" y="554"/>
                </a:lnTo>
                <a:lnTo>
                  <a:pt x="52" y="610"/>
                </a:lnTo>
                <a:lnTo>
                  <a:pt x="68" y="628"/>
                </a:lnTo>
                <a:lnTo>
                  <a:pt x="68" y="648"/>
                </a:lnTo>
                <a:lnTo>
                  <a:pt x="85" y="648"/>
                </a:lnTo>
                <a:lnTo>
                  <a:pt x="85" y="684"/>
                </a:lnTo>
                <a:lnTo>
                  <a:pt x="102" y="684"/>
                </a:lnTo>
                <a:lnTo>
                  <a:pt x="102" y="703"/>
                </a:lnTo>
                <a:lnTo>
                  <a:pt x="161" y="755"/>
                </a:lnTo>
                <a:lnTo>
                  <a:pt x="161" y="831"/>
                </a:lnTo>
                <a:lnTo>
                  <a:pt x="156" y="830"/>
                </a:lnTo>
                <a:lnTo>
                  <a:pt x="190" y="830"/>
                </a:lnTo>
                <a:lnTo>
                  <a:pt x="195" y="830"/>
                </a:lnTo>
                <a:lnTo>
                  <a:pt x="373" y="839"/>
                </a:lnTo>
                <a:lnTo>
                  <a:pt x="373" y="854"/>
                </a:lnTo>
                <a:lnTo>
                  <a:pt x="552" y="854"/>
                </a:lnTo>
                <a:lnTo>
                  <a:pt x="552" y="839"/>
                </a:lnTo>
                <a:lnTo>
                  <a:pt x="627" y="839"/>
                </a:lnTo>
                <a:lnTo>
                  <a:pt x="643" y="854"/>
                </a:lnTo>
                <a:lnTo>
                  <a:pt x="643" y="873"/>
                </a:lnTo>
                <a:lnTo>
                  <a:pt x="660" y="873"/>
                </a:lnTo>
                <a:lnTo>
                  <a:pt x="660" y="933"/>
                </a:lnTo>
                <a:lnTo>
                  <a:pt x="677" y="933"/>
                </a:lnTo>
                <a:lnTo>
                  <a:pt x="677" y="948"/>
                </a:lnTo>
                <a:lnTo>
                  <a:pt x="697" y="948"/>
                </a:lnTo>
                <a:lnTo>
                  <a:pt x="697" y="968"/>
                </a:lnTo>
                <a:lnTo>
                  <a:pt x="714" y="968"/>
                </a:lnTo>
                <a:lnTo>
                  <a:pt x="714" y="989"/>
                </a:lnTo>
                <a:lnTo>
                  <a:pt x="734" y="989"/>
                </a:lnTo>
                <a:lnTo>
                  <a:pt x="734" y="1010"/>
                </a:lnTo>
                <a:lnTo>
                  <a:pt x="966" y="1010"/>
                </a:lnTo>
                <a:lnTo>
                  <a:pt x="966" y="1013"/>
                </a:lnTo>
                <a:lnTo>
                  <a:pt x="966" y="916"/>
                </a:lnTo>
                <a:lnTo>
                  <a:pt x="999" y="878"/>
                </a:lnTo>
                <a:lnTo>
                  <a:pt x="999" y="860"/>
                </a:lnTo>
                <a:lnTo>
                  <a:pt x="1016" y="860"/>
                </a:lnTo>
                <a:lnTo>
                  <a:pt x="1016" y="745"/>
                </a:lnTo>
                <a:lnTo>
                  <a:pt x="911" y="745"/>
                </a:lnTo>
                <a:lnTo>
                  <a:pt x="911" y="708"/>
                </a:lnTo>
                <a:lnTo>
                  <a:pt x="891" y="708"/>
                </a:lnTo>
                <a:lnTo>
                  <a:pt x="891" y="690"/>
                </a:lnTo>
                <a:lnTo>
                  <a:pt x="879" y="690"/>
                </a:lnTo>
                <a:lnTo>
                  <a:pt x="879" y="554"/>
                </a:lnTo>
                <a:lnTo>
                  <a:pt x="891" y="554"/>
                </a:lnTo>
                <a:lnTo>
                  <a:pt x="891" y="535"/>
                </a:lnTo>
                <a:lnTo>
                  <a:pt x="911" y="535"/>
                </a:lnTo>
                <a:lnTo>
                  <a:pt x="911" y="517"/>
                </a:lnTo>
                <a:lnTo>
                  <a:pt x="966" y="517"/>
                </a:lnTo>
                <a:lnTo>
                  <a:pt x="985" y="498"/>
                </a:lnTo>
                <a:lnTo>
                  <a:pt x="1040" y="498"/>
                </a:lnTo>
                <a:lnTo>
                  <a:pt x="1040" y="475"/>
                </a:lnTo>
                <a:lnTo>
                  <a:pt x="1058" y="475"/>
                </a:lnTo>
                <a:lnTo>
                  <a:pt x="1058" y="384"/>
                </a:lnTo>
                <a:lnTo>
                  <a:pt x="879" y="384"/>
                </a:lnTo>
                <a:lnTo>
                  <a:pt x="879" y="344"/>
                </a:lnTo>
                <a:lnTo>
                  <a:pt x="859" y="344"/>
                </a:lnTo>
                <a:lnTo>
                  <a:pt x="859" y="324"/>
                </a:lnTo>
                <a:lnTo>
                  <a:pt x="769" y="324"/>
                </a:lnTo>
                <a:lnTo>
                  <a:pt x="748" y="309"/>
                </a:lnTo>
                <a:lnTo>
                  <a:pt x="769" y="287"/>
                </a:lnTo>
                <a:lnTo>
                  <a:pt x="785" y="287"/>
                </a:lnTo>
                <a:lnTo>
                  <a:pt x="785" y="263"/>
                </a:lnTo>
                <a:lnTo>
                  <a:pt x="802" y="263"/>
                </a:lnTo>
                <a:lnTo>
                  <a:pt x="802" y="229"/>
                </a:lnTo>
                <a:lnTo>
                  <a:pt x="820" y="229"/>
                </a:lnTo>
                <a:lnTo>
                  <a:pt x="840" y="212"/>
                </a:lnTo>
                <a:lnTo>
                  <a:pt x="840" y="196"/>
                </a:lnTo>
                <a:lnTo>
                  <a:pt x="859" y="196"/>
                </a:lnTo>
                <a:lnTo>
                  <a:pt x="859" y="171"/>
                </a:lnTo>
                <a:lnTo>
                  <a:pt x="879" y="171"/>
                </a:lnTo>
                <a:lnTo>
                  <a:pt x="879" y="151"/>
                </a:lnTo>
                <a:lnTo>
                  <a:pt x="891" y="134"/>
                </a:lnTo>
                <a:lnTo>
                  <a:pt x="891" y="120"/>
                </a:lnTo>
                <a:lnTo>
                  <a:pt x="840" y="120"/>
                </a:lnTo>
                <a:lnTo>
                  <a:pt x="840" y="0"/>
                </a:lnTo>
                <a:lnTo>
                  <a:pt x="748" y="0"/>
                </a:lnTo>
                <a:lnTo>
                  <a:pt x="660" y="27"/>
                </a:lnTo>
                <a:lnTo>
                  <a:pt x="495" y="0"/>
                </a:lnTo>
                <a:lnTo>
                  <a:pt x="492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3" name="Freeform 97"/>
          <p:cNvSpPr/>
          <p:nvPr/>
        </p:nvSpPr>
        <p:spPr bwMode="auto">
          <a:xfrm>
            <a:off x="3859464" y="3864306"/>
            <a:ext cx="1278525" cy="1281777"/>
          </a:xfrm>
          <a:custGeom>
            <a:avLst/>
            <a:gdLst>
              <a:gd name="T0" fmla="*/ 612 w 877"/>
              <a:gd name="T1" fmla="*/ 922 h 949"/>
              <a:gd name="T2" fmla="*/ 587 w 877"/>
              <a:gd name="T3" fmla="*/ 813 h 949"/>
              <a:gd name="T4" fmla="*/ 513 w 877"/>
              <a:gd name="T5" fmla="*/ 742 h 949"/>
              <a:gd name="T6" fmla="*/ 412 w 877"/>
              <a:gd name="T7" fmla="*/ 754 h 949"/>
              <a:gd name="T8" fmla="*/ 305 w 877"/>
              <a:gd name="T9" fmla="*/ 871 h 949"/>
              <a:gd name="T10" fmla="*/ 214 w 877"/>
              <a:gd name="T11" fmla="*/ 938 h 949"/>
              <a:gd name="T12" fmla="*/ 192 w 877"/>
              <a:gd name="T13" fmla="*/ 903 h 949"/>
              <a:gd name="T14" fmla="*/ 137 w 877"/>
              <a:gd name="T15" fmla="*/ 860 h 949"/>
              <a:gd name="T16" fmla="*/ 87 w 877"/>
              <a:gd name="T17" fmla="*/ 749 h 949"/>
              <a:gd name="T18" fmla="*/ 87 w 877"/>
              <a:gd name="T19" fmla="*/ 678 h 949"/>
              <a:gd name="T20" fmla="*/ 120 w 877"/>
              <a:gd name="T21" fmla="*/ 543 h 949"/>
              <a:gd name="T22" fmla="*/ 137 w 877"/>
              <a:gd name="T23" fmla="*/ 525 h 949"/>
              <a:gd name="T24" fmla="*/ 32 w 877"/>
              <a:gd name="T25" fmla="*/ 410 h 949"/>
              <a:gd name="T26" fmla="*/ 12 w 877"/>
              <a:gd name="T27" fmla="*/ 373 h 949"/>
              <a:gd name="T28" fmla="*/ 0 w 877"/>
              <a:gd name="T29" fmla="*/ 355 h 949"/>
              <a:gd name="T30" fmla="*/ 12 w 877"/>
              <a:gd name="T31" fmla="*/ 219 h 949"/>
              <a:gd name="T32" fmla="*/ 32 w 877"/>
              <a:gd name="T33" fmla="*/ 200 h 949"/>
              <a:gd name="T34" fmla="*/ 87 w 877"/>
              <a:gd name="T35" fmla="*/ 182 h 949"/>
              <a:gd name="T36" fmla="*/ 161 w 877"/>
              <a:gd name="T37" fmla="*/ 163 h 949"/>
              <a:gd name="T38" fmla="*/ 179 w 877"/>
              <a:gd name="T39" fmla="*/ 140 h 949"/>
              <a:gd name="T40" fmla="*/ 191 w 877"/>
              <a:gd name="T41" fmla="*/ 48 h 949"/>
              <a:gd name="T42" fmla="*/ 281 w 877"/>
              <a:gd name="T43" fmla="*/ 0 h 949"/>
              <a:gd name="T44" fmla="*/ 301 w 877"/>
              <a:gd name="T45" fmla="*/ 48 h 949"/>
              <a:gd name="T46" fmla="*/ 339 w 877"/>
              <a:gd name="T47" fmla="*/ 110 h 949"/>
              <a:gd name="T48" fmla="*/ 453 w 877"/>
              <a:gd name="T49" fmla="*/ 124 h 949"/>
              <a:gd name="T50" fmla="*/ 494 w 877"/>
              <a:gd name="T51" fmla="*/ 148 h 949"/>
              <a:gd name="T52" fmla="*/ 516 w 877"/>
              <a:gd name="T53" fmla="*/ 193 h 949"/>
              <a:gd name="T54" fmla="*/ 550 w 877"/>
              <a:gd name="T55" fmla="*/ 250 h 949"/>
              <a:gd name="T56" fmla="*/ 598 w 877"/>
              <a:gd name="T57" fmla="*/ 275 h 949"/>
              <a:gd name="T58" fmla="*/ 734 w 877"/>
              <a:gd name="T59" fmla="*/ 255 h 949"/>
              <a:gd name="T60" fmla="*/ 767 w 877"/>
              <a:gd name="T61" fmla="*/ 317 h 949"/>
              <a:gd name="T62" fmla="*/ 734 w 877"/>
              <a:gd name="T63" fmla="*/ 343 h 949"/>
              <a:gd name="T64" fmla="*/ 710 w 877"/>
              <a:gd name="T65" fmla="*/ 368 h 949"/>
              <a:gd name="T66" fmla="*/ 689 w 877"/>
              <a:gd name="T67" fmla="*/ 387 h 949"/>
              <a:gd name="T68" fmla="*/ 672 w 877"/>
              <a:gd name="T69" fmla="*/ 427 h 949"/>
              <a:gd name="T70" fmla="*/ 672 w 877"/>
              <a:gd name="T71" fmla="*/ 496 h 949"/>
              <a:gd name="T72" fmla="*/ 704 w 877"/>
              <a:gd name="T73" fmla="*/ 543 h 949"/>
              <a:gd name="T74" fmla="*/ 734 w 877"/>
              <a:gd name="T75" fmla="*/ 569 h 949"/>
              <a:gd name="T76" fmla="*/ 767 w 877"/>
              <a:gd name="T77" fmla="*/ 593 h 949"/>
              <a:gd name="T78" fmla="*/ 820 w 877"/>
              <a:gd name="T79" fmla="*/ 593 h 949"/>
              <a:gd name="T80" fmla="*/ 864 w 877"/>
              <a:gd name="T81" fmla="*/ 627 h 949"/>
              <a:gd name="T82" fmla="*/ 845 w 877"/>
              <a:gd name="T83" fmla="*/ 649 h 949"/>
              <a:gd name="T84" fmla="*/ 797 w 877"/>
              <a:gd name="T85" fmla="*/ 670 h 949"/>
              <a:gd name="T86" fmla="*/ 782 w 877"/>
              <a:gd name="T87" fmla="*/ 755 h 949"/>
              <a:gd name="T88" fmla="*/ 734 w 877"/>
              <a:gd name="T89" fmla="*/ 779 h 949"/>
              <a:gd name="T90" fmla="*/ 710 w 877"/>
              <a:gd name="T91" fmla="*/ 863 h 949"/>
              <a:gd name="T92" fmla="*/ 689 w 877"/>
              <a:gd name="T93" fmla="*/ 887 h 949"/>
              <a:gd name="T94" fmla="*/ 672 w 877"/>
              <a:gd name="T95" fmla="*/ 906 h 949"/>
              <a:gd name="T96" fmla="*/ 672 w 877"/>
              <a:gd name="T97" fmla="*/ 906 h 94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877"/>
              <a:gd name="T148" fmla="*/ 0 h 949"/>
              <a:gd name="T149" fmla="*/ 877 w 877"/>
              <a:gd name="T150" fmla="*/ 949 h 94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877" h="949">
                <a:moveTo>
                  <a:pt x="650" y="946"/>
                </a:moveTo>
                <a:lnTo>
                  <a:pt x="612" y="922"/>
                </a:lnTo>
                <a:lnTo>
                  <a:pt x="601" y="863"/>
                </a:lnTo>
                <a:lnTo>
                  <a:pt x="587" y="813"/>
                </a:lnTo>
                <a:lnTo>
                  <a:pt x="545" y="783"/>
                </a:lnTo>
                <a:lnTo>
                  <a:pt x="513" y="742"/>
                </a:lnTo>
                <a:lnTo>
                  <a:pt x="445" y="749"/>
                </a:lnTo>
                <a:lnTo>
                  <a:pt x="412" y="754"/>
                </a:lnTo>
                <a:lnTo>
                  <a:pt x="356" y="794"/>
                </a:lnTo>
                <a:lnTo>
                  <a:pt x="305" y="871"/>
                </a:lnTo>
                <a:lnTo>
                  <a:pt x="214" y="932"/>
                </a:lnTo>
                <a:lnTo>
                  <a:pt x="214" y="938"/>
                </a:lnTo>
                <a:lnTo>
                  <a:pt x="192" y="922"/>
                </a:lnTo>
                <a:lnTo>
                  <a:pt x="192" y="903"/>
                </a:lnTo>
                <a:lnTo>
                  <a:pt x="161" y="860"/>
                </a:lnTo>
                <a:lnTo>
                  <a:pt x="137" y="860"/>
                </a:lnTo>
                <a:lnTo>
                  <a:pt x="137" y="749"/>
                </a:lnTo>
                <a:lnTo>
                  <a:pt x="87" y="749"/>
                </a:lnTo>
                <a:lnTo>
                  <a:pt x="87" y="675"/>
                </a:lnTo>
                <a:lnTo>
                  <a:pt x="87" y="678"/>
                </a:lnTo>
                <a:lnTo>
                  <a:pt x="87" y="581"/>
                </a:lnTo>
                <a:lnTo>
                  <a:pt x="120" y="543"/>
                </a:lnTo>
                <a:lnTo>
                  <a:pt x="120" y="525"/>
                </a:lnTo>
                <a:lnTo>
                  <a:pt x="137" y="525"/>
                </a:lnTo>
                <a:lnTo>
                  <a:pt x="137" y="410"/>
                </a:lnTo>
                <a:lnTo>
                  <a:pt x="32" y="410"/>
                </a:lnTo>
                <a:lnTo>
                  <a:pt x="32" y="373"/>
                </a:lnTo>
                <a:lnTo>
                  <a:pt x="12" y="373"/>
                </a:lnTo>
                <a:lnTo>
                  <a:pt x="12" y="355"/>
                </a:lnTo>
                <a:lnTo>
                  <a:pt x="0" y="355"/>
                </a:lnTo>
                <a:lnTo>
                  <a:pt x="0" y="219"/>
                </a:lnTo>
                <a:lnTo>
                  <a:pt x="12" y="219"/>
                </a:lnTo>
                <a:lnTo>
                  <a:pt x="12" y="200"/>
                </a:lnTo>
                <a:lnTo>
                  <a:pt x="32" y="200"/>
                </a:lnTo>
                <a:lnTo>
                  <a:pt x="32" y="182"/>
                </a:lnTo>
                <a:lnTo>
                  <a:pt x="87" y="182"/>
                </a:lnTo>
                <a:lnTo>
                  <a:pt x="106" y="163"/>
                </a:lnTo>
                <a:lnTo>
                  <a:pt x="161" y="163"/>
                </a:lnTo>
                <a:lnTo>
                  <a:pt x="161" y="140"/>
                </a:lnTo>
                <a:lnTo>
                  <a:pt x="179" y="140"/>
                </a:lnTo>
                <a:lnTo>
                  <a:pt x="179" y="49"/>
                </a:lnTo>
                <a:lnTo>
                  <a:pt x="191" y="48"/>
                </a:lnTo>
                <a:lnTo>
                  <a:pt x="230" y="1"/>
                </a:lnTo>
                <a:lnTo>
                  <a:pt x="281" y="0"/>
                </a:lnTo>
                <a:lnTo>
                  <a:pt x="274" y="3"/>
                </a:lnTo>
                <a:lnTo>
                  <a:pt x="301" y="48"/>
                </a:lnTo>
                <a:lnTo>
                  <a:pt x="314" y="89"/>
                </a:lnTo>
                <a:lnTo>
                  <a:pt x="339" y="110"/>
                </a:lnTo>
                <a:lnTo>
                  <a:pt x="365" y="124"/>
                </a:lnTo>
                <a:lnTo>
                  <a:pt x="453" y="124"/>
                </a:lnTo>
                <a:lnTo>
                  <a:pt x="453" y="148"/>
                </a:lnTo>
                <a:lnTo>
                  <a:pt x="494" y="148"/>
                </a:lnTo>
                <a:lnTo>
                  <a:pt x="494" y="170"/>
                </a:lnTo>
                <a:lnTo>
                  <a:pt x="516" y="193"/>
                </a:lnTo>
                <a:lnTo>
                  <a:pt x="539" y="211"/>
                </a:lnTo>
                <a:lnTo>
                  <a:pt x="550" y="250"/>
                </a:lnTo>
                <a:lnTo>
                  <a:pt x="581" y="263"/>
                </a:lnTo>
                <a:lnTo>
                  <a:pt x="598" y="275"/>
                </a:lnTo>
                <a:lnTo>
                  <a:pt x="654" y="281"/>
                </a:lnTo>
                <a:lnTo>
                  <a:pt x="734" y="255"/>
                </a:lnTo>
                <a:lnTo>
                  <a:pt x="734" y="279"/>
                </a:lnTo>
                <a:lnTo>
                  <a:pt x="767" y="317"/>
                </a:lnTo>
                <a:lnTo>
                  <a:pt x="756" y="343"/>
                </a:lnTo>
                <a:lnTo>
                  <a:pt x="734" y="343"/>
                </a:lnTo>
                <a:lnTo>
                  <a:pt x="734" y="368"/>
                </a:lnTo>
                <a:lnTo>
                  <a:pt x="710" y="368"/>
                </a:lnTo>
                <a:lnTo>
                  <a:pt x="710" y="387"/>
                </a:lnTo>
                <a:lnTo>
                  <a:pt x="689" y="387"/>
                </a:lnTo>
                <a:lnTo>
                  <a:pt x="689" y="410"/>
                </a:lnTo>
                <a:lnTo>
                  <a:pt x="672" y="427"/>
                </a:lnTo>
                <a:lnTo>
                  <a:pt x="672" y="452"/>
                </a:lnTo>
                <a:lnTo>
                  <a:pt x="672" y="496"/>
                </a:lnTo>
                <a:lnTo>
                  <a:pt x="678" y="525"/>
                </a:lnTo>
                <a:lnTo>
                  <a:pt x="704" y="543"/>
                </a:lnTo>
                <a:lnTo>
                  <a:pt x="717" y="546"/>
                </a:lnTo>
                <a:lnTo>
                  <a:pt x="734" y="569"/>
                </a:lnTo>
                <a:lnTo>
                  <a:pt x="734" y="589"/>
                </a:lnTo>
                <a:lnTo>
                  <a:pt x="767" y="593"/>
                </a:lnTo>
                <a:lnTo>
                  <a:pt x="782" y="596"/>
                </a:lnTo>
                <a:lnTo>
                  <a:pt x="820" y="593"/>
                </a:lnTo>
                <a:lnTo>
                  <a:pt x="877" y="616"/>
                </a:lnTo>
                <a:lnTo>
                  <a:pt x="864" y="627"/>
                </a:lnTo>
                <a:lnTo>
                  <a:pt x="864" y="649"/>
                </a:lnTo>
                <a:lnTo>
                  <a:pt x="845" y="649"/>
                </a:lnTo>
                <a:lnTo>
                  <a:pt x="845" y="670"/>
                </a:lnTo>
                <a:lnTo>
                  <a:pt x="797" y="670"/>
                </a:lnTo>
                <a:lnTo>
                  <a:pt x="797" y="755"/>
                </a:lnTo>
                <a:lnTo>
                  <a:pt x="782" y="755"/>
                </a:lnTo>
                <a:lnTo>
                  <a:pt x="782" y="779"/>
                </a:lnTo>
                <a:lnTo>
                  <a:pt x="734" y="779"/>
                </a:lnTo>
                <a:lnTo>
                  <a:pt x="734" y="863"/>
                </a:lnTo>
                <a:lnTo>
                  <a:pt x="710" y="863"/>
                </a:lnTo>
                <a:lnTo>
                  <a:pt x="710" y="887"/>
                </a:lnTo>
                <a:lnTo>
                  <a:pt x="689" y="887"/>
                </a:lnTo>
                <a:lnTo>
                  <a:pt x="689" y="906"/>
                </a:lnTo>
                <a:lnTo>
                  <a:pt x="672" y="906"/>
                </a:lnTo>
                <a:lnTo>
                  <a:pt x="645" y="949"/>
                </a:lnTo>
                <a:lnTo>
                  <a:pt x="672" y="906"/>
                </a:lnTo>
                <a:lnTo>
                  <a:pt x="650" y="94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4" name="Freeform 100"/>
          <p:cNvSpPr/>
          <p:nvPr/>
        </p:nvSpPr>
        <p:spPr bwMode="auto">
          <a:xfrm>
            <a:off x="7386081" y="3914560"/>
            <a:ext cx="1440642" cy="1285237"/>
          </a:xfrm>
          <a:custGeom>
            <a:avLst/>
            <a:gdLst>
              <a:gd name="T0" fmla="*/ 409 w 1047"/>
              <a:gd name="T1" fmla="*/ 986 h 1009"/>
              <a:gd name="T2" fmla="*/ 336 w 1047"/>
              <a:gd name="T3" fmla="*/ 972 h 1009"/>
              <a:gd name="T4" fmla="*/ 353 w 1047"/>
              <a:gd name="T5" fmla="*/ 915 h 1009"/>
              <a:gd name="T6" fmla="*/ 391 w 1047"/>
              <a:gd name="T7" fmla="*/ 895 h 1009"/>
              <a:gd name="T8" fmla="*/ 425 w 1047"/>
              <a:gd name="T9" fmla="*/ 880 h 1009"/>
              <a:gd name="T10" fmla="*/ 409 w 1047"/>
              <a:gd name="T11" fmla="*/ 713 h 1009"/>
              <a:gd name="T12" fmla="*/ 353 w 1047"/>
              <a:gd name="T13" fmla="*/ 676 h 1009"/>
              <a:gd name="T14" fmla="*/ 336 w 1047"/>
              <a:gd name="T15" fmla="*/ 692 h 1009"/>
              <a:gd name="T16" fmla="*/ 320 w 1047"/>
              <a:gd name="T17" fmla="*/ 731 h 1009"/>
              <a:gd name="T18" fmla="*/ 249 w 1047"/>
              <a:gd name="T19" fmla="*/ 749 h 1009"/>
              <a:gd name="T20" fmla="*/ 188 w 1047"/>
              <a:gd name="T21" fmla="*/ 731 h 1009"/>
              <a:gd name="T22" fmla="*/ 86 w 1047"/>
              <a:gd name="T23" fmla="*/ 764 h 1009"/>
              <a:gd name="T24" fmla="*/ 86 w 1047"/>
              <a:gd name="T25" fmla="*/ 749 h 1009"/>
              <a:gd name="T26" fmla="*/ 69 w 1047"/>
              <a:gd name="T27" fmla="*/ 731 h 1009"/>
              <a:gd name="T28" fmla="*/ 31 w 1047"/>
              <a:gd name="T29" fmla="*/ 676 h 1009"/>
              <a:gd name="T30" fmla="*/ 48 w 1047"/>
              <a:gd name="T31" fmla="*/ 655 h 1009"/>
              <a:gd name="T32" fmla="*/ 69 w 1047"/>
              <a:gd name="T33" fmla="*/ 639 h 1009"/>
              <a:gd name="T34" fmla="*/ 86 w 1047"/>
              <a:gd name="T35" fmla="*/ 546 h 1009"/>
              <a:gd name="T36" fmla="*/ 15 w 1047"/>
              <a:gd name="T37" fmla="*/ 418 h 1009"/>
              <a:gd name="T38" fmla="*/ 0 w 1047"/>
              <a:gd name="T39" fmla="*/ 269 h 1009"/>
              <a:gd name="T40" fmla="*/ 2 w 1047"/>
              <a:gd name="T41" fmla="*/ 228 h 1009"/>
              <a:gd name="T42" fmla="*/ 31 w 1047"/>
              <a:gd name="T43" fmla="*/ 189 h 1009"/>
              <a:gd name="T44" fmla="*/ 48 w 1047"/>
              <a:gd name="T45" fmla="*/ 139 h 1009"/>
              <a:gd name="T46" fmla="*/ 69 w 1047"/>
              <a:gd name="T47" fmla="*/ 79 h 1009"/>
              <a:gd name="T48" fmla="*/ 86 w 1047"/>
              <a:gd name="T49" fmla="*/ 61 h 1009"/>
              <a:gd name="T50" fmla="*/ 231 w 1047"/>
              <a:gd name="T51" fmla="*/ 40 h 1009"/>
              <a:gd name="T52" fmla="*/ 265 w 1047"/>
              <a:gd name="T53" fmla="*/ 19 h 1009"/>
              <a:gd name="T54" fmla="*/ 283 w 1047"/>
              <a:gd name="T55" fmla="*/ 0 h 1009"/>
              <a:gd name="T56" fmla="*/ 337 w 1047"/>
              <a:gd name="T57" fmla="*/ 19 h 1009"/>
              <a:gd name="T58" fmla="*/ 374 w 1047"/>
              <a:gd name="T59" fmla="*/ 40 h 1009"/>
              <a:gd name="T60" fmla="*/ 395 w 1047"/>
              <a:gd name="T61" fmla="*/ 79 h 1009"/>
              <a:gd name="T62" fmla="*/ 410 w 1047"/>
              <a:gd name="T63" fmla="*/ 113 h 1009"/>
              <a:gd name="T64" fmla="*/ 433 w 1047"/>
              <a:gd name="T65" fmla="*/ 139 h 1009"/>
              <a:gd name="T66" fmla="*/ 736 w 1047"/>
              <a:gd name="T67" fmla="*/ 155 h 1009"/>
              <a:gd name="T68" fmla="*/ 753 w 1047"/>
              <a:gd name="T69" fmla="*/ 174 h 1009"/>
              <a:gd name="T70" fmla="*/ 770 w 1047"/>
              <a:gd name="T71" fmla="*/ 212 h 1009"/>
              <a:gd name="T72" fmla="*/ 862 w 1047"/>
              <a:gd name="T73" fmla="*/ 189 h 1009"/>
              <a:gd name="T74" fmla="*/ 878 w 1047"/>
              <a:gd name="T75" fmla="*/ 155 h 1009"/>
              <a:gd name="T76" fmla="*/ 913 w 1047"/>
              <a:gd name="T77" fmla="*/ 139 h 1009"/>
              <a:gd name="T78" fmla="*/ 952 w 1047"/>
              <a:gd name="T79" fmla="*/ 187 h 1009"/>
              <a:gd name="T80" fmla="*/ 969 w 1047"/>
              <a:gd name="T81" fmla="*/ 205 h 1009"/>
              <a:gd name="T82" fmla="*/ 984 w 1047"/>
              <a:gd name="T83" fmla="*/ 243 h 1009"/>
              <a:gd name="T84" fmla="*/ 1004 w 1047"/>
              <a:gd name="T85" fmla="*/ 281 h 1009"/>
              <a:gd name="T86" fmla="*/ 984 w 1047"/>
              <a:gd name="T87" fmla="*/ 298 h 1009"/>
              <a:gd name="T88" fmla="*/ 952 w 1047"/>
              <a:gd name="T89" fmla="*/ 317 h 1009"/>
              <a:gd name="T90" fmla="*/ 937 w 1047"/>
              <a:gd name="T91" fmla="*/ 395 h 1009"/>
              <a:gd name="T92" fmla="*/ 952 w 1047"/>
              <a:gd name="T93" fmla="*/ 414 h 1009"/>
              <a:gd name="T94" fmla="*/ 969 w 1047"/>
              <a:gd name="T95" fmla="*/ 546 h 1009"/>
              <a:gd name="T96" fmla="*/ 984 w 1047"/>
              <a:gd name="T97" fmla="*/ 567 h 1009"/>
              <a:gd name="T98" fmla="*/ 1004 w 1047"/>
              <a:gd name="T99" fmla="*/ 588 h 1009"/>
              <a:gd name="T100" fmla="*/ 1023 w 1047"/>
              <a:gd name="T101" fmla="*/ 622 h 1009"/>
              <a:gd name="T102" fmla="*/ 1047 w 1047"/>
              <a:gd name="T103" fmla="*/ 832 h 1009"/>
              <a:gd name="T104" fmla="*/ 1023 w 1047"/>
              <a:gd name="T105" fmla="*/ 855 h 1009"/>
              <a:gd name="T106" fmla="*/ 1004 w 1047"/>
              <a:gd name="T107" fmla="*/ 872 h 1009"/>
              <a:gd name="T108" fmla="*/ 984 w 1047"/>
              <a:gd name="T109" fmla="*/ 909 h 1009"/>
              <a:gd name="T110" fmla="*/ 969 w 1047"/>
              <a:gd name="T111" fmla="*/ 948 h 1009"/>
              <a:gd name="T112" fmla="*/ 844 w 1047"/>
              <a:gd name="T113" fmla="*/ 952 h 1009"/>
              <a:gd name="T114" fmla="*/ 669 w 1047"/>
              <a:gd name="T115" fmla="*/ 933 h 1009"/>
              <a:gd name="T116" fmla="*/ 624 w 1047"/>
              <a:gd name="T117" fmla="*/ 1006 h 1009"/>
              <a:gd name="T118" fmla="*/ 600 w 1047"/>
              <a:gd name="T119" fmla="*/ 986 h 1009"/>
              <a:gd name="T120" fmla="*/ 564 w 1047"/>
              <a:gd name="T121" fmla="*/ 952 h 1009"/>
              <a:gd name="T122" fmla="*/ 537 w 1047"/>
              <a:gd name="T123" fmla="*/ 972 h 1009"/>
              <a:gd name="T124" fmla="*/ 527 w 1047"/>
              <a:gd name="T125" fmla="*/ 1009 h 100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047"/>
              <a:gd name="T190" fmla="*/ 0 h 1009"/>
              <a:gd name="T191" fmla="*/ 1047 w 1047"/>
              <a:gd name="T192" fmla="*/ 1009 h 1009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047" h="1009">
                <a:moveTo>
                  <a:pt x="527" y="1009"/>
                </a:moveTo>
                <a:lnTo>
                  <a:pt x="409" y="986"/>
                </a:lnTo>
                <a:lnTo>
                  <a:pt x="409" y="972"/>
                </a:lnTo>
                <a:lnTo>
                  <a:pt x="336" y="972"/>
                </a:lnTo>
                <a:lnTo>
                  <a:pt x="336" y="915"/>
                </a:lnTo>
                <a:lnTo>
                  <a:pt x="353" y="915"/>
                </a:lnTo>
                <a:lnTo>
                  <a:pt x="353" y="895"/>
                </a:lnTo>
                <a:lnTo>
                  <a:pt x="391" y="895"/>
                </a:lnTo>
                <a:lnTo>
                  <a:pt x="409" y="880"/>
                </a:lnTo>
                <a:lnTo>
                  <a:pt x="425" y="880"/>
                </a:lnTo>
                <a:lnTo>
                  <a:pt x="425" y="713"/>
                </a:lnTo>
                <a:lnTo>
                  <a:pt x="409" y="713"/>
                </a:lnTo>
                <a:lnTo>
                  <a:pt x="409" y="676"/>
                </a:lnTo>
                <a:lnTo>
                  <a:pt x="353" y="676"/>
                </a:lnTo>
                <a:lnTo>
                  <a:pt x="353" y="692"/>
                </a:lnTo>
                <a:lnTo>
                  <a:pt x="336" y="692"/>
                </a:lnTo>
                <a:lnTo>
                  <a:pt x="336" y="731"/>
                </a:lnTo>
                <a:lnTo>
                  <a:pt x="320" y="731"/>
                </a:lnTo>
                <a:lnTo>
                  <a:pt x="320" y="749"/>
                </a:lnTo>
                <a:lnTo>
                  <a:pt x="249" y="749"/>
                </a:lnTo>
                <a:lnTo>
                  <a:pt x="231" y="731"/>
                </a:lnTo>
                <a:lnTo>
                  <a:pt x="188" y="731"/>
                </a:lnTo>
                <a:lnTo>
                  <a:pt x="188" y="767"/>
                </a:lnTo>
                <a:lnTo>
                  <a:pt x="86" y="764"/>
                </a:lnTo>
                <a:lnTo>
                  <a:pt x="85" y="767"/>
                </a:lnTo>
                <a:lnTo>
                  <a:pt x="86" y="749"/>
                </a:lnTo>
                <a:lnTo>
                  <a:pt x="69" y="749"/>
                </a:lnTo>
                <a:lnTo>
                  <a:pt x="69" y="731"/>
                </a:lnTo>
                <a:lnTo>
                  <a:pt x="31" y="731"/>
                </a:lnTo>
                <a:lnTo>
                  <a:pt x="31" y="676"/>
                </a:lnTo>
                <a:lnTo>
                  <a:pt x="48" y="676"/>
                </a:lnTo>
                <a:lnTo>
                  <a:pt x="48" y="655"/>
                </a:lnTo>
                <a:lnTo>
                  <a:pt x="69" y="655"/>
                </a:lnTo>
                <a:lnTo>
                  <a:pt x="69" y="639"/>
                </a:lnTo>
                <a:lnTo>
                  <a:pt x="86" y="639"/>
                </a:lnTo>
                <a:lnTo>
                  <a:pt x="86" y="546"/>
                </a:lnTo>
                <a:lnTo>
                  <a:pt x="69" y="546"/>
                </a:lnTo>
                <a:lnTo>
                  <a:pt x="15" y="418"/>
                </a:lnTo>
                <a:lnTo>
                  <a:pt x="15" y="269"/>
                </a:lnTo>
                <a:lnTo>
                  <a:pt x="0" y="269"/>
                </a:lnTo>
                <a:lnTo>
                  <a:pt x="0" y="231"/>
                </a:lnTo>
                <a:lnTo>
                  <a:pt x="2" y="228"/>
                </a:lnTo>
                <a:lnTo>
                  <a:pt x="31" y="212"/>
                </a:lnTo>
                <a:lnTo>
                  <a:pt x="31" y="189"/>
                </a:lnTo>
                <a:lnTo>
                  <a:pt x="48" y="174"/>
                </a:lnTo>
                <a:lnTo>
                  <a:pt x="48" y="139"/>
                </a:lnTo>
                <a:lnTo>
                  <a:pt x="69" y="139"/>
                </a:lnTo>
                <a:lnTo>
                  <a:pt x="69" y="79"/>
                </a:lnTo>
                <a:lnTo>
                  <a:pt x="86" y="79"/>
                </a:lnTo>
                <a:lnTo>
                  <a:pt x="86" y="61"/>
                </a:lnTo>
                <a:lnTo>
                  <a:pt x="231" y="61"/>
                </a:lnTo>
                <a:lnTo>
                  <a:pt x="231" y="40"/>
                </a:lnTo>
                <a:lnTo>
                  <a:pt x="265" y="40"/>
                </a:lnTo>
                <a:lnTo>
                  <a:pt x="265" y="19"/>
                </a:lnTo>
                <a:lnTo>
                  <a:pt x="283" y="19"/>
                </a:lnTo>
                <a:lnTo>
                  <a:pt x="283" y="0"/>
                </a:lnTo>
                <a:lnTo>
                  <a:pt x="337" y="0"/>
                </a:lnTo>
                <a:lnTo>
                  <a:pt x="337" y="19"/>
                </a:lnTo>
                <a:lnTo>
                  <a:pt x="374" y="19"/>
                </a:lnTo>
                <a:lnTo>
                  <a:pt x="374" y="40"/>
                </a:lnTo>
                <a:lnTo>
                  <a:pt x="395" y="61"/>
                </a:lnTo>
                <a:lnTo>
                  <a:pt x="395" y="79"/>
                </a:lnTo>
                <a:lnTo>
                  <a:pt x="410" y="97"/>
                </a:lnTo>
                <a:lnTo>
                  <a:pt x="410" y="113"/>
                </a:lnTo>
                <a:lnTo>
                  <a:pt x="433" y="113"/>
                </a:lnTo>
                <a:lnTo>
                  <a:pt x="433" y="139"/>
                </a:lnTo>
                <a:lnTo>
                  <a:pt x="736" y="139"/>
                </a:lnTo>
                <a:lnTo>
                  <a:pt x="736" y="155"/>
                </a:lnTo>
                <a:lnTo>
                  <a:pt x="753" y="155"/>
                </a:lnTo>
                <a:lnTo>
                  <a:pt x="753" y="174"/>
                </a:lnTo>
                <a:lnTo>
                  <a:pt x="770" y="189"/>
                </a:lnTo>
                <a:lnTo>
                  <a:pt x="770" y="212"/>
                </a:lnTo>
                <a:lnTo>
                  <a:pt x="862" y="212"/>
                </a:lnTo>
                <a:lnTo>
                  <a:pt x="862" y="189"/>
                </a:lnTo>
                <a:lnTo>
                  <a:pt x="878" y="189"/>
                </a:lnTo>
                <a:lnTo>
                  <a:pt x="878" y="155"/>
                </a:lnTo>
                <a:lnTo>
                  <a:pt x="895" y="155"/>
                </a:lnTo>
                <a:lnTo>
                  <a:pt x="913" y="139"/>
                </a:lnTo>
                <a:lnTo>
                  <a:pt x="933" y="139"/>
                </a:lnTo>
                <a:lnTo>
                  <a:pt x="952" y="187"/>
                </a:lnTo>
                <a:lnTo>
                  <a:pt x="969" y="187"/>
                </a:lnTo>
                <a:lnTo>
                  <a:pt x="969" y="205"/>
                </a:lnTo>
                <a:lnTo>
                  <a:pt x="984" y="205"/>
                </a:lnTo>
                <a:lnTo>
                  <a:pt x="984" y="243"/>
                </a:lnTo>
                <a:lnTo>
                  <a:pt x="1004" y="243"/>
                </a:lnTo>
                <a:lnTo>
                  <a:pt x="1004" y="281"/>
                </a:lnTo>
                <a:lnTo>
                  <a:pt x="984" y="281"/>
                </a:lnTo>
                <a:lnTo>
                  <a:pt x="984" y="298"/>
                </a:lnTo>
                <a:lnTo>
                  <a:pt x="952" y="298"/>
                </a:lnTo>
                <a:lnTo>
                  <a:pt x="952" y="317"/>
                </a:lnTo>
                <a:lnTo>
                  <a:pt x="937" y="317"/>
                </a:lnTo>
                <a:lnTo>
                  <a:pt x="937" y="395"/>
                </a:lnTo>
                <a:lnTo>
                  <a:pt x="952" y="395"/>
                </a:lnTo>
                <a:lnTo>
                  <a:pt x="952" y="414"/>
                </a:lnTo>
                <a:lnTo>
                  <a:pt x="969" y="414"/>
                </a:lnTo>
                <a:lnTo>
                  <a:pt x="969" y="546"/>
                </a:lnTo>
                <a:lnTo>
                  <a:pt x="984" y="546"/>
                </a:lnTo>
                <a:lnTo>
                  <a:pt x="984" y="567"/>
                </a:lnTo>
                <a:lnTo>
                  <a:pt x="1004" y="567"/>
                </a:lnTo>
                <a:lnTo>
                  <a:pt x="1004" y="588"/>
                </a:lnTo>
                <a:lnTo>
                  <a:pt x="1023" y="588"/>
                </a:lnTo>
                <a:lnTo>
                  <a:pt x="1023" y="622"/>
                </a:lnTo>
                <a:lnTo>
                  <a:pt x="1047" y="622"/>
                </a:lnTo>
                <a:lnTo>
                  <a:pt x="1047" y="832"/>
                </a:lnTo>
                <a:lnTo>
                  <a:pt x="1023" y="832"/>
                </a:lnTo>
                <a:lnTo>
                  <a:pt x="1023" y="855"/>
                </a:lnTo>
                <a:lnTo>
                  <a:pt x="1004" y="855"/>
                </a:lnTo>
                <a:lnTo>
                  <a:pt x="1004" y="872"/>
                </a:lnTo>
                <a:lnTo>
                  <a:pt x="984" y="872"/>
                </a:lnTo>
                <a:lnTo>
                  <a:pt x="984" y="909"/>
                </a:lnTo>
                <a:lnTo>
                  <a:pt x="969" y="909"/>
                </a:lnTo>
                <a:lnTo>
                  <a:pt x="969" y="948"/>
                </a:lnTo>
                <a:lnTo>
                  <a:pt x="971" y="952"/>
                </a:lnTo>
                <a:lnTo>
                  <a:pt x="844" y="952"/>
                </a:lnTo>
                <a:lnTo>
                  <a:pt x="820" y="933"/>
                </a:lnTo>
                <a:lnTo>
                  <a:pt x="669" y="933"/>
                </a:lnTo>
                <a:lnTo>
                  <a:pt x="669" y="1006"/>
                </a:lnTo>
                <a:lnTo>
                  <a:pt x="624" y="1006"/>
                </a:lnTo>
                <a:lnTo>
                  <a:pt x="624" y="986"/>
                </a:lnTo>
                <a:lnTo>
                  <a:pt x="600" y="986"/>
                </a:lnTo>
                <a:lnTo>
                  <a:pt x="600" y="952"/>
                </a:lnTo>
                <a:lnTo>
                  <a:pt x="564" y="952"/>
                </a:lnTo>
                <a:lnTo>
                  <a:pt x="564" y="972"/>
                </a:lnTo>
                <a:lnTo>
                  <a:pt x="537" y="972"/>
                </a:lnTo>
                <a:lnTo>
                  <a:pt x="535" y="1006"/>
                </a:lnTo>
                <a:lnTo>
                  <a:pt x="527" y="100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5" name="Freeform 105"/>
          <p:cNvSpPr/>
          <p:nvPr/>
        </p:nvSpPr>
        <p:spPr bwMode="auto">
          <a:xfrm>
            <a:off x="3931580" y="1934436"/>
            <a:ext cx="870984" cy="1357022"/>
          </a:xfrm>
          <a:custGeom>
            <a:avLst/>
            <a:gdLst>
              <a:gd name="T0" fmla="*/ 201 w 864"/>
              <a:gd name="T1" fmla="*/ 364 h 1457"/>
              <a:gd name="T2" fmla="*/ 342 w 864"/>
              <a:gd name="T3" fmla="*/ 202 h 1457"/>
              <a:gd name="T4" fmla="*/ 381 w 864"/>
              <a:gd name="T5" fmla="*/ 180 h 1457"/>
              <a:gd name="T6" fmla="*/ 417 w 864"/>
              <a:gd name="T7" fmla="*/ 164 h 1457"/>
              <a:gd name="T8" fmla="*/ 469 w 864"/>
              <a:gd name="T9" fmla="*/ 150 h 1457"/>
              <a:gd name="T10" fmla="*/ 486 w 864"/>
              <a:gd name="T11" fmla="*/ 109 h 1457"/>
              <a:gd name="T12" fmla="*/ 505 w 864"/>
              <a:gd name="T13" fmla="*/ 91 h 1457"/>
              <a:gd name="T14" fmla="*/ 519 w 864"/>
              <a:gd name="T15" fmla="*/ 71 h 1457"/>
              <a:gd name="T16" fmla="*/ 539 w 864"/>
              <a:gd name="T17" fmla="*/ 53 h 1457"/>
              <a:gd name="T18" fmla="*/ 578 w 864"/>
              <a:gd name="T19" fmla="*/ 0 h 1457"/>
              <a:gd name="T20" fmla="*/ 720 w 864"/>
              <a:gd name="T21" fmla="*/ 180 h 1457"/>
              <a:gd name="T22" fmla="*/ 703 w 864"/>
              <a:gd name="T23" fmla="*/ 218 h 1457"/>
              <a:gd name="T24" fmla="*/ 682 w 864"/>
              <a:gd name="T25" fmla="*/ 292 h 1457"/>
              <a:gd name="T26" fmla="*/ 703 w 864"/>
              <a:gd name="T27" fmla="*/ 389 h 1457"/>
              <a:gd name="T28" fmla="*/ 682 w 864"/>
              <a:gd name="T29" fmla="*/ 403 h 1457"/>
              <a:gd name="T30" fmla="*/ 659 w 864"/>
              <a:gd name="T31" fmla="*/ 645 h 1457"/>
              <a:gd name="T32" fmla="*/ 682 w 864"/>
              <a:gd name="T33" fmla="*/ 956 h 1457"/>
              <a:gd name="T34" fmla="*/ 703 w 864"/>
              <a:gd name="T35" fmla="*/ 992 h 1457"/>
              <a:gd name="T36" fmla="*/ 720 w 864"/>
              <a:gd name="T37" fmla="*/ 1050 h 1457"/>
              <a:gd name="T38" fmla="*/ 738 w 864"/>
              <a:gd name="T39" fmla="*/ 1087 h 1457"/>
              <a:gd name="T40" fmla="*/ 755 w 864"/>
              <a:gd name="T41" fmla="*/ 1143 h 1457"/>
              <a:gd name="T42" fmla="*/ 771 w 864"/>
              <a:gd name="T43" fmla="*/ 1181 h 1457"/>
              <a:gd name="T44" fmla="*/ 788 w 864"/>
              <a:gd name="T45" fmla="*/ 1217 h 1457"/>
              <a:gd name="T46" fmla="*/ 805 w 864"/>
              <a:gd name="T47" fmla="*/ 1236 h 1457"/>
              <a:gd name="T48" fmla="*/ 864 w 864"/>
              <a:gd name="T49" fmla="*/ 1364 h 1457"/>
              <a:gd name="T50" fmla="*/ 805 w 864"/>
              <a:gd name="T51" fmla="*/ 1350 h 1457"/>
              <a:gd name="T52" fmla="*/ 755 w 864"/>
              <a:gd name="T53" fmla="*/ 1364 h 1457"/>
              <a:gd name="T54" fmla="*/ 593 w 864"/>
              <a:gd name="T55" fmla="*/ 1398 h 1457"/>
              <a:gd name="T56" fmla="*/ 578 w 864"/>
              <a:gd name="T57" fmla="*/ 1441 h 1457"/>
              <a:gd name="T58" fmla="*/ 555 w 864"/>
              <a:gd name="T59" fmla="*/ 1457 h 1457"/>
              <a:gd name="T60" fmla="*/ 486 w 864"/>
              <a:gd name="T61" fmla="*/ 1441 h 1457"/>
              <a:gd name="T62" fmla="*/ 272 w 864"/>
              <a:gd name="T63" fmla="*/ 1420 h 1457"/>
              <a:gd name="T64" fmla="*/ 255 w 864"/>
              <a:gd name="T65" fmla="*/ 1398 h 1457"/>
              <a:gd name="T66" fmla="*/ 237 w 864"/>
              <a:gd name="T67" fmla="*/ 1382 h 1457"/>
              <a:gd name="T68" fmla="*/ 218 w 864"/>
              <a:gd name="T69" fmla="*/ 1364 h 1457"/>
              <a:gd name="T70" fmla="*/ 167 w 864"/>
              <a:gd name="T71" fmla="*/ 1350 h 1457"/>
              <a:gd name="T72" fmla="*/ 131 w 864"/>
              <a:gd name="T73" fmla="*/ 1329 h 1457"/>
              <a:gd name="T74" fmla="*/ 113 w 864"/>
              <a:gd name="T75" fmla="*/ 1288 h 1457"/>
              <a:gd name="T76" fmla="*/ 76 w 864"/>
              <a:gd name="T77" fmla="*/ 1270 h 1457"/>
              <a:gd name="T78" fmla="*/ 60 w 864"/>
              <a:gd name="T79" fmla="*/ 1236 h 1457"/>
              <a:gd name="T80" fmla="*/ 39 w 864"/>
              <a:gd name="T81" fmla="*/ 1217 h 1457"/>
              <a:gd name="T82" fmla="*/ 0 w 864"/>
              <a:gd name="T83" fmla="*/ 1147 h 1457"/>
              <a:gd name="T84" fmla="*/ 4 w 864"/>
              <a:gd name="T85" fmla="*/ 1133 h 1457"/>
              <a:gd name="T86" fmla="*/ 22 w 864"/>
              <a:gd name="T87" fmla="*/ 1094 h 1457"/>
              <a:gd name="T88" fmla="*/ 39 w 864"/>
              <a:gd name="T89" fmla="*/ 933 h 1457"/>
              <a:gd name="T90" fmla="*/ 57 w 864"/>
              <a:gd name="T91" fmla="*/ 910 h 1457"/>
              <a:gd name="T92" fmla="*/ 73 w 864"/>
              <a:gd name="T93" fmla="*/ 895 h 1457"/>
              <a:gd name="T94" fmla="*/ 89 w 864"/>
              <a:gd name="T95" fmla="*/ 839 h 1457"/>
              <a:gd name="T96" fmla="*/ 339 w 864"/>
              <a:gd name="T97" fmla="*/ 877 h 1457"/>
              <a:gd name="T98" fmla="*/ 358 w 864"/>
              <a:gd name="T99" fmla="*/ 895 h 1457"/>
              <a:gd name="T100" fmla="*/ 395 w 864"/>
              <a:gd name="T101" fmla="*/ 670 h 1457"/>
              <a:gd name="T102" fmla="*/ 432 w 864"/>
              <a:gd name="T103" fmla="*/ 654 h 1457"/>
              <a:gd name="T104" fmla="*/ 446 w 864"/>
              <a:gd name="T105" fmla="*/ 632 h 1457"/>
              <a:gd name="T106" fmla="*/ 395 w 864"/>
              <a:gd name="T107" fmla="*/ 580 h 1457"/>
              <a:gd name="T108" fmla="*/ 254 w 864"/>
              <a:gd name="T109" fmla="*/ 507 h 1457"/>
              <a:gd name="T110" fmla="*/ 184 w 864"/>
              <a:gd name="T111" fmla="*/ 489 h 1457"/>
              <a:gd name="T112" fmla="*/ 162 w 864"/>
              <a:gd name="T113" fmla="*/ 451 h 1457"/>
              <a:gd name="T114" fmla="*/ 144 w 864"/>
              <a:gd name="T115" fmla="*/ 290 h 1457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864"/>
              <a:gd name="T175" fmla="*/ 0 h 1457"/>
              <a:gd name="T176" fmla="*/ 864 w 864"/>
              <a:gd name="T177" fmla="*/ 1457 h 1457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864" h="1457">
                <a:moveTo>
                  <a:pt x="148" y="264"/>
                </a:moveTo>
                <a:lnTo>
                  <a:pt x="201" y="364"/>
                </a:lnTo>
                <a:lnTo>
                  <a:pt x="342" y="364"/>
                </a:lnTo>
                <a:lnTo>
                  <a:pt x="342" y="202"/>
                </a:lnTo>
                <a:lnTo>
                  <a:pt x="358" y="180"/>
                </a:lnTo>
                <a:lnTo>
                  <a:pt x="381" y="180"/>
                </a:lnTo>
                <a:lnTo>
                  <a:pt x="399" y="164"/>
                </a:lnTo>
                <a:lnTo>
                  <a:pt x="417" y="164"/>
                </a:lnTo>
                <a:lnTo>
                  <a:pt x="449" y="150"/>
                </a:lnTo>
                <a:lnTo>
                  <a:pt x="469" y="150"/>
                </a:lnTo>
                <a:lnTo>
                  <a:pt x="469" y="109"/>
                </a:lnTo>
                <a:lnTo>
                  <a:pt x="486" y="109"/>
                </a:lnTo>
                <a:lnTo>
                  <a:pt x="486" y="91"/>
                </a:lnTo>
                <a:lnTo>
                  <a:pt x="505" y="91"/>
                </a:lnTo>
                <a:lnTo>
                  <a:pt x="505" y="71"/>
                </a:lnTo>
                <a:lnTo>
                  <a:pt x="519" y="71"/>
                </a:lnTo>
                <a:lnTo>
                  <a:pt x="519" y="53"/>
                </a:lnTo>
                <a:lnTo>
                  <a:pt x="539" y="53"/>
                </a:lnTo>
                <a:lnTo>
                  <a:pt x="539" y="33"/>
                </a:lnTo>
                <a:lnTo>
                  <a:pt x="578" y="0"/>
                </a:lnTo>
                <a:lnTo>
                  <a:pt x="720" y="0"/>
                </a:lnTo>
                <a:lnTo>
                  <a:pt x="720" y="180"/>
                </a:lnTo>
                <a:lnTo>
                  <a:pt x="703" y="202"/>
                </a:lnTo>
                <a:lnTo>
                  <a:pt x="703" y="218"/>
                </a:lnTo>
                <a:lnTo>
                  <a:pt x="682" y="218"/>
                </a:lnTo>
                <a:lnTo>
                  <a:pt x="682" y="292"/>
                </a:lnTo>
                <a:lnTo>
                  <a:pt x="703" y="292"/>
                </a:lnTo>
                <a:lnTo>
                  <a:pt x="703" y="389"/>
                </a:lnTo>
                <a:lnTo>
                  <a:pt x="682" y="389"/>
                </a:lnTo>
                <a:lnTo>
                  <a:pt x="682" y="403"/>
                </a:lnTo>
                <a:lnTo>
                  <a:pt x="659" y="426"/>
                </a:lnTo>
                <a:lnTo>
                  <a:pt x="659" y="645"/>
                </a:lnTo>
                <a:lnTo>
                  <a:pt x="682" y="645"/>
                </a:lnTo>
                <a:lnTo>
                  <a:pt x="682" y="956"/>
                </a:lnTo>
                <a:lnTo>
                  <a:pt x="703" y="956"/>
                </a:lnTo>
                <a:lnTo>
                  <a:pt x="703" y="992"/>
                </a:lnTo>
                <a:lnTo>
                  <a:pt x="720" y="992"/>
                </a:lnTo>
                <a:lnTo>
                  <a:pt x="720" y="1050"/>
                </a:lnTo>
                <a:lnTo>
                  <a:pt x="738" y="1050"/>
                </a:lnTo>
                <a:lnTo>
                  <a:pt x="738" y="1087"/>
                </a:lnTo>
                <a:lnTo>
                  <a:pt x="755" y="1087"/>
                </a:lnTo>
                <a:lnTo>
                  <a:pt x="755" y="1143"/>
                </a:lnTo>
                <a:lnTo>
                  <a:pt x="771" y="1161"/>
                </a:lnTo>
                <a:lnTo>
                  <a:pt x="771" y="1181"/>
                </a:lnTo>
                <a:lnTo>
                  <a:pt x="788" y="1181"/>
                </a:lnTo>
                <a:lnTo>
                  <a:pt x="788" y="1217"/>
                </a:lnTo>
                <a:lnTo>
                  <a:pt x="805" y="1217"/>
                </a:lnTo>
                <a:lnTo>
                  <a:pt x="805" y="1236"/>
                </a:lnTo>
                <a:lnTo>
                  <a:pt x="864" y="1288"/>
                </a:lnTo>
                <a:lnTo>
                  <a:pt x="864" y="1364"/>
                </a:lnTo>
                <a:lnTo>
                  <a:pt x="805" y="1364"/>
                </a:lnTo>
                <a:lnTo>
                  <a:pt x="805" y="1350"/>
                </a:lnTo>
                <a:lnTo>
                  <a:pt x="755" y="1350"/>
                </a:lnTo>
                <a:lnTo>
                  <a:pt x="755" y="1364"/>
                </a:lnTo>
                <a:lnTo>
                  <a:pt x="593" y="1364"/>
                </a:lnTo>
                <a:lnTo>
                  <a:pt x="593" y="1398"/>
                </a:lnTo>
                <a:lnTo>
                  <a:pt x="578" y="1398"/>
                </a:lnTo>
                <a:lnTo>
                  <a:pt x="578" y="1441"/>
                </a:lnTo>
                <a:lnTo>
                  <a:pt x="555" y="1441"/>
                </a:lnTo>
                <a:lnTo>
                  <a:pt x="555" y="1457"/>
                </a:lnTo>
                <a:lnTo>
                  <a:pt x="486" y="1457"/>
                </a:lnTo>
                <a:lnTo>
                  <a:pt x="486" y="1441"/>
                </a:lnTo>
                <a:lnTo>
                  <a:pt x="272" y="1441"/>
                </a:lnTo>
                <a:lnTo>
                  <a:pt x="272" y="1420"/>
                </a:lnTo>
                <a:lnTo>
                  <a:pt x="255" y="1420"/>
                </a:lnTo>
                <a:lnTo>
                  <a:pt x="255" y="1398"/>
                </a:lnTo>
                <a:lnTo>
                  <a:pt x="237" y="1398"/>
                </a:lnTo>
                <a:lnTo>
                  <a:pt x="237" y="1382"/>
                </a:lnTo>
                <a:lnTo>
                  <a:pt x="218" y="1382"/>
                </a:lnTo>
                <a:lnTo>
                  <a:pt x="218" y="1364"/>
                </a:lnTo>
                <a:lnTo>
                  <a:pt x="167" y="1364"/>
                </a:lnTo>
                <a:lnTo>
                  <a:pt x="167" y="1350"/>
                </a:lnTo>
                <a:lnTo>
                  <a:pt x="131" y="1350"/>
                </a:lnTo>
                <a:lnTo>
                  <a:pt x="131" y="1329"/>
                </a:lnTo>
                <a:lnTo>
                  <a:pt x="113" y="1305"/>
                </a:lnTo>
                <a:lnTo>
                  <a:pt x="113" y="1288"/>
                </a:lnTo>
                <a:lnTo>
                  <a:pt x="76" y="1288"/>
                </a:lnTo>
                <a:lnTo>
                  <a:pt x="76" y="1270"/>
                </a:lnTo>
                <a:lnTo>
                  <a:pt x="60" y="1255"/>
                </a:lnTo>
                <a:lnTo>
                  <a:pt x="60" y="1236"/>
                </a:lnTo>
                <a:lnTo>
                  <a:pt x="39" y="1236"/>
                </a:lnTo>
                <a:lnTo>
                  <a:pt x="39" y="1217"/>
                </a:lnTo>
                <a:lnTo>
                  <a:pt x="22" y="1198"/>
                </a:lnTo>
                <a:lnTo>
                  <a:pt x="0" y="1147"/>
                </a:lnTo>
                <a:lnTo>
                  <a:pt x="4" y="1148"/>
                </a:lnTo>
                <a:lnTo>
                  <a:pt x="4" y="1133"/>
                </a:lnTo>
                <a:lnTo>
                  <a:pt x="22" y="1133"/>
                </a:lnTo>
                <a:lnTo>
                  <a:pt x="22" y="1094"/>
                </a:lnTo>
                <a:lnTo>
                  <a:pt x="39" y="1094"/>
                </a:lnTo>
                <a:lnTo>
                  <a:pt x="39" y="933"/>
                </a:lnTo>
                <a:lnTo>
                  <a:pt x="57" y="933"/>
                </a:lnTo>
                <a:lnTo>
                  <a:pt x="57" y="910"/>
                </a:lnTo>
                <a:lnTo>
                  <a:pt x="73" y="910"/>
                </a:lnTo>
                <a:lnTo>
                  <a:pt x="73" y="895"/>
                </a:lnTo>
                <a:lnTo>
                  <a:pt x="89" y="895"/>
                </a:lnTo>
                <a:lnTo>
                  <a:pt x="89" y="839"/>
                </a:lnTo>
                <a:lnTo>
                  <a:pt x="339" y="839"/>
                </a:lnTo>
                <a:lnTo>
                  <a:pt x="339" y="877"/>
                </a:lnTo>
                <a:lnTo>
                  <a:pt x="358" y="877"/>
                </a:lnTo>
                <a:lnTo>
                  <a:pt x="358" y="895"/>
                </a:lnTo>
                <a:lnTo>
                  <a:pt x="395" y="895"/>
                </a:lnTo>
                <a:lnTo>
                  <a:pt x="395" y="670"/>
                </a:lnTo>
                <a:lnTo>
                  <a:pt x="411" y="654"/>
                </a:lnTo>
                <a:lnTo>
                  <a:pt x="432" y="654"/>
                </a:lnTo>
                <a:lnTo>
                  <a:pt x="432" y="632"/>
                </a:lnTo>
                <a:lnTo>
                  <a:pt x="446" y="632"/>
                </a:lnTo>
                <a:lnTo>
                  <a:pt x="446" y="580"/>
                </a:lnTo>
                <a:lnTo>
                  <a:pt x="395" y="580"/>
                </a:lnTo>
                <a:lnTo>
                  <a:pt x="288" y="544"/>
                </a:lnTo>
                <a:lnTo>
                  <a:pt x="254" y="507"/>
                </a:lnTo>
                <a:lnTo>
                  <a:pt x="217" y="489"/>
                </a:lnTo>
                <a:lnTo>
                  <a:pt x="184" y="489"/>
                </a:lnTo>
                <a:lnTo>
                  <a:pt x="162" y="469"/>
                </a:lnTo>
                <a:lnTo>
                  <a:pt x="162" y="451"/>
                </a:lnTo>
                <a:lnTo>
                  <a:pt x="144" y="451"/>
                </a:lnTo>
                <a:lnTo>
                  <a:pt x="144" y="290"/>
                </a:lnTo>
                <a:lnTo>
                  <a:pt x="148" y="26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6" name="Freeform 106"/>
          <p:cNvSpPr/>
          <p:nvPr/>
        </p:nvSpPr>
        <p:spPr bwMode="auto">
          <a:xfrm>
            <a:off x="5533010" y="3838881"/>
            <a:ext cx="1569072" cy="1292843"/>
          </a:xfrm>
          <a:custGeom>
            <a:avLst/>
            <a:gdLst>
              <a:gd name="T0" fmla="*/ 286 w 1139"/>
              <a:gd name="T1" fmla="*/ 424 h 1015"/>
              <a:gd name="T2" fmla="*/ 231 w 1139"/>
              <a:gd name="T3" fmla="*/ 440 h 1015"/>
              <a:gd name="T4" fmla="*/ 18 w 1139"/>
              <a:gd name="T5" fmla="*/ 463 h 1015"/>
              <a:gd name="T6" fmla="*/ 0 w 1139"/>
              <a:gd name="T7" fmla="*/ 478 h 1015"/>
              <a:gd name="T8" fmla="*/ 18 w 1139"/>
              <a:gd name="T9" fmla="*/ 590 h 1015"/>
              <a:gd name="T10" fmla="*/ 38 w 1139"/>
              <a:gd name="T11" fmla="*/ 626 h 1015"/>
              <a:gd name="T12" fmla="*/ 53 w 1139"/>
              <a:gd name="T13" fmla="*/ 665 h 1015"/>
              <a:gd name="T14" fmla="*/ 71 w 1139"/>
              <a:gd name="T15" fmla="*/ 608 h 1015"/>
              <a:gd name="T16" fmla="*/ 87 w 1139"/>
              <a:gd name="T17" fmla="*/ 590 h 1015"/>
              <a:gd name="T18" fmla="*/ 144 w 1139"/>
              <a:gd name="T19" fmla="*/ 572 h 1015"/>
              <a:gd name="T20" fmla="*/ 179 w 1139"/>
              <a:gd name="T21" fmla="*/ 551 h 1015"/>
              <a:gd name="T22" fmla="*/ 159 w 1139"/>
              <a:gd name="T23" fmla="*/ 665 h 1015"/>
              <a:gd name="T24" fmla="*/ 144 w 1139"/>
              <a:gd name="T25" fmla="*/ 699 h 1015"/>
              <a:gd name="T26" fmla="*/ 122 w 1139"/>
              <a:gd name="T27" fmla="*/ 774 h 1015"/>
              <a:gd name="T28" fmla="*/ 144 w 1139"/>
              <a:gd name="T29" fmla="*/ 883 h 1015"/>
              <a:gd name="T30" fmla="*/ 159 w 1139"/>
              <a:gd name="T31" fmla="*/ 921 h 1015"/>
              <a:gd name="T32" fmla="*/ 194 w 1139"/>
              <a:gd name="T33" fmla="*/ 1015 h 1015"/>
              <a:gd name="T34" fmla="*/ 231 w 1139"/>
              <a:gd name="T35" fmla="*/ 995 h 1015"/>
              <a:gd name="T36" fmla="*/ 254 w 1139"/>
              <a:gd name="T37" fmla="*/ 883 h 1015"/>
              <a:gd name="T38" fmla="*/ 516 w 1139"/>
              <a:gd name="T39" fmla="*/ 865 h 1015"/>
              <a:gd name="T40" fmla="*/ 532 w 1139"/>
              <a:gd name="T41" fmla="*/ 811 h 1015"/>
              <a:gd name="T42" fmla="*/ 572 w 1139"/>
              <a:gd name="T43" fmla="*/ 831 h 1015"/>
              <a:gd name="T44" fmla="*/ 697 w 1139"/>
              <a:gd name="T45" fmla="*/ 865 h 1015"/>
              <a:gd name="T46" fmla="*/ 715 w 1139"/>
              <a:gd name="T47" fmla="*/ 883 h 1015"/>
              <a:gd name="T48" fmla="*/ 731 w 1139"/>
              <a:gd name="T49" fmla="*/ 901 h 1015"/>
              <a:gd name="T50" fmla="*/ 817 w 1139"/>
              <a:gd name="T51" fmla="*/ 845 h 1015"/>
              <a:gd name="T52" fmla="*/ 875 w 1139"/>
              <a:gd name="T53" fmla="*/ 774 h 1015"/>
              <a:gd name="T54" fmla="*/ 889 w 1139"/>
              <a:gd name="T55" fmla="*/ 754 h 1015"/>
              <a:gd name="T56" fmla="*/ 907 w 1139"/>
              <a:gd name="T57" fmla="*/ 739 h 1015"/>
              <a:gd name="T58" fmla="*/ 942 w 1139"/>
              <a:gd name="T59" fmla="*/ 720 h 1015"/>
              <a:gd name="T60" fmla="*/ 1036 w 1139"/>
              <a:gd name="T61" fmla="*/ 699 h 1015"/>
              <a:gd name="T62" fmla="*/ 1084 w 1139"/>
              <a:gd name="T63" fmla="*/ 677 h 1015"/>
              <a:gd name="T64" fmla="*/ 1139 w 1139"/>
              <a:gd name="T65" fmla="*/ 665 h 1015"/>
              <a:gd name="T66" fmla="*/ 1122 w 1139"/>
              <a:gd name="T67" fmla="*/ 608 h 1015"/>
              <a:gd name="T68" fmla="*/ 1084 w 1139"/>
              <a:gd name="T69" fmla="*/ 590 h 1015"/>
              <a:gd name="T70" fmla="*/ 1101 w 1139"/>
              <a:gd name="T71" fmla="*/ 535 h 1015"/>
              <a:gd name="T72" fmla="*/ 1122 w 1139"/>
              <a:gd name="T73" fmla="*/ 514 h 1015"/>
              <a:gd name="T74" fmla="*/ 1139 w 1139"/>
              <a:gd name="T75" fmla="*/ 498 h 1015"/>
              <a:gd name="T76" fmla="*/ 1122 w 1139"/>
              <a:gd name="T77" fmla="*/ 405 h 1015"/>
              <a:gd name="T78" fmla="*/ 962 w 1139"/>
              <a:gd name="T79" fmla="*/ 277 h 1015"/>
              <a:gd name="T80" fmla="*/ 942 w 1139"/>
              <a:gd name="T81" fmla="*/ 242 h 1015"/>
              <a:gd name="T82" fmla="*/ 924 w 1139"/>
              <a:gd name="T83" fmla="*/ 216 h 1015"/>
              <a:gd name="T84" fmla="*/ 907 w 1139"/>
              <a:gd name="T85" fmla="*/ 74 h 1015"/>
              <a:gd name="T86" fmla="*/ 889 w 1139"/>
              <a:gd name="T87" fmla="*/ 33 h 1015"/>
              <a:gd name="T88" fmla="*/ 854 w 1139"/>
              <a:gd name="T89" fmla="*/ 0 h 1015"/>
              <a:gd name="T90" fmla="*/ 766 w 1139"/>
              <a:gd name="T91" fmla="*/ 164 h 1015"/>
              <a:gd name="T92" fmla="*/ 660 w 1139"/>
              <a:gd name="T93" fmla="*/ 242 h 1015"/>
              <a:gd name="T94" fmla="*/ 465 w 1139"/>
              <a:gd name="T95" fmla="*/ 242 h 1015"/>
              <a:gd name="T96" fmla="*/ 482 w 1139"/>
              <a:gd name="T97" fmla="*/ 277 h 1015"/>
              <a:gd name="T98" fmla="*/ 500 w 1139"/>
              <a:gd name="T99" fmla="*/ 291 h 1015"/>
              <a:gd name="T100" fmla="*/ 516 w 1139"/>
              <a:gd name="T101" fmla="*/ 352 h 1015"/>
              <a:gd name="T102" fmla="*/ 319 w 1139"/>
              <a:gd name="T103" fmla="*/ 366 h 1015"/>
              <a:gd name="T104" fmla="*/ 302 w 1139"/>
              <a:gd name="T105" fmla="*/ 385 h 1015"/>
              <a:gd name="T106" fmla="*/ 286 w 1139"/>
              <a:gd name="T107" fmla="*/ 405 h 1015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139"/>
              <a:gd name="T163" fmla="*/ 0 h 1015"/>
              <a:gd name="T164" fmla="*/ 1139 w 1139"/>
              <a:gd name="T165" fmla="*/ 1015 h 1015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139" h="1015">
                <a:moveTo>
                  <a:pt x="281" y="409"/>
                </a:moveTo>
                <a:lnTo>
                  <a:pt x="286" y="424"/>
                </a:lnTo>
                <a:lnTo>
                  <a:pt x="254" y="424"/>
                </a:lnTo>
                <a:lnTo>
                  <a:pt x="231" y="440"/>
                </a:lnTo>
                <a:lnTo>
                  <a:pt x="231" y="463"/>
                </a:lnTo>
                <a:lnTo>
                  <a:pt x="18" y="463"/>
                </a:lnTo>
                <a:lnTo>
                  <a:pt x="18" y="478"/>
                </a:lnTo>
                <a:lnTo>
                  <a:pt x="0" y="478"/>
                </a:lnTo>
                <a:lnTo>
                  <a:pt x="0" y="572"/>
                </a:lnTo>
                <a:lnTo>
                  <a:pt x="18" y="590"/>
                </a:lnTo>
                <a:lnTo>
                  <a:pt x="18" y="626"/>
                </a:lnTo>
                <a:lnTo>
                  <a:pt x="38" y="626"/>
                </a:lnTo>
                <a:lnTo>
                  <a:pt x="38" y="665"/>
                </a:lnTo>
                <a:lnTo>
                  <a:pt x="53" y="665"/>
                </a:lnTo>
                <a:lnTo>
                  <a:pt x="53" y="626"/>
                </a:lnTo>
                <a:lnTo>
                  <a:pt x="71" y="608"/>
                </a:lnTo>
                <a:lnTo>
                  <a:pt x="71" y="590"/>
                </a:lnTo>
                <a:lnTo>
                  <a:pt x="87" y="590"/>
                </a:lnTo>
                <a:lnTo>
                  <a:pt x="87" y="572"/>
                </a:lnTo>
                <a:lnTo>
                  <a:pt x="144" y="572"/>
                </a:lnTo>
                <a:lnTo>
                  <a:pt x="144" y="551"/>
                </a:lnTo>
                <a:lnTo>
                  <a:pt x="179" y="551"/>
                </a:lnTo>
                <a:lnTo>
                  <a:pt x="179" y="643"/>
                </a:lnTo>
                <a:lnTo>
                  <a:pt x="159" y="665"/>
                </a:lnTo>
                <a:lnTo>
                  <a:pt x="159" y="699"/>
                </a:lnTo>
                <a:lnTo>
                  <a:pt x="144" y="699"/>
                </a:lnTo>
                <a:lnTo>
                  <a:pt x="144" y="774"/>
                </a:lnTo>
                <a:lnTo>
                  <a:pt x="122" y="774"/>
                </a:lnTo>
                <a:lnTo>
                  <a:pt x="122" y="865"/>
                </a:lnTo>
                <a:lnTo>
                  <a:pt x="144" y="883"/>
                </a:lnTo>
                <a:lnTo>
                  <a:pt x="144" y="901"/>
                </a:lnTo>
                <a:lnTo>
                  <a:pt x="159" y="921"/>
                </a:lnTo>
                <a:lnTo>
                  <a:pt x="159" y="1015"/>
                </a:lnTo>
                <a:lnTo>
                  <a:pt x="194" y="1015"/>
                </a:lnTo>
                <a:lnTo>
                  <a:pt x="231" y="1015"/>
                </a:lnTo>
                <a:lnTo>
                  <a:pt x="231" y="995"/>
                </a:lnTo>
                <a:lnTo>
                  <a:pt x="254" y="995"/>
                </a:lnTo>
                <a:lnTo>
                  <a:pt x="254" y="883"/>
                </a:lnTo>
                <a:lnTo>
                  <a:pt x="500" y="883"/>
                </a:lnTo>
                <a:lnTo>
                  <a:pt x="516" y="865"/>
                </a:lnTo>
                <a:lnTo>
                  <a:pt x="532" y="865"/>
                </a:lnTo>
                <a:lnTo>
                  <a:pt x="532" y="811"/>
                </a:lnTo>
                <a:lnTo>
                  <a:pt x="556" y="811"/>
                </a:lnTo>
                <a:lnTo>
                  <a:pt x="572" y="831"/>
                </a:lnTo>
                <a:lnTo>
                  <a:pt x="697" y="845"/>
                </a:lnTo>
                <a:lnTo>
                  <a:pt x="697" y="865"/>
                </a:lnTo>
                <a:lnTo>
                  <a:pt x="715" y="865"/>
                </a:lnTo>
                <a:lnTo>
                  <a:pt x="715" y="883"/>
                </a:lnTo>
                <a:lnTo>
                  <a:pt x="731" y="883"/>
                </a:lnTo>
                <a:lnTo>
                  <a:pt x="731" y="901"/>
                </a:lnTo>
                <a:lnTo>
                  <a:pt x="817" y="901"/>
                </a:lnTo>
                <a:lnTo>
                  <a:pt x="817" y="845"/>
                </a:lnTo>
                <a:lnTo>
                  <a:pt x="838" y="811"/>
                </a:lnTo>
                <a:lnTo>
                  <a:pt x="875" y="774"/>
                </a:lnTo>
                <a:lnTo>
                  <a:pt x="889" y="774"/>
                </a:lnTo>
                <a:lnTo>
                  <a:pt x="889" y="754"/>
                </a:lnTo>
                <a:lnTo>
                  <a:pt x="907" y="754"/>
                </a:lnTo>
                <a:lnTo>
                  <a:pt x="907" y="739"/>
                </a:lnTo>
                <a:lnTo>
                  <a:pt x="942" y="739"/>
                </a:lnTo>
                <a:lnTo>
                  <a:pt x="942" y="720"/>
                </a:lnTo>
                <a:lnTo>
                  <a:pt x="1018" y="720"/>
                </a:lnTo>
                <a:lnTo>
                  <a:pt x="1036" y="699"/>
                </a:lnTo>
                <a:lnTo>
                  <a:pt x="1084" y="699"/>
                </a:lnTo>
                <a:lnTo>
                  <a:pt x="1084" y="677"/>
                </a:lnTo>
                <a:lnTo>
                  <a:pt x="1122" y="677"/>
                </a:lnTo>
                <a:lnTo>
                  <a:pt x="1139" y="665"/>
                </a:lnTo>
                <a:lnTo>
                  <a:pt x="1139" y="608"/>
                </a:lnTo>
                <a:lnTo>
                  <a:pt x="1122" y="608"/>
                </a:lnTo>
                <a:lnTo>
                  <a:pt x="1122" y="590"/>
                </a:lnTo>
                <a:lnTo>
                  <a:pt x="1084" y="590"/>
                </a:lnTo>
                <a:lnTo>
                  <a:pt x="1084" y="535"/>
                </a:lnTo>
                <a:lnTo>
                  <a:pt x="1101" y="535"/>
                </a:lnTo>
                <a:lnTo>
                  <a:pt x="1101" y="514"/>
                </a:lnTo>
                <a:lnTo>
                  <a:pt x="1122" y="514"/>
                </a:lnTo>
                <a:lnTo>
                  <a:pt x="1122" y="498"/>
                </a:lnTo>
                <a:lnTo>
                  <a:pt x="1139" y="498"/>
                </a:lnTo>
                <a:lnTo>
                  <a:pt x="1139" y="405"/>
                </a:lnTo>
                <a:lnTo>
                  <a:pt x="1122" y="405"/>
                </a:lnTo>
                <a:lnTo>
                  <a:pt x="1068" y="277"/>
                </a:lnTo>
                <a:lnTo>
                  <a:pt x="962" y="277"/>
                </a:lnTo>
                <a:lnTo>
                  <a:pt x="962" y="259"/>
                </a:lnTo>
                <a:lnTo>
                  <a:pt x="942" y="242"/>
                </a:lnTo>
                <a:lnTo>
                  <a:pt x="942" y="216"/>
                </a:lnTo>
                <a:lnTo>
                  <a:pt x="924" y="216"/>
                </a:lnTo>
                <a:lnTo>
                  <a:pt x="924" y="74"/>
                </a:lnTo>
                <a:lnTo>
                  <a:pt x="907" y="74"/>
                </a:lnTo>
                <a:lnTo>
                  <a:pt x="907" y="53"/>
                </a:lnTo>
                <a:lnTo>
                  <a:pt x="889" y="33"/>
                </a:lnTo>
                <a:lnTo>
                  <a:pt x="889" y="16"/>
                </a:lnTo>
                <a:lnTo>
                  <a:pt x="854" y="0"/>
                </a:lnTo>
                <a:lnTo>
                  <a:pt x="766" y="0"/>
                </a:lnTo>
                <a:lnTo>
                  <a:pt x="766" y="164"/>
                </a:lnTo>
                <a:lnTo>
                  <a:pt x="660" y="164"/>
                </a:lnTo>
                <a:lnTo>
                  <a:pt x="660" y="242"/>
                </a:lnTo>
                <a:lnTo>
                  <a:pt x="447" y="242"/>
                </a:lnTo>
                <a:lnTo>
                  <a:pt x="465" y="242"/>
                </a:lnTo>
                <a:lnTo>
                  <a:pt x="465" y="259"/>
                </a:lnTo>
                <a:lnTo>
                  <a:pt x="482" y="277"/>
                </a:lnTo>
                <a:lnTo>
                  <a:pt x="500" y="277"/>
                </a:lnTo>
                <a:lnTo>
                  <a:pt x="500" y="291"/>
                </a:lnTo>
                <a:lnTo>
                  <a:pt x="516" y="291"/>
                </a:lnTo>
                <a:lnTo>
                  <a:pt x="516" y="352"/>
                </a:lnTo>
                <a:lnTo>
                  <a:pt x="319" y="352"/>
                </a:lnTo>
                <a:lnTo>
                  <a:pt x="319" y="366"/>
                </a:lnTo>
                <a:lnTo>
                  <a:pt x="302" y="366"/>
                </a:lnTo>
                <a:lnTo>
                  <a:pt x="302" y="385"/>
                </a:lnTo>
                <a:lnTo>
                  <a:pt x="286" y="385"/>
                </a:lnTo>
                <a:lnTo>
                  <a:pt x="286" y="405"/>
                </a:lnTo>
                <a:lnTo>
                  <a:pt x="281" y="40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7" name="Freeform 107"/>
          <p:cNvSpPr/>
          <p:nvPr/>
        </p:nvSpPr>
        <p:spPr bwMode="auto">
          <a:xfrm>
            <a:off x="1802735" y="1848369"/>
            <a:ext cx="1000347" cy="1436169"/>
          </a:xfrm>
          <a:custGeom>
            <a:avLst/>
            <a:gdLst>
              <a:gd name="T0" fmla="*/ 104 w 476"/>
              <a:gd name="T1" fmla="*/ 289 h 734"/>
              <a:gd name="T2" fmla="*/ 120 w 476"/>
              <a:gd name="T3" fmla="*/ 435 h 734"/>
              <a:gd name="T4" fmla="*/ 143 w 476"/>
              <a:gd name="T5" fmla="*/ 493 h 734"/>
              <a:gd name="T6" fmla="*/ 154 w 476"/>
              <a:gd name="T7" fmla="*/ 512 h 734"/>
              <a:gd name="T8" fmla="*/ 175 w 476"/>
              <a:gd name="T9" fmla="*/ 659 h 734"/>
              <a:gd name="T10" fmla="*/ 225 w 476"/>
              <a:gd name="T11" fmla="*/ 675 h 734"/>
              <a:gd name="T12" fmla="*/ 247 w 476"/>
              <a:gd name="T13" fmla="*/ 694 h 734"/>
              <a:gd name="T14" fmla="*/ 263 w 476"/>
              <a:gd name="T15" fmla="*/ 734 h 734"/>
              <a:gd name="T16" fmla="*/ 336 w 476"/>
              <a:gd name="T17" fmla="*/ 711 h 734"/>
              <a:gd name="T18" fmla="*/ 371 w 476"/>
              <a:gd name="T19" fmla="*/ 659 h 734"/>
              <a:gd name="T20" fmla="*/ 354 w 476"/>
              <a:gd name="T21" fmla="*/ 545 h 734"/>
              <a:gd name="T22" fmla="*/ 336 w 476"/>
              <a:gd name="T23" fmla="*/ 347 h 734"/>
              <a:gd name="T24" fmla="*/ 419 w 476"/>
              <a:gd name="T25" fmla="*/ 354 h 734"/>
              <a:gd name="T26" fmla="*/ 441 w 476"/>
              <a:gd name="T27" fmla="*/ 369 h 734"/>
              <a:gd name="T28" fmla="*/ 476 w 476"/>
              <a:gd name="T29" fmla="*/ 364 h 734"/>
              <a:gd name="T30" fmla="*/ 461 w 476"/>
              <a:gd name="T31" fmla="*/ 179 h 734"/>
              <a:gd name="T32" fmla="*/ 445 w 476"/>
              <a:gd name="T33" fmla="*/ 199 h 734"/>
              <a:gd name="T34" fmla="*/ 410 w 476"/>
              <a:gd name="T35" fmla="*/ 186 h 734"/>
              <a:gd name="T36" fmla="*/ 376 w 476"/>
              <a:gd name="T37" fmla="*/ 170 h 734"/>
              <a:gd name="T38" fmla="*/ 344 w 476"/>
              <a:gd name="T39" fmla="*/ 154 h 734"/>
              <a:gd name="T40" fmla="*/ 325 w 476"/>
              <a:gd name="T41" fmla="*/ 136 h 734"/>
              <a:gd name="T42" fmla="*/ 308 w 476"/>
              <a:gd name="T43" fmla="*/ 84 h 734"/>
              <a:gd name="T44" fmla="*/ 293 w 476"/>
              <a:gd name="T45" fmla="*/ 53 h 734"/>
              <a:gd name="T46" fmla="*/ 272 w 476"/>
              <a:gd name="T47" fmla="*/ 33 h 734"/>
              <a:gd name="T48" fmla="*/ 223 w 476"/>
              <a:gd name="T49" fmla="*/ 0 h 734"/>
              <a:gd name="T50" fmla="*/ 174 w 476"/>
              <a:gd name="T51" fmla="*/ 18 h 734"/>
              <a:gd name="T52" fmla="*/ 154 w 476"/>
              <a:gd name="T53" fmla="*/ 119 h 734"/>
              <a:gd name="T54" fmla="*/ 121 w 476"/>
              <a:gd name="T55" fmla="*/ 186 h 734"/>
              <a:gd name="T56" fmla="*/ 104 w 476"/>
              <a:gd name="T57" fmla="*/ 221 h 734"/>
              <a:gd name="T58" fmla="*/ 83 w 476"/>
              <a:gd name="T59" fmla="*/ 240 h 734"/>
              <a:gd name="T60" fmla="*/ 68 w 476"/>
              <a:gd name="T61" fmla="*/ 256 h 734"/>
              <a:gd name="T62" fmla="*/ 52 w 476"/>
              <a:gd name="T63" fmla="*/ 272 h 734"/>
              <a:gd name="T64" fmla="*/ 18 w 476"/>
              <a:gd name="T65" fmla="*/ 289 h 734"/>
              <a:gd name="T66" fmla="*/ 18 w 476"/>
              <a:gd name="T67" fmla="*/ 289 h 73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476"/>
              <a:gd name="T103" fmla="*/ 0 h 734"/>
              <a:gd name="T104" fmla="*/ 476 w 476"/>
              <a:gd name="T105" fmla="*/ 734 h 73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476" h="734">
                <a:moveTo>
                  <a:pt x="18" y="289"/>
                </a:moveTo>
                <a:lnTo>
                  <a:pt x="104" y="289"/>
                </a:lnTo>
                <a:lnTo>
                  <a:pt x="104" y="435"/>
                </a:lnTo>
                <a:lnTo>
                  <a:pt x="120" y="435"/>
                </a:lnTo>
                <a:lnTo>
                  <a:pt x="120" y="493"/>
                </a:lnTo>
                <a:lnTo>
                  <a:pt x="143" y="493"/>
                </a:lnTo>
                <a:lnTo>
                  <a:pt x="143" y="512"/>
                </a:lnTo>
                <a:lnTo>
                  <a:pt x="154" y="512"/>
                </a:lnTo>
                <a:lnTo>
                  <a:pt x="154" y="642"/>
                </a:lnTo>
                <a:lnTo>
                  <a:pt x="175" y="659"/>
                </a:lnTo>
                <a:lnTo>
                  <a:pt x="225" y="659"/>
                </a:lnTo>
                <a:lnTo>
                  <a:pt x="225" y="675"/>
                </a:lnTo>
                <a:lnTo>
                  <a:pt x="247" y="675"/>
                </a:lnTo>
                <a:lnTo>
                  <a:pt x="247" y="694"/>
                </a:lnTo>
                <a:lnTo>
                  <a:pt x="263" y="694"/>
                </a:lnTo>
                <a:lnTo>
                  <a:pt x="263" y="734"/>
                </a:lnTo>
                <a:lnTo>
                  <a:pt x="336" y="734"/>
                </a:lnTo>
                <a:lnTo>
                  <a:pt x="336" y="711"/>
                </a:lnTo>
                <a:lnTo>
                  <a:pt x="371" y="711"/>
                </a:lnTo>
                <a:lnTo>
                  <a:pt x="371" y="659"/>
                </a:lnTo>
                <a:lnTo>
                  <a:pt x="354" y="659"/>
                </a:lnTo>
                <a:lnTo>
                  <a:pt x="354" y="545"/>
                </a:lnTo>
                <a:lnTo>
                  <a:pt x="336" y="530"/>
                </a:lnTo>
                <a:lnTo>
                  <a:pt x="336" y="347"/>
                </a:lnTo>
                <a:lnTo>
                  <a:pt x="336" y="339"/>
                </a:lnTo>
                <a:lnTo>
                  <a:pt x="419" y="354"/>
                </a:lnTo>
                <a:lnTo>
                  <a:pt x="429" y="364"/>
                </a:lnTo>
                <a:lnTo>
                  <a:pt x="441" y="369"/>
                </a:lnTo>
                <a:lnTo>
                  <a:pt x="476" y="360"/>
                </a:lnTo>
                <a:lnTo>
                  <a:pt x="476" y="364"/>
                </a:lnTo>
                <a:lnTo>
                  <a:pt x="476" y="179"/>
                </a:lnTo>
                <a:lnTo>
                  <a:pt x="461" y="179"/>
                </a:lnTo>
                <a:lnTo>
                  <a:pt x="461" y="199"/>
                </a:lnTo>
                <a:lnTo>
                  <a:pt x="445" y="199"/>
                </a:lnTo>
                <a:lnTo>
                  <a:pt x="445" y="186"/>
                </a:lnTo>
                <a:lnTo>
                  <a:pt x="410" y="186"/>
                </a:lnTo>
                <a:lnTo>
                  <a:pt x="410" y="170"/>
                </a:lnTo>
                <a:lnTo>
                  <a:pt x="376" y="170"/>
                </a:lnTo>
                <a:lnTo>
                  <a:pt x="376" y="154"/>
                </a:lnTo>
                <a:lnTo>
                  <a:pt x="344" y="154"/>
                </a:lnTo>
                <a:lnTo>
                  <a:pt x="344" y="136"/>
                </a:lnTo>
                <a:lnTo>
                  <a:pt x="325" y="136"/>
                </a:lnTo>
                <a:lnTo>
                  <a:pt x="325" y="84"/>
                </a:lnTo>
                <a:lnTo>
                  <a:pt x="308" y="84"/>
                </a:lnTo>
                <a:lnTo>
                  <a:pt x="308" y="53"/>
                </a:lnTo>
                <a:lnTo>
                  <a:pt x="293" y="53"/>
                </a:lnTo>
                <a:lnTo>
                  <a:pt x="293" y="33"/>
                </a:lnTo>
                <a:lnTo>
                  <a:pt x="272" y="33"/>
                </a:lnTo>
                <a:lnTo>
                  <a:pt x="243" y="18"/>
                </a:lnTo>
                <a:lnTo>
                  <a:pt x="223" y="0"/>
                </a:lnTo>
                <a:lnTo>
                  <a:pt x="208" y="0"/>
                </a:lnTo>
                <a:lnTo>
                  <a:pt x="174" y="18"/>
                </a:lnTo>
                <a:lnTo>
                  <a:pt x="154" y="33"/>
                </a:lnTo>
                <a:lnTo>
                  <a:pt x="154" y="119"/>
                </a:lnTo>
                <a:lnTo>
                  <a:pt x="150" y="160"/>
                </a:lnTo>
                <a:lnTo>
                  <a:pt x="121" y="186"/>
                </a:lnTo>
                <a:lnTo>
                  <a:pt x="104" y="186"/>
                </a:lnTo>
                <a:lnTo>
                  <a:pt x="104" y="221"/>
                </a:lnTo>
                <a:lnTo>
                  <a:pt x="83" y="221"/>
                </a:lnTo>
                <a:lnTo>
                  <a:pt x="83" y="240"/>
                </a:lnTo>
                <a:lnTo>
                  <a:pt x="68" y="240"/>
                </a:lnTo>
                <a:lnTo>
                  <a:pt x="68" y="256"/>
                </a:lnTo>
                <a:lnTo>
                  <a:pt x="52" y="256"/>
                </a:lnTo>
                <a:lnTo>
                  <a:pt x="52" y="272"/>
                </a:lnTo>
                <a:lnTo>
                  <a:pt x="18" y="272"/>
                </a:lnTo>
                <a:lnTo>
                  <a:pt x="18" y="289"/>
                </a:lnTo>
                <a:lnTo>
                  <a:pt x="0" y="289"/>
                </a:lnTo>
                <a:lnTo>
                  <a:pt x="18" y="28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8" name="Freeform 109"/>
          <p:cNvSpPr/>
          <p:nvPr/>
        </p:nvSpPr>
        <p:spPr bwMode="auto">
          <a:xfrm>
            <a:off x="6028777" y="1990446"/>
            <a:ext cx="718600" cy="1277912"/>
          </a:xfrm>
          <a:custGeom>
            <a:avLst/>
            <a:gdLst>
              <a:gd name="T0" fmla="*/ 142 w 639"/>
              <a:gd name="T1" fmla="*/ 192 h 1223"/>
              <a:gd name="T2" fmla="*/ 156 w 639"/>
              <a:gd name="T3" fmla="*/ 157 h 1223"/>
              <a:gd name="T4" fmla="*/ 205 w 639"/>
              <a:gd name="T5" fmla="*/ 136 h 1223"/>
              <a:gd name="T6" fmla="*/ 300 w 639"/>
              <a:gd name="T7" fmla="*/ 0 h 1223"/>
              <a:gd name="T8" fmla="*/ 530 w 639"/>
              <a:gd name="T9" fmla="*/ 27 h 1223"/>
              <a:gd name="T10" fmla="*/ 512 w 639"/>
              <a:gd name="T11" fmla="*/ 78 h 1223"/>
              <a:gd name="T12" fmla="*/ 569 w 639"/>
              <a:gd name="T13" fmla="*/ 102 h 1223"/>
              <a:gd name="T14" fmla="*/ 586 w 639"/>
              <a:gd name="T15" fmla="*/ 116 h 1223"/>
              <a:gd name="T16" fmla="*/ 569 w 639"/>
              <a:gd name="T17" fmla="*/ 214 h 1223"/>
              <a:gd name="T18" fmla="*/ 498 w 639"/>
              <a:gd name="T19" fmla="*/ 234 h 1223"/>
              <a:gd name="T20" fmla="*/ 530 w 639"/>
              <a:gd name="T21" fmla="*/ 251 h 1223"/>
              <a:gd name="T22" fmla="*/ 512 w 639"/>
              <a:gd name="T23" fmla="*/ 289 h 1223"/>
              <a:gd name="T24" fmla="*/ 498 w 639"/>
              <a:gd name="T25" fmla="*/ 311 h 1223"/>
              <a:gd name="T26" fmla="*/ 512 w 639"/>
              <a:gd name="T27" fmla="*/ 408 h 1223"/>
              <a:gd name="T28" fmla="*/ 639 w 639"/>
              <a:gd name="T29" fmla="*/ 422 h 1223"/>
              <a:gd name="T30" fmla="*/ 620 w 639"/>
              <a:gd name="T31" fmla="*/ 537 h 1223"/>
              <a:gd name="T32" fmla="*/ 605 w 639"/>
              <a:gd name="T33" fmla="*/ 555 h 1223"/>
              <a:gd name="T34" fmla="*/ 586 w 639"/>
              <a:gd name="T35" fmla="*/ 578 h 1223"/>
              <a:gd name="T36" fmla="*/ 551 w 639"/>
              <a:gd name="T37" fmla="*/ 590 h 1223"/>
              <a:gd name="T38" fmla="*/ 530 w 639"/>
              <a:gd name="T39" fmla="*/ 611 h 1223"/>
              <a:gd name="T40" fmla="*/ 512 w 639"/>
              <a:gd name="T41" fmla="*/ 654 h 1223"/>
              <a:gd name="T42" fmla="*/ 569 w 639"/>
              <a:gd name="T43" fmla="*/ 727 h 1223"/>
              <a:gd name="T44" fmla="*/ 620 w 639"/>
              <a:gd name="T45" fmla="*/ 748 h 1223"/>
              <a:gd name="T46" fmla="*/ 617 w 639"/>
              <a:gd name="T47" fmla="*/ 791 h 1223"/>
              <a:gd name="T48" fmla="*/ 596 w 639"/>
              <a:gd name="T49" fmla="*/ 885 h 1223"/>
              <a:gd name="T50" fmla="*/ 586 w 639"/>
              <a:gd name="T51" fmla="*/ 936 h 1223"/>
              <a:gd name="T52" fmla="*/ 551 w 639"/>
              <a:gd name="T53" fmla="*/ 962 h 1223"/>
              <a:gd name="T54" fmla="*/ 530 w 639"/>
              <a:gd name="T55" fmla="*/ 980 h 1223"/>
              <a:gd name="T56" fmla="*/ 512 w 639"/>
              <a:gd name="T57" fmla="*/ 995 h 1223"/>
              <a:gd name="T58" fmla="*/ 498 w 639"/>
              <a:gd name="T59" fmla="*/ 1015 h 1223"/>
              <a:gd name="T60" fmla="*/ 477 w 639"/>
              <a:gd name="T61" fmla="*/ 1074 h 1223"/>
              <a:gd name="T62" fmla="*/ 465 w 639"/>
              <a:gd name="T63" fmla="*/ 1089 h 1223"/>
              <a:gd name="T64" fmla="*/ 423 w 639"/>
              <a:gd name="T65" fmla="*/ 1112 h 1223"/>
              <a:gd name="T66" fmla="*/ 385 w 639"/>
              <a:gd name="T67" fmla="*/ 1129 h 1223"/>
              <a:gd name="T68" fmla="*/ 315 w 639"/>
              <a:gd name="T69" fmla="*/ 1150 h 1223"/>
              <a:gd name="T70" fmla="*/ 300 w 639"/>
              <a:gd name="T71" fmla="*/ 1188 h 1223"/>
              <a:gd name="T72" fmla="*/ 281 w 639"/>
              <a:gd name="T73" fmla="*/ 1206 h 1223"/>
              <a:gd name="T74" fmla="*/ 125 w 639"/>
              <a:gd name="T75" fmla="*/ 1213 h 1223"/>
              <a:gd name="T76" fmla="*/ 104 w 639"/>
              <a:gd name="T77" fmla="*/ 1214 h 1223"/>
              <a:gd name="T78" fmla="*/ 81 w 639"/>
              <a:gd name="T79" fmla="*/ 903 h 1223"/>
              <a:gd name="T80" fmla="*/ 104 w 639"/>
              <a:gd name="T81" fmla="*/ 661 h 1223"/>
              <a:gd name="T82" fmla="*/ 125 w 639"/>
              <a:gd name="T83" fmla="*/ 647 h 1223"/>
              <a:gd name="T84" fmla="*/ 104 w 639"/>
              <a:gd name="T85" fmla="*/ 550 h 1223"/>
              <a:gd name="T86" fmla="*/ 125 w 639"/>
              <a:gd name="T87" fmla="*/ 476 h 1223"/>
              <a:gd name="T88" fmla="*/ 142 w 639"/>
              <a:gd name="T89" fmla="*/ 438 h 1223"/>
              <a:gd name="T90" fmla="*/ 0 w 639"/>
              <a:gd name="T91" fmla="*/ 258 h 122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639"/>
              <a:gd name="T139" fmla="*/ 0 h 1223"/>
              <a:gd name="T140" fmla="*/ 639 w 639"/>
              <a:gd name="T141" fmla="*/ 1223 h 122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639" h="1223">
                <a:moveTo>
                  <a:pt x="0" y="252"/>
                </a:moveTo>
                <a:lnTo>
                  <a:pt x="142" y="192"/>
                </a:lnTo>
                <a:lnTo>
                  <a:pt x="142" y="157"/>
                </a:lnTo>
                <a:lnTo>
                  <a:pt x="156" y="157"/>
                </a:lnTo>
                <a:lnTo>
                  <a:pt x="156" y="136"/>
                </a:lnTo>
                <a:lnTo>
                  <a:pt x="205" y="136"/>
                </a:lnTo>
                <a:lnTo>
                  <a:pt x="205" y="0"/>
                </a:lnTo>
                <a:lnTo>
                  <a:pt x="300" y="0"/>
                </a:lnTo>
                <a:lnTo>
                  <a:pt x="315" y="27"/>
                </a:lnTo>
                <a:lnTo>
                  <a:pt x="530" y="27"/>
                </a:lnTo>
                <a:lnTo>
                  <a:pt x="530" y="78"/>
                </a:lnTo>
                <a:lnTo>
                  <a:pt x="512" y="78"/>
                </a:lnTo>
                <a:lnTo>
                  <a:pt x="512" y="102"/>
                </a:lnTo>
                <a:lnTo>
                  <a:pt x="569" y="102"/>
                </a:lnTo>
                <a:lnTo>
                  <a:pt x="569" y="116"/>
                </a:lnTo>
                <a:lnTo>
                  <a:pt x="586" y="116"/>
                </a:lnTo>
                <a:lnTo>
                  <a:pt x="586" y="214"/>
                </a:lnTo>
                <a:lnTo>
                  <a:pt x="569" y="214"/>
                </a:lnTo>
                <a:lnTo>
                  <a:pt x="569" y="234"/>
                </a:lnTo>
                <a:lnTo>
                  <a:pt x="498" y="234"/>
                </a:lnTo>
                <a:lnTo>
                  <a:pt x="498" y="251"/>
                </a:lnTo>
                <a:lnTo>
                  <a:pt x="530" y="251"/>
                </a:lnTo>
                <a:lnTo>
                  <a:pt x="530" y="289"/>
                </a:lnTo>
                <a:lnTo>
                  <a:pt x="512" y="289"/>
                </a:lnTo>
                <a:lnTo>
                  <a:pt x="512" y="311"/>
                </a:lnTo>
                <a:lnTo>
                  <a:pt x="498" y="311"/>
                </a:lnTo>
                <a:lnTo>
                  <a:pt x="498" y="408"/>
                </a:lnTo>
                <a:lnTo>
                  <a:pt x="512" y="408"/>
                </a:lnTo>
                <a:lnTo>
                  <a:pt x="512" y="422"/>
                </a:lnTo>
                <a:lnTo>
                  <a:pt x="639" y="422"/>
                </a:lnTo>
                <a:lnTo>
                  <a:pt x="639" y="537"/>
                </a:lnTo>
                <a:lnTo>
                  <a:pt x="620" y="537"/>
                </a:lnTo>
                <a:lnTo>
                  <a:pt x="620" y="555"/>
                </a:lnTo>
                <a:lnTo>
                  <a:pt x="605" y="555"/>
                </a:lnTo>
                <a:lnTo>
                  <a:pt x="605" y="578"/>
                </a:lnTo>
                <a:lnTo>
                  <a:pt x="586" y="578"/>
                </a:lnTo>
                <a:lnTo>
                  <a:pt x="569" y="590"/>
                </a:lnTo>
                <a:lnTo>
                  <a:pt x="551" y="590"/>
                </a:lnTo>
                <a:lnTo>
                  <a:pt x="551" y="611"/>
                </a:lnTo>
                <a:lnTo>
                  <a:pt x="530" y="611"/>
                </a:lnTo>
                <a:lnTo>
                  <a:pt x="530" y="634"/>
                </a:lnTo>
                <a:lnTo>
                  <a:pt x="512" y="654"/>
                </a:lnTo>
                <a:lnTo>
                  <a:pt x="512" y="727"/>
                </a:lnTo>
                <a:lnTo>
                  <a:pt x="569" y="727"/>
                </a:lnTo>
                <a:lnTo>
                  <a:pt x="586" y="748"/>
                </a:lnTo>
                <a:lnTo>
                  <a:pt x="620" y="748"/>
                </a:lnTo>
                <a:lnTo>
                  <a:pt x="617" y="787"/>
                </a:lnTo>
                <a:lnTo>
                  <a:pt x="617" y="791"/>
                </a:lnTo>
                <a:lnTo>
                  <a:pt x="605" y="847"/>
                </a:lnTo>
                <a:lnTo>
                  <a:pt x="596" y="885"/>
                </a:lnTo>
                <a:lnTo>
                  <a:pt x="605" y="936"/>
                </a:lnTo>
                <a:lnTo>
                  <a:pt x="586" y="936"/>
                </a:lnTo>
                <a:lnTo>
                  <a:pt x="569" y="962"/>
                </a:lnTo>
                <a:lnTo>
                  <a:pt x="551" y="962"/>
                </a:lnTo>
                <a:lnTo>
                  <a:pt x="551" y="980"/>
                </a:lnTo>
                <a:lnTo>
                  <a:pt x="530" y="980"/>
                </a:lnTo>
                <a:lnTo>
                  <a:pt x="530" y="995"/>
                </a:lnTo>
                <a:lnTo>
                  <a:pt x="512" y="995"/>
                </a:lnTo>
                <a:lnTo>
                  <a:pt x="512" y="1015"/>
                </a:lnTo>
                <a:lnTo>
                  <a:pt x="498" y="1015"/>
                </a:lnTo>
                <a:lnTo>
                  <a:pt x="498" y="1052"/>
                </a:lnTo>
                <a:lnTo>
                  <a:pt x="477" y="1074"/>
                </a:lnTo>
                <a:lnTo>
                  <a:pt x="477" y="1089"/>
                </a:lnTo>
                <a:lnTo>
                  <a:pt x="465" y="1089"/>
                </a:lnTo>
                <a:lnTo>
                  <a:pt x="441" y="1112"/>
                </a:lnTo>
                <a:lnTo>
                  <a:pt x="423" y="1112"/>
                </a:lnTo>
                <a:lnTo>
                  <a:pt x="423" y="1129"/>
                </a:lnTo>
                <a:lnTo>
                  <a:pt x="385" y="1129"/>
                </a:lnTo>
                <a:lnTo>
                  <a:pt x="385" y="1150"/>
                </a:lnTo>
                <a:lnTo>
                  <a:pt x="315" y="1150"/>
                </a:lnTo>
                <a:lnTo>
                  <a:pt x="315" y="1188"/>
                </a:lnTo>
                <a:lnTo>
                  <a:pt x="300" y="1188"/>
                </a:lnTo>
                <a:lnTo>
                  <a:pt x="300" y="1206"/>
                </a:lnTo>
                <a:lnTo>
                  <a:pt x="281" y="1206"/>
                </a:lnTo>
                <a:lnTo>
                  <a:pt x="281" y="1223"/>
                </a:lnTo>
                <a:lnTo>
                  <a:pt x="125" y="1213"/>
                </a:lnTo>
                <a:lnTo>
                  <a:pt x="125" y="1214"/>
                </a:lnTo>
                <a:lnTo>
                  <a:pt x="104" y="1214"/>
                </a:lnTo>
                <a:lnTo>
                  <a:pt x="104" y="903"/>
                </a:lnTo>
                <a:lnTo>
                  <a:pt x="81" y="903"/>
                </a:lnTo>
                <a:lnTo>
                  <a:pt x="81" y="684"/>
                </a:lnTo>
                <a:lnTo>
                  <a:pt x="104" y="661"/>
                </a:lnTo>
                <a:lnTo>
                  <a:pt x="104" y="647"/>
                </a:lnTo>
                <a:lnTo>
                  <a:pt x="125" y="647"/>
                </a:lnTo>
                <a:lnTo>
                  <a:pt x="125" y="550"/>
                </a:lnTo>
                <a:lnTo>
                  <a:pt x="104" y="550"/>
                </a:lnTo>
                <a:lnTo>
                  <a:pt x="104" y="476"/>
                </a:lnTo>
                <a:lnTo>
                  <a:pt x="125" y="476"/>
                </a:lnTo>
                <a:lnTo>
                  <a:pt x="125" y="460"/>
                </a:lnTo>
                <a:lnTo>
                  <a:pt x="142" y="438"/>
                </a:lnTo>
                <a:lnTo>
                  <a:pt x="142" y="258"/>
                </a:lnTo>
                <a:lnTo>
                  <a:pt x="0" y="258"/>
                </a:lnTo>
                <a:lnTo>
                  <a:pt x="0" y="25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9" name="Freeform 111"/>
          <p:cNvSpPr/>
          <p:nvPr/>
        </p:nvSpPr>
        <p:spPr bwMode="auto">
          <a:xfrm>
            <a:off x="7634465" y="2014215"/>
            <a:ext cx="1134942" cy="1230374"/>
          </a:xfrm>
          <a:custGeom>
            <a:avLst/>
            <a:gdLst>
              <a:gd name="T0" fmla="*/ 493 w 1078"/>
              <a:gd name="T1" fmla="*/ 1242 h 1263"/>
              <a:gd name="T2" fmla="*/ 566 w 1078"/>
              <a:gd name="T3" fmla="*/ 1220 h 1263"/>
              <a:gd name="T4" fmla="*/ 587 w 1078"/>
              <a:gd name="T5" fmla="*/ 1166 h 1263"/>
              <a:gd name="T6" fmla="*/ 618 w 1078"/>
              <a:gd name="T7" fmla="*/ 1125 h 1263"/>
              <a:gd name="T8" fmla="*/ 598 w 1078"/>
              <a:gd name="T9" fmla="*/ 994 h 1263"/>
              <a:gd name="T10" fmla="*/ 673 w 1078"/>
              <a:gd name="T11" fmla="*/ 954 h 1263"/>
              <a:gd name="T12" fmla="*/ 742 w 1078"/>
              <a:gd name="T13" fmla="*/ 899 h 1263"/>
              <a:gd name="T14" fmla="*/ 752 w 1078"/>
              <a:gd name="T15" fmla="*/ 768 h 1263"/>
              <a:gd name="T16" fmla="*/ 637 w 1078"/>
              <a:gd name="T17" fmla="*/ 767 h 1263"/>
              <a:gd name="T18" fmla="*/ 618 w 1078"/>
              <a:gd name="T19" fmla="*/ 728 h 1263"/>
              <a:gd name="T20" fmla="*/ 587 w 1078"/>
              <a:gd name="T21" fmla="*/ 673 h 1263"/>
              <a:gd name="T22" fmla="*/ 542 w 1078"/>
              <a:gd name="T23" fmla="*/ 653 h 1263"/>
              <a:gd name="T24" fmla="*/ 509 w 1078"/>
              <a:gd name="T25" fmla="*/ 614 h 1263"/>
              <a:gd name="T26" fmla="*/ 475 w 1078"/>
              <a:gd name="T27" fmla="*/ 575 h 1263"/>
              <a:gd name="T28" fmla="*/ 403 w 1078"/>
              <a:gd name="T29" fmla="*/ 541 h 1263"/>
              <a:gd name="T30" fmla="*/ 383 w 1078"/>
              <a:gd name="T31" fmla="*/ 466 h 1263"/>
              <a:gd name="T32" fmla="*/ 440 w 1078"/>
              <a:gd name="T33" fmla="*/ 424 h 1263"/>
              <a:gd name="T34" fmla="*/ 493 w 1078"/>
              <a:gd name="T35" fmla="*/ 404 h 1263"/>
              <a:gd name="T36" fmla="*/ 509 w 1078"/>
              <a:gd name="T37" fmla="*/ 365 h 1263"/>
              <a:gd name="T38" fmla="*/ 587 w 1078"/>
              <a:gd name="T39" fmla="*/ 310 h 1263"/>
              <a:gd name="T40" fmla="*/ 637 w 1078"/>
              <a:gd name="T41" fmla="*/ 383 h 1263"/>
              <a:gd name="T42" fmla="*/ 673 w 1078"/>
              <a:gd name="T43" fmla="*/ 404 h 1263"/>
              <a:gd name="T44" fmla="*/ 742 w 1078"/>
              <a:gd name="T45" fmla="*/ 439 h 1263"/>
              <a:gd name="T46" fmla="*/ 782 w 1078"/>
              <a:gd name="T47" fmla="*/ 466 h 1263"/>
              <a:gd name="T48" fmla="*/ 798 w 1078"/>
              <a:gd name="T49" fmla="*/ 502 h 1263"/>
              <a:gd name="T50" fmla="*/ 855 w 1078"/>
              <a:gd name="T51" fmla="*/ 542 h 1263"/>
              <a:gd name="T52" fmla="*/ 893 w 1078"/>
              <a:gd name="T53" fmla="*/ 590 h 1263"/>
              <a:gd name="T54" fmla="*/ 1002 w 1078"/>
              <a:gd name="T55" fmla="*/ 591 h 1263"/>
              <a:gd name="T56" fmla="*/ 1078 w 1078"/>
              <a:gd name="T57" fmla="*/ 529 h 1263"/>
              <a:gd name="T58" fmla="*/ 1034 w 1078"/>
              <a:gd name="T59" fmla="*/ 439 h 1263"/>
              <a:gd name="T60" fmla="*/ 975 w 1078"/>
              <a:gd name="T61" fmla="*/ 383 h 1263"/>
              <a:gd name="T62" fmla="*/ 907 w 1078"/>
              <a:gd name="T63" fmla="*/ 287 h 1263"/>
              <a:gd name="T64" fmla="*/ 922 w 1078"/>
              <a:gd name="T65" fmla="*/ 160 h 1263"/>
              <a:gd name="T66" fmla="*/ 870 w 1078"/>
              <a:gd name="T67" fmla="*/ 118 h 1263"/>
              <a:gd name="T68" fmla="*/ 742 w 1078"/>
              <a:gd name="T69" fmla="*/ 101 h 1263"/>
              <a:gd name="T70" fmla="*/ 542 w 1078"/>
              <a:gd name="T71" fmla="*/ 61 h 1263"/>
              <a:gd name="T72" fmla="*/ 493 w 1078"/>
              <a:gd name="T73" fmla="*/ 75 h 1263"/>
              <a:gd name="T74" fmla="*/ 383 w 1078"/>
              <a:gd name="T75" fmla="*/ 140 h 1263"/>
              <a:gd name="T76" fmla="*/ 294 w 1078"/>
              <a:gd name="T77" fmla="*/ 160 h 1263"/>
              <a:gd name="T78" fmla="*/ 277 w 1078"/>
              <a:gd name="T79" fmla="*/ 75 h 1263"/>
              <a:gd name="T80" fmla="*/ 218 w 1078"/>
              <a:gd name="T81" fmla="*/ 118 h 1263"/>
              <a:gd name="T82" fmla="*/ 184 w 1078"/>
              <a:gd name="T83" fmla="*/ 192 h 1263"/>
              <a:gd name="T84" fmla="*/ 167 w 1078"/>
              <a:gd name="T85" fmla="*/ 424 h 1263"/>
              <a:gd name="T86" fmla="*/ 32 w 1078"/>
              <a:gd name="T87" fmla="*/ 453 h 1263"/>
              <a:gd name="T88" fmla="*/ 14 w 1078"/>
              <a:gd name="T89" fmla="*/ 517 h 1263"/>
              <a:gd name="T90" fmla="*/ 71 w 1078"/>
              <a:gd name="T91" fmla="*/ 555 h 1263"/>
              <a:gd name="T92" fmla="*/ 71 w 1078"/>
              <a:gd name="T93" fmla="*/ 653 h 1263"/>
              <a:gd name="T94" fmla="*/ 0 w 1078"/>
              <a:gd name="T95" fmla="*/ 690 h 1263"/>
              <a:gd name="T96" fmla="*/ 14 w 1078"/>
              <a:gd name="T97" fmla="*/ 728 h 1263"/>
              <a:gd name="T98" fmla="*/ 0 w 1078"/>
              <a:gd name="T99" fmla="*/ 847 h 1263"/>
              <a:gd name="T100" fmla="*/ 141 w 1078"/>
              <a:gd name="T101" fmla="*/ 861 h 1263"/>
              <a:gd name="T102" fmla="*/ 122 w 1078"/>
              <a:gd name="T103" fmla="*/ 994 h 1263"/>
              <a:gd name="T104" fmla="*/ 88 w 1078"/>
              <a:gd name="T105" fmla="*/ 1017 h 1263"/>
              <a:gd name="T106" fmla="*/ 53 w 1078"/>
              <a:gd name="T107" fmla="*/ 1050 h 1263"/>
              <a:gd name="T108" fmla="*/ 14 w 1078"/>
              <a:gd name="T109" fmla="*/ 1093 h 1263"/>
              <a:gd name="T110" fmla="*/ 88 w 1078"/>
              <a:gd name="T111" fmla="*/ 1187 h 1263"/>
              <a:gd name="T112" fmla="*/ 119 w 1078"/>
              <a:gd name="T113" fmla="*/ 1230 h 1263"/>
              <a:gd name="T114" fmla="*/ 375 w 1078"/>
              <a:gd name="T115" fmla="*/ 1230 h 1263"/>
              <a:gd name="T116" fmla="*/ 475 w 1078"/>
              <a:gd name="T117" fmla="*/ 1263 h 126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078"/>
              <a:gd name="T178" fmla="*/ 0 h 1263"/>
              <a:gd name="T179" fmla="*/ 1078 w 1078"/>
              <a:gd name="T180" fmla="*/ 1263 h 126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078" h="1263">
                <a:moveTo>
                  <a:pt x="475" y="1263"/>
                </a:moveTo>
                <a:lnTo>
                  <a:pt x="493" y="1263"/>
                </a:lnTo>
                <a:lnTo>
                  <a:pt x="493" y="1242"/>
                </a:lnTo>
                <a:lnTo>
                  <a:pt x="522" y="1242"/>
                </a:lnTo>
                <a:lnTo>
                  <a:pt x="522" y="1220"/>
                </a:lnTo>
                <a:lnTo>
                  <a:pt x="566" y="1220"/>
                </a:lnTo>
                <a:lnTo>
                  <a:pt x="566" y="1208"/>
                </a:lnTo>
                <a:lnTo>
                  <a:pt x="587" y="1208"/>
                </a:lnTo>
                <a:lnTo>
                  <a:pt x="587" y="1166"/>
                </a:lnTo>
                <a:lnTo>
                  <a:pt x="598" y="1148"/>
                </a:lnTo>
                <a:lnTo>
                  <a:pt x="618" y="1148"/>
                </a:lnTo>
                <a:lnTo>
                  <a:pt x="618" y="1125"/>
                </a:lnTo>
                <a:lnTo>
                  <a:pt x="637" y="1125"/>
                </a:lnTo>
                <a:lnTo>
                  <a:pt x="637" y="1112"/>
                </a:lnTo>
                <a:lnTo>
                  <a:pt x="598" y="994"/>
                </a:lnTo>
                <a:lnTo>
                  <a:pt x="618" y="976"/>
                </a:lnTo>
                <a:lnTo>
                  <a:pt x="673" y="976"/>
                </a:lnTo>
                <a:lnTo>
                  <a:pt x="673" y="954"/>
                </a:lnTo>
                <a:lnTo>
                  <a:pt x="707" y="915"/>
                </a:lnTo>
                <a:lnTo>
                  <a:pt x="726" y="915"/>
                </a:lnTo>
                <a:lnTo>
                  <a:pt x="742" y="899"/>
                </a:lnTo>
                <a:lnTo>
                  <a:pt x="862" y="775"/>
                </a:lnTo>
                <a:lnTo>
                  <a:pt x="804" y="762"/>
                </a:lnTo>
                <a:lnTo>
                  <a:pt x="752" y="768"/>
                </a:lnTo>
                <a:lnTo>
                  <a:pt x="707" y="762"/>
                </a:lnTo>
                <a:lnTo>
                  <a:pt x="654" y="767"/>
                </a:lnTo>
                <a:lnTo>
                  <a:pt x="637" y="767"/>
                </a:lnTo>
                <a:lnTo>
                  <a:pt x="637" y="750"/>
                </a:lnTo>
                <a:lnTo>
                  <a:pt x="618" y="750"/>
                </a:lnTo>
                <a:lnTo>
                  <a:pt x="618" y="728"/>
                </a:lnTo>
                <a:lnTo>
                  <a:pt x="598" y="728"/>
                </a:lnTo>
                <a:lnTo>
                  <a:pt x="598" y="690"/>
                </a:lnTo>
                <a:lnTo>
                  <a:pt x="587" y="673"/>
                </a:lnTo>
                <a:lnTo>
                  <a:pt x="566" y="673"/>
                </a:lnTo>
                <a:lnTo>
                  <a:pt x="566" y="653"/>
                </a:lnTo>
                <a:lnTo>
                  <a:pt x="542" y="653"/>
                </a:lnTo>
                <a:lnTo>
                  <a:pt x="542" y="631"/>
                </a:lnTo>
                <a:lnTo>
                  <a:pt x="509" y="631"/>
                </a:lnTo>
                <a:lnTo>
                  <a:pt x="509" y="614"/>
                </a:lnTo>
                <a:lnTo>
                  <a:pt x="493" y="614"/>
                </a:lnTo>
                <a:lnTo>
                  <a:pt x="493" y="575"/>
                </a:lnTo>
                <a:lnTo>
                  <a:pt x="475" y="575"/>
                </a:lnTo>
                <a:lnTo>
                  <a:pt x="475" y="555"/>
                </a:lnTo>
                <a:lnTo>
                  <a:pt x="403" y="555"/>
                </a:lnTo>
                <a:lnTo>
                  <a:pt x="403" y="541"/>
                </a:lnTo>
                <a:lnTo>
                  <a:pt x="365" y="541"/>
                </a:lnTo>
                <a:lnTo>
                  <a:pt x="365" y="466"/>
                </a:lnTo>
                <a:lnTo>
                  <a:pt x="383" y="466"/>
                </a:lnTo>
                <a:lnTo>
                  <a:pt x="383" y="439"/>
                </a:lnTo>
                <a:lnTo>
                  <a:pt x="440" y="439"/>
                </a:lnTo>
                <a:lnTo>
                  <a:pt x="440" y="424"/>
                </a:lnTo>
                <a:lnTo>
                  <a:pt x="456" y="424"/>
                </a:lnTo>
                <a:lnTo>
                  <a:pt x="456" y="404"/>
                </a:lnTo>
                <a:lnTo>
                  <a:pt x="493" y="404"/>
                </a:lnTo>
                <a:lnTo>
                  <a:pt x="493" y="383"/>
                </a:lnTo>
                <a:lnTo>
                  <a:pt x="509" y="383"/>
                </a:lnTo>
                <a:lnTo>
                  <a:pt x="509" y="365"/>
                </a:lnTo>
                <a:lnTo>
                  <a:pt x="522" y="365"/>
                </a:lnTo>
                <a:lnTo>
                  <a:pt x="522" y="310"/>
                </a:lnTo>
                <a:lnTo>
                  <a:pt x="587" y="310"/>
                </a:lnTo>
                <a:lnTo>
                  <a:pt x="587" y="350"/>
                </a:lnTo>
                <a:lnTo>
                  <a:pt x="598" y="350"/>
                </a:lnTo>
                <a:lnTo>
                  <a:pt x="637" y="383"/>
                </a:lnTo>
                <a:lnTo>
                  <a:pt x="654" y="383"/>
                </a:lnTo>
                <a:lnTo>
                  <a:pt x="654" y="404"/>
                </a:lnTo>
                <a:lnTo>
                  <a:pt x="673" y="404"/>
                </a:lnTo>
                <a:lnTo>
                  <a:pt x="673" y="424"/>
                </a:lnTo>
                <a:lnTo>
                  <a:pt x="742" y="424"/>
                </a:lnTo>
                <a:lnTo>
                  <a:pt x="742" y="439"/>
                </a:lnTo>
                <a:lnTo>
                  <a:pt x="761" y="439"/>
                </a:lnTo>
                <a:lnTo>
                  <a:pt x="761" y="466"/>
                </a:lnTo>
                <a:lnTo>
                  <a:pt x="782" y="466"/>
                </a:lnTo>
                <a:lnTo>
                  <a:pt x="782" y="481"/>
                </a:lnTo>
                <a:lnTo>
                  <a:pt x="798" y="481"/>
                </a:lnTo>
                <a:lnTo>
                  <a:pt x="798" y="502"/>
                </a:lnTo>
                <a:lnTo>
                  <a:pt x="843" y="511"/>
                </a:lnTo>
                <a:lnTo>
                  <a:pt x="843" y="542"/>
                </a:lnTo>
                <a:lnTo>
                  <a:pt x="855" y="542"/>
                </a:lnTo>
                <a:lnTo>
                  <a:pt x="876" y="558"/>
                </a:lnTo>
                <a:lnTo>
                  <a:pt x="876" y="579"/>
                </a:lnTo>
                <a:lnTo>
                  <a:pt x="893" y="590"/>
                </a:lnTo>
                <a:lnTo>
                  <a:pt x="885" y="591"/>
                </a:lnTo>
                <a:lnTo>
                  <a:pt x="889" y="591"/>
                </a:lnTo>
                <a:lnTo>
                  <a:pt x="1002" y="591"/>
                </a:lnTo>
                <a:lnTo>
                  <a:pt x="1002" y="568"/>
                </a:lnTo>
                <a:lnTo>
                  <a:pt x="1038" y="568"/>
                </a:lnTo>
                <a:lnTo>
                  <a:pt x="1078" y="529"/>
                </a:lnTo>
                <a:lnTo>
                  <a:pt x="1078" y="512"/>
                </a:lnTo>
                <a:lnTo>
                  <a:pt x="1077" y="513"/>
                </a:lnTo>
                <a:lnTo>
                  <a:pt x="1034" y="439"/>
                </a:lnTo>
                <a:lnTo>
                  <a:pt x="998" y="404"/>
                </a:lnTo>
                <a:lnTo>
                  <a:pt x="975" y="404"/>
                </a:lnTo>
                <a:lnTo>
                  <a:pt x="975" y="383"/>
                </a:lnTo>
                <a:lnTo>
                  <a:pt x="889" y="383"/>
                </a:lnTo>
                <a:lnTo>
                  <a:pt x="889" y="287"/>
                </a:lnTo>
                <a:lnTo>
                  <a:pt x="907" y="287"/>
                </a:lnTo>
                <a:lnTo>
                  <a:pt x="907" y="267"/>
                </a:lnTo>
                <a:lnTo>
                  <a:pt x="922" y="250"/>
                </a:lnTo>
                <a:lnTo>
                  <a:pt x="922" y="160"/>
                </a:lnTo>
                <a:lnTo>
                  <a:pt x="907" y="140"/>
                </a:lnTo>
                <a:lnTo>
                  <a:pt x="870" y="140"/>
                </a:lnTo>
                <a:lnTo>
                  <a:pt x="870" y="118"/>
                </a:lnTo>
                <a:lnTo>
                  <a:pt x="761" y="118"/>
                </a:lnTo>
                <a:lnTo>
                  <a:pt x="761" y="101"/>
                </a:lnTo>
                <a:lnTo>
                  <a:pt x="742" y="101"/>
                </a:lnTo>
                <a:lnTo>
                  <a:pt x="742" y="0"/>
                </a:lnTo>
                <a:lnTo>
                  <a:pt x="542" y="0"/>
                </a:lnTo>
                <a:lnTo>
                  <a:pt x="542" y="61"/>
                </a:lnTo>
                <a:lnTo>
                  <a:pt x="522" y="61"/>
                </a:lnTo>
                <a:lnTo>
                  <a:pt x="522" y="75"/>
                </a:lnTo>
                <a:lnTo>
                  <a:pt x="493" y="75"/>
                </a:lnTo>
                <a:lnTo>
                  <a:pt x="493" y="118"/>
                </a:lnTo>
                <a:lnTo>
                  <a:pt x="383" y="118"/>
                </a:lnTo>
                <a:lnTo>
                  <a:pt x="383" y="140"/>
                </a:lnTo>
                <a:lnTo>
                  <a:pt x="365" y="140"/>
                </a:lnTo>
                <a:lnTo>
                  <a:pt x="365" y="160"/>
                </a:lnTo>
                <a:lnTo>
                  <a:pt x="294" y="160"/>
                </a:lnTo>
                <a:lnTo>
                  <a:pt x="294" y="140"/>
                </a:lnTo>
                <a:lnTo>
                  <a:pt x="277" y="140"/>
                </a:lnTo>
                <a:lnTo>
                  <a:pt x="277" y="75"/>
                </a:lnTo>
                <a:lnTo>
                  <a:pt x="240" y="75"/>
                </a:lnTo>
                <a:lnTo>
                  <a:pt x="218" y="101"/>
                </a:lnTo>
                <a:lnTo>
                  <a:pt x="218" y="118"/>
                </a:lnTo>
                <a:lnTo>
                  <a:pt x="203" y="118"/>
                </a:lnTo>
                <a:lnTo>
                  <a:pt x="203" y="176"/>
                </a:lnTo>
                <a:lnTo>
                  <a:pt x="184" y="192"/>
                </a:lnTo>
                <a:lnTo>
                  <a:pt x="184" y="404"/>
                </a:lnTo>
                <a:lnTo>
                  <a:pt x="167" y="404"/>
                </a:lnTo>
                <a:lnTo>
                  <a:pt x="167" y="424"/>
                </a:lnTo>
                <a:lnTo>
                  <a:pt x="147" y="424"/>
                </a:lnTo>
                <a:lnTo>
                  <a:pt x="114" y="439"/>
                </a:lnTo>
                <a:lnTo>
                  <a:pt x="32" y="453"/>
                </a:lnTo>
                <a:lnTo>
                  <a:pt x="32" y="466"/>
                </a:lnTo>
                <a:lnTo>
                  <a:pt x="32" y="517"/>
                </a:lnTo>
                <a:lnTo>
                  <a:pt x="14" y="517"/>
                </a:lnTo>
                <a:lnTo>
                  <a:pt x="14" y="541"/>
                </a:lnTo>
                <a:lnTo>
                  <a:pt x="71" y="541"/>
                </a:lnTo>
                <a:lnTo>
                  <a:pt x="71" y="555"/>
                </a:lnTo>
                <a:lnTo>
                  <a:pt x="88" y="555"/>
                </a:lnTo>
                <a:lnTo>
                  <a:pt x="88" y="653"/>
                </a:lnTo>
                <a:lnTo>
                  <a:pt x="71" y="653"/>
                </a:lnTo>
                <a:lnTo>
                  <a:pt x="71" y="673"/>
                </a:lnTo>
                <a:lnTo>
                  <a:pt x="0" y="673"/>
                </a:lnTo>
                <a:lnTo>
                  <a:pt x="0" y="690"/>
                </a:lnTo>
                <a:lnTo>
                  <a:pt x="32" y="690"/>
                </a:lnTo>
                <a:lnTo>
                  <a:pt x="32" y="728"/>
                </a:lnTo>
                <a:lnTo>
                  <a:pt x="14" y="728"/>
                </a:lnTo>
                <a:lnTo>
                  <a:pt x="14" y="750"/>
                </a:lnTo>
                <a:lnTo>
                  <a:pt x="0" y="750"/>
                </a:lnTo>
                <a:lnTo>
                  <a:pt x="0" y="847"/>
                </a:lnTo>
                <a:lnTo>
                  <a:pt x="14" y="847"/>
                </a:lnTo>
                <a:lnTo>
                  <a:pt x="14" y="861"/>
                </a:lnTo>
                <a:lnTo>
                  <a:pt x="141" y="861"/>
                </a:lnTo>
                <a:lnTo>
                  <a:pt x="141" y="976"/>
                </a:lnTo>
                <a:lnTo>
                  <a:pt x="122" y="976"/>
                </a:lnTo>
                <a:lnTo>
                  <a:pt x="122" y="994"/>
                </a:lnTo>
                <a:lnTo>
                  <a:pt x="107" y="994"/>
                </a:lnTo>
                <a:lnTo>
                  <a:pt x="107" y="1017"/>
                </a:lnTo>
                <a:lnTo>
                  <a:pt x="88" y="1017"/>
                </a:lnTo>
                <a:lnTo>
                  <a:pt x="71" y="1029"/>
                </a:lnTo>
                <a:lnTo>
                  <a:pt x="53" y="1029"/>
                </a:lnTo>
                <a:lnTo>
                  <a:pt x="53" y="1050"/>
                </a:lnTo>
                <a:lnTo>
                  <a:pt x="32" y="1050"/>
                </a:lnTo>
                <a:lnTo>
                  <a:pt x="32" y="1073"/>
                </a:lnTo>
                <a:lnTo>
                  <a:pt x="14" y="1093"/>
                </a:lnTo>
                <a:lnTo>
                  <a:pt x="14" y="1166"/>
                </a:lnTo>
                <a:lnTo>
                  <a:pt x="71" y="1166"/>
                </a:lnTo>
                <a:lnTo>
                  <a:pt x="88" y="1187"/>
                </a:lnTo>
                <a:lnTo>
                  <a:pt x="122" y="1187"/>
                </a:lnTo>
                <a:lnTo>
                  <a:pt x="119" y="1226"/>
                </a:lnTo>
                <a:lnTo>
                  <a:pt x="119" y="1230"/>
                </a:lnTo>
                <a:lnTo>
                  <a:pt x="122" y="1230"/>
                </a:lnTo>
                <a:lnTo>
                  <a:pt x="287" y="1257"/>
                </a:lnTo>
                <a:lnTo>
                  <a:pt x="375" y="1230"/>
                </a:lnTo>
                <a:lnTo>
                  <a:pt x="467" y="1230"/>
                </a:lnTo>
                <a:lnTo>
                  <a:pt x="467" y="1257"/>
                </a:lnTo>
                <a:lnTo>
                  <a:pt x="475" y="126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0" name="Freeform 119"/>
          <p:cNvSpPr/>
          <p:nvPr/>
        </p:nvSpPr>
        <p:spPr bwMode="auto">
          <a:xfrm>
            <a:off x="9590090" y="1996550"/>
            <a:ext cx="1155018" cy="1254346"/>
          </a:xfrm>
          <a:custGeom>
            <a:avLst/>
            <a:gdLst>
              <a:gd name="T0" fmla="*/ 303 w 308"/>
              <a:gd name="T1" fmla="*/ 109 h 363"/>
              <a:gd name="T2" fmla="*/ 289 w 308"/>
              <a:gd name="T3" fmla="*/ 156 h 363"/>
              <a:gd name="T4" fmla="*/ 272 w 308"/>
              <a:gd name="T5" fmla="*/ 156 h 363"/>
              <a:gd name="T6" fmla="*/ 272 w 308"/>
              <a:gd name="T7" fmla="*/ 265 h 363"/>
              <a:gd name="T8" fmla="*/ 233 w 308"/>
              <a:gd name="T9" fmla="*/ 281 h 363"/>
              <a:gd name="T10" fmla="*/ 239 w 308"/>
              <a:gd name="T11" fmla="*/ 347 h 363"/>
              <a:gd name="T12" fmla="*/ 222 w 308"/>
              <a:gd name="T13" fmla="*/ 363 h 363"/>
              <a:gd name="T14" fmla="*/ 201 w 308"/>
              <a:gd name="T15" fmla="*/ 363 h 363"/>
              <a:gd name="T16" fmla="*/ 201 w 308"/>
              <a:gd name="T17" fmla="*/ 341 h 363"/>
              <a:gd name="T18" fmla="*/ 173 w 308"/>
              <a:gd name="T19" fmla="*/ 343 h 363"/>
              <a:gd name="T20" fmla="*/ 177 w 308"/>
              <a:gd name="T21" fmla="*/ 321 h 363"/>
              <a:gd name="T22" fmla="*/ 144 w 308"/>
              <a:gd name="T23" fmla="*/ 321 h 363"/>
              <a:gd name="T24" fmla="*/ 144 w 308"/>
              <a:gd name="T25" fmla="*/ 304 h 363"/>
              <a:gd name="T26" fmla="*/ 128 w 308"/>
              <a:gd name="T27" fmla="*/ 304 h 363"/>
              <a:gd name="T28" fmla="*/ 128 w 308"/>
              <a:gd name="T29" fmla="*/ 265 h 363"/>
              <a:gd name="T30" fmla="*/ 110 w 308"/>
              <a:gd name="T31" fmla="*/ 265 h 363"/>
              <a:gd name="T32" fmla="*/ 110 w 308"/>
              <a:gd name="T33" fmla="*/ 245 h 363"/>
              <a:gd name="T34" fmla="*/ 38 w 308"/>
              <a:gd name="T35" fmla="*/ 245 h 363"/>
              <a:gd name="T36" fmla="*/ 38 w 308"/>
              <a:gd name="T37" fmla="*/ 231 h 363"/>
              <a:gd name="T38" fmla="*/ 0 w 308"/>
              <a:gd name="T39" fmla="*/ 231 h 363"/>
              <a:gd name="T40" fmla="*/ 0 w 308"/>
              <a:gd name="T41" fmla="*/ 156 h 363"/>
              <a:gd name="T42" fmla="*/ 18 w 308"/>
              <a:gd name="T43" fmla="*/ 156 h 363"/>
              <a:gd name="T44" fmla="*/ 18 w 308"/>
              <a:gd name="T45" fmla="*/ 129 h 363"/>
              <a:gd name="T46" fmla="*/ 75 w 308"/>
              <a:gd name="T47" fmla="*/ 129 h 363"/>
              <a:gd name="T48" fmla="*/ 75 w 308"/>
              <a:gd name="T49" fmla="*/ 114 h 363"/>
              <a:gd name="T50" fmla="*/ 91 w 308"/>
              <a:gd name="T51" fmla="*/ 114 h 363"/>
              <a:gd name="T52" fmla="*/ 91 w 308"/>
              <a:gd name="T53" fmla="*/ 94 h 363"/>
              <a:gd name="T54" fmla="*/ 128 w 308"/>
              <a:gd name="T55" fmla="*/ 94 h 363"/>
              <a:gd name="T56" fmla="*/ 128 w 308"/>
              <a:gd name="T57" fmla="*/ 73 h 363"/>
              <a:gd name="T58" fmla="*/ 144 w 308"/>
              <a:gd name="T59" fmla="*/ 73 h 363"/>
              <a:gd name="T60" fmla="*/ 144 w 308"/>
              <a:gd name="T61" fmla="*/ 55 h 363"/>
              <a:gd name="T62" fmla="*/ 157 w 308"/>
              <a:gd name="T63" fmla="*/ 55 h 363"/>
              <a:gd name="T64" fmla="*/ 157 w 308"/>
              <a:gd name="T65" fmla="*/ 0 h 363"/>
              <a:gd name="T66" fmla="*/ 222 w 308"/>
              <a:gd name="T67" fmla="*/ 0 h 363"/>
              <a:gd name="T68" fmla="*/ 222 w 308"/>
              <a:gd name="T69" fmla="*/ 40 h 363"/>
              <a:gd name="T70" fmla="*/ 233 w 308"/>
              <a:gd name="T71" fmla="*/ 40 h 363"/>
              <a:gd name="T72" fmla="*/ 272 w 308"/>
              <a:gd name="T73" fmla="*/ 73 h 363"/>
              <a:gd name="T74" fmla="*/ 289 w 308"/>
              <a:gd name="T75" fmla="*/ 73 h 363"/>
              <a:gd name="T76" fmla="*/ 289 w 308"/>
              <a:gd name="T77" fmla="*/ 94 h 363"/>
              <a:gd name="T78" fmla="*/ 308 w 308"/>
              <a:gd name="T79" fmla="*/ 94 h 363"/>
              <a:gd name="T80" fmla="*/ 308 w 308"/>
              <a:gd name="T81" fmla="*/ 114 h 363"/>
              <a:gd name="T82" fmla="*/ 303 w 308"/>
              <a:gd name="T83" fmla="*/ 109 h 36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308"/>
              <a:gd name="T127" fmla="*/ 0 h 363"/>
              <a:gd name="T128" fmla="*/ 308 w 308"/>
              <a:gd name="T129" fmla="*/ 363 h 363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308" h="363">
                <a:moveTo>
                  <a:pt x="303" y="109"/>
                </a:moveTo>
                <a:lnTo>
                  <a:pt x="289" y="156"/>
                </a:lnTo>
                <a:lnTo>
                  <a:pt x="272" y="156"/>
                </a:lnTo>
                <a:lnTo>
                  <a:pt x="272" y="265"/>
                </a:lnTo>
                <a:lnTo>
                  <a:pt x="233" y="281"/>
                </a:lnTo>
                <a:lnTo>
                  <a:pt x="239" y="347"/>
                </a:lnTo>
                <a:lnTo>
                  <a:pt x="222" y="363"/>
                </a:lnTo>
                <a:lnTo>
                  <a:pt x="201" y="363"/>
                </a:lnTo>
                <a:lnTo>
                  <a:pt x="201" y="341"/>
                </a:lnTo>
                <a:lnTo>
                  <a:pt x="173" y="343"/>
                </a:lnTo>
                <a:lnTo>
                  <a:pt x="177" y="321"/>
                </a:lnTo>
                <a:lnTo>
                  <a:pt x="144" y="321"/>
                </a:lnTo>
                <a:lnTo>
                  <a:pt x="144" y="304"/>
                </a:lnTo>
                <a:lnTo>
                  <a:pt x="128" y="304"/>
                </a:lnTo>
                <a:lnTo>
                  <a:pt x="128" y="265"/>
                </a:lnTo>
                <a:lnTo>
                  <a:pt x="110" y="265"/>
                </a:lnTo>
                <a:lnTo>
                  <a:pt x="110" y="245"/>
                </a:lnTo>
                <a:lnTo>
                  <a:pt x="38" y="245"/>
                </a:lnTo>
                <a:lnTo>
                  <a:pt x="38" y="231"/>
                </a:lnTo>
                <a:lnTo>
                  <a:pt x="0" y="231"/>
                </a:lnTo>
                <a:lnTo>
                  <a:pt x="0" y="156"/>
                </a:lnTo>
                <a:lnTo>
                  <a:pt x="18" y="156"/>
                </a:lnTo>
                <a:lnTo>
                  <a:pt x="18" y="129"/>
                </a:lnTo>
                <a:lnTo>
                  <a:pt x="75" y="129"/>
                </a:lnTo>
                <a:lnTo>
                  <a:pt x="75" y="114"/>
                </a:lnTo>
                <a:lnTo>
                  <a:pt x="91" y="114"/>
                </a:lnTo>
                <a:lnTo>
                  <a:pt x="91" y="94"/>
                </a:lnTo>
                <a:lnTo>
                  <a:pt x="128" y="94"/>
                </a:lnTo>
                <a:lnTo>
                  <a:pt x="128" y="73"/>
                </a:lnTo>
                <a:lnTo>
                  <a:pt x="144" y="73"/>
                </a:lnTo>
                <a:lnTo>
                  <a:pt x="144" y="55"/>
                </a:lnTo>
                <a:lnTo>
                  <a:pt x="157" y="55"/>
                </a:lnTo>
                <a:lnTo>
                  <a:pt x="157" y="0"/>
                </a:lnTo>
                <a:lnTo>
                  <a:pt x="222" y="0"/>
                </a:lnTo>
                <a:lnTo>
                  <a:pt x="222" y="40"/>
                </a:lnTo>
                <a:lnTo>
                  <a:pt x="233" y="40"/>
                </a:lnTo>
                <a:lnTo>
                  <a:pt x="272" y="73"/>
                </a:lnTo>
                <a:lnTo>
                  <a:pt x="289" y="73"/>
                </a:lnTo>
                <a:lnTo>
                  <a:pt x="289" y="94"/>
                </a:lnTo>
                <a:lnTo>
                  <a:pt x="308" y="94"/>
                </a:lnTo>
                <a:lnTo>
                  <a:pt x="308" y="114"/>
                </a:lnTo>
                <a:lnTo>
                  <a:pt x="303" y="10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2" name="Freeform 122"/>
          <p:cNvSpPr/>
          <p:nvPr/>
        </p:nvSpPr>
        <p:spPr bwMode="auto">
          <a:xfrm>
            <a:off x="9503450" y="3804939"/>
            <a:ext cx="1380450" cy="1364888"/>
          </a:xfrm>
          <a:custGeom>
            <a:avLst/>
            <a:gdLst>
              <a:gd name="T0" fmla="*/ 122 w 371"/>
              <a:gd name="T1" fmla="*/ 383 h 404"/>
              <a:gd name="T2" fmla="*/ 14 w 371"/>
              <a:gd name="T3" fmla="*/ 385 h 404"/>
              <a:gd name="T4" fmla="*/ 40 w 371"/>
              <a:gd name="T5" fmla="*/ 351 h 404"/>
              <a:gd name="T6" fmla="*/ 22 w 371"/>
              <a:gd name="T7" fmla="*/ 337 h 404"/>
              <a:gd name="T8" fmla="*/ 18 w 371"/>
              <a:gd name="T9" fmla="*/ 315 h 404"/>
              <a:gd name="T10" fmla="*/ 10 w 371"/>
              <a:gd name="T11" fmla="*/ 283 h 404"/>
              <a:gd name="T12" fmla="*/ 16 w 371"/>
              <a:gd name="T13" fmla="*/ 249 h 404"/>
              <a:gd name="T14" fmla="*/ 64 w 371"/>
              <a:gd name="T15" fmla="*/ 253 h 404"/>
              <a:gd name="T16" fmla="*/ 72 w 371"/>
              <a:gd name="T17" fmla="*/ 215 h 404"/>
              <a:gd name="T18" fmla="*/ 110 w 371"/>
              <a:gd name="T19" fmla="*/ 207 h 404"/>
              <a:gd name="T20" fmla="*/ 144 w 371"/>
              <a:gd name="T21" fmla="*/ 195 h 404"/>
              <a:gd name="T22" fmla="*/ 156 w 371"/>
              <a:gd name="T23" fmla="*/ 165 h 404"/>
              <a:gd name="T24" fmla="*/ 156 w 371"/>
              <a:gd name="T25" fmla="*/ 133 h 404"/>
              <a:gd name="T26" fmla="*/ 170 w 371"/>
              <a:gd name="T27" fmla="*/ 123 h 404"/>
              <a:gd name="T28" fmla="*/ 184 w 371"/>
              <a:gd name="T29" fmla="*/ 108 h 404"/>
              <a:gd name="T30" fmla="*/ 200 w 371"/>
              <a:gd name="T31" fmla="*/ 86 h 404"/>
              <a:gd name="T32" fmla="*/ 214 w 371"/>
              <a:gd name="T33" fmla="*/ 67 h 404"/>
              <a:gd name="T34" fmla="*/ 234 w 371"/>
              <a:gd name="T35" fmla="*/ 59 h 404"/>
              <a:gd name="T36" fmla="*/ 232 w 371"/>
              <a:gd name="T37" fmla="*/ 43 h 404"/>
              <a:gd name="T38" fmla="*/ 229 w 371"/>
              <a:gd name="T39" fmla="*/ 22 h 404"/>
              <a:gd name="T40" fmla="*/ 240 w 371"/>
              <a:gd name="T41" fmla="*/ 5 h 404"/>
              <a:gd name="T42" fmla="*/ 270 w 371"/>
              <a:gd name="T43" fmla="*/ 13 h 404"/>
              <a:gd name="T44" fmla="*/ 291 w 371"/>
              <a:gd name="T45" fmla="*/ 0 h 404"/>
              <a:gd name="T46" fmla="*/ 307 w 371"/>
              <a:gd name="T47" fmla="*/ 12 h 404"/>
              <a:gd name="T48" fmla="*/ 320 w 371"/>
              <a:gd name="T49" fmla="*/ 27 h 404"/>
              <a:gd name="T50" fmla="*/ 348 w 371"/>
              <a:gd name="T51" fmla="*/ 61 h 404"/>
              <a:gd name="T52" fmla="*/ 368 w 371"/>
              <a:gd name="T53" fmla="*/ 71 h 404"/>
              <a:gd name="T54" fmla="*/ 364 w 371"/>
              <a:gd name="T55" fmla="*/ 93 h 404"/>
              <a:gd name="T56" fmla="*/ 354 w 371"/>
              <a:gd name="T57" fmla="*/ 107 h 404"/>
              <a:gd name="T58" fmla="*/ 336 w 371"/>
              <a:gd name="T59" fmla="*/ 107 h 404"/>
              <a:gd name="T60" fmla="*/ 332 w 371"/>
              <a:gd name="T61" fmla="*/ 139 h 404"/>
              <a:gd name="T62" fmla="*/ 318 w 371"/>
              <a:gd name="T63" fmla="*/ 151 h 404"/>
              <a:gd name="T64" fmla="*/ 242 w 371"/>
              <a:gd name="T65" fmla="*/ 159 h 404"/>
              <a:gd name="T66" fmla="*/ 246 w 371"/>
              <a:gd name="T67" fmla="*/ 235 h 404"/>
              <a:gd name="T68" fmla="*/ 275 w 371"/>
              <a:gd name="T69" fmla="*/ 253 h 404"/>
              <a:gd name="T70" fmla="*/ 288 w 371"/>
              <a:gd name="T71" fmla="*/ 269 h 404"/>
              <a:gd name="T72" fmla="*/ 304 w 371"/>
              <a:gd name="T73" fmla="*/ 293 h 404"/>
              <a:gd name="T74" fmla="*/ 320 w 371"/>
              <a:gd name="T75" fmla="*/ 325 h 404"/>
              <a:gd name="T76" fmla="*/ 316 w 371"/>
              <a:gd name="T77" fmla="*/ 363 h 404"/>
              <a:gd name="T78" fmla="*/ 316 w 371"/>
              <a:gd name="T79" fmla="*/ 395 h 404"/>
              <a:gd name="T80" fmla="*/ 256 w 371"/>
              <a:gd name="T81" fmla="*/ 399 h 404"/>
              <a:gd name="T82" fmla="*/ 250 w 371"/>
              <a:gd name="T83" fmla="*/ 367 h 404"/>
              <a:gd name="T84" fmla="*/ 242 w 371"/>
              <a:gd name="T85" fmla="*/ 363 h 404"/>
              <a:gd name="T86" fmla="*/ 244 w 371"/>
              <a:gd name="T87" fmla="*/ 315 h 404"/>
              <a:gd name="T88" fmla="*/ 232 w 371"/>
              <a:gd name="T89" fmla="*/ 287 h 404"/>
              <a:gd name="T90" fmla="*/ 216 w 371"/>
              <a:gd name="T91" fmla="*/ 263 h 404"/>
              <a:gd name="T92" fmla="*/ 166 w 371"/>
              <a:gd name="T93" fmla="*/ 259 h 404"/>
              <a:gd name="T94" fmla="*/ 168 w 371"/>
              <a:gd name="T95" fmla="*/ 339 h 404"/>
              <a:gd name="T96" fmla="*/ 122 w 371"/>
              <a:gd name="T97" fmla="*/ 349 h 404"/>
              <a:gd name="T98" fmla="*/ 122 w 371"/>
              <a:gd name="T99" fmla="*/ 383 h 40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371"/>
              <a:gd name="T151" fmla="*/ 0 h 404"/>
              <a:gd name="T152" fmla="*/ 371 w 371"/>
              <a:gd name="T153" fmla="*/ 404 h 404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371" h="404">
                <a:moveTo>
                  <a:pt x="122" y="383"/>
                </a:moveTo>
                <a:cubicBezTo>
                  <a:pt x="126" y="381"/>
                  <a:pt x="28" y="390"/>
                  <a:pt x="14" y="385"/>
                </a:cubicBezTo>
                <a:cubicBezTo>
                  <a:pt x="0" y="380"/>
                  <a:pt x="39" y="359"/>
                  <a:pt x="40" y="351"/>
                </a:cubicBezTo>
                <a:cubicBezTo>
                  <a:pt x="41" y="343"/>
                  <a:pt x="26" y="343"/>
                  <a:pt x="22" y="337"/>
                </a:cubicBezTo>
                <a:cubicBezTo>
                  <a:pt x="18" y="331"/>
                  <a:pt x="20" y="324"/>
                  <a:pt x="18" y="315"/>
                </a:cubicBezTo>
                <a:cubicBezTo>
                  <a:pt x="16" y="306"/>
                  <a:pt x="10" y="294"/>
                  <a:pt x="10" y="283"/>
                </a:cubicBezTo>
                <a:cubicBezTo>
                  <a:pt x="10" y="272"/>
                  <a:pt x="7" y="254"/>
                  <a:pt x="16" y="249"/>
                </a:cubicBezTo>
                <a:cubicBezTo>
                  <a:pt x="25" y="244"/>
                  <a:pt x="55" y="259"/>
                  <a:pt x="64" y="253"/>
                </a:cubicBezTo>
                <a:cubicBezTo>
                  <a:pt x="73" y="247"/>
                  <a:pt x="64" y="223"/>
                  <a:pt x="72" y="215"/>
                </a:cubicBezTo>
                <a:cubicBezTo>
                  <a:pt x="80" y="207"/>
                  <a:pt x="98" y="210"/>
                  <a:pt x="110" y="207"/>
                </a:cubicBezTo>
                <a:cubicBezTo>
                  <a:pt x="122" y="204"/>
                  <a:pt x="136" y="202"/>
                  <a:pt x="144" y="195"/>
                </a:cubicBezTo>
                <a:cubicBezTo>
                  <a:pt x="152" y="188"/>
                  <a:pt x="154" y="175"/>
                  <a:pt x="156" y="165"/>
                </a:cubicBezTo>
                <a:cubicBezTo>
                  <a:pt x="158" y="155"/>
                  <a:pt x="154" y="140"/>
                  <a:pt x="156" y="133"/>
                </a:cubicBezTo>
                <a:cubicBezTo>
                  <a:pt x="158" y="126"/>
                  <a:pt x="165" y="127"/>
                  <a:pt x="170" y="123"/>
                </a:cubicBezTo>
                <a:cubicBezTo>
                  <a:pt x="175" y="119"/>
                  <a:pt x="179" y="114"/>
                  <a:pt x="184" y="108"/>
                </a:cubicBezTo>
                <a:cubicBezTo>
                  <a:pt x="189" y="102"/>
                  <a:pt x="195" y="93"/>
                  <a:pt x="200" y="86"/>
                </a:cubicBezTo>
                <a:cubicBezTo>
                  <a:pt x="205" y="79"/>
                  <a:pt x="208" y="71"/>
                  <a:pt x="214" y="67"/>
                </a:cubicBezTo>
                <a:cubicBezTo>
                  <a:pt x="220" y="63"/>
                  <a:pt x="231" y="63"/>
                  <a:pt x="234" y="59"/>
                </a:cubicBezTo>
                <a:cubicBezTo>
                  <a:pt x="237" y="55"/>
                  <a:pt x="233" y="49"/>
                  <a:pt x="232" y="43"/>
                </a:cubicBezTo>
                <a:cubicBezTo>
                  <a:pt x="231" y="37"/>
                  <a:pt x="228" y="28"/>
                  <a:pt x="229" y="22"/>
                </a:cubicBezTo>
                <a:cubicBezTo>
                  <a:pt x="230" y="16"/>
                  <a:pt x="233" y="6"/>
                  <a:pt x="240" y="5"/>
                </a:cubicBezTo>
                <a:cubicBezTo>
                  <a:pt x="247" y="4"/>
                  <a:pt x="262" y="14"/>
                  <a:pt x="270" y="13"/>
                </a:cubicBezTo>
                <a:cubicBezTo>
                  <a:pt x="278" y="12"/>
                  <a:pt x="285" y="0"/>
                  <a:pt x="291" y="0"/>
                </a:cubicBezTo>
                <a:cubicBezTo>
                  <a:pt x="297" y="0"/>
                  <a:pt x="302" y="7"/>
                  <a:pt x="307" y="12"/>
                </a:cubicBezTo>
                <a:cubicBezTo>
                  <a:pt x="312" y="17"/>
                  <a:pt x="313" y="19"/>
                  <a:pt x="320" y="27"/>
                </a:cubicBezTo>
                <a:cubicBezTo>
                  <a:pt x="327" y="35"/>
                  <a:pt x="340" y="54"/>
                  <a:pt x="348" y="61"/>
                </a:cubicBezTo>
                <a:cubicBezTo>
                  <a:pt x="356" y="68"/>
                  <a:pt x="365" y="66"/>
                  <a:pt x="368" y="71"/>
                </a:cubicBezTo>
                <a:cubicBezTo>
                  <a:pt x="371" y="76"/>
                  <a:pt x="366" y="87"/>
                  <a:pt x="364" y="93"/>
                </a:cubicBezTo>
                <a:cubicBezTo>
                  <a:pt x="362" y="99"/>
                  <a:pt x="359" y="105"/>
                  <a:pt x="354" y="107"/>
                </a:cubicBezTo>
                <a:cubicBezTo>
                  <a:pt x="349" y="109"/>
                  <a:pt x="340" y="102"/>
                  <a:pt x="336" y="107"/>
                </a:cubicBezTo>
                <a:cubicBezTo>
                  <a:pt x="332" y="112"/>
                  <a:pt x="335" y="132"/>
                  <a:pt x="332" y="139"/>
                </a:cubicBezTo>
                <a:cubicBezTo>
                  <a:pt x="329" y="146"/>
                  <a:pt x="333" y="148"/>
                  <a:pt x="318" y="151"/>
                </a:cubicBezTo>
                <a:cubicBezTo>
                  <a:pt x="303" y="154"/>
                  <a:pt x="254" y="145"/>
                  <a:pt x="242" y="159"/>
                </a:cubicBezTo>
                <a:cubicBezTo>
                  <a:pt x="230" y="173"/>
                  <a:pt x="241" y="219"/>
                  <a:pt x="246" y="235"/>
                </a:cubicBezTo>
                <a:cubicBezTo>
                  <a:pt x="251" y="251"/>
                  <a:pt x="268" y="247"/>
                  <a:pt x="275" y="253"/>
                </a:cubicBezTo>
                <a:cubicBezTo>
                  <a:pt x="282" y="259"/>
                  <a:pt x="284" y="262"/>
                  <a:pt x="288" y="269"/>
                </a:cubicBezTo>
                <a:cubicBezTo>
                  <a:pt x="293" y="275"/>
                  <a:pt x="299" y="284"/>
                  <a:pt x="304" y="293"/>
                </a:cubicBezTo>
                <a:cubicBezTo>
                  <a:pt x="309" y="302"/>
                  <a:pt x="318" y="313"/>
                  <a:pt x="320" y="325"/>
                </a:cubicBezTo>
                <a:cubicBezTo>
                  <a:pt x="322" y="337"/>
                  <a:pt x="317" y="351"/>
                  <a:pt x="316" y="363"/>
                </a:cubicBezTo>
                <a:cubicBezTo>
                  <a:pt x="315" y="375"/>
                  <a:pt x="326" y="389"/>
                  <a:pt x="316" y="395"/>
                </a:cubicBezTo>
                <a:cubicBezTo>
                  <a:pt x="306" y="401"/>
                  <a:pt x="267" y="404"/>
                  <a:pt x="256" y="399"/>
                </a:cubicBezTo>
                <a:cubicBezTo>
                  <a:pt x="245" y="394"/>
                  <a:pt x="252" y="373"/>
                  <a:pt x="250" y="367"/>
                </a:cubicBezTo>
                <a:cubicBezTo>
                  <a:pt x="248" y="361"/>
                  <a:pt x="243" y="372"/>
                  <a:pt x="242" y="363"/>
                </a:cubicBezTo>
                <a:cubicBezTo>
                  <a:pt x="241" y="354"/>
                  <a:pt x="246" y="328"/>
                  <a:pt x="244" y="315"/>
                </a:cubicBezTo>
                <a:cubicBezTo>
                  <a:pt x="242" y="302"/>
                  <a:pt x="237" y="296"/>
                  <a:pt x="232" y="287"/>
                </a:cubicBezTo>
                <a:cubicBezTo>
                  <a:pt x="227" y="278"/>
                  <a:pt x="227" y="268"/>
                  <a:pt x="216" y="263"/>
                </a:cubicBezTo>
                <a:cubicBezTo>
                  <a:pt x="205" y="258"/>
                  <a:pt x="174" y="247"/>
                  <a:pt x="166" y="259"/>
                </a:cubicBezTo>
                <a:cubicBezTo>
                  <a:pt x="158" y="271"/>
                  <a:pt x="175" y="324"/>
                  <a:pt x="168" y="339"/>
                </a:cubicBezTo>
                <a:cubicBezTo>
                  <a:pt x="161" y="354"/>
                  <a:pt x="130" y="342"/>
                  <a:pt x="122" y="349"/>
                </a:cubicBezTo>
                <a:cubicBezTo>
                  <a:pt x="114" y="356"/>
                  <a:pt x="118" y="385"/>
                  <a:pt x="122" y="38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85350" y="673616"/>
            <a:ext cx="1928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spc="600" dirty="0" smtClean="0">
                <a:solidFill>
                  <a:schemeClr val="bg1">
                    <a:lumMod val="8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ahoma" panose="020B0604030504040204" pitchFamily="34" charset="0"/>
              </a:rPr>
              <a:t>中国地图</a:t>
            </a:r>
            <a:endParaRPr lang="zh-CN" altLang="en-US" sz="2800" spc="600" dirty="0">
              <a:solidFill>
                <a:schemeClr val="bg1">
                  <a:lumMod val="8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ahoma" panose="020B060403050404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85350" y="1167339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ahoma" panose="020B0604030504040204" pitchFamily="34" charset="0"/>
              </a:rPr>
              <a:t>可双击重新填充颜色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ahoma" panose="020B060403050404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917052" y="334036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宁夏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130068" y="334036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陕西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090639" y="330038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山西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746171" y="331808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河北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048154" y="326923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北京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930288" y="532059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河南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4071943" y="529961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安徽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199689" y="532708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贵州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804349" y="529961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湖南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9973516" y="532979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重庆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1"/>
          <p:cNvSpPr/>
          <p:nvPr/>
        </p:nvSpPr>
        <p:spPr bwMode="auto">
          <a:xfrm>
            <a:off x="351528" y="4191071"/>
            <a:ext cx="1856642" cy="874570"/>
          </a:xfrm>
          <a:custGeom>
            <a:avLst/>
            <a:gdLst>
              <a:gd name="T0" fmla="*/ 129 w 1350"/>
              <a:gd name="T1" fmla="*/ 98 h 687"/>
              <a:gd name="T2" fmla="*/ 147 w 1350"/>
              <a:gd name="T3" fmla="*/ 132 h 687"/>
              <a:gd name="T4" fmla="*/ 164 w 1350"/>
              <a:gd name="T5" fmla="*/ 151 h 687"/>
              <a:gd name="T6" fmla="*/ 233 w 1350"/>
              <a:gd name="T7" fmla="*/ 209 h 687"/>
              <a:gd name="T8" fmla="*/ 250 w 1350"/>
              <a:gd name="T9" fmla="*/ 225 h 687"/>
              <a:gd name="T10" fmla="*/ 274 w 1350"/>
              <a:gd name="T11" fmla="*/ 264 h 687"/>
              <a:gd name="T12" fmla="*/ 212 w 1350"/>
              <a:gd name="T13" fmla="*/ 284 h 687"/>
              <a:gd name="T14" fmla="*/ 195 w 1350"/>
              <a:gd name="T15" fmla="*/ 355 h 687"/>
              <a:gd name="T16" fmla="*/ 179 w 1350"/>
              <a:gd name="T17" fmla="*/ 373 h 687"/>
              <a:gd name="T18" fmla="*/ 0 w 1350"/>
              <a:gd name="T19" fmla="*/ 393 h 687"/>
              <a:gd name="T20" fmla="*/ 109 w 1350"/>
              <a:gd name="T21" fmla="*/ 597 h 687"/>
              <a:gd name="T22" fmla="*/ 147 w 1350"/>
              <a:gd name="T23" fmla="*/ 650 h 687"/>
              <a:gd name="T24" fmla="*/ 164 w 1350"/>
              <a:gd name="T25" fmla="*/ 687 h 687"/>
              <a:gd name="T26" fmla="*/ 195 w 1350"/>
              <a:gd name="T27" fmla="*/ 668 h 687"/>
              <a:gd name="T28" fmla="*/ 212 w 1350"/>
              <a:gd name="T29" fmla="*/ 630 h 687"/>
              <a:gd name="T30" fmla="*/ 233 w 1350"/>
              <a:gd name="T31" fmla="*/ 595 h 687"/>
              <a:gd name="T32" fmla="*/ 250 w 1350"/>
              <a:gd name="T33" fmla="*/ 535 h 687"/>
              <a:gd name="T34" fmla="*/ 395 w 1350"/>
              <a:gd name="T35" fmla="*/ 517 h 687"/>
              <a:gd name="T36" fmla="*/ 429 w 1350"/>
              <a:gd name="T37" fmla="*/ 496 h 687"/>
              <a:gd name="T38" fmla="*/ 447 w 1350"/>
              <a:gd name="T39" fmla="*/ 475 h 687"/>
              <a:gd name="T40" fmla="*/ 501 w 1350"/>
              <a:gd name="T41" fmla="*/ 456 h 687"/>
              <a:gd name="T42" fmla="*/ 538 w 1350"/>
              <a:gd name="T43" fmla="*/ 475 h 687"/>
              <a:gd name="T44" fmla="*/ 559 w 1350"/>
              <a:gd name="T45" fmla="*/ 517 h 687"/>
              <a:gd name="T46" fmla="*/ 574 w 1350"/>
              <a:gd name="T47" fmla="*/ 553 h 687"/>
              <a:gd name="T48" fmla="*/ 597 w 1350"/>
              <a:gd name="T49" fmla="*/ 569 h 687"/>
              <a:gd name="T50" fmla="*/ 900 w 1350"/>
              <a:gd name="T51" fmla="*/ 595 h 687"/>
              <a:gd name="T52" fmla="*/ 917 w 1350"/>
              <a:gd name="T53" fmla="*/ 611 h 687"/>
              <a:gd name="T54" fmla="*/ 934 w 1350"/>
              <a:gd name="T55" fmla="*/ 645 h 687"/>
              <a:gd name="T56" fmla="*/ 1026 w 1350"/>
              <a:gd name="T57" fmla="*/ 668 h 687"/>
              <a:gd name="T58" fmla="*/ 1042 w 1350"/>
              <a:gd name="T59" fmla="*/ 645 h 687"/>
              <a:gd name="T60" fmla="*/ 1059 w 1350"/>
              <a:gd name="T61" fmla="*/ 611 h 687"/>
              <a:gd name="T62" fmla="*/ 1097 w 1350"/>
              <a:gd name="T63" fmla="*/ 595 h 687"/>
              <a:gd name="T64" fmla="*/ 1350 w 1350"/>
              <a:gd name="T65" fmla="*/ 535 h 687"/>
              <a:gd name="T66" fmla="*/ 1328 w 1350"/>
              <a:gd name="T67" fmla="*/ 440 h 687"/>
              <a:gd name="T68" fmla="*/ 1297 w 1350"/>
              <a:gd name="T69" fmla="*/ 378 h 687"/>
              <a:gd name="T70" fmla="*/ 1273 w 1350"/>
              <a:gd name="T71" fmla="*/ 267 h 687"/>
              <a:gd name="T72" fmla="*/ 1223 w 1350"/>
              <a:gd name="T73" fmla="*/ 193 h 687"/>
              <a:gd name="T74" fmla="*/ 991 w 1350"/>
              <a:gd name="T75" fmla="*/ 172 h 687"/>
              <a:gd name="T76" fmla="*/ 971 w 1350"/>
              <a:gd name="T77" fmla="*/ 151 h 687"/>
              <a:gd name="T78" fmla="*/ 954 w 1350"/>
              <a:gd name="T79" fmla="*/ 131 h 687"/>
              <a:gd name="T80" fmla="*/ 934 w 1350"/>
              <a:gd name="T81" fmla="*/ 116 h 687"/>
              <a:gd name="T82" fmla="*/ 917 w 1350"/>
              <a:gd name="T83" fmla="*/ 56 h 687"/>
              <a:gd name="T84" fmla="*/ 900 w 1350"/>
              <a:gd name="T85" fmla="*/ 37 h 687"/>
              <a:gd name="T86" fmla="*/ 809 w 1350"/>
              <a:gd name="T87" fmla="*/ 22 h 687"/>
              <a:gd name="T88" fmla="*/ 630 w 1350"/>
              <a:gd name="T89" fmla="*/ 37 h 687"/>
              <a:gd name="T90" fmla="*/ 452 w 1350"/>
              <a:gd name="T91" fmla="*/ 13 h 687"/>
              <a:gd name="T92" fmla="*/ 359 w 1350"/>
              <a:gd name="T93" fmla="*/ 14 h 687"/>
              <a:gd name="T94" fmla="*/ 309 w 1350"/>
              <a:gd name="T95" fmla="*/ 0 h 687"/>
              <a:gd name="T96" fmla="*/ 147 w 1350"/>
              <a:gd name="T97" fmla="*/ 14 h 687"/>
              <a:gd name="T98" fmla="*/ 132 w 1350"/>
              <a:gd name="T99" fmla="*/ 48 h 687"/>
              <a:gd name="T100" fmla="*/ 109 w 1350"/>
              <a:gd name="T101" fmla="*/ 91 h 687"/>
              <a:gd name="T102" fmla="*/ 129 w 1350"/>
              <a:gd name="T103" fmla="*/ 61 h 68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350"/>
              <a:gd name="T157" fmla="*/ 0 h 687"/>
              <a:gd name="T158" fmla="*/ 1350 w 1350"/>
              <a:gd name="T159" fmla="*/ 687 h 68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350" h="687">
                <a:moveTo>
                  <a:pt x="129" y="61"/>
                </a:moveTo>
                <a:lnTo>
                  <a:pt x="129" y="98"/>
                </a:lnTo>
                <a:lnTo>
                  <a:pt x="147" y="98"/>
                </a:lnTo>
                <a:lnTo>
                  <a:pt x="147" y="132"/>
                </a:lnTo>
                <a:lnTo>
                  <a:pt x="164" y="132"/>
                </a:lnTo>
                <a:lnTo>
                  <a:pt x="164" y="151"/>
                </a:lnTo>
                <a:lnTo>
                  <a:pt x="179" y="151"/>
                </a:lnTo>
                <a:lnTo>
                  <a:pt x="233" y="209"/>
                </a:lnTo>
                <a:lnTo>
                  <a:pt x="250" y="209"/>
                </a:lnTo>
                <a:lnTo>
                  <a:pt x="250" y="225"/>
                </a:lnTo>
                <a:lnTo>
                  <a:pt x="274" y="225"/>
                </a:lnTo>
                <a:lnTo>
                  <a:pt x="274" y="264"/>
                </a:lnTo>
                <a:lnTo>
                  <a:pt x="250" y="284"/>
                </a:lnTo>
                <a:lnTo>
                  <a:pt x="212" y="284"/>
                </a:lnTo>
                <a:lnTo>
                  <a:pt x="195" y="300"/>
                </a:lnTo>
                <a:lnTo>
                  <a:pt x="195" y="355"/>
                </a:lnTo>
                <a:lnTo>
                  <a:pt x="179" y="355"/>
                </a:lnTo>
                <a:lnTo>
                  <a:pt x="179" y="373"/>
                </a:lnTo>
                <a:lnTo>
                  <a:pt x="18" y="373"/>
                </a:lnTo>
                <a:lnTo>
                  <a:pt x="0" y="393"/>
                </a:lnTo>
                <a:lnTo>
                  <a:pt x="24" y="558"/>
                </a:lnTo>
                <a:lnTo>
                  <a:pt x="109" y="597"/>
                </a:lnTo>
                <a:lnTo>
                  <a:pt x="109" y="613"/>
                </a:lnTo>
                <a:lnTo>
                  <a:pt x="147" y="650"/>
                </a:lnTo>
                <a:lnTo>
                  <a:pt x="147" y="687"/>
                </a:lnTo>
                <a:lnTo>
                  <a:pt x="164" y="687"/>
                </a:lnTo>
                <a:lnTo>
                  <a:pt x="166" y="684"/>
                </a:lnTo>
                <a:lnTo>
                  <a:pt x="195" y="668"/>
                </a:lnTo>
                <a:lnTo>
                  <a:pt x="195" y="645"/>
                </a:lnTo>
                <a:lnTo>
                  <a:pt x="212" y="630"/>
                </a:lnTo>
                <a:lnTo>
                  <a:pt x="212" y="595"/>
                </a:lnTo>
                <a:lnTo>
                  <a:pt x="233" y="595"/>
                </a:lnTo>
                <a:lnTo>
                  <a:pt x="233" y="535"/>
                </a:lnTo>
                <a:lnTo>
                  <a:pt x="250" y="535"/>
                </a:lnTo>
                <a:lnTo>
                  <a:pt x="250" y="517"/>
                </a:lnTo>
                <a:lnTo>
                  <a:pt x="395" y="517"/>
                </a:lnTo>
                <a:lnTo>
                  <a:pt x="395" y="496"/>
                </a:lnTo>
                <a:lnTo>
                  <a:pt x="429" y="496"/>
                </a:lnTo>
                <a:lnTo>
                  <a:pt x="429" y="475"/>
                </a:lnTo>
                <a:lnTo>
                  <a:pt x="447" y="475"/>
                </a:lnTo>
                <a:lnTo>
                  <a:pt x="447" y="456"/>
                </a:lnTo>
                <a:lnTo>
                  <a:pt x="501" y="456"/>
                </a:lnTo>
                <a:lnTo>
                  <a:pt x="501" y="475"/>
                </a:lnTo>
                <a:lnTo>
                  <a:pt x="538" y="475"/>
                </a:lnTo>
                <a:lnTo>
                  <a:pt x="538" y="496"/>
                </a:lnTo>
                <a:lnTo>
                  <a:pt x="559" y="517"/>
                </a:lnTo>
                <a:lnTo>
                  <a:pt x="559" y="535"/>
                </a:lnTo>
                <a:lnTo>
                  <a:pt x="574" y="553"/>
                </a:lnTo>
                <a:lnTo>
                  <a:pt x="574" y="569"/>
                </a:lnTo>
                <a:lnTo>
                  <a:pt x="597" y="569"/>
                </a:lnTo>
                <a:lnTo>
                  <a:pt x="597" y="595"/>
                </a:lnTo>
                <a:lnTo>
                  <a:pt x="900" y="595"/>
                </a:lnTo>
                <a:lnTo>
                  <a:pt x="900" y="611"/>
                </a:lnTo>
                <a:lnTo>
                  <a:pt x="917" y="611"/>
                </a:lnTo>
                <a:lnTo>
                  <a:pt x="917" y="630"/>
                </a:lnTo>
                <a:lnTo>
                  <a:pt x="934" y="645"/>
                </a:lnTo>
                <a:lnTo>
                  <a:pt x="934" y="668"/>
                </a:lnTo>
                <a:lnTo>
                  <a:pt x="1026" y="668"/>
                </a:lnTo>
                <a:lnTo>
                  <a:pt x="1026" y="645"/>
                </a:lnTo>
                <a:lnTo>
                  <a:pt x="1042" y="645"/>
                </a:lnTo>
                <a:lnTo>
                  <a:pt x="1042" y="611"/>
                </a:lnTo>
                <a:lnTo>
                  <a:pt x="1059" y="611"/>
                </a:lnTo>
                <a:lnTo>
                  <a:pt x="1077" y="595"/>
                </a:lnTo>
                <a:lnTo>
                  <a:pt x="1097" y="595"/>
                </a:lnTo>
                <a:lnTo>
                  <a:pt x="1097" y="535"/>
                </a:lnTo>
                <a:lnTo>
                  <a:pt x="1350" y="535"/>
                </a:lnTo>
                <a:lnTo>
                  <a:pt x="1350" y="456"/>
                </a:lnTo>
                <a:lnTo>
                  <a:pt x="1328" y="440"/>
                </a:lnTo>
                <a:lnTo>
                  <a:pt x="1328" y="421"/>
                </a:lnTo>
                <a:lnTo>
                  <a:pt x="1297" y="378"/>
                </a:lnTo>
                <a:lnTo>
                  <a:pt x="1273" y="378"/>
                </a:lnTo>
                <a:lnTo>
                  <a:pt x="1273" y="267"/>
                </a:lnTo>
                <a:lnTo>
                  <a:pt x="1223" y="267"/>
                </a:lnTo>
                <a:lnTo>
                  <a:pt x="1223" y="193"/>
                </a:lnTo>
                <a:lnTo>
                  <a:pt x="991" y="193"/>
                </a:lnTo>
                <a:lnTo>
                  <a:pt x="991" y="172"/>
                </a:lnTo>
                <a:lnTo>
                  <a:pt x="971" y="172"/>
                </a:lnTo>
                <a:lnTo>
                  <a:pt x="971" y="151"/>
                </a:lnTo>
                <a:lnTo>
                  <a:pt x="954" y="151"/>
                </a:lnTo>
                <a:lnTo>
                  <a:pt x="954" y="131"/>
                </a:lnTo>
                <a:lnTo>
                  <a:pt x="934" y="131"/>
                </a:lnTo>
                <a:lnTo>
                  <a:pt x="934" y="116"/>
                </a:lnTo>
                <a:lnTo>
                  <a:pt x="917" y="116"/>
                </a:lnTo>
                <a:lnTo>
                  <a:pt x="917" y="56"/>
                </a:lnTo>
                <a:lnTo>
                  <a:pt x="900" y="56"/>
                </a:lnTo>
                <a:lnTo>
                  <a:pt x="900" y="37"/>
                </a:lnTo>
                <a:lnTo>
                  <a:pt x="884" y="22"/>
                </a:lnTo>
                <a:lnTo>
                  <a:pt x="809" y="22"/>
                </a:lnTo>
                <a:lnTo>
                  <a:pt x="809" y="37"/>
                </a:lnTo>
                <a:lnTo>
                  <a:pt x="630" y="37"/>
                </a:lnTo>
                <a:lnTo>
                  <a:pt x="630" y="22"/>
                </a:lnTo>
                <a:lnTo>
                  <a:pt x="452" y="13"/>
                </a:lnTo>
                <a:lnTo>
                  <a:pt x="447" y="13"/>
                </a:lnTo>
                <a:lnTo>
                  <a:pt x="359" y="14"/>
                </a:lnTo>
                <a:lnTo>
                  <a:pt x="359" y="0"/>
                </a:lnTo>
                <a:lnTo>
                  <a:pt x="309" y="0"/>
                </a:lnTo>
                <a:lnTo>
                  <a:pt x="309" y="14"/>
                </a:lnTo>
                <a:lnTo>
                  <a:pt x="147" y="14"/>
                </a:lnTo>
                <a:lnTo>
                  <a:pt x="147" y="48"/>
                </a:lnTo>
                <a:lnTo>
                  <a:pt x="132" y="48"/>
                </a:lnTo>
                <a:lnTo>
                  <a:pt x="132" y="91"/>
                </a:lnTo>
                <a:lnTo>
                  <a:pt x="109" y="91"/>
                </a:lnTo>
                <a:lnTo>
                  <a:pt x="109" y="107"/>
                </a:lnTo>
                <a:lnTo>
                  <a:pt x="129" y="61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4902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" name="Freeform 93"/>
          <p:cNvSpPr/>
          <p:nvPr/>
        </p:nvSpPr>
        <p:spPr bwMode="auto">
          <a:xfrm>
            <a:off x="10615699" y="4058060"/>
            <a:ext cx="1198338" cy="1098937"/>
          </a:xfrm>
          <a:custGeom>
            <a:avLst/>
            <a:gdLst>
              <a:gd name="T0" fmla="*/ 37 w 203"/>
              <a:gd name="T1" fmla="*/ 9 h 201"/>
              <a:gd name="T2" fmla="*/ 35 w 203"/>
              <a:gd name="T3" fmla="*/ 39 h 201"/>
              <a:gd name="T4" fmla="*/ 19 w 203"/>
              <a:gd name="T5" fmla="*/ 56 h 201"/>
              <a:gd name="T6" fmla="*/ 0 w 203"/>
              <a:gd name="T7" fmla="*/ 86 h 201"/>
              <a:gd name="T8" fmla="*/ 34 w 203"/>
              <a:gd name="T9" fmla="*/ 144 h 201"/>
              <a:gd name="T10" fmla="*/ 37 w 203"/>
              <a:gd name="T11" fmla="*/ 144 h 201"/>
              <a:gd name="T12" fmla="*/ 69 w 203"/>
              <a:gd name="T13" fmla="*/ 190 h 201"/>
              <a:gd name="T14" fmla="*/ 75 w 203"/>
              <a:gd name="T15" fmla="*/ 200 h 201"/>
              <a:gd name="T16" fmla="*/ 83 w 203"/>
              <a:gd name="T17" fmla="*/ 201 h 201"/>
              <a:gd name="T18" fmla="*/ 112 w 203"/>
              <a:gd name="T19" fmla="*/ 180 h 201"/>
              <a:gd name="T20" fmla="*/ 128 w 203"/>
              <a:gd name="T21" fmla="*/ 180 h 201"/>
              <a:gd name="T22" fmla="*/ 128 w 203"/>
              <a:gd name="T23" fmla="*/ 158 h 201"/>
              <a:gd name="T24" fmla="*/ 144 w 203"/>
              <a:gd name="T25" fmla="*/ 158 h 201"/>
              <a:gd name="T26" fmla="*/ 144 w 203"/>
              <a:gd name="T27" fmla="*/ 141 h 201"/>
              <a:gd name="T28" fmla="*/ 203 w 203"/>
              <a:gd name="T29" fmla="*/ 141 h 201"/>
              <a:gd name="T30" fmla="*/ 203 w 203"/>
              <a:gd name="T31" fmla="*/ 64 h 201"/>
              <a:gd name="T32" fmla="*/ 166 w 203"/>
              <a:gd name="T33" fmla="*/ 64 h 201"/>
              <a:gd name="T34" fmla="*/ 166 w 203"/>
              <a:gd name="T35" fmla="*/ 43 h 201"/>
              <a:gd name="T36" fmla="*/ 128 w 203"/>
              <a:gd name="T37" fmla="*/ 43 h 201"/>
              <a:gd name="T38" fmla="*/ 128 w 203"/>
              <a:gd name="T39" fmla="*/ 19 h 201"/>
              <a:gd name="T40" fmla="*/ 112 w 203"/>
              <a:gd name="T41" fmla="*/ 19 h 201"/>
              <a:gd name="T42" fmla="*/ 112 w 203"/>
              <a:gd name="T43" fmla="*/ 2 h 201"/>
              <a:gd name="T44" fmla="*/ 43 w 203"/>
              <a:gd name="T45" fmla="*/ 0 h 201"/>
              <a:gd name="T46" fmla="*/ 37 w 203"/>
              <a:gd name="T47" fmla="*/ 9 h 20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203"/>
              <a:gd name="T73" fmla="*/ 0 h 201"/>
              <a:gd name="T74" fmla="*/ 203 w 203"/>
              <a:gd name="T75" fmla="*/ 201 h 20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203" h="201">
                <a:moveTo>
                  <a:pt x="37" y="9"/>
                </a:moveTo>
                <a:lnTo>
                  <a:pt x="35" y="39"/>
                </a:lnTo>
                <a:lnTo>
                  <a:pt x="19" y="56"/>
                </a:lnTo>
                <a:lnTo>
                  <a:pt x="0" y="86"/>
                </a:lnTo>
                <a:lnTo>
                  <a:pt x="34" y="144"/>
                </a:lnTo>
                <a:lnTo>
                  <a:pt x="37" y="144"/>
                </a:lnTo>
                <a:lnTo>
                  <a:pt x="69" y="190"/>
                </a:lnTo>
                <a:lnTo>
                  <a:pt x="75" y="200"/>
                </a:lnTo>
                <a:lnTo>
                  <a:pt x="83" y="201"/>
                </a:lnTo>
                <a:lnTo>
                  <a:pt x="112" y="180"/>
                </a:lnTo>
                <a:lnTo>
                  <a:pt x="128" y="180"/>
                </a:lnTo>
                <a:lnTo>
                  <a:pt x="128" y="158"/>
                </a:lnTo>
                <a:lnTo>
                  <a:pt x="144" y="158"/>
                </a:lnTo>
                <a:lnTo>
                  <a:pt x="144" y="141"/>
                </a:lnTo>
                <a:lnTo>
                  <a:pt x="203" y="141"/>
                </a:lnTo>
                <a:lnTo>
                  <a:pt x="203" y="64"/>
                </a:lnTo>
                <a:lnTo>
                  <a:pt x="166" y="64"/>
                </a:lnTo>
                <a:lnTo>
                  <a:pt x="166" y="43"/>
                </a:lnTo>
                <a:lnTo>
                  <a:pt x="128" y="43"/>
                </a:lnTo>
                <a:lnTo>
                  <a:pt x="128" y="19"/>
                </a:lnTo>
                <a:lnTo>
                  <a:pt x="112" y="19"/>
                </a:lnTo>
                <a:lnTo>
                  <a:pt x="112" y="2"/>
                </a:lnTo>
                <a:lnTo>
                  <a:pt x="43" y="0"/>
                </a:lnTo>
                <a:lnTo>
                  <a:pt x="37" y="9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4902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" name="Freeform 94"/>
          <p:cNvSpPr/>
          <p:nvPr/>
        </p:nvSpPr>
        <p:spPr bwMode="auto">
          <a:xfrm>
            <a:off x="4419284" y="4058060"/>
            <a:ext cx="1584975" cy="1007581"/>
          </a:xfrm>
          <a:custGeom>
            <a:avLst/>
            <a:gdLst>
              <a:gd name="T0" fmla="*/ 994 w 1396"/>
              <a:gd name="T1" fmla="*/ 956 h 956"/>
              <a:gd name="T2" fmla="*/ 861 w 1396"/>
              <a:gd name="T3" fmla="*/ 956 h 956"/>
              <a:gd name="T4" fmla="*/ 673 w 1396"/>
              <a:gd name="T5" fmla="*/ 933 h 956"/>
              <a:gd name="T6" fmla="*/ 656 w 1396"/>
              <a:gd name="T7" fmla="*/ 897 h 956"/>
              <a:gd name="T8" fmla="*/ 572 w 1396"/>
              <a:gd name="T9" fmla="*/ 856 h 956"/>
              <a:gd name="T10" fmla="*/ 498 w 1396"/>
              <a:gd name="T11" fmla="*/ 838 h 956"/>
              <a:gd name="T12" fmla="*/ 516 w 1396"/>
              <a:gd name="T13" fmla="*/ 718 h 956"/>
              <a:gd name="T14" fmla="*/ 453 w 1396"/>
              <a:gd name="T15" fmla="*/ 660 h 956"/>
              <a:gd name="T16" fmla="*/ 285 w 1396"/>
              <a:gd name="T17" fmla="*/ 658 h 956"/>
              <a:gd name="T18" fmla="*/ 249 w 1396"/>
              <a:gd name="T19" fmla="*/ 618 h 956"/>
              <a:gd name="T20" fmla="*/ 210 w 1396"/>
              <a:gd name="T21" fmla="*/ 599 h 956"/>
              <a:gd name="T22" fmla="*/ 189 w 1396"/>
              <a:gd name="T23" fmla="*/ 679 h 956"/>
              <a:gd name="T24" fmla="*/ 164 w 1396"/>
              <a:gd name="T25" fmla="*/ 645 h 956"/>
              <a:gd name="T26" fmla="*/ 108 w 1396"/>
              <a:gd name="T27" fmla="*/ 554 h 956"/>
              <a:gd name="T28" fmla="*/ 37 w 1396"/>
              <a:gd name="T29" fmla="*/ 495 h 956"/>
              <a:gd name="T30" fmla="*/ 37 w 1396"/>
              <a:gd name="T31" fmla="*/ 480 h 956"/>
              <a:gd name="T32" fmla="*/ 60 w 1396"/>
              <a:gd name="T33" fmla="*/ 348 h 956"/>
              <a:gd name="T34" fmla="*/ 338 w 1396"/>
              <a:gd name="T35" fmla="*/ 330 h 956"/>
              <a:gd name="T36" fmla="*/ 378 w 1396"/>
              <a:gd name="T37" fmla="*/ 296 h 956"/>
              <a:gd name="T38" fmla="*/ 521 w 1396"/>
              <a:gd name="T39" fmla="*/ 330 h 956"/>
              <a:gd name="T40" fmla="*/ 537 w 1396"/>
              <a:gd name="T41" fmla="*/ 366 h 956"/>
              <a:gd name="T42" fmla="*/ 644 w 1396"/>
              <a:gd name="T43" fmla="*/ 276 h 956"/>
              <a:gd name="T44" fmla="*/ 695 w 1396"/>
              <a:gd name="T45" fmla="*/ 219 h 956"/>
              <a:gd name="T46" fmla="*/ 748 w 1396"/>
              <a:gd name="T47" fmla="*/ 204 h 956"/>
              <a:gd name="T48" fmla="*/ 842 w 1396"/>
              <a:gd name="T49" fmla="*/ 164 h 956"/>
              <a:gd name="T50" fmla="*/ 928 w 1396"/>
              <a:gd name="T51" fmla="*/ 142 h 956"/>
              <a:gd name="T52" fmla="*/ 945 w 1396"/>
              <a:gd name="T53" fmla="*/ 93 h 956"/>
              <a:gd name="T54" fmla="*/ 1090 w 1396"/>
              <a:gd name="T55" fmla="*/ 55 h 956"/>
              <a:gd name="T56" fmla="*/ 1179 w 1396"/>
              <a:gd name="T57" fmla="*/ 55 h 956"/>
              <a:gd name="T58" fmla="*/ 1212 w 1396"/>
              <a:gd name="T59" fmla="*/ 16 h 956"/>
              <a:gd name="T60" fmla="*/ 1268 w 1396"/>
              <a:gd name="T61" fmla="*/ 37 h 956"/>
              <a:gd name="T62" fmla="*/ 1268 w 1396"/>
              <a:gd name="T63" fmla="*/ 204 h 956"/>
              <a:gd name="T64" fmla="*/ 1212 w 1396"/>
              <a:gd name="T65" fmla="*/ 239 h 956"/>
              <a:gd name="T66" fmla="*/ 1268 w 1396"/>
              <a:gd name="T67" fmla="*/ 296 h 956"/>
              <a:gd name="T68" fmla="*/ 1395 w 1396"/>
              <a:gd name="T69" fmla="*/ 333 h 956"/>
              <a:gd name="T70" fmla="*/ 1371 w 1396"/>
              <a:gd name="T71" fmla="*/ 404 h 956"/>
              <a:gd name="T72" fmla="*/ 1330 w 1396"/>
              <a:gd name="T73" fmla="*/ 420 h 956"/>
              <a:gd name="T74" fmla="*/ 1308 w 1396"/>
              <a:gd name="T75" fmla="*/ 630 h 956"/>
              <a:gd name="T76" fmla="*/ 1266 w 1396"/>
              <a:gd name="T77" fmla="*/ 645 h 956"/>
              <a:gd name="T78" fmla="*/ 1242 w 1396"/>
              <a:gd name="T79" fmla="*/ 774 h 956"/>
              <a:gd name="T80" fmla="*/ 1196 w 1396"/>
              <a:gd name="T81" fmla="*/ 788 h 956"/>
              <a:gd name="T82" fmla="*/ 1113 w 1396"/>
              <a:gd name="T83" fmla="*/ 829 h 956"/>
              <a:gd name="T84" fmla="*/ 1091 w 1396"/>
              <a:gd name="T85" fmla="*/ 933 h 95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396"/>
              <a:gd name="T130" fmla="*/ 0 h 956"/>
              <a:gd name="T131" fmla="*/ 1396 w 1396"/>
              <a:gd name="T132" fmla="*/ 956 h 95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396" h="956">
                <a:moveTo>
                  <a:pt x="1091" y="933"/>
                </a:moveTo>
                <a:lnTo>
                  <a:pt x="1091" y="956"/>
                </a:lnTo>
                <a:lnTo>
                  <a:pt x="994" y="956"/>
                </a:lnTo>
                <a:lnTo>
                  <a:pt x="976" y="933"/>
                </a:lnTo>
                <a:lnTo>
                  <a:pt x="861" y="933"/>
                </a:lnTo>
                <a:lnTo>
                  <a:pt x="861" y="956"/>
                </a:lnTo>
                <a:lnTo>
                  <a:pt x="705" y="956"/>
                </a:lnTo>
                <a:lnTo>
                  <a:pt x="687" y="933"/>
                </a:lnTo>
                <a:lnTo>
                  <a:pt x="673" y="933"/>
                </a:lnTo>
                <a:lnTo>
                  <a:pt x="673" y="918"/>
                </a:lnTo>
                <a:lnTo>
                  <a:pt x="656" y="918"/>
                </a:lnTo>
                <a:lnTo>
                  <a:pt x="656" y="897"/>
                </a:lnTo>
                <a:lnTo>
                  <a:pt x="630" y="875"/>
                </a:lnTo>
                <a:lnTo>
                  <a:pt x="591" y="875"/>
                </a:lnTo>
                <a:lnTo>
                  <a:pt x="572" y="856"/>
                </a:lnTo>
                <a:lnTo>
                  <a:pt x="516" y="856"/>
                </a:lnTo>
                <a:lnTo>
                  <a:pt x="516" y="838"/>
                </a:lnTo>
                <a:lnTo>
                  <a:pt x="498" y="838"/>
                </a:lnTo>
                <a:lnTo>
                  <a:pt x="481" y="817"/>
                </a:lnTo>
                <a:lnTo>
                  <a:pt x="481" y="757"/>
                </a:lnTo>
                <a:lnTo>
                  <a:pt x="516" y="718"/>
                </a:lnTo>
                <a:lnTo>
                  <a:pt x="537" y="718"/>
                </a:lnTo>
                <a:lnTo>
                  <a:pt x="537" y="698"/>
                </a:lnTo>
                <a:lnTo>
                  <a:pt x="453" y="660"/>
                </a:lnTo>
                <a:lnTo>
                  <a:pt x="325" y="679"/>
                </a:lnTo>
                <a:lnTo>
                  <a:pt x="306" y="658"/>
                </a:lnTo>
                <a:lnTo>
                  <a:pt x="285" y="658"/>
                </a:lnTo>
                <a:lnTo>
                  <a:pt x="285" y="643"/>
                </a:lnTo>
                <a:lnTo>
                  <a:pt x="264" y="643"/>
                </a:lnTo>
                <a:lnTo>
                  <a:pt x="249" y="618"/>
                </a:lnTo>
                <a:lnTo>
                  <a:pt x="225" y="618"/>
                </a:lnTo>
                <a:lnTo>
                  <a:pt x="225" y="599"/>
                </a:lnTo>
                <a:lnTo>
                  <a:pt x="210" y="599"/>
                </a:lnTo>
                <a:lnTo>
                  <a:pt x="210" y="658"/>
                </a:lnTo>
                <a:lnTo>
                  <a:pt x="189" y="658"/>
                </a:lnTo>
                <a:lnTo>
                  <a:pt x="189" y="679"/>
                </a:lnTo>
                <a:lnTo>
                  <a:pt x="165" y="683"/>
                </a:lnTo>
                <a:lnTo>
                  <a:pt x="164" y="682"/>
                </a:lnTo>
                <a:lnTo>
                  <a:pt x="164" y="645"/>
                </a:lnTo>
                <a:lnTo>
                  <a:pt x="180" y="607"/>
                </a:lnTo>
                <a:lnTo>
                  <a:pt x="180" y="554"/>
                </a:lnTo>
                <a:lnTo>
                  <a:pt x="108" y="554"/>
                </a:lnTo>
                <a:lnTo>
                  <a:pt x="108" y="517"/>
                </a:lnTo>
                <a:lnTo>
                  <a:pt x="37" y="517"/>
                </a:lnTo>
                <a:lnTo>
                  <a:pt x="37" y="495"/>
                </a:lnTo>
                <a:lnTo>
                  <a:pt x="0" y="495"/>
                </a:lnTo>
                <a:lnTo>
                  <a:pt x="0" y="480"/>
                </a:lnTo>
                <a:lnTo>
                  <a:pt x="37" y="480"/>
                </a:lnTo>
                <a:lnTo>
                  <a:pt x="37" y="460"/>
                </a:lnTo>
                <a:lnTo>
                  <a:pt x="60" y="460"/>
                </a:lnTo>
                <a:lnTo>
                  <a:pt x="60" y="348"/>
                </a:lnTo>
                <a:lnTo>
                  <a:pt x="306" y="348"/>
                </a:lnTo>
                <a:lnTo>
                  <a:pt x="322" y="330"/>
                </a:lnTo>
                <a:lnTo>
                  <a:pt x="338" y="330"/>
                </a:lnTo>
                <a:lnTo>
                  <a:pt x="338" y="276"/>
                </a:lnTo>
                <a:lnTo>
                  <a:pt x="362" y="276"/>
                </a:lnTo>
                <a:lnTo>
                  <a:pt x="378" y="296"/>
                </a:lnTo>
                <a:lnTo>
                  <a:pt x="503" y="310"/>
                </a:lnTo>
                <a:lnTo>
                  <a:pt x="503" y="330"/>
                </a:lnTo>
                <a:lnTo>
                  <a:pt x="521" y="330"/>
                </a:lnTo>
                <a:lnTo>
                  <a:pt x="521" y="348"/>
                </a:lnTo>
                <a:lnTo>
                  <a:pt x="537" y="348"/>
                </a:lnTo>
                <a:lnTo>
                  <a:pt x="537" y="366"/>
                </a:lnTo>
                <a:lnTo>
                  <a:pt x="623" y="366"/>
                </a:lnTo>
                <a:lnTo>
                  <a:pt x="623" y="310"/>
                </a:lnTo>
                <a:lnTo>
                  <a:pt x="644" y="276"/>
                </a:lnTo>
                <a:lnTo>
                  <a:pt x="681" y="239"/>
                </a:lnTo>
                <a:lnTo>
                  <a:pt x="695" y="239"/>
                </a:lnTo>
                <a:lnTo>
                  <a:pt x="695" y="219"/>
                </a:lnTo>
                <a:lnTo>
                  <a:pt x="713" y="219"/>
                </a:lnTo>
                <a:lnTo>
                  <a:pt x="713" y="204"/>
                </a:lnTo>
                <a:lnTo>
                  <a:pt x="748" y="204"/>
                </a:lnTo>
                <a:lnTo>
                  <a:pt x="748" y="185"/>
                </a:lnTo>
                <a:lnTo>
                  <a:pt x="824" y="185"/>
                </a:lnTo>
                <a:lnTo>
                  <a:pt x="842" y="164"/>
                </a:lnTo>
                <a:lnTo>
                  <a:pt x="890" y="164"/>
                </a:lnTo>
                <a:lnTo>
                  <a:pt x="890" y="142"/>
                </a:lnTo>
                <a:lnTo>
                  <a:pt x="928" y="142"/>
                </a:lnTo>
                <a:lnTo>
                  <a:pt x="945" y="130"/>
                </a:lnTo>
                <a:lnTo>
                  <a:pt x="952" y="91"/>
                </a:lnTo>
                <a:lnTo>
                  <a:pt x="945" y="93"/>
                </a:lnTo>
                <a:lnTo>
                  <a:pt x="1047" y="91"/>
                </a:lnTo>
                <a:lnTo>
                  <a:pt x="1047" y="55"/>
                </a:lnTo>
                <a:lnTo>
                  <a:pt x="1090" y="55"/>
                </a:lnTo>
                <a:lnTo>
                  <a:pt x="1108" y="73"/>
                </a:lnTo>
                <a:lnTo>
                  <a:pt x="1179" y="73"/>
                </a:lnTo>
                <a:lnTo>
                  <a:pt x="1179" y="55"/>
                </a:lnTo>
                <a:lnTo>
                  <a:pt x="1195" y="55"/>
                </a:lnTo>
                <a:lnTo>
                  <a:pt x="1195" y="16"/>
                </a:lnTo>
                <a:lnTo>
                  <a:pt x="1212" y="16"/>
                </a:lnTo>
                <a:lnTo>
                  <a:pt x="1212" y="0"/>
                </a:lnTo>
                <a:lnTo>
                  <a:pt x="1268" y="0"/>
                </a:lnTo>
                <a:lnTo>
                  <a:pt x="1268" y="37"/>
                </a:lnTo>
                <a:lnTo>
                  <a:pt x="1284" y="37"/>
                </a:lnTo>
                <a:lnTo>
                  <a:pt x="1284" y="204"/>
                </a:lnTo>
                <a:lnTo>
                  <a:pt x="1268" y="204"/>
                </a:lnTo>
                <a:lnTo>
                  <a:pt x="1250" y="219"/>
                </a:lnTo>
                <a:lnTo>
                  <a:pt x="1212" y="219"/>
                </a:lnTo>
                <a:lnTo>
                  <a:pt x="1212" y="239"/>
                </a:lnTo>
                <a:lnTo>
                  <a:pt x="1195" y="239"/>
                </a:lnTo>
                <a:lnTo>
                  <a:pt x="1195" y="296"/>
                </a:lnTo>
                <a:lnTo>
                  <a:pt x="1268" y="296"/>
                </a:lnTo>
                <a:lnTo>
                  <a:pt x="1268" y="310"/>
                </a:lnTo>
                <a:lnTo>
                  <a:pt x="1386" y="333"/>
                </a:lnTo>
                <a:lnTo>
                  <a:pt x="1395" y="333"/>
                </a:lnTo>
                <a:lnTo>
                  <a:pt x="1396" y="386"/>
                </a:lnTo>
                <a:lnTo>
                  <a:pt x="1371" y="386"/>
                </a:lnTo>
                <a:lnTo>
                  <a:pt x="1371" y="404"/>
                </a:lnTo>
                <a:lnTo>
                  <a:pt x="1354" y="404"/>
                </a:lnTo>
                <a:lnTo>
                  <a:pt x="1354" y="420"/>
                </a:lnTo>
                <a:lnTo>
                  <a:pt x="1330" y="420"/>
                </a:lnTo>
                <a:lnTo>
                  <a:pt x="1330" y="607"/>
                </a:lnTo>
                <a:lnTo>
                  <a:pt x="1308" y="607"/>
                </a:lnTo>
                <a:lnTo>
                  <a:pt x="1308" y="630"/>
                </a:lnTo>
                <a:lnTo>
                  <a:pt x="1285" y="630"/>
                </a:lnTo>
                <a:lnTo>
                  <a:pt x="1285" y="645"/>
                </a:lnTo>
                <a:lnTo>
                  <a:pt x="1266" y="645"/>
                </a:lnTo>
                <a:lnTo>
                  <a:pt x="1266" y="753"/>
                </a:lnTo>
                <a:lnTo>
                  <a:pt x="1242" y="753"/>
                </a:lnTo>
                <a:lnTo>
                  <a:pt x="1242" y="774"/>
                </a:lnTo>
                <a:lnTo>
                  <a:pt x="1218" y="774"/>
                </a:lnTo>
                <a:lnTo>
                  <a:pt x="1218" y="788"/>
                </a:lnTo>
                <a:lnTo>
                  <a:pt x="1196" y="788"/>
                </a:lnTo>
                <a:lnTo>
                  <a:pt x="1180" y="813"/>
                </a:lnTo>
                <a:lnTo>
                  <a:pt x="1157" y="813"/>
                </a:lnTo>
                <a:lnTo>
                  <a:pt x="1113" y="829"/>
                </a:lnTo>
                <a:lnTo>
                  <a:pt x="1090" y="829"/>
                </a:lnTo>
                <a:lnTo>
                  <a:pt x="1080" y="946"/>
                </a:lnTo>
                <a:lnTo>
                  <a:pt x="1091" y="933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4902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5" name="Freeform 95"/>
          <p:cNvSpPr/>
          <p:nvPr/>
        </p:nvSpPr>
        <p:spPr bwMode="auto">
          <a:xfrm>
            <a:off x="8336367" y="2020352"/>
            <a:ext cx="1546876" cy="1255093"/>
          </a:xfrm>
          <a:custGeom>
            <a:avLst/>
            <a:gdLst>
              <a:gd name="T0" fmla="*/ 546 w 954"/>
              <a:gd name="T1" fmla="*/ 802 h 836"/>
              <a:gd name="T2" fmla="*/ 493 w 954"/>
              <a:gd name="T3" fmla="*/ 802 h 836"/>
              <a:gd name="T4" fmla="*/ 460 w 954"/>
              <a:gd name="T5" fmla="*/ 778 h 836"/>
              <a:gd name="T6" fmla="*/ 430 w 954"/>
              <a:gd name="T7" fmla="*/ 752 h 836"/>
              <a:gd name="T8" fmla="*/ 398 w 954"/>
              <a:gd name="T9" fmla="*/ 705 h 836"/>
              <a:gd name="T10" fmla="*/ 398 w 954"/>
              <a:gd name="T11" fmla="*/ 636 h 836"/>
              <a:gd name="T12" fmla="*/ 415 w 954"/>
              <a:gd name="T13" fmla="*/ 596 h 836"/>
              <a:gd name="T14" fmla="*/ 436 w 954"/>
              <a:gd name="T15" fmla="*/ 577 h 836"/>
              <a:gd name="T16" fmla="*/ 460 w 954"/>
              <a:gd name="T17" fmla="*/ 552 h 836"/>
              <a:gd name="T18" fmla="*/ 493 w 954"/>
              <a:gd name="T19" fmla="*/ 526 h 836"/>
              <a:gd name="T20" fmla="*/ 460 w 954"/>
              <a:gd name="T21" fmla="*/ 464 h 836"/>
              <a:gd name="T22" fmla="*/ 324 w 954"/>
              <a:gd name="T23" fmla="*/ 484 h 836"/>
              <a:gd name="T24" fmla="*/ 276 w 954"/>
              <a:gd name="T25" fmla="*/ 459 h 836"/>
              <a:gd name="T26" fmla="*/ 242 w 954"/>
              <a:gd name="T27" fmla="*/ 402 h 836"/>
              <a:gd name="T28" fmla="*/ 220 w 954"/>
              <a:gd name="T29" fmla="*/ 357 h 836"/>
              <a:gd name="T30" fmla="*/ 179 w 954"/>
              <a:gd name="T31" fmla="*/ 333 h 836"/>
              <a:gd name="T32" fmla="*/ 65 w 954"/>
              <a:gd name="T33" fmla="*/ 319 h 836"/>
              <a:gd name="T34" fmla="*/ 27 w 954"/>
              <a:gd name="T35" fmla="*/ 257 h 836"/>
              <a:gd name="T36" fmla="*/ 7 w 954"/>
              <a:gd name="T37" fmla="*/ 209 h 836"/>
              <a:gd name="T38" fmla="*/ 75 w 954"/>
              <a:gd name="T39" fmla="*/ 188 h 836"/>
              <a:gd name="T40" fmla="*/ 155 w 954"/>
              <a:gd name="T41" fmla="*/ 209 h 836"/>
              <a:gd name="T42" fmla="*/ 200 w 954"/>
              <a:gd name="T43" fmla="*/ 226 h 836"/>
              <a:gd name="T44" fmla="*/ 282 w 954"/>
              <a:gd name="T45" fmla="*/ 226 h 836"/>
              <a:gd name="T46" fmla="*/ 284 w 954"/>
              <a:gd name="T47" fmla="*/ 148 h 836"/>
              <a:gd name="T48" fmla="*/ 278 w 954"/>
              <a:gd name="T49" fmla="*/ 90 h 836"/>
              <a:gd name="T50" fmla="*/ 376 w 954"/>
              <a:gd name="T51" fmla="*/ 51 h 836"/>
              <a:gd name="T52" fmla="*/ 398 w 954"/>
              <a:gd name="T53" fmla="*/ 0 h 836"/>
              <a:gd name="T54" fmla="*/ 453 w 954"/>
              <a:gd name="T55" fmla="*/ 38 h 836"/>
              <a:gd name="T56" fmla="*/ 473 w 954"/>
              <a:gd name="T57" fmla="*/ 61 h 836"/>
              <a:gd name="T58" fmla="*/ 515 w 954"/>
              <a:gd name="T59" fmla="*/ 81 h 836"/>
              <a:gd name="T60" fmla="*/ 529 w 954"/>
              <a:gd name="T61" fmla="*/ 101 h 836"/>
              <a:gd name="T62" fmla="*/ 554 w 954"/>
              <a:gd name="T63" fmla="*/ 115 h 836"/>
              <a:gd name="T64" fmla="*/ 571 w 954"/>
              <a:gd name="T65" fmla="*/ 137 h 836"/>
              <a:gd name="T66" fmla="*/ 587 w 954"/>
              <a:gd name="T67" fmla="*/ 157 h 836"/>
              <a:gd name="T68" fmla="*/ 606 w 954"/>
              <a:gd name="T69" fmla="*/ 198 h 836"/>
              <a:gd name="T70" fmla="*/ 625 w 954"/>
              <a:gd name="T71" fmla="*/ 240 h 836"/>
              <a:gd name="T72" fmla="*/ 648 w 954"/>
              <a:gd name="T73" fmla="*/ 257 h 836"/>
              <a:gd name="T74" fmla="*/ 683 w 954"/>
              <a:gd name="T75" fmla="*/ 278 h 836"/>
              <a:gd name="T76" fmla="*/ 702 w 954"/>
              <a:gd name="T77" fmla="*/ 315 h 836"/>
              <a:gd name="T78" fmla="*/ 723 w 954"/>
              <a:gd name="T79" fmla="*/ 333 h 836"/>
              <a:gd name="T80" fmla="*/ 741 w 954"/>
              <a:gd name="T81" fmla="*/ 352 h 836"/>
              <a:gd name="T82" fmla="*/ 761 w 954"/>
              <a:gd name="T83" fmla="*/ 376 h 836"/>
              <a:gd name="T84" fmla="*/ 779 w 954"/>
              <a:gd name="T85" fmla="*/ 417 h 836"/>
              <a:gd name="T86" fmla="*/ 798 w 954"/>
              <a:gd name="T87" fmla="*/ 452 h 836"/>
              <a:gd name="T88" fmla="*/ 822 w 954"/>
              <a:gd name="T89" fmla="*/ 472 h 836"/>
              <a:gd name="T90" fmla="*/ 854 w 954"/>
              <a:gd name="T91" fmla="*/ 490 h 836"/>
              <a:gd name="T92" fmla="*/ 894 w 954"/>
              <a:gd name="T93" fmla="*/ 514 h 836"/>
              <a:gd name="T94" fmla="*/ 933 w 954"/>
              <a:gd name="T95" fmla="*/ 533 h 836"/>
              <a:gd name="T96" fmla="*/ 954 w 954"/>
              <a:gd name="T97" fmla="*/ 572 h 836"/>
              <a:gd name="T98" fmla="*/ 822 w 954"/>
              <a:gd name="T99" fmla="*/ 611 h 836"/>
              <a:gd name="T100" fmla="*/ 798 w 954"/>
              <a:gd name="T101" fmla="*/ 589 h 836"/>
              <a:gd name="T102" fmla="*/ 761 w 954"/>
              <a:gd name="T103" fmla="*/ 572 h 836"/>
              <a:gd name="T104" fmla="*/ 663 w 954"/>
              <a:gd name="T105" fmla="*/ 552 h 836"/>
              <a:gd name="T106" fmla="*/ 702 w 954"/>
              <a:gd name="T107" fmla="*/ 589 h 836"/>
              <a:gd name="T108" fmla="*/ 741 w 954"/>
              <a:gd name="T109" fmla="*/ 611 h 836"/>
              <a:gd name="T110" fmla="*/ 747 w 954"/>
              <a:gd name="T111" fmla="*/ 636 h 836"/>
              <a:gd name="T112" fmla="*/ 729 w 954"/>
              <a:gd name="T113" fmla="*/ 683 h 836"/>
              <a:gd name="T114" fmla="*/ 744 w 954"/>
              <a:gd name="T115" fmla="*/ 771 h 836"/>
              <a:gd name="T116" fmla="*/ 744 w 954"/>
              <a:gd name="T117" fmla="*/ 770 h 836"/>
              <a:gd name="T118" fmla="*/ 630 w 954"/>
              <a:gd name="T119" fmla="*/ 793 h 836"/>
              <a:gd name="T120" fmla="*/ 614 w 954"/>
              <a:gd name="T121" fmla="*/ 812 h 836"/>
              <a:gd name="T122" fmla="*/ 603 w 954"/>
              <a:gd name="T123" fmla="*/ 825 h 8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954"/>
              <a:gd name="T187" fmla="*/ 0 h 836"/>
              <a:gd name="T188" fmla="*/ 954 w 954"/>
              <a:gd name="T189" fmla="*/ 836 h 8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954" h="836">
                <a:moveTo>
                  <a:pt x="603" y="825"/>
                </a:moveTo>
                <a:lnTo>
                  <a:pt x="546" y="802"/>
                </a:lnTo>
                <a:lnTo>
                  <a:pt x="508" y="805"/>
                </a:lnTo>
                <a:lnTo>
                  <a:pt x="493" y="802"/>
                </a:lnTo>
                <a:lnTo>
                  <a:pt x="460" y="798"/>
                </a:lnTo>
                <a:lnTo>
                  <a:pt x="460" y="778"/>
                </a:lnTo>
                <a:lnTo>
                  <a:pt x="443" y="755"/>
                </a:lnTo>
                <a:lnTo>
                  <a:pt x="430" y="752"/>
                </a:lnTo>
                <a:lnTo>
                  <a:pt x="404" y="734"/>
                </a:lnTo>
                <a:lnTo>
                  <a:pt x="398" y="705"/>
                </a:lnTo>
                <a:lnTo>
                  <a:pt x="398" y="661"/>
                </a:lnTo>
                <a:lnTo>
                  <a:pt x="398" y="636"/>
                </a:lnTo>
                <a:lnTo>
                  <a:pt x="415" y="619"/>
                </a:lnTo>
                <a:lnTo>
                  <a:pt x="415" y="596"/>
                </a:lnTo>
                <a:lnTo>
                  <a:pt x="436" y="596"/>
                </a:lnTo>
                <a:lnTo>
                  <a:pt x="436" y="577"/>
                </a:lnTo>
                <a:lnTo>
                  <a:pt x="460" y="577"/>
                </a:lnTo>
                <a:lnTo>
                  <a:pt x="460" y="552"/>
                </a:lnTo>
                <a:lnTo>
                  <a:pt x="482" y="552"/>
                </a:lnTo>
                <a:lnTo>
                  <a:pt x="493" y="526"/>
                </a:lnTo>
                <a:lnTo>
                  <a:pt x="460" y="488"/>
                </a:lnTo>
                <a:lnTo>
                  <a:pt x="460" y="464"/>
                </a:lnTo>
                <a:lnTo>
                  <a:pt x="380" y="490"/>
                </a:lnTo>
                <a:lnTo>
                  <a:pt x="324" y="484"/>
                </a:lnTo>
                <a:lnTo>
                  <a:pt x="307" y="472"/>
                </a:lnTo>
                <a:lnTo>
                  <a:pt x="276" y="459"/>
                </a:lnTo>
                <a:lnTo>
                  <a:pt x="265" y="420"/>
                </a:lnTo>
                <a:lnTo>
                  <a:pt x="242" y="402"/>
                </a:lnTo>
                <a:lnTo>
                  <a:pt x="220" y="379"/>
                </a:lnTo>
                <a:lnTo>
                  <a:pt x="220" y="357"/>
                </a:lnTo>
                <a:lnTo>
                  <a:pt x="179" y="357"/>
                </a:lnTo>
                <a:lnTo>
                  <a:pt x="179" y="333"/>
                </a:lnTo>
                <a:lnTo>
                  <a:pt x="91" y="333"/>
                </a:lnTo>
                <a:lnTo>
                  <a:pt x="65" y="319"/>
                </a:lnTo>
                <a:lnTo>
                  <a:pt x="40" y="298"/>
                </a:lnTo>
                <a:lnTo>
                  <a:pt x="27" y="257"/>
                </a:lnTo>
                <a:lnTo>
                  <a:pt x="0" y="212"/>
                </a:lnTo>
                <a:lnTo>
                  <a:pt x="7" y="209"/>
                </a:lnTo>
                <a:lnTo>
                  <a:pt x="46" y="209"/>
                </a:lnTo>
                <a:lnTo>
                  <a:pt x="75" y="188"/>
                </a:lnTo>
                <a:lnTo>
                  <a:pt x="155" y="183"/>
                </a:lnTo>
                <a:lnTo>
                  <a:pt x="155" y="209"/>
                </a:lnTo>
                <a:lnTo>
                  <a:pt x="179" y="209"/>
                </a:lnTo>
                <a:lnTo>
                  <a:pt x="200" y="226"/>
                </a:lnTo>
                <a:lnTo>
                  <a:pt x="227" y="226"/>
                </a:lnTo>
                <a:lnTo>
                  <a:pt x="282" y="226"/>
                </a:lnTo>
                <a:lnTo>
                  <a:pt x="284" y="198"/>
                </a:lnTo>
                <a:lnTo>
                  <a:pt x="284" y="148"/>
                </a:lnTo>
                <a:lnTo>
                  <a:pt x="268" y="115"/>
                </a:lnTo>
                <a:lnTo>
                  <a:pt x="278" y="90"/>
                </a:lnTo>
                <a:lnTo>
                  <a:pt x="367" y="94"/>
                </a:lnTo>
                <a:lnTo>
                  <a:pt x="376" y="51"/>
                </a:lnTo>
                <a:lnTo>
                  <a:pt x="398" y="9"/>
                </a:lnTo>
                <a:lnTo>
                  <a:pt x="398" y="0"/>
                </a:lnTo>
                <a:lnTo>
                  <a:pt x="432" y="38"/>
                </a:lnTo>
                <a:lnTo>
                  <a:pt x="453" y="38"/>
                </a:lnTo>
                <a:lnTo>
                  <a:pt x="453" y="61"/>
                </a:lnTo>
                <a:lnTo>
                  <a:pt x="473" y="61"/>
                </a:lnTo>
                <a:lnTo>
                  <a:pt x="493" y="81"/>
                </a:lnTo>
                <a:lnTo>
                  <a:pt x="515" y="81"/>
                </a:lnTo>
                <a:lnTo>
                  <a:pt x="515" y="101"/>
                </a:lnTo>
                <a:lnTo>
                  <a:pt x="529" y="101"/>
                </a:lnTo>
                <a:lnTo>
                  <a:pt x="529" y="115"/>
                </a:lnTo>
                <a:lnTo>
                  <a:pt x="554" y="115"/>
                </a:lnTo>
                <a:lnTo>
                  <a:pt x="554" y="137"/>
                </a:lnTo>
                <a:lnTo>
                  <a:pt x="571" y="137"/>
                </a:lnTo>
                <a:lnTo>
                  <a:pt x="571" y="157"/>
                </a:lnTo>
                <a:lnTo>
                  <a:pt x="587" y="157"/>
                </a:lnTo>
                <a:lnTo>
                  <a:pt x="587" y="198"/>
                </a:lnTo>
                <a:lnTo>
                  <a:pt x="606" y="198"/>
                </a:lnTo>
                <a:lnTo>
                  <a:pt x="606" y="218"/>
                </a:lnTo>
                <a:lnTo>
                  <a:pt x="625" y="240"/>
                </a:lnTo>
                <a:lnTo>
                  <a:pt x="625" y="257"/>
                </a:lnTo>
                <a:lnTo>
                  <a:pt x="648" y="257"/>
                </a:lnTo>
                <a:lnTo>
                  <a:pt x="648" y="278"/>
                </a:lnTo>
                <a:lnTo>
                  <a:pt x="683" y="278"/>
                </a:lnTo>
                <a:lnTo>
                  <a:pt x="683" y="293"/>
                </a:lnTo>
                <a:lnTo>
                  <a:pt x="702" y="315"/>
                </a:lnTo>
                <a:lnTo>
                  <a:pt x="702" y="333"/>
                </a:lnTo>
                <a:lnTo>
                  <a:pt x="723" y="333"/>
                </a:lnTo>
                <a:lnTo>
                  <a:pt x="723" y="352"/>
                </a:lnTo>
                <a:lnTo>
                  <a:pt x="741" y="352"/>
                </a:lnTo>
                <a:lnTo>
                  <a:pt x="741" y="376"/>
                </a:lnTo>
                <a:lnTo>
                  <a:pt x="761" y="376"/>
                </a:lnTo>
                <a:lnTo>
                  <a:pt x="761" y="417"/>
                </a:lnTo>
                <a:lnTo>
                  <a:pt x="779" y="417"/>
                </a:lnTo>
                <a:lnTo>
                  <a:pt x="779" y="452"/>
                </a:lnTo>
                <a:lnTo>
                  <a:pt x="798" y="452"/>
                </a:lnTo>
                <a:lnTo>
                  <a:pt x="798" y="472"/>
                </a:lnTo>
                <a:lnTo>
                  <a:pt x="822" y="472"/>
                </a:lnTo>
                <a:lnTo>
                  <a:pt x="838" y="490"/>
                </a:lnTo>
                <a:lnTo>
                  <a:pt x="854" y="490"/>
                </a:lnTo>
                <a:lnTo>
                  <a:pt x="854" y="514"/>
                </a:lnTo>
                <a:lnTo>
                  <a:pt x="894" y="514"/>
                </a:lnTo>
                <a:lnTo>
                  <a:pt x="894" y="533"/>
                </a:lnTo>
                <a:lnTo>
                  <a:pt x="933" y="533"/>
                </a:lnTo>
                <a:lnTo>
                  <a:pt x="933" y="552"/>
                </a:lnTo>
                <a:lnTo>
                  <a:pt x="954" y="572"/>
                </a:lnTo>
                <a:lnTo>
                  <a:pt x="954" y="611"/>
                </a:lnTo>
                <a:lnTo>
                  <a:pt x="822" y="611"/>
                </a:lnTo>
                <a:lnTo>
                  <a:pt x="822" y="589"/>
                </a:lnTo>
                <a:lnTo>
                  <a:pt x="798" y="589"/>
                </a:lnTo>
                <a:lnTo>
                  <a:pt x="798" y="572"/>
                </a:lnTo>
                <a:lnTo>
                  <a:pt x="761" y="572"/>
                </a:lnTo>
                <a:lnTo>
                  <a:pt x="761" y="552"/>
                </a:lnTo>
                <a:lnTo>
                  <a:pt x="663" y="552"/>
                </a:lnTo>
                <a:lnTo>
                  <a:pt x="663" y="589"/>
                </a:lnTo>
                <a:lnTo>
                  <a:pt x="702" y="589"/>
                </a:lnTo>
                <a:lnTo>
                  <a:pt x="702" y="611"/>
                </a:lnTo>
                <a:lnTo>
                  <a:pt x="741" y="611"/>
                </a:lnTo>
                <a:lnTo>
                  <a:pt x="741" y="629"/>
                </a:lnTo>
                <a:lnTo>
                  <a:pt x="747" y="636"/>
                </a:lnTo>
                <a:lnTo>
                  <a:pt x="745" y="666"/>
                </a:lnTo>
                <a:lnTo>
                  <a:pt x="729" y="683"/>
                </a:lnTo>
                <a:lnTo>
                  <a:pt x="710" y="713"/>
                </a:lnTo>
                <a:lnTo>
                  <a:pt x="744" y="771"/>
                </a:lnTo>
                <a:lnTo>
                  <a:pt x="747" y="771"/>
                </a:lnTo>
                <a:lnTo>
                  <a:pt x="744" y="770"/>
                </a:lnTo>
                <a:lnTo>
                  <a:pt x="744" y="793"/>
                </a:lnTo>
                <a:lnTo>
                  <a:pt x="630" y="793"/>
                </a:lnTo>
                <a:lnTo>
                  <a:pt x="630" y="812"/>
                </a:lnTo>
                <a:lnTo>
                  <a:pt x="614" y="812"/>
                </a:lnTo>
                <a:lnTo>
                  <a:pt x="590" y="836"/>
                </a:lnTo>
                <a:lnTo>
                  <a:pt x="603" y="825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4902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6" name="Freeform 96"/>
          <p:cNvSpPr/>
          <p:nvPr/>
        </p:nvSpPr>
        <p:spPr bwMode="auto">
          <a:xfrm>
            <a:off x="10672915" y="1902500"/>
            <a:ext cx="957817" cy="1458699"/>
          </a:xfrm>
          <a:custGeom>
            <a:avLst/>
            <a:gdLst>
              <a:gd name="T0" fmla="*/ 251 w 637"/>
              <a:gd name="T1" fmla="*/ 1046 h 1046"/>
              <a:gd name="T2" fmla="*/ 260 w 637"/>
              <a:gd name="T3" fmla="*/ 1017 h 1046"/>
              <a:gd name="T4" fmla="*/ 277 w 637"/>
              <a:gd name="T5" fmla="*/ 1001 h 1046"/>
              <a:gd name="T6" fmla="*/ 316 w 637"/>
              <a:gd name="T7" fmla="*/ 977 h 1046"/>
              <a:gd name="T8" fmla="*/ 340 w 637"/>
              <a:gd name="T9" fmla="*/ 960 h 1046"/>
              <a:gd name="T10" fmla="*/ 356 w 637"/>
              <a:gd name="T11" fmla="*/ 921 h 1046"/>
              <a:gd name="T12" fmla="*/ 379 w 637"/>
              <a:gd name="T13" fmla="*/ 842 h 1046"/>
              <a:gd name="T14" fmla="*/ 417 w 637"/>
              <a:gd name="T15" fmla="*/ 823 h 1046"/>
              <a:gd name="T16" fmla="*/ 471 w 637"/>
              <a:gd name="T17" fmla="*/ 803 h 1046"/>
              <a:gd name="T18" fmla="*/ 491 w 637"/>
              <a:gd name="T19" fmla="*/ 785 h 1046"/>
              <a:gd name="T20" fmla="*/ 529 w 637"/>
              <a:gd name="T21" fmla="*/ 761 h 1046"/>
              <a:gd name="T22" fmla="*/ 502 w 637"/>
              <a:gd name="T23" fmla="*/ 705 h 1046"/>
              <a:gd name="T24" fmla="*/ 522 w 637"/>
              <a:gd name="T25" fmla="*/ 685 h 1046"/>
              <a:gd name="T26" fmla="*/ 540 w 637"/>
              <a:gd name="T27" fmla="*/ 665 h 1046"/>
              <a:gd name="T28" fmla="*/ 559 w 637"/>
              <a:gd name="T29" fmla="*/ 625 h 1046"/>
              <a:gd name="T30" fmla="*/ 583 w 637"/>
              <a:gd name="T31" fmla="*/ 526 h 1046"/>
              <a:gd name="T32" fmla="*/ 559 w 637"/>
              <a:gd name="T33" fmla="*/ 467 h 1046"/>
              <a:gd name="T34" fmla="*/ 540 w 637"/>
              <a:gd name="T35" fmla="*/ 372 h 1046"/>
              <a:gd name="T36" fmla="*/ 615 w 637"/>
              <a:gd name="T37" fmla="*/ 231 h 1046"/>
              <a:gd name="T38" fmla="*/ 637 w 637"/>
              <a:gd name="T39" fmla="*/ 191 h 1046"/>
              <a:gd name="T40" fmla="*/ 620 w 637"/>
              <a:gd name="T41" fmla="*/ 178 h 1046"/>
              <a:gd name="T42" fmla="*/ 595 w 637"/>
              <a:gd name="T43" fmla="*/ 175 h 1046"/>
              <a:gd name="T44" fmla="*/ 386 w 637"/>
              <a:gd name="T45" fmla="*/ 164 h 1046"/>
              <a:gd name="T46" fmla="*/ 366 w 637"/>
              <a:gd name="T47" fmla="*/ 115 h 1046"/>
              <a:gd name="T48" fmla="*/ 343 w 637"/>
              <a:gd name="T49" fmla="*/ 95 h 1046"/>
              <a:gd name="T50" fmla="*/ 323 w 637"/>
              <a:gd name="T51" fmla="*/ 72 h 1046"/>
              <a:gd name="T52" fmla="*/ 301 w 637"/>
              <a:gd name="T53" fmla="*/ 26 h 1046"/>
              <a:gd name="T54" fmla="*/ 237 w 637"/>
              <a:gd name="T55" fmla="*/ 6 h 1046"/>
              <a:gd name="T56" fmla="*/ 221 w 637"/>
              <a:gd name="T57" fmla="*/ 167 h 1046"/>
              <a:gd name="T58" fmla="*/ 183 w 637"/>
              <a:gd name="T59" fmla="*/ 218 h 1046"/>
              <a:gd name="T60" fmla="*/ 165 w 637"/>
              <a:gd name="T61" fmla="*/ 238 h 1046"/>
              <a:gd name="T62" fmla="*/ 143 w 637"/>
              <a:gd name="T63" fmla="*/ 288 h 1046"/>
              <a:gd name="T64" fmla="*/ 83 w 637"/>
              <a:gd name="T65" fmla="*/ 310 h 1046"/>
              <a:gd name="T66" fmla="*/ 26 w 637"/>
              <a:gd name="T67" fmla="*/ 293 h 1046"/>
              <a:gd name="T68" fmla="*/ 11 w 637"/>
              <a:gd name="T69" fmla="*/ 517 h 1046"/>
              <a:gd name="T70" fmla="*/ 37 w 637"/>
              <a:gd name="T71" fmla="*/ 566 h 1046"/>
              <a:gd name="T72" fmla="*/ 58 w 637"/>
              <a:gd name="T73" fmla="*/ 584 h 1046"/>
              <a:gd name="T74" fmla="*/ 96 w 637"/>
              <a:gd name="T75" fmla="*/ 604 h 1046"/>
              <a:gd name="T76" fmla="*/ 39 w 637"/>
              <a:gd name="T77" fmla="*/ 701 h 1046"/>
              <a:gd name="T78" fmla="*/ 0 w 637"/>
              <a:gd name="T79" fmla="*/ 727 h 1046"/>
              <a:gd name="T80" fmla="*/ 3 w 637"/>
              <a:gd name="T81" fmla="*/ 904 h 1046"/>
              <a:gd name="T82" fmla="*/ 59 w 637"/>
              <a:gd name="T83" fmla="*/ 907 h 1046"/>
              <a:gd name="T84" fmla="*/ 122 w 637"/>
              <a:gd name="T85" fmla="*/ 983 h 1046"/>
              <a:gd name="T86" fmla="*/ 143 w 637"/>
              <a:gd name="T87" fmla="*/ 1001 h 1046"/>
              <a:gd name="T88" fmla="*/ 230 w 637"/>
              <a:gd name="T89" fmla="*/ 1046 h 104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637"/>
              <a:gd name="T136" fmla="*/ 0 h 1046"/>
              <a:gd name="T137" fmla="*/ 637 w 637"/>
              <a:gd name="T138" fmla="*/ 1046 h 104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637" h="1046">
                <a:moveTo>
                  <a:pt x="230" y="1046"/>
                </a:moveTo>
                <a:lnTo>
                  <a:pt x="251" y="1046"/>
                </a:lnTo>
                <a:lnTo>
                  <a:pt x="260" y="1040"/>
                </a:lnTo>
                <a:lnTo>
                  <a:pt x="260" y="1017"/>
                </a:lnTo>
                <a:lnTo>
                  <a:pt x="277" y="1017"/>
                </a:lnTo>
                <a:lnTo>
                  <a:pt x="277" y="1001"/>
                </a:lnTo>
                <a:lnTo>
                  <a:pt x="301" y="1001"/>
                </a:lnTo>
                <a:lnTo>
                  <a:pt x="316" y="977"/>
                </a:lnTo>
                <a:lnTo>
                  <a:pt x="340" y="977"/>
                </a:lnTo>
                <a:lnTo>
                  <a:pt x="340" y="960"/>
                </a:lnTo>
                <a:lnTo>
                  <a:pt x="356" y="939"/>
                </a:lnTo>
                <a:lnTo>
                  <a:pt x="356" y="921"/>
                </a:lnTo>
                <a:lnTo>
                  <a:pt x="379" y="921"/>
                </a:lnTo>
                <a:lnTo>
                  <a:pt x="379" y="842"/>
                </a:lnTo>
                <a:lnTo>
                  <a:pt x="398" y="823"/>
                </a:lnTo>
                <a:lnTo>
                  <a:pt x="417" y="823"/>
                </a:lnTo>
                <a:lnTo>
                  <a:pt x="417" y="803"/>
                </a:lnTo>
                <a:lnTo>
                  <a:pt x="471" y="803"/>
                </a:lnTo>
                <a:lnTo>
                  <a:pt x="471" y="785"/>
                </a:lnTo>
                <a:lnTo>
                  <a:pt x="491" y="785"/>
                </a:lnTo>
                <a:lnTo>
                  <a:pt x="491" y="761"/>
                </a:lnTo>
                <a:lnTo>
                  <a:pt x="529" y="761"/>
                </a:lnTo>
                <a:lnTo>
                  <a:pt x="502" y="727"/>
                </a:lnTo>
                <a:lnTo>
                  <a:pt x="502" y="705"/>
                </a:lnTo>
                <a:lnTo>
                  <a:pt x="522" y="705"/>
                </a:lnTo>
                <a:lnTo>
                  <a:pt x="522" y="685"/>
                </a:lnTo>
                <a:lnTo>
                  <a:pt x="540" y="685"/>
                </a:lnTo>
                <a:lnTo>
                  <a:pt x="540" y="665"/>
                </a:lnTo>
                <a:lnTo>
                  <a:pt x="559" y="665"/>
                </a:lnTo>
                <a:lnTo>
                  <a:pt x="559" y="625"/>
                </a:lnTo>
                <a:lnTo>
                  <a:pt x="583" y="625"/>
                </a:lnTo>
                <a:lnTo>
                  <a:pt x="583" y="526"/>
                </a:lnTo>
                <a:lnTo>
                  <a:pt x="559" y="526"/>
                </a:lnTo>
                <a:lnTo>
                  <a:pt x="559" y="467"/>
                </a:lnTo>
                <a:lnTo>
                  <a:pt x="540" y="467"/>
                </a:lnTo>
                <a:lnTo>
                  <a:pt x="540" y="372"/>
                </a:lnTo>
                <a:lnTo>
                  <a:pt x="615" y="372"/>
                </a:lnTo>
                <a:lnTo>
                  <a:pt x="615" y="231"/>
                </a:lnTo>
                <a:lnTo>
                  <a:pt x="637" y="231"/>
                </a:lnTo>
                <a:lnTo>
                  <a:pt x="637" y="191"/>
                </a:lnTo>
                <a:lnTo>
                  <a:pt x="630" y="190"/>
                </a:lnTo>
                <a:lnTo>
                  <a:pt x="620" y="178"/>
                </a:lnTo>
                <a:lnTo>
                  <a:pt x="615" y="175"/>
                </a:lnTo>
                <a:lnTo>
                  <a:pt x="595" y="175"/>
                </a:lnTo>
                <a:lnTo>
                  <a:pt x="594" y="152"/>
                </a:lnTo>
                <a:lnTo>
                  <a:pt x="386" y="164"/>
                </a:lnTo>
                <a:lnTo>
                  <a:pt x="386" y="115"/>
                </a:lnTo>
                <a:lnTo>
                  <a:pt x="366" y="115"/>
                </a:lnTo>
                <a:lnTo>
                  <a:pt x="364" y="95"/>
                </a:lnTo>
                <a:lnTo>
                  <a:pt x="343" y="95"/>
                </a:lnTo>
                <a:lnTo>
                  <a:pt x="343" y="72"/>
                </a:lnTo>
                <a:lnTo>
                  <a:pt x="323" y="72"/>
                </a:lnTo>
                <a:lnTo>
                  <a:pt x="301" y="48"/>
                </a:lnTo>
                <a:lnTo>
                  <a:pt x="301" y="26"/>
                </a:lnTo>
                <a:lnTo>
                  <a:pt x="276" y="0"/>
                </a:lnTo>
                <a:lnTo>
                  <a:pt x="237" y="6"/>
                </a:lnTo>
                <a:lnTo>
                  <a:pt x="217" y="29"/>
                </a:lnTo>
                <a:lnTo>
                  <a:pt x="221" y="167"/>
                </a:lnTo>
                <a:lnTo>
                  <a:pt x="201" y="169"/>
                </a:lnTo>
                <a:lnTo>
                  <a:pt x="183" y="218"/>
                </a:lnTo>
                <a:lnTo>
                  <a:pt x="183" y="238"/>
                </a:lnTo>
                <a:lnTo>
                  <a:pt x="165" y="238"/>
                </a:lnTo>
                <a:lnTo>
                  <a:pt x="169" y="286"/>
                </a:lnTo>
                <a:lnTo>
                  <a:pt x="143" y="288"/>
                </a:lnTo>
                <a:lnTo>
                  <a:pt x="143" y="310"/>
                </a:lnTo>
                <a:lnTo>
                  <a:pt x="83" y="310"/>
                </a:lnTo>
                <a:lnTo>
                  <a:pt x="61" y="292"/>
                </a:lnTo>
                <a:lnTo>
                  <a:pt x="26" y="293"/>
                </a:lnTo>
                <a:lnTo>
                  <a:pt x="0" y="315"/>
                </a:lnTo>
                <a:lnTo>
                  <a:pt x="11" y="517"/>
                </a:lnTo>
                <a:lnTo>
                  <a:pt x="32" y="536"/>
                </a:lnTo>
                <a:lnTo>
                  <a:pt x="37" y="566"/>
                </a:lnTo>
                <a:lnTo>
                  <a:pt x="58" y="566"/>
                </a:lnTo>
                <a:lnTo>
                  <a:pt x="58" y="584"/>
                </a:lnTo>
                <a:lnTo>
                  <a:pt x="74" y="584"/>
                </a:lnTo>
                <a:lnTo>
                  <a:pt x="96" y="604"/>
                </a:lnTo>
                <a:lnTo>
                  <a:pt x="97" y="697"/>
                </a:lnTo>
                <a:lnTo>
                  <a:pt x="39" y="701"/>
                </a:lnTo>
                <a:lnTo>
                  <a:pt x="19" y="727"/>
                </a:lnTo>
                <a:lnTo>
                  <a:pt x="0" y="727"/>
                </a:lnTo>
                <a:lnTo>
                  <a:pt x="4" y="904"/>
                </a:lnTo>
                <a:lnTo>
                  <a:pt x="3" y="904"/>
                </a:lnTo>
                <a:lnTo>
                  <a:pt x="4" y="907"/>
                </a:lnTo>
                <a:lnTo>
                  <a:pt x="59" y="907"/>
                </a:lnTo>
                <a:lnTo>
                  <a:pt x="59" y="927"/>
                </a:lnTo>
                <a:lnTo>
                  <a:pt x="122" y="983"/>
                </a:lnTo>
                <a:lnTo>
                  <a:pt x="143" y="983"/>
                </a:lnTo>
                <a:lnTo>
                  <a:pt x="143" y="1001"/>
                </a:lnTo>
                <a:lnTo>
                  <a:pt x="229" y="1040"/>
                </a:lnTo>
                <a:lnTo>
                  <a:pt x="230" y="1046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4902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7" name="Freeform 98"/>
          <p:cNvSpPr/>
          <p:nvPr/>
        </p:nvSpPr>
        <p:spPr bwMode="auto">
          <a:xfrm>
            <a:off x="8374580" y="3902847"/>
            <a:ext cx="1608704" cy="1404466"/>
          </a:xfrm>
          <a:custGeom>
            <a:avLst/>
            <a:gdLst>
              <a:gd name="T0" fmla="*/ 0 w 688"/>
              <a:gd name="T1" fmla="*/ 388 h 647"/>
              <a:gd name="T2" fmla="*/ 44 w 688"/>
              <a:gd name="T3" fmla="*/ 345 h 647"/>
              <a:gd name="T4" fmla="*/ 65 w 688"/>
              <a:gd name="T5" fmla="*/ 326 h 647"/>
              <a:gd name="T6" fmla="*/ 89 w 688"/>
              <a:gd name="T7" fmla="*/ 302 h 647"/>
              <a:gd name="T8" fmla="*/ 137 w 688"/>
              <a:gd name="T9" fmla="*/ 218 h 647"/>
              <a:gd name="T10" fmla="*/ 152 w 688"/>
              <a:gd name="T11" fmla="*/ 194 h 647"/>
              <a:gd name="T12" fmla="*/ 200 w 688"/>
              <a:gd name="T13" fmla="*/ 109 h 647"/>
              <a:gd name="T14" fmla="*/ 219 w 688"/>
              <a:gd name="T15" fmla="*/ 88 h 647"/>
              <a:gd name="T16" fmla="*/ 243 w 688"/>
              <a:gd name="T17" fmla="*/ 42 h 647"/>
              <a:gd name="T18" fmla="*/ 259 w 688"/>
              <a:gd name="T19" fmla="*/ 23 h 647"/>
              <a:gd name="T20" fmla="*/ 373 w 688"/>
              <a:gd name="T21" fmla="*/ 0 h 647"/>
              <a:gd name="T22" fmla="*/ 376 w 688"/>
              <a:gd name="T23" fmla="*/ 1 h 647"/>
              <a:gd name="T24" fmla="*/ 414 w 688"/>
              <a:gd name="T25" fmla="*/ 57 h 647"/>
              <a:gd name="T26" fmla="*/ 408 w 688"/>
              <a:gd name="T27" fmla="*/ 78 h 647"/>
              <a:gd name="T28" fmla="*/ 370 w 688"/>
              <a:gd name="T29" fmla="*/ 94 h 647"/>
              <a:gd name="T30" fmla="*/ 331 w 688"/>
              <a:gd name="T31" fmla="*/ 117 h 647"/>
              <a:gd name="T32" fmla="*/ 444 w 688"/>
              <a:gd name="T33" fmla="*/ 105 h 647"/>
              <a:gd name="T34" fmla="*/ 505 w 688"/>
              <a:gd name="T35" fmla="*/ 57 h 647"/>
              <a:gd name="T36" fmla="*/ 599 w 688"/>
              <a:gd name="T37" fmla="*/ 94 h 647"/>
              <a:gd name="T38" fmla="*/ 639 w 688"/>
              <a:gd name="T39" fmla="*/ 117 h 647"/>
              <a:gd name="T40" fmla="*/ 656 w 688"/>
              <a:gd name="T41" fmla="*/ 139 h 647"/>
              <a:gd name="T42" fmla="*/ 688 w 688"/>
              <a:gd name="T43" fmla="*/ 228 h 647"/>
              <a:gd name="T44" fmla="*/ 684 w 688"/>
              <a:gd name="T45" fmla="*/ 326 h 647"/>
              <a:gd name="T46" fmla="*/ 660 w 688"/>
              <a:gd name="T47" fmla="*/ 406 h 647"/>
              <a:gd name="T48" fmla="*/ 617 w 688"/>
              <a:gd name="T49" fmla="*/ 447 h 647"/>
              <a:gd name="T50" fmla="*/ 562 w 688"/>
              <a:gd name="T51" fmla="*/ 471 h 647"/>
              <a:gd name="T52" fmla="*/ 542 w 688"/>
              <a:gd name="T53" fmla="*/ 608 h 647"/>
              <a:gd name="T54" fmla="*/ 523 w 688"/>
              <a:gd name="T55" fmla="*/ 647 h 647"/>
              <a:gd name="T56" fmla="*/ 498 w 688"/>
              <a:gd name="T57" fmla="*/ 646 h 647"/>
              <a:gd name="T58" fmla="*/ 483 w 688"/>
              <a:gd name="T59" fmla="*/ 631 h 647"/>
              <a:gd name="T60" fmla="*/ 462 w 688"/>
              <a:gd name="T61" fmla="*/ 608 h 647"/>
              <a:gd name="T62" fmla="*/ 254 w 688"/>
              <a:gd name="T63" fmla="*/ 571 h 647"/>
              <a:gd name="T64" fmla="*/ 232 w 688"/>
              <a:gd name="T65" fmla="*/ 551 h 647"/>
              <a:gd name="T66" fmla="*/ 211 w 688"/>
              <a:gd name="T67" fmla="*/ 528 h 647"/>
              <a:gd name="T68" fmla="*/ 169 w 688"/>
              <a:gd name="T69" fmla="*/ 504 h 647"/>
              <a:gd name="T70" fmla="*/ 144 w 688"/>
              <a:gd name="T71" fmla="*/ 456 h 647"/>
              <a:gd name="T72" fmla="*/ 85 w 688"/>
              <a:gd name="T73" fmla="*/ 485 h 647"/>
              <a:gd name="T74" fmla="*/ 82 w 688"/>
              <a:gd name="T75" fmla="*/ 438 h 647"/>
              <a:gd name="T76" fmla="*/ 27 w 688"/>
              <a:gd name="T77" fmla="*/ 401 h 647"/>
              <a:gd name="T78" fmla="*/ 27 w 688"/>
              <a:gd name="T79" fmla="*/ 345 h 64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688"/>
              <a:gd name="T121" fmla="*/ 0 h 647"/>
              <a:gd name="T122" fmla="*/ 688 w 688"/>
              <a:gd name="T123" fmla="*/ 647 h 647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688" h="647">
                <a:moveTo>
                  <a:pt x="27" y="345"/>
                </a:moveTo>
                <a:lnTo>
                  <a:pt x="0" y="388"/>
                </a:lnTo>
                <a:lnTo>
                  <a:pt x="27" y="345"/>
                </a:lnTo>
                <a:lnTo>
                  <a:pt x="44" y="345"/>
                </a:lnTo>
                <a:lnTo>
                  <a:pt x="44" y="326"/>
                </a:lnTo>
                <a:lnTo>
                  <a:pt x="65" y="326"/>
                </a:lnTo>
                <a:lnTo>
                  <a:pt x="65" y="302"/>
                </a:lnTo>
                <a:lnTo>
                  <a:pt x="89" y="302"/>
                </a:lnTo>
                <a:lnTo>
                  <a:pt x="89" y="218"/>
                </a:lnTo>
                <a:lnTo>
                  <a:pt x="137" y="218"/>
                </a:lnTo>
                <a:lnTo>
                  <a:pt x="137" y="194"/>
                </a:lnTo>
                <a:lnTo>
                  <a:pt x="152" y="194"/>
                </a:lnTo>
                <a:lnTo>
                  <a:pt x="152" y="109"/>
                </a:lnTo>
                <a:lnTo>
                  <a:pt x="200" y="109"/>
                </a:lnTo>
                <a:lnTo>
                  <a:pt x="200" y="88"/>
                </a:lnTo>
                <a:lnTo>
                  <a:pt x="219" y="88"/>
                </a:lnTo>
                <a:lnTo>
                  <a:pt x="219" y="66"/>
                </a:lnTo>
                <a:lnTo>
                  <a:pt x="243" y="42"/>
                </a:lnTo>
                <a:lnTo>
                  <a:pt x="259" y="42"/>
                </a:lnTo>
                <a:lnTo>
                  <a:pt x="259" y="23"/>
                </a:lnTo>
                <a:lnTo>
                  <a:pt x="373" y="23"/>
                </a:lnTo>
                <a:lnTo>
                  <a:pt x="373" y="0"/>
                </a:lnTo>
                <a:lnTo>
                  <a:pt x="373" y="1"/>
                </a:lnTo>
                <a:lnTo>
                  <a:pt x="376" y="1"/>
                </a:lnTo>
                <a:lnTo>
                  <a:pt x="408" y="47"/>
                </a:lnTo>
                <a:lnTo>
                  <a:pt x="414" y="57"/>
                </a:lnTo>
                <a:lnTo>
                  <a:pt x="414" y="66"/>
                </a:lnTo>
                <a:lnTo>
                  <a:pt x="408" y="78"/>
                </a:lnTo>
                <a:lnTo>
                  <a:pt x="370" y="78"/>
                </a:lnTo>
                <a:lnTo>
                  <a:pt x="370" y="94"/>
                </a:lnTo>
                <a:lnTo>
                  <a:pt x="331" y="94"/>
                </a:lnTo>
                <a:lnTo>
                  <a:pt x="331" y="117"/>
                </a:lnTo>
                <a:lnTo>
                  <a:pt x="408" y="117"/>
                </a:lnTo>
                <a:lnTo>
                  <a:pt x="444" y="105"/>
                </a:lnTo>
                <a:lnTo>
                  <a:pt x="467" y="84"/>
                </a:lnTo>
                <a:lnTo>
                  <a:pt x="505" y="57"/>
                </a:lnTo>
                <a:lnTo>
                  <a:pt x="562" y="57"/>
                </a:lnTo>
                <a:lnTo>
                  <a:pt x="599" y="94"/>
                </a:lnTo>
                <a:lnTo>
                  <a:pt x="599" y="117"/>
                </a:lnTo>
                <a:lnTo>
                  <a:pt x="639" y="117"/>
                </a:lnTo>
                <a:lnTo>
                  <a:pt x="639" y="139"/>
                </a:lnTo>
                <a:lnTo>
                  <a:pt x="656" y="139"/>
                </a:lnTo>
                <a:lnTo>
                  <a:pt x="665" y="140"/>
                </a:lnTo>
                <a:lnTo>
                  <a:pt x="688" y="228"/>
                </a:lnTo>
                <a:lnTo>
                  <a:pt x="684" y="267"/>
                </a:lnTo>
                <a:lnTo>
                  <a:pt x="684" y="326"/>
                </a:lnTo>
                <a:lnTo>
                  <a:pt x="676" y="377"/>
                </a:lnTo>
                <a:lnTo>
                  <a:pt x="660" y="406"/>
                </a:lnTo>
                <a:lnTo>
                  <a:pt x="656" y="411"/>
                </a:lnTo>
                <a:lnTo>
                  <a:pt x="617" y="447"/>
                </a:lnTo>
                <a:lnTo>
                  <a:pt x="562" y="447"/>
                </a:lnTo>
                <a:lnTo>
                  <a:pt x="562" y="471"/>
                </a:lnTo>
                <a:lnTo>
                  <a:pt x="542" y="471"/>
                </a:lnTo>
                <a:lnTo>
                  <a:pt x="542" y="608"/>
                </a:lnTo>
                <a:lnTo>
                  <a:pt x="523" y="608"/>
                </a:lnTo>
                <a:lnTo>
                  <a:pt x="523" y="647"/>
                </a:lnTo>
                <a:lnTo>
                  <a:pt x="505" y="647"/>
                </a:lnTo>
                <a:lnTo>
                  <a:pt x="498" y="646"/>
                </a:lnTo>
                <a:lnTo>
                  <a:pt x="488" y="634"/>
                </a:lnTo>
                <a:lnTo>
                  <a:pt x="483" y="631"/>
                </a:lnTo>
                <a:lnTo>
                  <a:pt x="463" y="631"/>
                </a:lnTo>
                <a:lnTo>
                  <a:pt x="462" y="608"/>
                </a:lnTo>
                <a:lnTo>
                  <a:pt x="254" y="620"/>
                </a:lnTo>
                <a:lnTo>
                  <a:pt x="254" y="571"/>
                </a:lnTo>
                <a:lnTo>
                  <a:pt x="234" y="571"/>
                </a:lnTo>
                <a:lnTo>
                  <a:pt x="232" y="551"/>
                </a:lnTo>
                <a:lnTo>
                  <a:pt x="211" y="551"/>
                </a:lnTo>
                <a:lnTo>
                  <a:pt x="211" y="528"/>
                </a:lnTo>
                <a:lnTo>
                  <a:pt x="191" y="528"/>
                </a:lnTo>
                <a:lnTo>
                  <a:pt x="169" y="504"/>
                </a:lnTo>
                <a:lnTo>
                  <a:pt x="169" y="482"/>
                </a:lnTo>
                <a:lnTo>
                  <a:pt x="144" y="456"/>
                </a:lnTo>
                <a:lnTo>
                  <a:pt x="105" y="462"/>
                </a:lnTo>
                <a:lnTo>
                  <a:pt x="85" y="485"/>
                </a:lnTo>
                <a:lnTo>
                  <a:pt x="89" y="466"/>
                </a:lnTo>
                <a:lnTo>
                  <a:pt x="82" y="438"/>
                </a:lnTo>
                <a:lnTo>
                  <a:pt x="69" y="418"/>
                </a:lnTo>
                <a:lnTo>
                  <a:pt x="27" y="401"/>
                </a:lnTo>
                <a:lnTo>
                  <a:pt x="5" y="384"/>
                </a:lnTo>
                <a:lnTo>
                  <a:pt x="27" y="345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4902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8" name="Freeform 99"/>
          <p:cNvSpPr/>
          <p:nvPr/>
        </p:nvSpPr>
        <p:spPr bwMode="auto">
          <a:xfrm>
            <a:off x="6269165" y="4279491"/>
            <a:ext cx="1685866" cy="892219"/>
          </a:xfrm>
          <a:custGeom>
            <a:avLst/>
            <a:gdLst>
              <a:gd name="T0" fmla="*/ 1475 w 1488"/>
              <a:gd name="T1" fmla="*/ 207 h 855"/>
              <a:gd name="T2" fmla="*/ 1458 w 1488"/>
              <a:gd name="T3" fmla="*/ 225 h 855"/>
              <a:gd name="T4" fmla="*/ 1437 w 1488"/>
              <a:gd name="T5" fmla="*/ 245 h 855"/>
              <a:gd name="T6" fmla="*/ 1419 w 1488"/>
              <a:gd name="T7" fmla="*/ 265 h 855"/>
              <a:gd name="T8" fmla="*/ 1397 w 1488"/>
              <a:gd name="T9" fmla="*/ 307 h 855"/>
              <a:gd name="T10" fmla="*/ 1379 w 1488"/>
              <a:gd name="T11" fmla="*/ 361 h 855"/>
              <a:gd name="T12" fmla="*/ 1366 w 1488"/>
              <a:gd name="T13" fmla="*/ 386 h 855"/>
              <a:gd name="T14" fmla="*/ 1170 w 1488"/>
              <a:gd name="T15" fmla="*/ 401 h 855"/>
              <a:gd name="T16" fmla="*/ 996 w 1488"/>
              <a:gd name="T17" fmla="*/ 401 h 855"/>
              <a:gd name="T18" fmla="*/ 902 w 1488"/>
              <a:gd name="T19" fmla="*/ 461 h 855"/>
              <a:gd name="T20" fmla="*/ 886 w 1488"/>
              <a:gd name="T21" fmla="*/ 441 h 855"/>
              <a:gd name="T22" fmla="*/ 863 w 1488"/>
              <a:gd name="T23" fmla="*/ 401 h 855"/>
              <a:gd name="T24" fmla="*/ 827 w 1488"/>
              <a:gd name="T25" fmla="*/ 386 h 855"/>
              <a:gd name="T26" fmla="*/ 846 w 1488"/>
              <a:gd name="T27" fmla="*/ 441 h 855"/>
              <a:gd name="T28" fmla="*/ 804 w 1488"/>
              <a:gd name="T29" fmla="*/ 599 h 855"/>
              <a:gd name="T30" fmla="*/ 459 w 1488"/>
              <a:gd name="T31" fmla="*/ 661 h 855"/>
              <a:gd name="T32" fmla="*/ 402 w 1488"/>
              <a:gd name="T33" fmla="*/ 699 h 855"/>
              <a:gd name="T34" fmla="*/ 210 w 1488"/>
              <a:gd name="T35" fmla="*/ 735 h 855"/>
              <a:gd name="T36" fmla="*/ 232 w 1488"/>
              <a:gd name="T37" fmla="*/ 855 h 855"/>
              <a:gd name="T38" fmla="*/ 119 w 1488"/>
              <a:gd name="T39" fmla="*/ 835 h 855"/>
              <a:gd name="T40" fmla="*/ 133 w 1488"/>
              <a:gd name="T41" fmla="*/ 793 h 855"/>
              <a:gd name="T42" fmla="*/ 95 w 1488"/>
              <a:gd name="T43" fmla="*/ 775 h 855"/>
              <a:gd name="T44" fmla="*/ 40 w 1488"/>
              <a:gd name="T45" fmla="*/ 735 h 855"/>
              <a:gd name="T46" fmla="*/ 57 w 1488"/>
              <a:gd name="T47" fmla="*/ 699 h 855"/>
              <a:gd name="T48" fmla="*/ 1 w 1488"/>
              <a:gd name="T49" fmla="*/ 676 h 855"/>
              <a:gd name="T50" fmla="*/ 0 w 1488"/>
              <a:gd name="T51" fmla="*/ 572 h 855"/>
              <a:gd name="T52" fmla="*/ 67 w 1488"/>
              <a:gd name="T53" fmla="*/ 556 h 855"/>
              <a:gd name="T54" fmla="*/ 106 w 1488"/>
              <a:gd name="T55" fmla="*/ 531 h 855"/>
              <a:gd name="T56" fmla="*/ 128 w 1488"/>
              <a:gd name="T57" fmla="*/ 517 h 855"/>
              <a:gd name="T58" fmla="*/ 152 w 1488"/>
              <a:gd name="T59" fmla="*/ 496 h 855"/>
              <a:gd name="T60" fmla="*/ 176 w 1488"/>
              <a:gd name="T61" fmla="*/ 388 h 855"/>
              <a:gd name="T62" fmla="*/ 195 w 1488"/>
              <a:gd name="T63" fmla="*/ 373 h 855"/>
              <a:gd name="T64" fmla="*/ 218 w 1488"/>
              <a:gd name="T65" fmla="*/ 350 h 855"/>
              <a:gd name="T66" fmla="*/ 240 w 1488"/>
              <a:gd name="T67" fmla="*/ 163 h 855"/>
              <a:gd name="T68" fmla="*/ 264 w 1488"/>
              <a:gd name="T69" fmla="*/ 147 h 855"/>
              <a:gd name="T70" fmla="*/ 281 w 1488"/>
              <a:gd name="T71" fmla="*/ 129 h 855"/>
              <a:gd name="T72" fmla="*/ 306 w 1488"/>
              <a:gd name="T73" fmla="*/ 39 h 855"/>
              <a:gd name="T74" fmla="*/ 333 w 1488"/>
              <a:gd name="T75" fmla="*/ 19 h 855"/>
              <a:gd name="T76" fmla="*/ 369 w 1488"/>
              <a:gd name="T77" fmla="*/ 53 h 855"/>
              <a:gd name="T78" fmla="*/ 393 w 1488"/>
              <a:gd name="T79" fmla="*/ 73 h 855"/>
              <a:gd name="T80" fmla="*/ 438 w 1488"/>
              <a:gd name="T81" fmla="*/ 0 h 855"/>
              <a:gd name="T82" fmla="*/ 613 w 1488"/>
              <a:gd name="T83" fmla="*/ 19 h 855"/>
              <a:gd name="T84" fmla="*/ 788 w 1488"/>
              <a:gd name="T85" fmla="*/ 0 h 855"/>
              <a:gd name="T86" fmla="*/ 894 w 1488"/>
              <a:gd name="T87" fmla="*/ 73 h 855"/>
              <a:gd name="T88" fmla="*/ 855 w 1488"/>
              <a:gd name="T89" fmla="*/ 91 h 855"/>
              <a:gd name="T90" fmla="*/ 833 w 1488"/>
              <a:gd name="T91" fmla="*/ 109 h 855"/>
              <a:gd name="T92" fmla="*/ 872 w 1488"/>
              <a:gd name="T93" fmla="*/ 186 h 855"/>
              <a:gd name="T94" fmla="*/ 960 w 1488"/>
              <a:gd name="T95" fmla="*/ 129 h 855"/>
              <a:gd name="T96" fmla="*/ 987 w 1488"/>
              <a:gd name="T97" fmla="*/ 91 h 855"/>
              <a:gd name="T98" fmla="*/ 1118 w 1488"/>
              <a:gd name="T99" fmla="*/ 73 h 855"/>
              <a:gd name="T100" fmla="*/ 1137 w 1488"/>
              <a:gd name="T101" fmla="*/ 53 h 855"/>
              <a:gd name="T102" fmla="*/ 1313 w 1488"/>
              <a:gd name="T103" fmla="*/ 73 h 855"/>
              <a:gd name="T104" fmla="*/ 1397 w 1488"/>
              <a:gd name="T105" fmla="*/ 129 h 855"/>
              <a:gd name="T106" fmla="*/ 1483 w 1488"/>
              <a:gd name="T107" fmla="*/ 186 h 855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488"/>
              <a:gd name="T163" fmla="*/ 0 h 855"/>
              <a:gd name="T164" fmla="*/ 1488 w 1488"/>
              <a:gd name="T165" fmla="*/ 855 h 855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488" h="855">
                <a:moveTo>
                  <a:pt x="1488" y="188"/>
                </a:moveTo>
                <a:lnTo>
                  <a:pt x="1475" y="207"/>
                </a:lnTo>
                <a:lnTo>
                  <a:pt x="1458" y="207"/>
                </a:lnTo>
                <a:lnTo>
                  <a:pt x="1458" y="225"/>
                </a:lnTo>
                <a:lnTo>
                  <a:pt x="1437" y="225"/>
                </a:lnTo>
                <a:lnTo>
                  <a:pt x="1437" y="245"/>
                </a:lnTo>
                <a:lnTo>
                  <a:pt x="1419" y="245"/>
                </a:lnTo>
                <a:lnTo>
                  <a:pt x="1419" y="265"/>
                </a:lnTo>
                <a:lnTo>
                  <a:pt x="1397" y="265"/>
                </a:lnTo>
                <a:lnTo>
                  <a:pt x="1397" y="307"/>
                </a:lnTo>
                <a:lnTo>
                  <a:pt x="1379" y="307"/>
                </a:lnTo>
                <a:lnTo>
                  <a:pt x="1379" y="361"/>
                </a:lnTo>
                <a:lnTo>
                  <a:pt x="1366" y="361"/>
                </a:lnTo>
                <a:lnTo>
                  <a:pt x="1366" y="386"/>
                </a:lnTo>
                <a:lnTo>
                  <a:pt x="1170" y="386"/>
                </a:lnTo>
                <a:lnTo>
                  <a:pt x="1170" y="401"/>
                </a:lnTo>
                <a:lnTo>
                  <a:pt x="996" y="395"/>
                </a:lnTo>
                <a:lnTo>
                  <a:pt x="996" y="401"/>
                </a:lnTo>
                <a:lnTo>
                  <a:pt x="996" y="461"/>
                </a:lnTo>
                <a:lnTo>
                  <a:pt x="902" y="461"/>
                </a:lnTo>
                <a:lnTo>
                  <a:pt x="902" y="441"/>
                </a:lnTo>
                <a:lnTo>
                  <a:pt x="886" y="441"/>
                </a:lnTo>
                <a:lnTo>
                  <a:pt x="886" y="401"/>
                </a:lnTo>
                <a:lnTo>
                  <a:pt x="863" y="401"/>
                </a:lnTo>
                <a:lnTo>
                  <a:pt x="863" y="386"/>
                </a:lnTo>
                <a:lnTo>
                  <a:pt x="827" y="386"/>
                </a:lnTo>
                <a:lnTo>
                  <a:pt x="827" y="441"/>
                </a:lnTo>
                <a:lnTo>
                  <a:pt x="846" y="441"/>
                </a:lnTo>
                <a:lnTo>
                  <a:pt x="846" y="581"/>
                </a:lnTo>
                <a:lnTo>
                  <a:pt x="804" y="599"/>
                </a:lnTo>
                <a:lnTo>
                  <a:pt x="613" y="618"/>
                </a:lnTo>
                <a:lnTo>
                  <a:pt x="459" y="661"/>
                </a:lnTo>
                <a:lnTo>
                  <a:pt x="421" y="661"/>
                </a:lnTo>
                <a:lnTo>
                  <a:pt x="402" y="699"/>
                </a:lnTo>
                <a:lnTo>
                  <a:pt x="210" y="699"/>
                </a:lnTo>
                <a:lnTo>
                  <a:pt x="210" y="735"/>
                </a:lnTo>
                <a:lnTo>
                  <a:pt x="232" y="735"/>
                </a:lnTo>
                <a:lnTo>
                  <a:pt x="232" y="855"/>
                </a:lnTo>
                <a:lnTo>
                  <a:pt x="119" y="855"/>
                </a:lnTo>
                <a:lnTo>
                  <a:pt x="119" y="835"/>
                </a:lnTo>
                <a:lnTo>
                  <a:pt x="133" y="835"/>
                </a:lnTo>
                <a:lnTo>
                  <a:pt x="133" y="793"/>
                </a:lnTo>
                <a:lnTo>
                  <a:pt x="95" y="793"/>
                </a:lnTo>
                <a:lnTo>
                  <a:pt x="95" y="775"/>
                </a:lnTo>
                <a:lnTo>
                  <a:pt x="57" y="735"/>
                </a:lnTo>
                <a:lnTo>
                  <a:pt x="40" y="735"/>
                </a:lnTo>
                <a:lnTo>
                  <a:pt x="40" y="699"/>
                </a:lnTo>
                <a:lnTo>
                  <a:pt x="57" y="699"/>
                </a:lnTo>
                <a:lnTo>
                  <a:pt x="57" y="676"/>
                </a:lnTo>
                <a:lnTo>
                  <a:pt x="1" y="676"/>
                </a:lnTo>
                <a:lnTo>
                  <a:pt x="0" y="675"/>
                </a:lnTo>
                <a:lnTo>
                  <a:pt x="0" y="572"/>
                </a:lnTo>
                <a:lnTo>
                  <a:pt x="23" y="572"/>
                </a:lnTo>
                <a:lnTo>
                  <a:pt x="67" y="556"/>
                </a:lnTo>
                <a:lnTo>
                  <a:pt x="90" y="556"/>
                </a:lnTo>
                <a:lnTo>
                  <a:pt x="106" y="531"/>
                </a:lnTo>
                <a:lnTo>
                  <a:pt x="128" y="531"/>
                </a:lnTo>
                <a:lnTo>
                  <a:pt x="128" y="517"/>
                </a:lnTo>
                <a:lnTo>
                  <a:pt x="152" y="517"/>
                </a:lnTo>
                <a:lnTo>
                  <a:pt x="152" y="496"/>
                </a:lnTo>
                <a:lnTo>
                  <a:pt x="176" y="496"/>
                </a:lnTo>
                <a:lnTo>
                  <a:pt x="176" y="388"/>
                </a:lnTo>
                <a:lnTo>
                  <a:pt x="195" y="388"/>
                </a:lnTo>
                <a:lnTo>
                  <a:pt x="195" y="373"/>
                </a:lnTo>
                <a:lnTo>
                  <a:pt x="218" y="373"/>
                </a:lnTo>
                <a:lnTo>
                  <a:pt x="218" y="350"/>
                </a:lnTo>
                <a:lnTo>
                  <a:pt x="240" y="350"/>
                </a:lnTo>
                <a:lnTo>
                  <a:pt x="240" y="163"/>
                </a:lnTo>
                <a:lnTo>
                  <a:pt x="264" y="163"/>
                </a:lnTo>
                <a:lnTo>
                  <a:pt x="264" y="147"/>
                </a:lnTo>
                <a:lnTo>
                  <a:pt x="281" y="147"/>
                </a:lnTo>
                <a:lnTo>
                  <a:pt x="281" y="129"/>
                </a:lnTo>
                <a:lnTo>
                  <a:pt x="306" y="129"/>
                </a:lnTo>
                <a:lnTo>
                  <a:pt x="306" y="39"/>
                </a:lnTo>
                <a:lnTo>
                  <a:pt x="333" y="39"/>
                </a:lnTo>
                <a:lnTo>
                  <a:pt x="333" y="19"/>
                </a:lnTo>
                <a:lnTo>
                  <a:pt x="369" y="19"/>
                </a:lnTo>
                <a:lnTo>
                  <a:pt x="369" y="53"/>
                </a:lnTo>
                <a:lnTo>
                  <a:pt x="393" y="53"/>
                </a:lnTo>
                <a:lnTo>
                  <a:pt x="393" y="73"/>
                </a:lnTo>
                <a:lnTo>
                  <a:pt x="438" y="73"/>
                </a:lnTo>
                <a:lnTo>
                  <a:pt x="438" y="0"/>
                </a:lnTo>
                <a:lnTo>
                  <a:pt x="589" y="0"/>
                </a:lnTo>
                <a:lnTo>
                  <a:pt x="613" y="19"/>
                </a:lnTo>
                <a:lnTo>
                  <a:pt x="788" y="19"/>
                </a:lnTo>
                <a:lnTo>
                  <a:pt x="788" y="0"/>
                </a:lnTo>
                <a:lnTo>
                  <a:pt x="942" y="0"/>
                </a:lnTo>
                <a:lnTo>
                  <a:pt x="894" y="73"/>
                </a:lnTo>
                <a:lnTo>
                  <a:pt x="872" y="91"/>
                </a:lnTo>
                <a:lnTo>
                  <a:pt x="855" y="91"/>
                </a:lnTo>
                <a:lnTo>
                  <a:pt x="855" y="109"/>
                </a:lnTo>
                <a:lnTo>
                  <a:pt x="833" y="109"/>
                </a:lnTo>
                <a:lnTo>
                  <a:pt x="833" y="163"/>
                </a:lnTo>
                <a:lnTo>
                  <a:pt x="872" y="186"/>
                </a:lnTo>
                <a:lnTo>
                  <a:pt x="960" y="186"/>
                </a:lnTo>
                <a:lnTo>
                  <a:pt x="960" y="129"/>
                </a:lnTo>
                <a:lnTo>
                  <a:pt x="987" y="129"/>
                </a:lnTo>
                <a:lnTo>
                  <a:pt x="987" y="91"/>
                </a:lnTo>
                <a:lnTo>
                  <a:pt x="1118" y="91"/>
                </a:lnTo>
                <a:lnTo>
                  <a:pt x="1118" y="73"/>
                </a:lnTo>
                <a:lnTo>
                  <a:pt x="1137" y="73"/>
                </a:lnTo>
                <a:lnTo>
                  <a:pt x="1137" y="53"/>
                </a:lnTo>
                <a:lnTo>
                  <a:pt x="1313" y="53"/>
                </a:lnTo>
                <a:lnTo>
                  <a:pt x="1313" y="73"/>
                </a:lnTo>
                <a:lnTo>
                  <a:pt x="1376" y="129"/>
                </a:lnTo>
                <a:lnTo>
                  <a:pt x="1397" y="129"/>
                </a:lnTo>
                <a:lnTo>
                  <a:pt x="1397" y="147"/>
                </a:lnTo>
                <a:lnTo>
                  <a:pt x="1483" y="186"/>
                </a:lnTo>
                <a:lnTo>
                  <a:pt x="1488" y="188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4902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9" name="Freeform 101"/>
          <p:cNvSpPr/>
          <p:nvPr/>
        </p:nvSpPr>
        <p:spPr bwMode="auto">
          <a:xfrm>
            <a:off x="2904372" y="3884180"/>
            <a:ext cx="858768" cy="1347182"/>
          </a:xfrm>
          <a:custGeom>
            <a:avLst/>
            <a:gdLst>
              <a:gd name="T0" fmla="*/ 344 w 773"/>
              <a:gd name="T1" fmla="*/ 129 h 1315"/>
              <a:gd name="T2" fmla="*/ 451 w 773"/>
              <a:gd name="T3" fmla="*/ 12 h 1315"/>
              <a:gd name="T4" fmla="*/ 552 w 773"/>
              <a:gd name="T5" fmla="*/ 0 h 1315"/>
              <a:gd name="T6" fmla="*/ 626 w 773"/>
              <a:gd name="T7" fmla="*/ 71 h 1315"/>
              <a:gd name="T8" fmla="*/ 651 w 773"/>
              <a:gd name="T9" fmla="*/ 180 h 1315"/>
              <a:gd name="T10" fmla="*/ 753 w 773"/>
              <a:gd name="T11" fmla="*/ 237 h 1315"/>
              <a:gd name="T12" fmla="*/ 773 w 773"/>
              <a:gd name="T13" fmla="*/ 285 h 1315"/>
              <a:gd name="T14" fmla="*/ 773 w 773"/>
              <a:gd name="T15" fmla="*/ 442 h 1315"/>
              <a:gd name="T16" fmla="*/ 735 w 773"/>
              <a:gd name="T17" fmla="*/ 493 h 1315"/>
              <a:gd name="T18" fmla="*/ 717 w 773"/>
              <a:gd name="T19" fmla="*/ 513 h 1315"/>
              <a:gd name="T20" fmla="*/ 695 w 773"/>
              <a:gd name="T21" fmla="*/ 563 h 1315"/>
              <a:gd name="T22" fmla="*/ 635 w 773"/>
              <a:gd name="T23" fmla="*/ 585 h 1315"/>
              <a:gd name="T24" fmla="*/ 578 w 773"/>
              <a:gd name="T25" fmla="*/ 568 h 1315"/>
              <a:gd name="T26" fmla="*/ 563 w 773"/>
              <a:gd name="T27" fmla="*/ 792 h 1315"/>
              <a:gd name="T28" fmla="*/ 589 w 773"/>
              <a:gd name="T29" fmla="*/ 841 h 1315"/>
              <a:gd name="T30" fmla="*/ 610 w 773"/>
              <a:gd name="T31" fmla="*/ 859 h 1315"/>
              <a:gd name="T32" fmla="*/ 648 w 773"/>
              <a:gd name="T33" fmla="*/ 879 h 1315"/>
              <a:gd name="T34" fmla="*/ 591 w 773"/>
              <a:gd name="T35" fmla="*/ 976 h 1315"/>
              <a:gd name="T36" fmla="*/ 552 w 773"/>
              <a:gd name="T37" fmla="*/ 1002 h 1315"/>
              <a:gd name="T38" fmla="*/ 555 w 773"/>
              <a:gd name="T39" fmla="*/ 1179 h 1315"/>
              <a:gd name="T40" fmla="*/ 435 w 773"/>
              <a:gd name="T41" fmla="*/ 1182 h 1315"/>
              <a:gd name="T42" fmla="*/ 416 w 773"/>
              <a:gd name="T43" fmla="*/ 1202 h 1315"/>
              <a:gd name="T44" fmla="*/ 285 w 773"/>
              <a:gd name="T45" fmla="*/ 1220 h 1315"/>
              <a:gd name="T46" fmla="*/ 258 w 773"/>
              <a:gd name="T47" fmla="*/ 1258 h 1315"/>
              <a:gd name="T48" fmla="*/ 170 w 773"/>
              <a:gd name="T49" fmla="*/ 1315 h 1315"/>
              <a:gd name="T50" fmla="*/ 131 w 773"/>
              <a:gd name="T51" fmla="*/ 1238 h 1315"/>
              <a:gd name="T52" fmla="*/ 153 w 773"/>
              <a:gd name="T53" fmla="*/ 1220 h 1315"/>
              <a:gd name="T54" fmla="*/ 192 w 773"/>
              <a:gd name="T55" fmla="*/ 1202 h 1315"/>
              <a:gd name="T56" fmla="*/ 86 w 773"/>
              <a:gd name="T57" fmla="*/ 1129 h 1315"/>
              <a:gd name="T58" fmla="*/ 31 w 773"/>
              <a:gd name="T59" fmla="*/ 1150 h 1315"/>
              <a:gd name="T60" fmla="*/ 36 w 773"/>
              <a:gd name="T61" fmla="*/ 1144 h 1315"/>
              <a:gd name="T62" fmla="*/ 51 w 773"/>
              <a:gd name="T63" fmla="*/ 1105 h 1315"/>
              <a:gd name="T64" fmla="*/ 71 w 773"/>
              <a:gd name="T65" fmla="*/ 1068 h 1315"/>
              <a:gd name="T66" fmla="*/ 90 w 773"/>
              <a:gd name="T67" fmla="*/ 1051 h 1315"/>
              <a:gd name="T68" fmla="*/ 114 w 773"/>
              <a:gd name="T69" fmla="*/ 1028 h 1315"/>
              <a:gd name="T70" fmla="*/ 90 w 773"/>
              <a:gd name="T71" fmla="*/ 818 h 1315"/>
              <a:gd name="T72" fmla="*/ 71 w 773"/>
              <a:gd name="T73" fmla="*/ 784 h 1315"/>
              <a:gd name="T74" fmla="*/ 51 w 773"/>
              <a:gd name="T75" fmla="*/ 763 h 1315"/>
              <a:gd name="T76" fmla="*/ 36 w 773"/>
              <a:gd name="T77" fmla="*/ 742 h 1315"/>
              <a:gd name="T78" fmla="*/ 19 w 773"/>
              <a:gd name="T79" fmla="*/ 610 h 1315"/>
              <a:gd name="T80" fmla="*/ 4 w 773"/>
              <a:gd name="T81" fmla="*/ 591 h 1315"/>
              <a:gd name="T82" fmla="*/ 19 w 773"/>
              <a:gd name="T83" fmla="*/ 513 h 1315"/>
              <a:gd name="T84" fmla="*/ 51 w 773"/>
              <a:gd name="T85" fmla="*/ 494 h 1315"/>
              <a:gd name="T86" fmla="*/ 71 w 773"/>
              <a:gd name="T87" fmla="*/ 477 h 1315"/>
              <a:gd name="T88" fmla="*/ 51 w 773"/>
              <a:gd name="T89" fmla="*/ 439 h 1315"/>
              <a:gd name="T90" fmla="*/ 36 w 773"/>
              <a:gd name="T91" fmla="*/ 401 h 1315"/>
              <a:gd name="T92" fmla="*/ 19 w 773"/>
              <a:gd name="T93" fmla="*/ 383 h 1315"/>
              <a:gd name="T94" fmla="*/ 0 w 773"/>
              <a:gd name="T95" fmla="*/ 275 h 1315"/>
              <a:gd name="T96" fmla="*/ 253 w 773"/>
              <a:gd name="T97" fmla="*/ 196 h 131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773"/>
              <a:gd name="T148" fmla="*/ 0 h 1315"/>
              <a:gd name="T149" fmla="*/ 773 w 773"/>
              <a:gd name="T150" fmla="*/ 1315 h 131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773" h="1315">
                <a:moveTo>
                  <a:pt x="253" y="190"/>
                </a:moveTo>
                <a:lnTo>
                  <a:pt x="344" y="129"/>
                </a:lnTo>
                <a:lnTo>
                  <a:pt x="395" y="52"/>
                </a:lnTo>
                <a:lnTo>
                  <a:pt x="451" y="12"/>
                </a:lnTo>
                <a:lnTo>
                  <a:pt x="484" y="7"/>
                </a:lnTo>
                <a:lnTo>
                  <a:pt x="552" y="0"/>
                </a:lnTo>
                <a:lnTo>
                  <a:pt x="584" y="41"/>
                </a:lnTo>
                <a:lnTo>
                  <a:pt x="626" y="71"/>
                </a:lnTo>
                <a:lnTo>
                  <a:pt x="640" y="121"/>
                </a:lnTo>
                <a:lnTo>
                  <a:pt x="651" y="180"/>
                </a:lnTo>
                <a:lnTo>
                  <a:pt x="711" y="220"/>
                </a:lnTo>
                <a:lnTo>
                  <a:pt x="753" y="237"/>
                </a:lnTo>
                <a:lnTo>
                  <a:pt x="766" y="257"/>
                </a:lnTo>
                <a:lnTo>
                  <a:pt x="773" y="285"/>
                </a:lnTo>
                <a:lnTo>
                  <a:pt x="769" y="304"/>
                </a:lnTo>
                <a:lnTo>
                  <a:pt x="773" y="442"/>
                </a:lnTo>
                <a:lnTo>
                  <a:pt x="753" y="444"/>
                </a:lnTo>
                <a:lnTo>
                  <a:pt x="735" y="493"/>
                </a:lnTo>
                <a:lnTo>
                  <a:pt x="735" y="513"/>
                </a:lnTo>
                <a:lnTo>
                  <a:pt x="717" y="513"/>
                </a:lnTo>
                <a:lnTo>
                  <a:pt x="721" y="561"/>
                </a:lnTo>
                <a:lnTo>
                  <a:pt x="695" y="563"/>
                </a:lnTo>
                <a:lnTo>
                  <a:pt x="695" y="585"/>
                </a:lnTo>
                <a:lnTo>
                  <a:pt x="635" y="585"/>
                </a:lnTo>
                <a:lnTo>
                  <a:pt x="613" y="567"/>
                </a:lnTo>
                <a:lnTo>
                  <a:pt x="578" y="568"/>
                </a:lnTo>
                <a:lnTo>
                  <a:pt x="552" y="590"/>
                </a:lnTo>
                <a:lnTo>
                  <a:pt x="563" y="792"/>
                </a:lnTo>
                <a:lnTo>
                  <a:pt x="584" y="811"/>
                </a:lnTo>
                <a:lnTo>
                  <a:pt x="589" y="841"/>
                </a:lnTo>
                <a:lnTo>
                  <a:pt x="610" y="841"/>
                </a:lnTo>
                <a:lnTo>
                  <a:pt x="610" y="859"/>
                </a:lnTo>
                <a:lnTo>
                  <a:pt x="626" y="859"/>
                </a:lnTo>
                <a:lnTo>
                  <a:pt x="648" y="879"/>
                </a:lnTo>
                <a:lnTo>
                  <a:pt x="649" y="972"/>
                </a:lnTo>
                <a:lnTo>
                  <a:pt x="591" y="976"/>
                </a:lnTo>
                <a:lnTo>
                  <a:pt x="571" y="1002"/>
                </a:lnTo>
                <a:lnTo>
                  <a:pt x="552" y="1002"/>
                </a:lnTo>
                <a:lnTo>
                  <a:pt x="556" y="1179"/>
                </a:lnTo>
                <a:lnTo>
                  <a:pt x="555" y="1179"/>
                </a:lnTo>
                <a:lnTo>
                  <a:pt x="556" y="1182"/>
                </a:lnTo>
                <a:lnTo>
                  <a:pt x="435" y="1182"/>
                </a:lnTo>
                <a:lnTo>
                  <a:pt x="435" y="1202"/>
                </a:lnTo>
                <a:lnTo>
                  <a:pt x="416" y="1202"/>
                </a:lnTo>
                <a:lnTo>
                  <a:pt x="416" y="1220"/>
                </a:lnTo>
                <a:lnTo>
                  <a:pt x="285" y="1220"/>
                </a:lnTo>
                <a:lnTo>
                  <a:pt x="285" y="1258"/>
                </a:lnTo>
                <a:lnTo>
                  <a:pt x="258" y="1258"/>
                </a:lnTo>
                <a:lnTo>
                  <a:pt x="258" y="1315"/>
                </a:lnTo>
                <a:lnTo>
                  <a:pt x="170" y="1315"/>
                </a:lnTo>
                <a:lnTo>
                  <a:pt x="131" y="1292"/>
                </a:lnTo>
                <a:lnTo>
                  <a:pt x="131" y="1238"/>
                </a:lnTo>
                <a:lnTo>
                  <a:pt x="153" y="1238"/>
                </a:lnTo>
                <a:lnTo>
                  <a:pt x="153" y="1220"/>
                </a:lnTo>
                <a:lnTo>
                  <a:pt x="170" y="1220"/>
                </a:lnTo>
                <a:lnTo>
                  <a:pt x="192" y="1202"/>
                </a:lnTo>
                <a:lnTo>
                  <a:pt x="240" y="1129"/>
                </a:lnTo>
                <a:lnTo>
                  <a:pt x="86" y="1129"/>
                </a:lnTo>
                <a:lnTo>
                  <a:pt x="86" y="1148"/>
                </a:lnTo>
                <a:lnTo>
                  <a:pt x="31" y="1150"/>
                </a:lnTo>
                <a:lnTo>
                  <a:pt x="38" y="1148"/>
                </a:lnTo>
                <a:lnTo>
                  <a:pt x="36" y="1144"/>
                </a:lnTo>
                <a:lnTo>
                  <a:pt x="36" y="1105"/>
                </a:lnTo>
                <a:lnTo>
                  <a:pt x="51" y="1105"/>
                </a:lnTo>
                <a:lnTo>
                  <a:pt x="51" y="1068"/>
                </a:lnTo>
                <a:lnTo>
                  <a:pt x="71" y="1068"/>
                </a:lnTo>
                <a:lnTo>
                  <a:pt x="71" y="1051"/>
                </a:lnTo>
                <a:lnTo>
                  <a:pt x="90" y="1051"/>
                </a:lnTo>
                <a:lnTo>
                  <a:pt x="90" y="1028"/>
                </a:lnTo>
                <a:lnTo>
                  <a:pt x="114" y="1028"/>
                </a:lnTo>
                <a:lnTo>
                  <a:pt x="114" y="818"/>
                </a:lnTo>
                <a:lnTo>
                  <a:pt x="90" y="818"/>
                </a:lnTo>
                <a:lnTo>
                  <a:pt x="90" y="784"/>
                </a:lnTo>
                <a:lnTo>
                  <a:pt x="71" y="784"/>
                </a:lnTo>
                <a:lnTo>
                  <a:pt x="71" y="763"/>
                </a:lnTo>
                <a:lnTo>
                  <a:pt x="51" y="763"/>
                </a:lnTo>
                <a:lnTo>
                  <a:pt x="51" y="742"/>
                </a:lnTo>
                <a:lnTo>
                  <a:pt x="36" y="742"/>
                </a:lnTo>
                <a:lnTo>
                  <a:pt x="36" y="610"/>
                </a:lnTo>
                <a:lnTo>
                  <a:pt x="19" y="610"/>
                </a:lnTo>
                <a:lnTo>
                  <a:pt x="19" y="591"/>
                </a:lnTo>
                <a:lnTo>
                  <a:pt x="4" y="591"/>
                </a:lnTo>
                <a:lnTo>
                  <a:pt x="4" y="513"/>
                </a:lnTo>
                <a:lnTo>
                  <a:pt x="19" y="513"/>
                </a:lnTo>
                <a:lnTo>
                  <a:pt x="19" y="494"/>
                </a:lnTo>
                <a:lnTo>
                  <a:pt x="51" y="494"/>
                </a:lnTo>
                <a:lnTo>
                  <a:pt x="51" y="477"/>
                </a:lnTo>
                <a:lnTo>
                  <a:pt x="71" y="477"/>
                </a:lnTo>
                <a:lnTo>
                  <a:pt x="71" y="439"/>
                </a:lnTo>
                <a:lnTo>
                  <a:pt x="51" y="439"/>
                </a:lnTo>
                <a:lnTo>
                  <a:pt x="51" y="401"/>
                </a:lnTo>
                <a:lnTo>
                  <a:pt x="36" y="401"/>
                </a:lnTo>
                <a:lnTo>
                  <a:pt x="36" y="383"/>
                </a:lnTo>
                <a:lnTo>
                  <a:pt x="19" y="383"/>
                </a:lnTo>
                <a:lnTo>
                  <a:pt x="0" y="335"/>
                </a:lnTo>
                <a:lnTo>
                  <a:pt x="0" y="275"/>
                </a:lnTo>
                <a:lnTo>
                  <a:pt x="253" y="275"/>
                </a:lnTo>
                <a:lnTo>
                  <a:pt x="253" y="196"/>
                </a:lnTo>
                <a:lnTo>
                  <a:pt x="253" y="190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4902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0" name="Freeform 102"/>
          <p:cNvSpPr/>
          <p:nvPr/>
        </p:nvSpPr>
        <p:spPr bwMode="auto">
          <a:xfrm>
            <a:off x="6257764" y="2121903"/>
            <a:ext cx="1708669" cy="1105254"/>
          </a:xfrm>
          <a:custGeom>
            <a:avLst/>
            <a:gdLst>
              <a:gd name="T0" fmla="*/ 367 w 1243"/>
              <a:gd name="T1" fmla="*/ 155 h 870"/>
              <a:gd name="T2" fmla="*/ 332 w 1243"/>
              <a:gd name="T3" fmla="*/ 171 h 870"/>
              <a:gd name="T4" fmla="*/ 298 w 1243"/>
              <a:gd name="T5" fmla="*/ 232 h 870"/>
              <a:gd name="T6" fmla="*/ 223 w 1243"/>
              <a:gd name="T7" fmla="*/ 250 h 870"/>
              <a:gd name="T8" fmla="*/ 262 w 1243"/>
              <a:gd name="T9" fmla="*/ 381 h 870"/>
              <a:gd name="T10" fmla="*/ 243 w 1243"/>
              <a:gd name="T11" fmla="*/ 404 h 870"/>
              <a:gd name="T12" fmla="*/ 212 w 1243"/>
              <a:gd name="T13" fmla="*/ 422 h 870"/>
              <a:gd name="T14" fmla="*/ 191 w 1243"/>
              <a:gd name="T15" fmla="*/ 464 h 870"/>
              <a:gd name="T16" fmla="*/ 147 w 1243"/>
              <a:gd name="T17" fmla="*/ 476 h 870"/>
              <a:gd name="T18" fmla="*/ 118 w 1243"/>
              <a:gd name="T19" fmla="*/ 498 h 870"/>
              <a:gd name="T20" fmla="*/ 100 w 1243"/>
              <a:gd name="T21" fmla="*/ 519 h 870"/>
              <a:gd name="T22" fmla="*/ 92 w 1243"/>
              <a:gd name="T23" fmla="*/ 606 h 870"/>
              <a:gd name="T24" fmla="*/ 143 w 1243"/>
              <a:gd name="T25" fmla="*/ 620 h 870"/>
              <a:gd name="T26" fmla="*/ 131 w 1243"/>
              <a:gd name="T27" fmla="*/ 657 h 870"/>
              <a:gd name="T28" fmla="*/ 111 w 1243"/>
              <a:gd name="T29" fmla="*/ 682 h 870"/>
              <a:gd name="T30" fmla="*/ 92 w 1243"/>
              <a:gd name="T31" fmla="*/ 698 h 870"/>
              <a:gd name="T32" fmla="*/ 54 w 1243"/>
              <a:gd name="T33" fmla="*/ 715 h 870"/>
              <a:gd name="T34" fmla="*/ 37 w 1243"/>
              <a:gd name="T35" fmla="*/ 749 h 870"/>
              <a:gd name="T36" fmla="*/ 21 w 1243"/>
              <a:gd name="T37" fmla="*/ 773 h 870"/>
              <a:gd name="T38" fmla="*/ 21 w 1243"/>
              <a:gd name="T39" fmla="*/ 810 h 870"/>
              <a:gd name="T40" fmla="*/ 111 w 1243"/>
              <a:gd name="T41" fmla="*/ 830 h 870"/>
              <a:gd name="T42" fmla="*/ 131 w 1243"/>
              <a:gd name="T43" fmla="*/ 870 h 870"/>
              <a:gd name="T44" fmla="*/ 322 w 1243"/>
              <a:gd name="T45" fmla="*/ 869 h 870"/>
              <a:gd name="T46" fmla="*/ 412 w 1243"/>
              <a:gd name="T47" fmla="*/ 821 h 870"/>
              <a:gd name="T48" fmla="*/ 480 w 1243"/>
              <a:gd name="T49" fmla="*/ 800 h 870"/>
              <a:gd name="T50" fmla="*/ 560 w 1243"/>
              <a:gd name="T51" fmla="*/ 821 h 870"/>
              <a:gd name="T52" fmla="*/ 605 w 1243"/>
              <a:gd name="T53" fmla="*/ 838 h 870"/>
              <a:gd name="T54" fmla="*/ 687 w 1243"/>
              <a:gd name="T55" fmla="*/ 838 h 870"/>
              <a:gd name="T56" fmla="*/ 689 w 1243"/>
              <a:gd name="T57" fmla="*/ 760 h 870"/>
              <a:gd name="T58" fmla="*/ 683 w 1243"/>
              <a:gd name="T59" fmla="*/ 702 h 870"/>
              <a:gd name="T60" fmla="*/ 781 w 1243"/>
              <a:gd name="T61" fmla="*/ 663 h 870"/>
              <a:gd name="T62" fmla="*/ 803 w 1243"/>
              <a:gd name="T63" fmla="*/ 612 h 870"/>
              <a:gd name="T64" fmla="*/ 820 w 1243"/>
              <a:gd name="T65" fmla="*/ 452 h 870"/>
              <a:gd name="T66" fmla="*/ 858 w 1243"/>
              <a:gd name="T67" fmla="*/ 435 h 870"/>
              <a:gd name="T68" fmla="*/ 898 w 1243"/>
              <a:gd name="T69" fmla="*/ 419 h 870"/>
              <a:gd name="T70" fmla="*/ 920 w 1243"/>
              <a:gd name="T71" fmla="*/ 395 h 870"/>
              <a:gd name="T72" fmla="*/ 934 w 1243"/>
              <a:gd name="T73" fmla="*/ 379 h 870"/>
              <a:gd name="T74" fmla="*/ 959 w 1243"/>
              <a:gd name="T75" fmla="*/ 356 h 870"/>
              <a:gd name="T76" fmla="*/ 976 w 1243"/>
              <a:gd name="T77" fmla="*/ 316 h 870"/>
              <a:gd name="T78" fmla="*/ 992 w 1243"/>
              <a:gd name="T79" fmla="*/ 258 h 870"/>
              <a:gd name="T80" fmla="*/ 1030 w 1243"/>
              <a:gd name="T81" fmla="*/ 241 h 870"/>
              <a:gd name="T82" fmla="*/ 1068 w 1243"/>
              <a:gd name="T83" fmla="*/ 212 h 870"/>
              <a:gd name="T84" fmla="*/ 1243 w 1243"/>
              <a:gd name="T85" fmla="*/ 201 h 870"/>
              <a:gd name="T86" fmla="*/ 1227 w 1243"/>
              <a:gd name="T87" fmla="*/ 83 h 870"/>
              <a:gd name="T88" fmla="*/ 1203 w 1243"/>
              <a:gd name="T89" fmla="*/ 62 h 870"/>
              <a:gd name="T90" fmla="*/ 920 w 1243"/>
              <a:gd name="T91" fmla="*/ 43 h 870"/>
              <a:gd name="T92" fmla="*/ 898 w 1243"/>
              <a:gd name="T93" fmla="*/ 103 h 870"/>
              <a:gd name="T94" fmla="*/ 858 w 1243"/>
              <a:gd name="T95" fmla="*/ 140 h 870"/>
              <a:gd name="T96" fmla="*/ 803 w 1243"/>
              <a:gd name="T97" fmla="*/ 159 h 870"/>
              <a:gd name="T98" fmla="*/ 725 w 1243"/>
              <a:gd name="T99" fmla="*/ 140 h 870"/>
              <a:gd name="T100" fmla="*/ 703 w 1243"/>
              <a:gd name="T101" fmla="*/ 117 h 870"/>
              <a:gd name="T102" fmla="*/ 687 w 1243"/>
              <a:gd name="T103" fmla="*/ 22 h 870"/>
              <a:gd name="T104" fmla="*/ 552 w 1243"/>
              <a:gd name="T105" fmla="*/ 0 h 870"/>
              <a:gd name="T106" fmla="*/ 517 w 1243"/>
              <a:gd name="T107" fmla="*/ 22 h 870"/>
              <a:gd name="T108" fmla="*/ 487 w 1243"/>
              <a:gd name="T109" fmla="*/ 31 h 87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243"/>
              <a:gd name="T166" fmla="*/ 0 h 870"/>
              <a:gd name="T167" fmla="*/ 1243 w 1243"/>
              <a:gd name="T168" fmla="*/ 870 h 87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243" h="870">
                <a:moveTo>
                  <a:pt x="487" y="31"/>
                </a:moveTo>
                <a:lnTo>
                  <a:pt x="367" y="155"/>
                </a:lnTo>
                <a:lnTo>
                  <a:pt x="351" y="171"/>
                </a:lnTo>
                <a:lnTo>
                  <a:pt x="332" y="171"/>
                </a:lnTo>
                <a:lnTo>
                  <a:pt x="298" y="210"/>
                </a:lnTo>
                <a:lnTo>
                  <a:pt x="298" y="232"/>
                </a:lnTo>
                <a:lnTo>
                  <a:pt x="243" y="232"/>
                </a:lnTo>
                <a:lnTo>
                  <a:pt x="223" y="250"/>
                </a:lnTo>
                <a:lnTo>
                  <a:pt x="262" y="368"/>
                </a:lnTo>
                <a:lnTo>
                  <a:pt x="262" y="381"/>
                </a:lnTo>
                <a:lnTo>
                  <a:pt x="243" y="381"/>
                </a:lnTo>
                <a:lnTo>
                  <a:pt x="243" y="404"/>
                </a:lnTo>
                <a:lnTo>
                  <a:pt x="223" y="404"/>
                </a:lnTo>
                <a:lnTo>
                  <a:pt x="212" y="422"/>
                </a:lnTo>
                <a:lnTo>
                  <a:pt x="212" y="464"/>
                </a:lnTo>
                <a:lnTo>
                  <a:pt x="191" y="464"/>
                </a:lnTo>
                <a:lnTo>
                  <a:pt x="191" y="476"/>
                </a:lnTo>
                <a:lnTo>
                  <a:pt x="147" y="476"/>
                </a:lnTo>
                <a:lnTo>
                  <a:pt x="147" y="498"/>
                </a:lnTo>
                <a:lnTo>
                  <a:pt x="118" y="498"/>
                </a:lnTo>
                <a:lnTo>
                  <a:pt x="118" y="519"/>
                </a:lnTo>
                <a:lnTo>
                  <a:pt x="100" y="519"/>
                </a:lnTo>
                <a:lnTo>
                  <a:pt x="92" y="519"/>
                </a:lnTo>
                <a:lnTo>
                  <a:pt x="92" y="606"/>
                </a:lnTo>
                <a:lnTo>
                  <a:pt x="143" y="606"/>
                </a:lnTo>
                <a:lnTo>
                  <a:pt x="143" y="620"/>
                </a:lnTo>
                <a:lnTo>
                  <a:pt x="131" y="637"/>
                </a:lnTo>
                <a:lnTo>
                  <a:pt x="131" y="657"/>
                </a:lnTo>
                <a:lnTo>
                  <a:pt x="111" y="657"/>
                </a:lnTo>
                <a:lnTo>
                  <a:pt x="111" y="682"/>
                </a:lnTo>
                <a:lnTo>
                  <a:pt x="92" y="682"/>
                </a:lnTo>
                <a:lnTo>
                  <a:pt x="92" y="698"/>
                </a:lnTo>
                <a:lnTo>
                  <a:pt x="72" y="715"/>
                </a:lnTo>
                <a:lnTo>
                  <a:pt x="54" y="715"/>
                </a:lnTo>
                <a:lnTo>
                  <a:pt x="54" y="749"/>
                </a:lnTo>
                <a:lnTo>
                  <a:pt x="37" y="749"/>
                </a:lnTo>
                <a:lnTo>
                  <a:pt x="37" y="773"/>
                </a:lnTo>
                <a:lnTo>
                  <a:pt x="21" y="773"/>
                </a:lnTo>
                <a:lnTo>
                  <a:pt x="0" y="795"/>
                </a:lnTo>
                <a:lnTo>
                  <a:pt x="21" y="810"/>
                </a:lnTo>
                <a:lnTo>
                  <a:pt x="111" y="810"/>
                </a:lnTo>
                <a:lnTo>
                  <a:pt x="111" y="830"/>
                </a:lnTo>
                <a:lnTo>
                  <a:pt x="131" y="830"/>
                </a:lnTo>
                <a:lnTo>
                  <a:pt x="131" y="870"/>
                </a:lnTo>
                <a:lnTo>
                  <a:pt x="310" y="870"/>
                </a:lnTo>
                <a:lnTo>
                  <a:pt x="322" y="869"/>
                </a:lnTo>
                <a:lnTo>
                  <a:pt x="361" y="822"/>
                </a:lnTo>
                <a:lnTo>
                  <a:pt x="412" y="821"/>
                </a:lnTo>
                <a:lnTo>
                  <a:pt x="451" y="821"/>
                </a:lnTo>
                <a:lnTo>
                  <a:pt x="480" y="800"/>
                </a:lnTo>
                <a:lnTo>
                  <a:pt x="560" y="795"/>
                </a:lnTo>
                <a:lnTo>
                  <a:pt x="560" y="821"/>
                </a:lnTo>
                <a:lnTo>
                  <a:pt x="584" y="821"/>
                </a:lnTo>
                <a:lnTo>
                  <a:pt x="605" y="838"/>
                </a:lnTo>
                <a:lnTo>
                  <a:pt x="632" y="838"/>
                </a:lnTo>
                <a:lnTo>
                  <a:pt x="687" y="838"/>
                </a:lnTo>
                <a:lnTo>
                  <a:pt x="689" y="810"/>
                </a:lnTo>
                <a:lnTo>
                  <a:pt x="689" y="760"/>
                </a:lnTo>
                <a:lnTo>
                  <a:pt x="673" y="727"/>
                </a:lnTo>
                <a:lnTo>
                  <a:pt x="683" y="702"/>
                </a:lnTo>
                <a:lnTo>
                  <a:pt x="772" y="706"/>
                </a:lnTo>
                <a:lnTo>
                  <a:pt x="781" y="663"/>
                </a:lnTo>
                <a:lnTo>
                  <a:pt x="803" y="621"/>
                </a:lnTo>
                <a:lnTo>
                  <a:pt x="803" y="612"/>
                </a:lnTo>
                <a:lnTo>
                  <a:pt x="803" y="474"/>
                </a:lnTo>
                <a:lnTo>
                  <a:pt x="820" y="452"/>
                </a:lnTo>
                <a:lnTo>
                  <a:pt x="837" y="452"/>
                </a:lnTo>
                <a:lnTo>
                  <a:pt x="858" y="435"/>
                </a:lnTo>
                <a:lnTo>
                  <a:pt x="878" y="435"/>
                </a:lnTo>
                <a:lnTo>
                  <a:pt x="898" y="419"/>
                </a:lnTo>
                <a:lnTo>
                  <a:pt x="920" y="419"/>
                </a:lnTo>
                <a:lnTo>
                  <a:pt x="920" y="395"/>
                </a:lnTo>
                <a:lnTo>
                  <a:pt x="934" y="395"/>
                </a:lnTo>
                <a:lnTo>
                  <a:pt x="934" y="379"/>
                </a:lnTo>
                <a:lnTo>
                  <a:pt x="959" y="379"/>
                </a:lnTo>
                <a:lnTo>
                  <a:pt x="959" y="356"/>
                </a:lnTo>
                <a:lnTo>
                  <a:pt x="976" y="356"/>
                </a:lnTo>
                <a:lnTo>
                  <a:pt x="976" y="316"/>
                </a:lnTo>
                <a:lnTo>
                  <a:pt x="992" y="316"/>
                </a:lnTo>
                <a:lnTo>
                  <a:pt x="992" y="258"/>
                </a:lnTo>
                <a:lnTo>
                  <a:pt x="1011" y="241"/>
                </a:lnTo>
                <a:lnTo>
                  <a:pt x="1030" y="241"/>
                </a:lnTo>
                <a:lnTo>
                  <a:pt x="1030" y="212"/>
                </a:lnTo>
                <a:lnTo>
                  <a:pt x="1068" y="212"/>
                </a:lnTo>
                <a:lnTo>
                  <a:pt x="1088" y="201"/>
                </a:lnTo>
                <a:lnTo>
                  <a:pt x="1243" y="201"/>
                </a:lnTo>
                <a:lnTo>
                  <a:pt x="1243" y="83"/>
                </a:lnTo>
                <a:lnTo>
                  <a:pt x="1227" y="83"/>
                </a:lnTo>
                <a:lnTo>
                  <a:pt x="1227" y="62"/>
                </a:lnTo>
                <a:lnTo>
                  <a:pt x="1203" y="62"/>
                </a:lnTo>
                <a:lnTo>
                  <a:pt x="1203" y="43"/>
                </a:lnTo>
                <a:lnTo>
                  <a:pt x="920" y="43"/>
                </a:lnTo>
                <a:lnTo>
                  <a:pt x="920" y="83"/>
                </a:lnTo>
                <a:lnTo>
                  <a:pt x="898" y="103"/>
                </a:lnTo>
                <a:lnTo>
                  <a:pt x="858" y="117"/>
                </a:lnTo>
                <a:lnTo>
                  <a:pt x="858" y="140"/>
                </a:lnTo>
                <a:lnTo>
                  <a:pt x="820" y="140"/>
                </a:lnTo>
                <a:lnTo>
                  <a:pt x="803" y="159"/>
                </a:lnTo>
                <a:lnTo>
                  <a:pt x="725" y="159"/>
                </a:lnTo>
                <a:lnTo>
                  <a:pt x="725" y="140"/>
                </a:lnTo>
                <a:lnTo>
                  <a:pt x="703" y="140"/>
                </a:lnTo>
                <a:lnTo>
                  <a:pt x="703" y="117"/>
                </a:lnTo>
                <a:lnTo>
                  <a:pt x="687" y="117"/>
                </a:lnTo>
                <a:lnTo>
                  <a:pt x="687" y="22"/>
                </a:lnTo>
                <a:lnTo>
                  <a:pt x="663" y="0"/>
                </a:lnTo>
                <a:lnTo>
                  <a:pt x="552" y="0"/>
                </a:lnTo>
                <a:lnTo>
                  <a:pt x="534" y="22"/>
                </a:lnTo>
                <a:lnTo>
                  <a:pt x="517" y="22"/>
                </a:lnTo>
                <a:lnTo>
                  <a:pt x="495" y="22"/>
                </a:lnTo>
                <a:lnTo>
                  <a:pt x="487" y="31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4902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1" name="Freeform 118"/>
          <p:cNvSpPr/>
          <p:nvPr/>
        </p:nvSpPr>
        <p:spPr bwMode="auto">
          <a:xfrm>
            <a:off x="4806929" y="2106353"/>
            <a:ext cx="1033304" cy="1120804"/>
          </a:xfrm>
          <a:custGeom>
            <a:avLst/>
            <a:gdLst>
              <a:gd name="T0" fmla="*/ 283 w 306"/>
              <a:gd name="T1" fmla="*/ 347 h 356"/>
              <a:gd name="T2" fmla="*/ 283 w 306"/>
              <a:gd name="T3" fmla="*/ 325 h 356"/>
              <a:gd name="T4" fmla="*/ 225 w 306"/>
              <a:gd name="T5" fmla="*/ 269 h 356"/>
              <a:gd name="T6" fmla="*/ 263 w 306"/>
              <a:gd name="T7" fmla="*/ 172 h 356"/>
              <a:gd name="T8" fmla="*/ 298 w 306"/>
              <a:gd name="T9" fmla="*/ 172 h 356"/>
              <a:gd name="T10" fmla="*/ 306 w 306"/>
              <a:gd name="T11" fmla="*/ 171 h 356"/>
              <a:gd name="T12" fmla="*/ 289 w 306"/>
              <a:gd name="T13" fmla="*/ 160 h 356"/>
              <a:gd name="T14" fmla="*/ 289 w 306"/>
              <a:gd name="T15" fmla="*/ 139 h 356"/>
              <a:gd name="T16" fmla="*/ 268 w 306"/>
              <a:gd name="T17" fmla="*/ 123 h 356"/>
              <a:gd name="T18" fmla="*/ 256 w 306"/>
              <a:gd name="T19" fmla="*/ 123 h 356"/>
              <a:gd name="T20" fmla="*/ 256 w 306"/>
              <a:gd name="T21" fmla="*/ 92 h 356"/>
              <a:gd name="T22" fmla="*/ 233 w 306"/>
              <a:gd name="T23" fmla="*/ 92 h 356"/>
              <a:gd name="T24" fmla="*/ 218 w 306"/>
              <a:gd name="T25" fmla="*/ 72 h 356"/>
              <a:gd name="T26" fmla="*/ 211 w 306"/>
              <a:gd name="T27" fmla="*/ 83 h 356"/>
              <a:gd name="T28" fmla="*/ 211 w 306"/>
              <a:gd name="T29" fmla="*/ 62 h 356"/>
              <a:gd name="T30" fmla="*/ 195 w 306"/>
              <a:gd name="T31" fmla="*/ 62 h 356"/>
              <a:gd name="T32" fmla="*/ 195 w 306"/>
              <a:gd name="T33" fmla="*/ 47 h 356"/>
              <a:gd name="T34" fmla="*/ 174 w 306"/>
              <a:gd name="T35" fmla="*/ 47 h 356"/>
              <a:gd name="T36" fmla="*/ 174 w 306"/>
              <a:gd name="T37" fmla="*/ 20 h 356"/>
              <a:gd name="T38" fmla="*/ 155 w 306"/>
              <a:gd name="T39" fmla="*/ 20 h 356"/>
              <a:gd name="T40" fmla="*/ 155 w 306"/>
              <a:gd name="T41" fmla="*/ 5 h 356"/>
              <a:gd name="T42" fmla="*/ 86 w 306"/>
              <a:gd name="T43" fmla="*/ 5 h 356"/>
              <a:gd name="T44" fmla="*/ 81 w 306"/>
              <a:gd name="T45" fmla="*/ 0 h 356"/>
              <a:gd name="T46" fmla="*/ 67 w 306"/>
              <a:gd name="T47" fmla="*/ 47 h 356"/>
              <a:gd name="T48" fmla="*/ 50 w 306"/>
              <a:gd name="T49" fmla="*/ 47 h 356"/>
              <a:gd name="T50" fmla="*/ 50 w 306"/>
              <a:gd name="T51" fmla="*/ 156 h 356"/>
              <a:gd name="T52" fmla="*/ 11 w 306"/>
              <a:gd name="T53" fmla="*/ 172 h 356"/>
              <a:gd name="T54" fmla="*/ 17 w 306"/>
              <a:gd name="T55" fmla="*/ 238 h 356"/>
              <a:gd name="T56" fmla="*/ 0 w 306"/>
              <a:gd name="T57" fmla="*/ 254 h 356"/>
              <a:gd name="T58" fmla="*/ 11 w 306"/>
              <a:gd name="T59" fmla="*/ 271 h 356"/>
              <a:gd name="T60" fmla="*/ 11 w 306"/>
              <a:gd name="T61" fmla="*/ 309 h 356"/>
              <a:gd name="T62" fmla="*/ 31 w 306"/>
              <a:gd name="T63" fmla="*/ 309 h 356"/>
              <a:gd name="T64" fmla="*/ 31 w 306"/>
              <a:gd name="T65" fmla="*/ 331 h 356"/>
              <a:gd name="T66" fmla="*/ 50 w 306"/>
              <a:gd name="T67" fmla="*/ 331 h 356"/>
              <a:gd name="T68" fmla="*/ 50 w 306"/>
              <a:gd name="T69" fmla="*/ 348 h 356"/>
              <a:gd name="T70" fmla="*/ 67 w 306"/>
              <a:gd name="T71" fmla="*/ 348 h 356"/>
              <a:gd name="T72" fmla="*/ 120 w 306"/>
              <a:gd name="T73" fmla="*/ 343 h 356"/>
              <a:gd name="T74" fmla="*/ 165 w 306"/>
              <a:gd name="T75" fmla="*/ 349 h 356"/>
              <a:gd name="T76" fmla="*/ 217 w 306"/>
              <a:gd name="T77" fmla="*/ 343 h 356"/>
              <a:gd name="T78" fmla="*/ 275 w 306"/>
              <a:gd name="T79" fmla="*/ 356 h 356"/>
              <a:gd name="T80" fmla="*/ 283 w 306"/>
              <a:gd name="T81" fmla="*/ 347 h 35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306"/>
              <a:gd name="T124" fmla="*/ 0 h 356"/>
              <a:gd name="T125" fmla="*/ 306 w 306"/>
              <a:gd name="T126" fmla="*/ 356 h 35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306" h="356">
                <a:moveTo>
                  <a:pt x="283" y="347"/>
                </a:moveTo>
                <a:lnTo>
                  <a:pt x="283" y="325"/>
                </a:lnTo>
                <a:lnTo>
                  <a:pt x="225" y="269"/>
                </a:lnTo>
                <a:lnTo>
                  <a:pt x="263" y="172"/>
                </a:lnTo>
                <a:lnTo>
                  <a:pt x="298" y="172"/>
                </a:lnTo>
                <a:lnTo>
                  <a:pt x="306" y="171"/>
                </a:lnTo>
                <a:lnTo>
                  <a:pt x="289" y="160"/>
                </a:lnTo>
                <a:lnTo>
                  <a:pt x="289" y="139"/>
                </a:lnTo>
                <a:lnTo>
                  <a:pt x="268" y="123"/>
                </a:lnTo>
                <a:lnTo>
                  <a:pt x="256" y="123"/>
                </a:lnTo>
                <a:lnTo>
                  <a:pt x="256" y="92"/>
                </a:lnTo>
                <a:lnTo>
                  <a:pt x="233" y="92"/>
                </a:lnTo>
                <a:lnTo>
                  <a:pt x="218" y="72"/>
                </a:lnTo>
                <a:lnTo>
                  <a:pt x="211" y="83"/>
                </a:lnTo>
                <a:lnTo>
                  <a:pt x="211" y="62"/>
                </a:lnTo>
                <a:lnTo>
                  <a:pt x="195" y="62"/>
                </a:lnTo>
                <a:lnTo>
                  <a:pt x="195" y="47"/>
                </a:lnTo>
                <a:lnTo>
                  <a:pt x="174" y="47"/>
                </a:lnTo>
                <a:lnTo>
                  <a:pt x="174" y="20"/>
                </a:lnTo>
                <a:lnTo>
                  <a:pt x="155" y="20"/>
                </a:lnTo>
                <a:lnTo>
                  <a:pt x="155" y="5"/>
                </a:lnTo>
                <a:lnTo>
                  <a:pt x="86" y="5"/>
                </a:lnTo>
                <a:lnTo>
                  <a:pt x="81" y="0"/>
                </a:lnTo>
                <a:lnTo>
                  <a:pt x="67" y="47"/>
                </a:lnTo>
                <a:lnTo>
                  <a:pt x="50" y="47"/>
                </a:lnTo>
                <a:lnTo>
                  <a:pt x="50" y="156"/>
                </a:lnTo>
                <a:lnTo>
                  <a:pt x="11" y="172"/>
                </a:lnTo>
                <a:lnTo>
                  <a:pt x="17" y="238"/>
                </a:lnTo>
                <a:lnTo>
                  <a:pt x="0" y="254"/>
                </a:lnTo>
                <a:lnTo>
                  <a:pt x="11" y="271"/>
                </a:lnTo>
                <a:lnTo>
                  <a:pt x="11" y="309"/>
                </a:lnTo>
                <a:lnTo>
                  <a:pt x="31" y="309"/>
                </a:lnTo>
                <a:lnTo>
                  <a:pt x="31" y="331"/>
                </a:lnTo>
                <a:lnTo>
                  <a:pt x="50" y="331"/>
                </a:lnTo>
                <a:lnTo>
                  <a:pt x="50" y="348"/>
                </a:lnTo>
                <a:lnTo>
                  <a:pt x="67" y="348"/>
                </a:lnTo>
                <a:lnTo>
                  <a:pt x="120" y="343"/>
                </a:lnTo>
                <a:lnTo>
                  <a:pt x="165" y="349"/>
                </a:lnTo>
                <a:lnTo>
                  <a:pt x="217" y="343"/>
                </a:lnTo>
                <a:lnTo>
                  <a:pt x="275" y="356"/>
                </a:lnTo>
                <a:lnTo>
                  <a:pt x="283" y="347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4902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6644" y="774596"/>
            <a:ext cx="1928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spc="600" dirty="0" smtClean="0">
                <a:solidFill>
                  <a:schemeClr val="bg1">
                    <a:lumMod val="8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ahoma" panose="020B0604030504040204" pitchFamily="34" charset="0"/>
              </a:rPr>
              <a:t>中国地图</a:t>
            </a:r>
            <a:endParaRPr lang="zh-CN" altLang="en-US" sz="2800" spc="600" dirty="0">
              <a:solidFill>
                <a:schemeClr val="bg1">
                  <a:lumMod val="8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ahoma" panose="020B060403050404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86644" y="1268319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ahoma" panose="020B0604030504040204" pitchFamily="34" charset="0"/>
              </a:rPr>
              <a:t>可双击重新填充颜色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Tahoma" panose="020B060403050404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74912" y="335768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天津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672520" y="334195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山东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912172" y="334195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江苏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911601" y="539798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上海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912172" y="537870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浙江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828657" y="338858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福建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672520" y="53455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广东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00415" y="532283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广西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010590" y="53455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江西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71392" y="537870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湖北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4" name="Freeform 120"/>
          <p:cNvSpPr/>
          <p:nvPr/>
        </p:nvSpPr>
        <p:spPr bwMode="auto">
          <a:xfrm>
            <a:off x="627022" y="2101597"/>
            <a:ext cx="1233561" cy="1077605"/>
          </a:xfrm>
          <a:custGeom>
            <a:avLst/>
            <a:gdLst>
              <a:gd name="T0" fmla="*/ 61 w 271"/>
              <a:gd name="T1" fmla="*/ 37 h 255"/>
              <a:gd name="T2" fmla="*/ 45 w 271"/>
              <a:gd name="T3" fmla="*/ 37 h 255"/>
              <a:gd name="T4" fmla="*/ 45 w 271"/>
              <a:gd name="T5" fmla="*/ 53 h 255"/>
              <a:gd name="T6" fmla="*/ 30 w 271"/>
              <a:gd name="T7" fmla="*/ 53 h 255"/>
              <a:gd name="T8" fmla="*/ 30 w 271"/>
              <a:gd name="T9" fmla="*/ 61 h 255"/>
              <a:gd name="T10" fmla="*/ 14 w 271"/>
              <a:gd name="T11" fmla="*/ 61 h 255"/>
              <a:gd name="T12" fmla="*/ 14 w 271"/>
              <a:gd name="T13" fmla="*/ 72 h 255"/>
              <a:gd name="T14" fmla="*/ 0 w 271"/>
              <a:gd name="T15" fmla="*/ 72 h 255"/>
              <a:gd name="T16" fmla="*/ 0 w 271"/>
              <a:gd name="T17" fmla="*/ 193 h 255"/>
              <a:gd name="T18" fmla="*/ 14 w 271"/>
              <a:gd name="T19" fmla="*/ 193 h 255"/>
              <a:gd name="T20" fmla="*/ 30 w 271"/>
              <a:gd name="T21" fmla="*/ 205 h 255"/>
              <a:gd name="T22" fmla="*/ 30 w 271"/>
              <a:gd name="T23" fmla="*/ 217 h 255"/>
              <a:gd name="T24" fmla="*/ 61 w 271"/>
              <a:gd name="T25" fmla="*/ 217 h 255"/>
              <a:gd name="T26" fmla="*/ 74 w 271"/>
              <a:gd name="T27" fmla="*/ 255 h 255"/>
              <a:gd name="T28" fmla="*/ 107 w 271"/>
              <a:gd name="T29" fmla="*/ 255 h 255"/>
              <a:gd name="T30" fmla="*/ 119 w 271"/>
              <a:gd name="T31" fmla="*/ 243 h 255"/>
              <a:gd name="T32" fmla="*/ 119 w 271"/>
              <a:gd name="T33" fmla="*/ 230 h 255"/>
              <a:gd name="T34" fmla="*/ 135 w 271"/>
              <a:gd name="T35" fmla="*/ 230 h 255"/>
              <a:gd name="T36" fmla="*/ 135 w 271"/>
              <a:gd name="T37" fmla="*/ 217 h 255"/>
              <a:gd name="T38" fmla="*/ 146 w 271"/>
              <a:gd name="T39" fmla="*/ 205 h 255"/>
              <a:gd name="T40" fmla="*/ 159 w 271"/>
              <a:gd name="T41" fmla="*/ 205 h 255"/>
              <a:gd name="T42" fmla="*/ 159 w 271"/>
              <a:gd name="T43" fmla="*/ 193 h 255"/>
              <a:gd name="T44" fmla="*/ 193 w 271"/>
              <a:gd name="T45" fmla="*/ 193 h 255"/>
              <a:gd name="T46" fmla="*/ 240 w 271"/>
              <a:gd name="T47" fmla="*/ 157 h 255"/>
              <a:gd name="T48" fmla="*/ 240 w 271"/>
              <a:gd name="T49" fmla="*/ 141 h 255"/>
              <a:gd name="T50" fmla="*/ 255 w 271"/>
              <a:gd name="T51" fmla="*/ 141 h 255"/>
              <a:gd name="T52" fmla="*/ 255 w 271"/>
              <a:gd name="T53" fmla="*/ 115 h 255"/>
              <a:gd name="T54" fmla="*/ 271 w 271"/>
              <a:gd name="T55" fmla="*/ 115 h 255"/>
              <a:gd name="T56" fmla="*/ 271 w 271"/>
              <a:gd name="T57" fmla="*/ 72 h 255"/>
              <a:gd name="T58" fmla="*/ 255 w 271"/>
              <a:gd name="T59" fmla="*/ 72 h 255"/>
              <a:gd name="T60" fmla="*/ 255 w 271"/>
              <a:gd name="T61" fmla="*/ 61 h 255"/>
              <a:gd name="T62" fmla="*/ 240 w 271"/>
              <a:gd name="T63" fmla="*/ 61 h 255"/>
              <a:gd name="T64" fmla="*/ 240 w 271"/>
              <a:gd name="T65" fmla="*/ 53 h 255"/>
              <a:gd name="T66" fmla="*/ 222 w 271"/>
              <a:gd name="T67" fmla="*/ 37 h 255"/>
              <a:gd name="T68" fmla="*/ 222 w 271"/>
              <a:gd name="T69" fmla="*/ 23 h 255"/>
              <a:gd name="T70" fmla="*/ 208 w 271"/>
              <a:gd name="T71" fmla="*/ 23 h 255"/>
              <a:gd name="T72" fmla="*/ 208 w 271"/>
              <a:gd name="T73" fmla="*/ 10 h 255"/>
              <a:gd name="T74" fmla="*/ 193 w 271"/>
              <a:gd name="T75" fmla="*/ 0 h 255"/>
              <a:gd name="T76" fmla="*/ 146 w 271"/>
              <a:gd name="T77" fmla="*/ 0 h 255"/>
              <a:gd name="T78" fmla="*/ 135 w 271"/>
              <a:gd name="T79" fmla="*/ 10 h 255"/>
              <a:gd name="T80" fmla="*/ 107 w 271"/>
              <a:gd name="T81" fmla="*/ 10 h 255"/>
              <a:gd name="T82" fmla="*/ 66 w 271"/>
              <a:gd name="T83" fmla="*/ 37 h 255"/>
              <a:gd name="T84" fmla="*/ 61 w 271"/>
              <a:gd name="T85" fmla="*/ 37 h 255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71"/>
              <a:gd name="T130" fmla="*/ 0 h 255"/>
              <a:gd name="T131" fmla="*/ 271 w 271"/>
              <a:gd name="T132" fmla="*/ 255 h 255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71" h="255">
                <a:moveTo>
                  <a:pt x="61" y="37"/>
                </a:moveTo>
                <a:lnTo>
                  <a:pt x="45" y="37"/>
                </a:lnTo>
                <a:lnTo>
                  <a:pt x="45" y="53"/>
                </a:lnTo>
                <a:lnTo>
                  <a:pt x="30" y="53"/>
                </a:lnTo>
                <a:lnTo>
                  <a:pt x="30" y="61"/>
                </a:lnTo>
                <a:lnTo>
                  <a:pt x="14" y="61"/>
                </a:lnTo>
                <a:lnTo>
                  <a:pt x="14" y="72"/>
                </a:lnTo>
                <a:lnTo>
                  <a:pt x="0" y="72"/>
                </a:lnTo>
                <a:lnTo>
                  <a:pt x="0" y="193"/>
                </a:lnTo>
                <a:lnTo>
                  <a:pt x="14" y="193"/>
                </a:lnTo>
                <a:lnTo>
                  <a:pt x="30" y="205"/>
                </a:lnTo>
                <a:lnTo>
                  <a:pt x="30" y="217"/>
                </a:lnTo>
                <a:lnTo>
                  <a:pt x="61" y="217"/>
                </a:lnTo>
                <a:lnTo>
                  <a:pt x="74" y="255"/>
                </a:lnTo>
                <a:lnTo>
                  <a:pt x="107" y="255"/>
                </a:lnTo>
                <a:lnTo>
                  <a:pt x="119" y="243"/>
                </a:lnTo>
                <a:lnTo>
                  <a:pt x="119" y="230"/>
                </a:lnTo>
                <a:lnTo>
                  <a:pt x="135" y="230"/>
                </a:lnTo>
                <a:lnTo>
                  <a:pt x="135" y="217"/>
                </a:lnTo>
                <a:lnTo>
                  <a:pt x="146" y="205"/>
                </a:lnTo>
                <a:lnTo>
                  <a:pt x="159" y="205"/>
                </a:lnTo>
                <a:lnTo>
                  <a:pt x="159" y="193"/>
                </a:lnTo>
                <a:lnTo>
                  <a:pt x="193" y="193"/>
                </a:lnTo>
                <a:lnTo>
                  <a:pt x="240" y="157"/>
                </a:lnTo>
                <a:lnTo>
                  <a:pt x="240" y="141"/>
                </a:lnTo>
                <a:lnTo>
                  <a:pt x="255" y="141"/>
                </a:lnTo>
                <a:lnTo>
                  <a:pt x="255" y="115"/>
                </a:lnTo>
                <a:lnTo>
                  <a:pt x="271" y="115"/>
                </a:lnTo>
                <a:lnTo>
                  <a:pt x="271" y="72"/>
                </a:lnTo>
                <a:lnTo>
                  <a:pt x="255" y="72"/>
                </a:lnTo>
                <a:lnTo>
                  <a:pt x="255" y="61"/>
                </a:lnTo>
                <a:lnTo>
                  <a:pt x="240" y="61"/>
                </a:lnTo>
                <a:lnTo>
                  <a:pt x="240" y="53"/>
                </a:lnTo>
                <a:lnTo>
                  <a:pt x="222" y="37"/>
                </a:lnTo>
                <a:lnTo>
                  <a:pt x="222" y="23"/>
                </a:lnTo>
                <a:lnTo>
                  <a:pt x="208" y="23"/>
                </a:lnTo>
                <a:lnTo>
                  <a:pt x="208" y="10"/>
                </a:lnTo>
                <a:lnTo>
                  <a:pt x="193" y="0"/>
                </a:lnTo>
                <a:lnTo>
                  <a:pt x="146" y="0"/>
                </a:lnTo>
                <a:lnTo>
                  <a:pt x="135" y="10"/>
                </a:lnTo>
                <a:lnTo>
                  <a:pt x="107" y="10"/>
                </a:lnTo>
                <a:lnTo>
                  <a:pt x="66" y="37"/>
                </a:lnTo>
                <a:lnTo>
                  <a:pt x="61" y="37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4902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5" name="Freeform 121"/>
          <p:cNvSpPr/>
          <p:nvPr/>
        </p:nvSpPr>
        <p:spPr bwMode="auto">
          <a:xfrm>
            <a:off x="2944785" y="1919598"/>
            <a:ext cx="777942" cy="1441601"/>
          </a:xfrm>
          <a:custGeom>
            <a:avLst/>
            <a:gdLst>
              <a:gd name="T0" fmla="*/ 242 w 242"/>
              <a:gd name="T1" fmla="*/ 36 h 487"/>
              <a:gd name="T2" fmla="*/ 232 w 242"/>
              <a:gd name="T3" fmla="*/ 99 h 487"/>
              <a:gd name="T4" fmla="*/ 206 w 242"/>
              <a:gd name="T5" fmla="*/ 170 h 487"/>
              <a:gd name="T6" fmla="*/ 193 w 242"/>
              <a:gd name="T7" fmla="*/ 240 h 487"/>
              <a:gd name="T8" fmla="*/ 175 w 242"/>
              <a:gd name="T9" fmla="*/ 297 h 487"/>
              <a:gd name="T10" fmla="*/ 152 w 242"/>
              <a:gd name="T11" fmla="*/ 350 h 487"/>
              <a:gd name="T12" fmla="*/ 116 w 242"/>
              <a:gd name="T13" fmla="*/ 412 h 487"/>
              <a:gd name="T14" fmla="*/ 97 w 242"/>
              <a:gd name="T15" fmla="*/ 487 h 487"/>
              <a:gd name="T16" fmla="*/ 93 w 242"/>
              <a:gd name="T17" fmla="*/ 462 h 487"/>
              <a:gd name="T18" fmla="*/ 84 w 242"/>
              <a:gd name="T19" fmla="*/ 443 h 487"/>
              <a:gd name="T20" fmla="*/ 69 w 242"/>
              <a:gd name="T21" fmla="*/ 430 h 487"/>
              <a:gd name="T22" fmla="*/ 56 w 242"/>
              <a:gd name="T23" fmla="*/ 420 h 487"/>
              <a:gd name="T24" fmla="*/ 29 w 242"/>
              <a:gd name="T25" fmla="*/ 399 h 487"/>
              <a:gd name="T26" fmla="*/ 19 w 242"/>
              <a:gd name="T27" fmla="*/ 381 h 487"/>
              <a:gd name="T28" fmla="*/ 13 w 242"/>
              <a:gd name="T29" fmla="*/ 362 h 487"/>
              <a:gd name="T30" fmla="*/ 0 w 242"/>
              <a:gd name="T31" fmla="*/ 247 h 487"/>
              <a:gd name="T32" fmla="*/ 19 w 242"/>
              <a:gd name="T33" fmla="*/ 193 h 487"/>
              <a:gd name="T34" fmla="*/ 50 w 242"/>
              <a:gd name="T35" fmla="*/ 140 h 487"/>
              <a:gd name="T36" fmla="*/ 116 w 242"/>
              <a:gd name="T37" fmla="*/ 42 h 487"/>
              <a:gd name="T38" fmla="*/ 143 w 242"/>
              <a:gd name="T39" fmla="*/ 30 h 487"/>
              <a:gd name="T40" fmla="*/ 164 w 242"/>
              <a:gd name="T41" fmla="*/ 18 h 487"/>
              <a:gd name="T42" fmla="*/ 183 w 242"/>
              <a:gd name="T43" fmla="*/ 4 h 487"/>
              <a:gd name="T44" fmla="*/ 190 w 242"/>
              <a:gd name="T45" fmla="*/ 0 h 487"/>
              <a:gd name="T46" fmla="*/ 201 w 242"/>
              <a:gd name="T47" fmla="*/ 5 h 487"/>
              <a:gd name="T48" fmla="*/ 242 w 242"/>
              <a:gd name="T49" fmla="*/ 36 h 487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242"/>
              <a:gd name="T76" fmla="*/ 0 h 487"/>
              <a:gd name="T77" fmla="*/ 242 w 242"/>
              <a:gd name="T78" fmla="*/ 487 h 487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242" h="487">
                <a:moveTo>
                  <a:pt x="242" y="36"/>
                </a:moveTo>
                <a:lnTo>
                  <a:pt x="232" y="99"/>
                </a:lnTo>
                <a:lnTo>
                  <a:pt x="206" y="170"/>
                </a:lnTo>
                <a:lnTo>
                  <a:pt x="193" y="240"/>
                </a:lnTo>
                <a:lnTo>
                  <a:pt x="175" y="297"/>
                </a:lnTo>
                <a:lnTo>
                  <a:pt x="152" y="350"/>
                </a:lnTo>
                <a:lnTo>
                  <a:pt x="116" y="412"/>
                </a:lnTo>
                <a:lnTo>
                  <a:pt x="97" y="487"/>
                </a:lnTo>
                <a:lnTo>
                  <a:pt x="93" y="462"/>
                </a:lnTo>
                <a:lnTo>
                  <a:pt x="84" y="443"/>
                </a:lnTo>
                <a:lnTo>
                  <a:pt x="69" y="430"/>
                </a:lnTo>
                <a:lnTo>
                  <a:pt x="56" y="420"/>
                </a:lnTo>
                <a:lnTo>
                  <a:pt x="29" y="399"/>
                </a:lnTo>
                <a:lnTo>
                  <a:pt x="19" y="381"/>
                </a:lnTo>
                <a:lnTo>
                  <a:pt x="13" y="362"/>
                </a:lnTo>
                <a:lnTo>
                  <a:pt x="0" y="247"/>
                </a:lnTo>
                <a:lnTo>
                  <a:pt x="19" y="193"/>
                </a:lnTo>
                <a:lnTo>
                  <a:pt x="50" y="140"/>
                </a:lnTo>
                <a:lnTo>
                  <a:pt x="116" y="42"/>
                </a:lnTo>
                <a:lnTo>
                  <a:pt x="143" y="30"/>
                </a:lnTo>
                <a:lnTo>
                  <a:pt x="164" y="18"/>
                </a:lnTo>
                <a:lnTo>
                  <a:pt x="183" y="4"/>
                </a:lnTo>
                <a:lnTo>
                  <a:pt x="190" y="0"/>
                </a:lnTo>
                <a:lnTo>
                  <a:pt x="201" y="5"/>
                </a:lnTo>
                <a:lnTo>
                  <a:pt x="242" y="36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4902"/>
            </a:schemeClr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71392" y="335145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海南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944785" y="336119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台湾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2611</Words>
  <Application>WPS 演示</Application>
  <PresentationFormat>宽屏</PresentationFormat>
  <Paragraphs>478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2" baseType="lpstr">
      <vt:lpstr>Arial</vt:lpstr>
      <vt:lpstr>宋体</vt:lpstr>
      <vt:lpstr>Wingdings</vt:lpstr>
      <vt:lpstr>微软雅黑</vt:lpstr>
      <vt:lpstr>华文仿宋</vt:lpstr>
      <vt:lpstr>Calibri</vt:lpstr>
      <vt:lpstr>Arial Unicode MS</vt:lpstr>
      <vt:lpstr>Calibri Light</vt:lpstr>
      <vt:lpstr>幼圆</vt:lpstr>
      <vt:lpstr>方正清刻本悦宋简体</vt:lpstr>
      <vt:lpstr>Tahoma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皮景轩</dc:creator>
  <cp:lastModifiedBy>拉普耶鲁</cp:lastModifiedBy>
  <cp:revision>242</cp:revision>
  <dcterms:created xsi:type="dcterms:W3CDTF">2016-03-22T06:32:00Z</dcterms:created>
  <dcterms:modified xsi:type="dcterms:W3CDTF">2018-02-07T06:22:18Z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