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3"/>
    <p:sldId id="260" r:id="rId4"/>
    <p:sldId id="259" r:id="rId5"/>
    <p:sldId id="267" r:id="rId6"/>
    <p:sldId id="268" r:id="rId7"/>
    <p:sldId id="269" r:id="rId8"/>
    <p:sldId id="270" r:id="rId9"/>
    <p:sldId id="262" r:id="rId10"/>
    <p:sldId id="271" r:id="rId11"/>
    <p:sldId id="272" r:id="rId12"/>
    <p:sldId id="273" r:id="rId13"/>
    <p:sldId id="274" r:id="rId14"/>
    <p:sldId id="263" r:id="rId15"/>
    <p:sldId id="276" r:id="rId16"/>
    <p:sldId id="275" r:id="rId17"/>
    <p:sldId id="277" r:id="rId18"/>
    <p:sldId id="278" r:id="rId19"/>
    <p:sldId id="264" r:id="rId20"/>
    <p:sldId id="279" r:id="rId21"/>
    <p:sldId id="280" r:id="rId22"/>
    <p:sldId id="281" r:id="rId23"/>
    <p:sldId id="282" r:id="rId24"/>
    <p:sldId id="261" r:id="rId25"/>
    <p:sldId id="265" r:id="rId26"/>
    <p:sldId id="266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C9A8"/>
    <a:srgbClr val="F269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1" y="7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69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E57A3-9035-4329-9E8A-2B14B4E25A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3EAF5-1D38-446C-AB98-8D72934486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file:///C:\Users\Administrator\Desktop\&#32972;&#26223;&#38899;&#20048;\&#26368;&#28843;&#20013;&#22269;&#39118;\&#40858;&#29605;-&#24425;&#20113;&#36861;&#26376;.mp3" TargetMode="External"/><Relationship Id="rId1" Type="http://schemas.openxmlformats.org/officeDocument/2006/relationships/audio" Target="file:///C:\Users\Administrator\Desktop\&#32972;&#26223;&#38899;&#20048;\&#26368;&#28843;&#20013;&#22269;&#39118;\&#40858;&#29605;-&#24425;&#20113;&#36861;&#26376;.mp3" TargetMode="Externa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26.xml"/><Relationship Id="rId7" Type="http://schemas.openxmlformats.org/officeDocument/2006/relationships/image" Target="../media/image10.png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4.png"/><Relationship Id="rId14" Type="http://schemas.openxmlformats.org/officeDocument/2006/relationships/tags" Target="../tags/tag29.xml"/><Relationship Id="rId13" Type="http://schemas.openxmlformats.org/officeDocument/2006/relationships/image" Target="../media/image13.png"/><Relationship Id="rId12" Type="http://schemas.openxmlformats.org/officeDocument/2006/relationships/tags" Target="../tags/tag28.xml"/><Relationship Id="rId11" Type="http://schemas.openxmlformats.org/officeDocument/2006/relationships/image" Target="../media/image12.png"/><Relationship Id="rId10" Type="http://schemas.openxmlformats.org/officeDocument/2006/relationships/tags" Target="../tags/tag27.xml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docer.wps.cn/hezuo/details-175.htm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3" name="组合 802"/>
          <p:cNvGrpSpPr/>
          <p:nvPr/>
        </p:nvGrpSpPr>
        <p:grpSpPr>
          <a:xfrm>
            <a:off x="912179" y="1409287"/>
            <a:ext cx="3874269" cy="4039426"/>
            <a:chOff x="504825" y="419101"/>
            <a:chExt cx="5772150" cy="601821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03" name="Freeform 5"/>
            <p:cNvSpPr>
              <a:spLocks noEditPoints="1"/>
            </p:cNvSpPr>
            <p:nvPr/>
          </p:nvSpPr>
          <p:spPr bwMode="auto">
            <a:xfrm>
              <a:off x="3055938" y="2527301"/>
              <a:ext cx="617538" cy="615950"/>
            </a:xfrm>
            <a:custGeom>
              <a:avLst/>
              <a:gdLst>
                <a:gd name="T0" fmla="*/ 141 w 269"/>
                <a:gd name="T1" fmla="*/ 75 h 268"/>
                <a:gd name="T2" fmla="*/ 222 w 269"/>
                <a:gd name="T3" fmla="*/ 100 h 268"/>
                <a:gd name="T4" fmla="*/ 250 w 269"/>
                <a:gd name="T5" fmla="*/ 53 h 268"/>
                <a:gd name="T6" fmla="*/ 113 w 269"/>
                <a:gd name="T7" fmla="*/ 121 h 268"/>
                <a:gd name="T8" fmla="*/ 250 w 269"/>
                <a:gd name="T9" fmla="*/ 53 h 268"/>
                <a:gd name="T10" fmla="*/ 95 w 269"/>
                <a:gd name="T11" fmla="*/ 14 h 268"/>
                <a:gd name="T12" fmla="*/ 269 w 269"/>
                <a:gd name="T13" fmla="*/ 37 h 268"/>
                <a:gd name="T14" fmla="*/ 128 w 269"/>
                <a:gd name="T15" fmla="*/ 235 h 268"/>
                <a:gd name="T16" fmla="*/ 168 w 269"/>
                <a:gd name="T17" fmla="*/ 207 h 268"/>
                <a:gd name="T18" fmla="*/ 128 w 269"/>
                <a:gd name="T19" fmla="*/ 235 h 268"/>
                <a:gd name="T20" fmla="*/ 194 w 269"/>
                <a:gd name="T21" fmla="*/ 207 h 268"/>
                <a:gd name="T22" fmla="*/ 235 w 269"/>
                <a:gd name="T23" fmla="*/ 235 h 268"/>
                <a:gd name="T24" fmla="*/ 128 w 269"/>
                <a:gd name="T25" fmla="*/ 187 h 268"/>
                <a:gd name="T26" fmla="*/ 168 w 269"/>
                <a:gd name="T27" fmla="*/ 160 h 268"/>
                <a:gd name="T28" fmla="*/ 128 w 269"/>
                <a:gd name="T29" fmla="*/ 187 h 268"/>
                <a:gd name="T30" fmla="*/ 194 w 269"/>
                <a:gd name="T31" fmla="*/ 160 h 268"/>
                <a:gd name="T32" fmla="*/ 235 w 269"/>
                <a:gd name="T33" fmla="*/ 187 h 268"/>
                <a:gd name="T34" fmla="*/ 51 w 269"/>
                <a:gd name="T35" fmla="*/ 0 h 268"/>
                <a:gd name="T36" fmla="*/ 30 w 269"/>
                <a:gd name="T37" fmla="*/ 17 h 268"/>
                <a:gd name="T38" fmla="*/ 6 w 269"/>
                <a:gd name="T39" fmla="*/ 53 h 268"/>
                <a:gd name="T40" fmla="*/ 63 w 269"/>
                <a:gd name="T41" fmla="*/ 79 h 268"/>
                <a:gd name="T42" fmla="*/ 9 w 269"/>
                <a:gd name="T43" fmla="*/ 188 h 268"/>
                <a:gd name="T44" fmla="*/ 39 w 269"/>
                <a:gd name="T45" fmla="*/ 267 h 268"/>
                <a:gd name="T46" fmla="*/ 66 w 269"/>
                <a:gd name="T47" fmla="*/ 148 h 268"/>
                <a:gd name="T48" fmla="*/ 87 w 269"/>
                <a:gd name="T49" fmla="*/ 170 h 268"/>
                <a:gd name="T50" fmla="*/ 100 w 269"/>
                <a:gd name="T51" fmla="*/ 268 h 268"/>
                <a:gd name="T52" fmla="*/ 128 w 269"/>
                <a:gd name="T53" fmla="*/ 254 h 268"/>
                <a:gd name="T54" fmla="*/ 235 w 269"/>
                <a:gd name="T55" fmla="*/ 268 h 268"/>
                <a:gd name="T56" fmla="*/ 262 w 269"/>
                <a:gd name="T57" fmla="*/ 139 h 268"/>
                <a:gd name="T58" fmla="*/ 100 w 269"/>
                <a:gd name="T59" fmla="*/ 147 h 268"/>
                <a:gd name="T60" fmla="*/ 66 w 269"/>
                <a:gd name="T61" fmla="*/ 127 h 268"/>
                <a:gd name="T62" fmla="*/ 90 w 269"/>
                <a:gd name="T63" fmla="*/ 80 h 268"/>
                <a:gd name="T64" fmla="*/ 55 w 269"/>
                <a:gd name="T65" fmla="*/ 53 h 268"/>
                <a:gd name="T66" fmla="*/ 59 w 269"/>
                <a:gd name="T67" fmla="*/ 1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9" h="268">
                  <a:moveTo>
                    <a:pt x="141" y="100"/>
                  </a:moveTo>
                  <a:cubicBezTo>
                    <a:pt x="141" y="75"/>
                    <a:pt x="141" y="75"/>
                    <a:pt x="141" y="75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141" y="100"/>
                    <a:pt x="141" y="100"/>
                    <a:pt x="141" y="100"/>
                  </a:cubicBezTo>
                  <a:moveTo>
                    <a:pt x="250" y="53"/>
                  </a:moveTo>
                  <a:cubicBezTo>
                    <a:pt x="113" y="53"/>
                    <a:pt x="113" y="53"/>
                    <a:pt x="113" y="53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250" y="121"/>
                    <a:pt x="250" y="121"/>
                    <a:pt x="250" y="121"/>
                  </a:cubicBezTo>
                  <a:cubicBezTo>
                    <a:pt x="250" y="53"/>
                    <a:pt x="250" y="53"/>
                    <a:pt x="250" y="53"/>
                  </a:cubicBezTo>
                  <a:moveTo>
                    <a:pt x="269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14"/>
                    <a:pt x="269" y="14"/>
                    <a:pt x="269" y="14"/>
                  </a:cubicBezTo>
                  <a:moveTo>
                    <a:pt x="128" y="235"/>
                  </a:moveTo>
                  <a:cubicBezTo>
                    <a:pt x="128" y="207"/>
                    <a:pt x="128" y="207"/>
                    <a:pt x="128" y="207"/>
                  </a:cubicBezTo>
                  <a:cubicBezTo>
                    <a:pt x="168" y="207"/>
                    <a:pt x="168" y="207"/>
                    <a:pt x="168" y="207"/>
                  </a:cubicBezTo>
                  <a:cubicBezTo>
                    <a:pt x="168" y="235"/>
                    <a:pt x="168" y="235"/>
                    <a:pt x="168" y="235"/>
                  </a:cubicBezTo>
                  <a:cubicBezTo>
                    <a:pt x="128" y="235"/>
                    <a:pt x="128" y="235"/>
                    <a:pt x="128" y="235"/>
                  </a:cubicBezTo>
                  <a:moveTo>
                    <a:pt x="194" y="235"/>
                  </a:moveTo>
                  <a:cubicBezTo>
                    <a:pt x="194" y="207"/>
                    <a:pt x="194" y="207"/>
                    <a:pt x="194" y="207"/>
                  </a:cubicBezTo>
                  <a:cubicBezTo>
                    <a:pt x="235" y="207"/>
                    <a:pt x="235" y="207"/>
                    <a:pt x="235" y="207"/>
                  </a:cubicBezTo>
                  <a:cubicBezTo>
                    <a:pt x="235" y="235"/>
                    <a:pt x="235" y="235"/>
                    <a:pt x="235" y="235"/>
                  </a:cubicBezTo>
                  <a:cubicBezTo>
                    <a:pt x="194" y="235"/>
                    <a:pt x="194" y="235"/>
                    <a:pt x="194" y="235"/>
                  </a:cubicBezTo>
                  <a:moveTo>
                    <a:pt x="128" y="187"/>
                  </a:moveTo>
                  <a:cubicBezTo>
                    <a:pt x="128" y="160"/>
                    <a:pt x="128" y="160"/>
                    <a:pt x="128" y="160"/>
                  </a:cubicBezTo>
                  <a:cubicBezTo>
                    <a:pt x="168" y="160"/>
                    <a:pt x="168" y="160"/>
                    <a:pt x="168" y="160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28" y="187"/>
                    <a:pt x="128" y="187"/>
                    <a:pt x="128" y="187"/>
                  </a:cubicBezTo>
                  <a:moveTo>
                    <a:pt x="194" y="187"/>
                  </a:moveTo>
                  <a:cubicBezTo>
                    <a:pt x="194" y="160"/>
                    <a:pt x="194" y="160"/>
                    <a:pt x="194" y="160"/>
                  </a:cubicBezTo>
                  <a:cubicBezTo>
                    <a:pt x="235" y="160"/>
                    <a:pt x="235" y="160"/>
                    <a:pt x="235" y="160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194" y="187"/>
                    <a:pt x="194" y="187"/>
                    <a:pt x="194" y="187"/>
                  </a:cubicBezTo>
                  <a:moveTo>
                    <a:pt x="51" y="0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9" y="14"/>
                    <a:pt x="30" y="15"/>
                    <a:pt x="30" y="17"/>
                  </a:cubicBezTo>
                  <a:cubicBezTo>
                    <a:pt x="41" y="34"/>
                    <a:pt x="48" y="46"/>
                    <a:pt x="53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48" y="110"/>
                    <a:pt x="27" y="135"/>
                    <a:pt x="0" y="156"/>
                  </a:cubicBezTo>
                  <a:cubicBezTo>
                    <a:pt x="4" y="167"/>
                    <a:pt x="7" y="178"/>
                    <a:pt x="9" y="188"/>
                  </a:cubicBezTo>
                  <a:cubicBezTo>
                    <a:pt x="23" y="176"/>
                    <a:pt x="33" y="166"/>
                    <a:pt x="39" y="15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66" y="267"/>
                    <a:pt x="66" y="267"/>
                    <a:pt x="66" y="267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8" y="150"/>
                    <a:pt x="72" y="154"/>
                    <a:pt x="77" y="159"/>
                  </a:cubicBezTo>
                  <a:cubicBezTo>
                    <a:pt x="82" y="164"/>
                    <a:pt x="85" y="167"/>
                    <a:pt x="87" y="17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128" y="268"/>
                    <a:pt x="128" y="268"/>
                    <a:pt x="128" y="268"/>
                  </a:cubicBezTo>
                  <a:cubicBezTo>
                    <a:pt x="128" y="254"/>
                    <a:pt x="128" y="254"/>
                    <a:pt x="128" y="254"/>
                  </a:cubicBezTo>
                  <a:cubicBezTo>
                    <a:pt x="235" y="254"/>
                    <a:pt x="235" y="254"/>
                    <a:pt x="235" y="254"/>
                  </a:cubicBezTo>
                  <a:cubicBezTo>
                    <a:pt x="235" y="268"/>
                    <a:pt x="235" y="268"/>
                    <a:pt x="235" y="268"/>
                  </a:cubicBezTo>
                  <a:cubicBezTo>
                    <a:pt x="262" y="268"/>
                    <a:pt x="262" y="268"/>
                    <a:pt x="262" y="268"/>
                  </a:cubicBezTo>
                  <a:cubicBezTo>
                    <a:pt x="262" y="139"/>
                    <a:pt x="262" y="139"/>
                    <a:pt x="262" y="139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89" y="136"/>
                    <a:pt x="79" y="127"/>
                    <a:pt x="70" y="121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75" y="110"/>
                    <a:pt x="83" y="96"/>
                    <a:pt x="90" y="80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5" y="34"/>
                    <a:pt x="69" y="26"/>
                    <a:pt x="59" y="12"/>
                  </a:cubicBezTo>
                  <a:cubicBezTo>
                    <a:pt x="56" y="6"/>
                    <a:pt x="53" y="2"/>
                    <a:pt x="51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6"/>
            <p:cNvSpPr>
              <a:spLocks noEditPoints="1"/>
            </p:cNvSpPr>
            <p:nvPr/>
          </p:nvSpPr>
          <p:spPr bwMode="auto">
            <a:xfrm>
              <a:off x="2109788" y="5724526"/>
              <a:ext cx="331788" cy="323850"/>
            </a:xfrm>
            <a:custGeom>
              <a:avLst/>
              <a:gdLst>
                <a:gd name="T0" fmla="*/ 0 w 144"/>
                <a:gd name="T1" fmla="*/ 123 h 141"/>
                <a:gd name="T2" fmla="*/ 26 w 144"/>
                <a:gd name="T3" fmla="*/ 98 h 141"/>
                <a:gd name="T4" fmla="*/ 62 w 144"/>
                <a:gd name="T5" fmla="*/ 94 h 141"/>
                <a:gd name="T6" fmla="*/ 55 w 144"/>
                <a:gd name="T7" fmla="*/ 105 h 141"/>
                <a:gd name="T8" fmla="*/ 75 w 144"/>
                <a:gd name="T9" fmla="*/ 115 h 141"/>
                <a:gd name="T10" fmla="*/ 62 w 144"/>
                <a:gd name="T11" fmla="*/ 94 h 141"/>
                <a:gd name="T12" fmla="*/ 82 w 144"/>
                <a:gd name="T13" fmla="*/ 11 h 141"/>
                <a:gd name="T14" fmla="*/ 67 w 144"/>
                <a:gd name="T15" fmla="*/ 132 h 141"/>
                <a:gd name="T16" fmla="*/ 80 w 144"/>
                <a:gd name="T17" fmla="*/ 141 h 141"/>
                <a:gd name="T18" fmla="*/ 96 w 144"/>
                <a:gd name="T19" fmla="*/ 67 h 141"/>
                <a:gd name="T20" fmla="*/ 114 w 144"/>
                <a:gd name="T21" fmla="*/ 140 h 141"/>
                <a:gd name="T22" fmla="*/ 128 w 144"/>
                <a:gd name="T23" fmla="*/ 67 h 141"/>
                <a:gd name="T24" fmla="*/ 144 w 144"/>
                <a:gd name="T25" fmla="*/ 52 h 141"/>
                <a:gd name="T26" fmla="*/ 96 w 144"/>
                <a:gd name="T27" fmla="*/ 25 h 141"/>
                <a:gd name="T28" fmla="*/ 142 w 144"/>
                <a:gd name="T29" fmla="*/ 19 h 141"/>
                <a:gd name="T30" fmla="*/ 45 w 144"/>
                <a:gd name="T31" fmla="*/ 0 h 141"/>
                <a:gd name="T32" fmla="*/ 31 w 144"/>
                <a:gd name="T33" fmla="*/ 9 h 141"/>
                <a:gd name="T34" fmla="*/ 6 w 144"/>
                <a:gd name="T35" fmla="*/ 15 h 141"/>
                <a:gd name="T36" fmla="*/ 22 w 144"/>
                <a:gd name="T37" fmla="*/ 28 h 141"/>
                <a:gd name="T38" fmla="*/ 18 w 144"/>
                <a:gd name="T39" fmla="*/ 44 h 141"/>
                <a:gd name="T40" fmla="*/ 2 w 144"/>
                <a:gd name="T41" fmla="*/ 49 h 141"/>
                <a:gd name="T42" fmla="*/ 33 w 144"/>
                <a:gd name="T43" fmla="*/ 62 h 141"/>
                <a:gd name="T44" fmla="*/ 5 w 144"/>
                <a:gd name="T45" fmla="*/ 76 h 141"/>
                <a:gd name="T46" fmla="*/ 33 w 144"/>
                <a:gd name="T47" fmla="*/ 89 h 141"/>
                <a:gd name="T48" fmla="*/ 26 w 144"/>
                <a:gd name="T49" fmla="*/ 126 h 141"/>
                <a:gd name="T50" fmla="*/ 15 w 144"/>
                <a:gd name="T51" fmla="*/ 125 h 141"/>
                <a:gd name="T52" fmla="*/ 18 w 144"/>
                <a:gd name="T53" fmla="*/ 140 h 141"/>
                <a:gd name="T54" fmla="*/ 32 w 144"/>
                <a:gd name="T55" fmla="*/ 139 h 141"/>
                <a:gd name="T56" fmla="*/ 48 w 144"/>
                <a:gd name="T57" fmla="*/ 89 h 141"/>
                <a:gd name="T58" fmla="*/ 73 w 144"/>
                <a:gd name="T59" fmla="*/ 76 h 141"/>
                <a:gd name="T60" fmla="*/ 48 w 144"/>
                <a:gd name="T61" fmla="*/ 62 h 141"/>
                <a:gd name="T62" fmla="*/ 76 w 144"/>
                <a:gd name="T63" fmla="*/ 49 h 141"/>
                <a:gd name="T64" fmla="*/ 68 w 144"/>
                <a:gd name="T65" fmla="*/ 33 h 141"/>
                <a:gd name="T66" fmla="*/ 53 w 144"/>
                <a:gd name="T67" fmla="*/ 31 h 141"/>
                <a:gd name="T68" fmla="*/ 43 w 144"/>
                <a:gd name="T69" fmla="*/ 49 h 141"/>
                <a:gd name="T70" fmla="*/ 35 w 144"/>
                <a:gd name="T71" fmla="*/ 45 h 141"/>
                <a:gd name="T72" fmla="*/ 73 w 144"/>
                <a:gd name="T73" fmla="*/ 28 h 141"/>
                <a:gd name="T74" fmla="*/ 49 w 144"/>
                <a:gd name="T75" fmla="*/ 1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41">
                  <a:moveTo>
                    <a:pt x="14" y="94"/>
                  </a:moveTo>
                  <a:cubicBezTo>
                    <a:pt x="10" y="105"/>
                    <a:pt x="5" y="115"/>
                    <a:pt x="0" y="123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7" y="120"/>
                    <a:pt x="21" y="110"/>
                    <a:pt x="26" y="98"/>
                  </a:cubicBezTo>
                  <a:cubicBezTo>
                    <a:pt x="14" y="94"/>
                    <a:pt x="14" y="94"/>
                    <a:pt x="14" y="94"/>
                  </a:cubicBezTo>
                  <a:moveTo>
                    <a:pt x="62" y="94"/>
                  </a:moveTo>
                  <a:cubicBezTo>
                    <a:pt x="51" y="99"/>
                    <a:pt x="51" y="99"/>
                    <a:pt x="51" y="99"/>
                  </a:cubicBezTo>
                  <a:cubicBezTo>
                    <a:pt x="52" y="100"/>
                    <a:pt x="53" y="102"/>
                    <a:pt x="55" y="105"/>
                  </a:cubicBezTo>
                  <a:cubicBezTo>
                    <a:pt x="59" y="112"/>
                    <a:pt x="62" y="117"/>
                    <a:pt x="64" y="121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3" y="111"/>
                    <a:pt x="70" y="107"/>
                    <a:pt x="66" y="101"/>
                  </a:cubicBezTo>
                  <a:cubicBezTo>
                    <a:pt x="65" y="98"/>
                    <a:pt x="63" y="95"/>
                    <a:pt x="62" y="94"/>
                  </a:cubicBezTo>
                  <a:moveTo>
                    <a:pt x="137" y="6"/>
                  </a:moveTo>
                  <a:cubicBezTo>
                    <a:pt x="118" y="9"/>
                    <a:pt x="99" y="10"/>
                    <a:pt x="82" y="11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83" y="97"/>
                    <a:pt x="78" y="118"/>
                    <a:pt x="67" y="132"/>
                  </a:cubicBezTo>
                  <a:cubicBezTo>
                    <a:pt x="69" y="133"/>
                    <a:pt x="71" y="135"/>
                    <a:pt x="73" y="137"/>
                  </a:cubicBezTo>
                  <a:cubicBezTo>
                    <a:pt x="77" y="139"/>
                    <a:pt x="79" y="140"/>
                    <a:pt x="80" y="141"/>
                  </a:cubicBezTo>
                  <a:cubicBezTo>
                    <a:pt x="92" y="124"/>
                    <a:pt x="97" y="100"/>
                    <a:pt x="96" y="69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9" y="24"/>
                    <a:pt x="102" y="24"/>
                    <a:pt x="107" y="24"/>
                  </a:cubicBezTo>
                  <a:cubicBezTo>
                    <a:pt x="122" y="22"/>
                    <a:pt x="134" y="21"/>
                    <a:pt x="142" y="19"/>
                  </a:cubicBezTo>
                  <a:cubicBezTo>
                    <a:pt x="137" y="6"/>
                    <a:pt x="137" y="6"/>
                    <a:pt x="137" y="6"/>
                  </a:cubicBezTo>
                  <a:moveTo>
                    <a:pt x="45" y="0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29" y="3"/>
                    <a:pt x="30" y="6"/>
                    <a:pt x="31" y="9"/>
                  </a:cubicBezTo>
                  <a:cubicBezTo>
                    <a:pt x="32" y="12"/>
                    <a:pt x="32" y="14"/>
                    <a:pt x="33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6"/>
                    <a:pt x="15" y="39"/>
                    <a:pt x="18" y="44"/>
                  </a:cubicBezTo>
                  <a:cubicBezTo>
                    <a:pt x="20" y="47"/>
                    <a:pt x="21" y="48"/>
                    <a:pt x="2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3" y="123"/>
                    <a:pt x="31" y="126"/>
                    <a:pt x="26" y="126"/>
                  </a:cubicBezTo>
                  <a:cubicBezTo>
                    <a:pt x="26" y="126"/>
                    <a:pt x="26" y="126"/>
                    <a:pt x="25" y="125"/>
                  </a:cubicBezTo>
                  <a:cubicBezTo>
                    <a:pt x="20" y="125"/>
                    <a:pt x="17" y="125"/>
                    <a:pt x="15" y="125"/>
                  </a:cubicBezTo>
                  <a:cubicBezTo>
                    <a:pt x="15" y="126"/>
                    <a:pt x="16" y="129"/>
                    <a:pt x="16" y="133"/>
                  </a:cubicBezTo>
                  <a:cubicBezTo>
                    <a:pt x="17" y="136"/>
                    <a:pt x="18" y="138"/>
                    <a:pt x="18" y="140"/>
                  </a:cubicBezTo>
                  <a:cubicBezTo>
                    <a:pt x="20" y="140"/>
                    <a:pt x="23" y="139"/>
                    <a:pt x="26" y="139"/>
                  </a:cubicBezTo>
                  <a:cubicBezTo>
                    <a:pt x="29" y="139"/>
                    <a:pt x="30" y="139"/>
                    <a:pt x="32" y="139"/>
                  </a:cubicBezTo>
                  <a:cubicBezTo>
                    <a:pt x="43" y="139"/>
                    <a:pt x="48" y="133"/>
                    <a:pt x="48" y="122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1" y="44"/>
                    <a:pt x="65" y="39"/>
                    <a:pt x="68" y="33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3" y="30"/>
                    <a:pt x="53" y="31"/>
                    <a:pt x="53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49" y="39"/>
                    <a:pt x="45" y="46"/>
                    <a:pt x="43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1" y="39"/>
                    <a:pt x="27" y="33"/>
                    <a:pt x="2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7"/>
            <p:cNvSpPr>
              <a:spLocks noEditPoints="1"/>
            </p:cNvSpPr>
            <p:nvPr/>
          </p:nvSpPr>
          <p:spPr bwMode="auto">
            <a:xfrm>
              <a:off x="2840038" y="5975351"/>
              <a:ext cx="327025" cy="323850"/>
            </a:xfrm>
            <a:custGeom>
              <a:avLst/>
              <a:gdLst>
                <a:gd name="T0" fmla="*/ 37 w 142"/>
                <a:gd name="T1" fmla="*/ 94 h 141"/>
                <a:gd name="T2" fmla="*/ 37 w 142"/>
                <a:gd name="T3" fmla="*/ 67 h 141"/>
                <a:gd name="T4" fmla="*/ 72 w 142"/>
                <a:gd name="T5" fmla="*/ 67 h 141"/>
                <a:gd name="T6" fmla="*/ 72 w 142"/>
                <a:gd name="T7" fmla="*/ 94 h 141"/>
                <a:gd name="T8" fmla="*/ 37 w 142"/>
                <a:gd name="T9" fmla="*/ 94 h 141"/>
                <a:gd name="T10" fmla="*/ 34 w 142"/>
                <a:gd name="T11" fmla="*/ 0 h 141"/>
                <a:gd name="T12" fmla="*/ 0 w 142"/>
                <a:gd name="T13" fmla="*/ 48 h 141"/>
                <a:gd name="T14" fmla="*/ 6 w 142"/>
                <a:gd name="T15" fmla="*/ 57 h 141"/>
                <a:gd name="T16" fmla="*/ 10 w 142"/>
                <a:gd name="T17" fmla="*/ 62 h 141"/>
                <a:gd name="T18" fmla="*/ 36 w 142"/>
                <a:gd name="T19" fmla="*/ 30 h 141"/>
                <a:gd name="T20" fmla="*/ 72 w 142"/>
                <a:gd name="T21" fmla="*/ 30 h 141"/>
                <a:gd name="T22" fmla="*/ 72 w 142"/>
                <a:gd name="T23" fmla="*/ 53 h 141"/>
                <a:gd name="T24" fmla="*/ 21 w 142"/>
                <a:gd name="T25" fmla="*/ 53 h 141"/>
                <a:gd name="T26" fmla="*/ 21 w 142"/>
                <a:gd name="T27" fmla="*/ 94 h 141"/>
                <a:gd name="T28" fmla="*/ 0 w 142"/>
                <a:gd name="T29" fmla="*/ 94 h 141"/>
                <a:gd name="T30" fmla="*/ 0 w 142"/>
                <a:gd name="T31" fmla="*/ 109 h 141"/>
                <a:gd name="T32" fmla="*/ 72 w 142"/>
                <a:gd name="T33" fmla="*/ 109 h 141"/>
                <a:gd name="T34" fmla="*/ 72 w 142"/>
                <a:gd name="T35" fmla="*/ 141 h 141"/>
                <a:gd name="T36" fmla="*/ 88 w 142"/>
                <a:gd name="T37" fmla="*/ 141 h 141"/>
                <a:gd name="T38" fmla="*/ 88 w 142"/>
                <a:gd name="T39" fmla="*/ 109 h 141"/>
                <a:gd name="T40" fmla="*/ 142 w 142"/>
                <a:gd name="T41" fmla="*/ 109 h 141"/>
                <a:gd name="T42" fmla="*/ 142 w 142"/>
                <a:gd name="T43" fmla="*/ 94 h 141"/>
                <a:gd name="T44" fmla="*/ 88 w 142"/>
                <a:gd name="T45" fmla="*/ 94 h 141"/>
                <a:gd name="T46" fmla="*/ 88 w 142"/>
                <a:gd name="T47" fmla="*/ 67 h 141"/>
                <a:gd name="T48" fmla="*/ 132 w 142"/>
                <a:gd name="T49" fmla="*/ 67 h 141"/>
                <a:gd name="T50" fmla="*/ 132 w 142"/>
                <a:gd name="T51" fmla="*/ 53 h 141"/>
                <a:gd name="T52" fmla="*/ 88 w 142"/>
                <a:gd name="T53" fmla="*/ 53 h 141"/>
                <a:gd name="T54" fmla="*/ 88 w 142"/>
                <a:gd name="T55" fmla="*/ 30 h 141"/>
                <a:gd name="T56" fmla="*/ 136 w 142"/>
                <a:gd name="T57" fmla="*/ 30 h 141"/>
                <a:gd name="T58" fmla="*/ 136 w 142"/>
                <a:gd name="T59" fmla="*/ 16 h 141"/>
                <a:gd name="T60" fmla="*/ 44 w 142"/>
                <a:gd name="T61" fmla="*/ 16 h 141"/>
                <a:gd name="T62" fmla="*/ 51 w 142"/>
                <a:gd name="T63" fmla="*/ 2 h 141"/>
                <a:gd name="T64" fmla="*/ 34 w 142"/>
                <a:gd name="T6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41">
                  <a:moveTo>
                    <a:pt x="37" y="94"/>
                  </a:moveTo>
                  <a:cubicBezTo>
                    <a:pt x="37" y="67"/>
                    <a:pt x="37" y="67"/>
                    <a:pt x="37" y="67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37" y="94"/>
                    <a:pt x="37" y="94"/>
                    <a:pt x="37" y="94"/>
                  </a:cubicBezTo>
                  <a:moveTo>
                    <a:pt x="34" y="0"/>
                  </a:moveTo>
                  <a:cubicBezTo>
                    <a:pt x="26" y="20"/>
                    <a:pt x="14" y="36"/>
                    <a:pt x="0" y="48"/>
                  </a:cubicBezTo>
                  <a:cubicBezTo>
                    <a:pt x="3" y="52"/>
                    <a:pt x="5" y="55"/>
                    <a:pt x="6" y="57"/>
                  </a:cubicBezTo>
                  <a:cubicBezTo>
                    <a:pt x="8" y="60"/>
                    <a:pt x="9" y="61"/>
                    <a:pt x="10" y="62"/>
                  </a:cubicBezTo>
                  <a:cubicBezTo>
                    <a:pt x="21" y="51"/>
                    <a:pt x="29" y="41"/>
                    <a:pt x="36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7" y="12"/>
                    <a:pt x="49" y="7"/>
                    <a:pt x="51" y="2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Freeform 8"/>
            <p:cNvSpPr>
              <a:spLocks noEditPoints="1"/>
            </p:cNvSpPr>
            <p:nvPr/>
          </p:nvSpPr>
          <p:spPr bwMode="auto">
            <a:xfrm>
              <a:off x="3611563" y="5978526"/>
              <a:ext cx="327025" cy="320675"/>
            </a:xfrm>
            <a:custGeom>
              <a:avLst/>
              <a:gdLst>
                <a:gd name="T0" fmla="*/ 6 w 142"/>
                <a:gd name="T1" fmla="*/ 30 h 140"/>
                <a:gd name="T2" fmla="*/ 4 w 142"/>
                <a:gd name="T3" fmla="*/ 43 h 140"/>
                <a:gd name="T4" fmla="*/ 0 w 142"/>
                <a:gd name="T5" fmla="*/ 71 h 140"/>
                <a:gd name="T6" fmla="*/ 11 w 142"/>
                <a:gd name="T7" fmla="*/ 73 h 140"/>
                <a:gd name="T8" fmla="*/ 13 w 142"/>
                <a:gd name="T9" fmla="*/ 54 h 140"/>
                <a:gd name="T10" fmla="*/ 16 w 142"/>
                <a:gd name="T11" fmla="*/ 31 h 140"/>
                <a:gd name="T12" fmla="*/ 6 w 142"/>
                <a:gd name="T13" fmla="*/ 30 h 140"/>
                <a:gd name="T14" fmla="*/ 93 w 142"/>
                <a:gd name="T15" fmla="*/ 70 h 140"/>
                <a:gd name="T16" fmla="*/ 94 w 142"/>
                <a:gd name="T17" fmla="*/ 54 h 140"/>
                <a:gd name="T18" fmla="*/ 95 w 142"/>
                <a:gd name="T19" fmla="*/ 37 h 140"/>
                <a:gd name="T20" fmla="*/ 115 w 142"/>
                <a:gd name="T21" fmla="*/ 37 h 140"/>
                <a:gd name="T22" fmla="*/ 115 w 142"/>
                <a:gd name="T23" fmla="*/ 70 h 140"/>
                <a:gd name="T24" fmla="*/ 93 w 142"/>
                <a:gd name="T25" fmla="*/ 70 h 140"/>
                <a:gd name="T26" fmla="*/ 95 w 142"/>
                <a:gd name="T27" fmla="*/ 0 h 140"/>
                <a:gd name="T28" fmla="*/ 79 w 142"/>
                <a:gd name="T29" fmla="*/ 0 h 140"/>
                <a:gd name="T30" fmla="*/ 79 w 142"/>
                <a:gd name="T31" fmla="*/ 23 h 140"/>
                <a:gd name="T32" fmla="*/ 55 w 142"/>
                <a:gd name="T33" fmla="*/ 23 h 140"/>
                <a:gd name="T34" fmla="*/ 55 w 142"/>
                <a:gd name="T35" fmla="*/ 37 h 140"/>
                <a:gd name="T36" fmla="*/ 79 w 142"/>
                <a:gd name="T37" fmla="*/ 37 h 140"/>
                <a:gd name="T38" fmla="*/ 78 w 142"/>
                <a:gd name="T39" fmla="*/ 70 h 140"/>
                <a:gd name="T40" fmla="*/ 46 w 142"/>
                <a:gd name="T41" fmla="*/ 70 h 140"/>
                <a:gd name="T42" fmla="*/ 46 w 142"/>
                <a:gd name="T43" fmla="*/ 84 h 140"/>
                <a:gd name="T44" fmla="*/ 76 w 142"/>
                <a:gd name="T45" fmla="*/ 84 h 140"/>
                <a:gd name="T46" fmla="*/ 38 w 142"/>
                <a:gd name="T47" fmla="*/ 127 h 140"/>
                <a:gd name="T48" fmla="*/ 43 w 142"/>
                <a:gd name="T49" fmla="*/ 133 h 140"/>
                <a:gd name="T50" fmla="*/ 49 w 142"/>
                <a:gd name="T51" fmla="*/ 140 h 140"/>
                <a:gd name="T52" fmla="*/ 88 w 142"/>
                <a:gd name="T53" fmla="*/ 95 h 140"/>
                <a:gd name="T54" fmla="*/ 132 w 142"/>
                <a:gd name="T55" fmla="*/ 139 h 140"/>
                <a:gd name="T56" fmla="*/ 139 w 142"/>
                <a:gd name="T57" fmla="*/ 129 h 140"/>
                <a:gd name="T58" fmla="*/ 142 w 142"/>
                <a:gd name="T59" fmla="*/ 125 h 140"/>
                <a:gd name="T60" fmla="*/ 98 w 142"/>
                <a:gd name="T61" fmla="*/ 84 h 140"/>
                <a:gd name="T62" fmla="*/ 142 w 142"/>
                <a:gd name="T63" fmla="*/ 84 h 140"/>
                <a:gd name="T64" fmla="*/ 142 w 142"/>
                <a:gd name="T65" fmla="*/ 70 h 140"/>
                <a:gd name="T66" fmla="*/ 131 w 142"/>
                <a:gd name="T67" fmla="*/ 70 h 140"/>
                <a:gd name="T68" fmla="*/ 131 w 142"/>
                <a:gd name="T69" fmla="*/ 23 h 140"/>
                <a:gd name="T70" fmla="*/ 95 w 142"/>
                <a:gd name="T71" fmla="*/ 23 h 140"/>
                <a:gd name="T72" fmla="*/ 95 w 142"/>
                <a:gd name="T73" fmla="*/ 0 h 140"/>
                <a:gd name="T74" fmla="*/ 36 w 142"/>
                <a:gd name="T75" fmla="*/ 0 h 140"/>
                <a:gd name="T76" fmla="*/ 20 w 142"/>
                <a:gd name="T77" fmla="*/ 0 h 140"/>
                <a:gd name="T78" fmla="*/ 20 w 142"/>
                <a:gd name="T79" fmla="*/ 140 h 140"/>
                <a:gd name="T80" fmla="*/ 36 w 142"/>
                <a:gd name="T81" fmla="*/ 140 h 140"/>
                <a:gd name="T82" fmla="*/ 36 w 142"/>
                <a:gd name="T83" fmla="*/ 43 h 140"/>
                <a:gd name="T84" fmla="*/ 49 w 142"/>
                <a:gd name="T85" fmla="*/ 55 h 140"/>
                <a:gd name="T86" fmla="*/ 57 w 142"/>
                <a:gd name="T87" fmla="*/ 42 h 140"/>
                <a:gd name="T88" fmla="*/ 37 w 142"/>
                <a:gd name="T89" fmla="*/ 25 h 140"/>
                <a:gd name="T90" fmla="*/ 36 w 142"/>
                <a:gd name="T91" fmla="*/ 27 h 140"/>
                <a:gd name="T92" fmla="*/ 36 w 14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0">
                  <a:moveTo>
                    <a:pt x="6" y="30"/>
                  </a:moveTo>
                  <a:cubicBezTo>
                    <a:pt x="5" y="33"/>
                    <a:pt x="5" y="37"/>
                    <a:pt x="4" y="43"/>
                  </a:cubicBezTo>
                  <a:cubicBezTo>
                    <a:pt x="2" y="55"/>
                    <a:pt x="1" y="65"/>
                    <a:pt x="0" y="71"/>
                  </a:cubicBezTo>
                  <a:cubicBezTo>
                    <a:pt x="4" y="71"/>
                    <a:pt x="7" y="72"/>
                    <a:pt x="11" y="73"/>
                  </a:cubicBezTo>
                  <a:cubicBezTo>
                    <a:pt x="11" y="69"/>
                    <a:pt x="12" y="62"/>
                    <a:pt x="13" y="54"/>
                  </a:cubicBezTo>
                  <a:cubicBezTo>
                    <a:pt x="15" y="43"/>
                    <a:pt x="15" y="36"/>
                    <a:pt x="16" y="31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93" y="70"/>
                  </a:moveTo>
                  <a:cubicBezTo>
                    <a:pt x="94" y="67"/>
                    <a:pt x="94" y="61"/>
                    <a:pt x="94" y="54"/>
                  </a:cubicBezTo>
                  <a:cubicBezTo>
                    <a:pt x="94" y="47"/>
                    <a:pt x="95" y="41"/>
                    <a:pt x="95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93" y="70"/>
                    <a:pt x="93" y="70"/>
                    <a:pt x="93" y="70"/>
                  </a:cubicBezTo>
                  <a:moveTo>
                    <a:pt x="95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9" y="51"/>
                    <a:pt x="78" y="62"/>
                    <a:pt x="78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3" y="101"/>
                    <a:pt x="61" y="115"/>
                    <a:pt x="38" y="127"/>
                  </a:cubicBezTo>
                  <a:cubicBezTo>
                    <a:pt x="39" y="129"/>
                    <a:pt x="40" y="130"/>
                    <a:pt x="43" y="133"/>
                  </a:cubicBezTo>
                  <a:cubicBezTo>
                    <a:pt x="46" y="136"/>
                    <a:pt x="48" y="139"/>
                    <a:pt x="49" y="140"/>
                  </a:cubicBezTo>
                  <a:cubicBezTo>
                    <a:pt x="71" y="126"/>
                    <a:pt x="84" y="111"/>
                    <a:pt x="88" y="95"/>
                  </a:cubicBezTo>
                  <a:cubicBezTo>
                    <a:pt x="95" y="113"/>
                    <a:pt x="109" y="128"/>
                    <a:pt x="132" y="139"/>
                  </a:cubicBezTo>
                  <a:cubicBezTo>
                    <a:pt x="133" y="136"/>
                    <a:pt x="135" y="133"/>
                    <a:pt x="139" y="129"/>
                  </a:cubicBezTo>
                  <a:cubicBezTo>
                    <a:pt x="140" y="127"/>
                    <a:pt x="142" y="126"/>
                    <a:pt x="142" y="125"/>
                  </a:cubicBezTo>
                  <a:cubicBezTo>
                    <a:pt x="120" y="116"/>
                    <a:pt x="106" y="103"/>
                    <a:pt x="98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5" y="16"/>
                    <a:pt x="95" y="8"/>
                    <a:pt x="95" y="0"/>
                  </a:cubicBezTo>
                  <a:moveTo>
                    <a:pt x="3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140"/>
                    <a:pt x="20" y="140"/>
                    <a:pt x="20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0" y="46"/>
                    <a:pt x="44" y="50"/>
                    <a:pt x="49" y="55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0" y="36"/>
                    <a:pt x="43" y="30"/>
                    <a:pt x="37" y="25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9"/>
            <p:cNvSpPr>
              <a:spLocks noEditPoints="1"/>
            </p:cNvSpPr>
            <p:nvPr/>
          </p:nvSpPr>
          <p:spPr bwMode="auto">
            <a:xfrm>
              <a:off x="4354513" y="5732464"/>
              <a:ext cx="328613" cy="307975"/>
            </a:xfrm>
            <a:custGeom>
              <a:avLst/>
              <a:gdLst>
                <a:gd name="T0" fmla="*/ 108 w 143"/>
                <a:gd name="T1" fmla="*/ 79 h 134"/>
                <a:gd name="T2" fmla="*/ 96 w 143"/>
                <a:gd name="T3" fmla="*/ 87 h 134"/>
                <a:gd name="T4" fmla="*/ 116 w 143"/>
                <a:gd name="T5" fmla="*/ 112 h 134"/>
                <a:gd name="T6" fmla="*/ 129 w 143"/>
                <a:gd name="T7" fmla="*/ 127 h 134"/>
                <a:gd name="T8" fmla="*/ 143 w 143"/>
                <a:gd name="T9" fmla="*/ 118 h 134"/>
                <a:gd name="T10" fmla="*/ 129 w 143"/>
                <a:gd name="T11" fmla="*/ 102 h 134"/>
                <a:gd name="T12" fmla="*/ 108 w 143"/>
                <a:gd name="T13" fmla="*/ 79 h 134"/>
                <a:gd name="T14" fmla="*/ 33 w 143"/>
                <a:gd name="T15" fmla="*/ 78 h 134"/>
                <a:gd name="T16" fmla="*/ 0 w 143"/>
                <a:gd name="T17" fmla="*/ 118 h 134"/>
                <a:gd name="T18" fmla="*/ 13 w 143"/>
                <a:gd name="T19" fmla="*/ 128 h 134"/>
                <a:gd name="T20" fmla="*/ 47 w 143"/>
                <a:gd name="T21" fmla="*/ 87 h 134"/>
                <a:gd name="T22" fmla="*/ 33 w 143"/>
                <a:gd name="T23" fmla="*/ 78 h 134"/>
                <a:gd name="T24" fmla="*/ 125 w 143"/>
                <a:gd name="T25" fmla="*/ 0 h 134"/>
                <a:gd name="T26" fmla="*/ 17 w 143"/>
                <a:gd name="T27" fmla="*/ 5 h 134"/>
                <a:gd name="T28" fmla="*/ 10 w 143"/>
                <a:gd name="T29" fmla="*/ 72 h 134"/>
                <a:gd name="T30" fmla="*/ 66 w 143"/>
                <a:gd name="T31" fmla="*/ 72 h 134"/>
                <a:gd name="T32" fmla="*/ 66 w 143"/>
                <a:gd name="T33" fmla="*/ 108 h 134"/>
                <a:gd name="T34" fmla="*/ 56 w 143"/>
                <a:gd name="T35" fmla="*/ 118 h 134"/>
                <a:gd name="T36" fmla="*/ 38 w 143"/>
                <a:gd name="T37" fmla="*/ 118 h 134"/>
                <a:gd name="T38" fmla="*/ 42 w 143"/>
                <a:gd name="T39" fmla="*/ 134 h 134"/>
                <a:gd name="T40" fmla="*/ 62 w 143"/>
                <a:gd name="T41" fmla="*/ 133 h 134"/>
                <a:gd name="T42" fmla="*/ 63 w 143"/>
                <a:gd name="T43" fmla="*/ 133 h 134"/>
                <a:gd name="T44" fmla="*/ 82 w 143"/>
                <a:gd name="T45" fmla="*/ 112 h 134"/>
                <a:gd name="T46" fmla="*/ 82 w 143"/>
                <a:gd name="T47" fmla="*/ 72 h 134"/>
                <a:gd name="T48" fmla="*/ 136 w 143"/>
                <a:gd name="T49" fmla="*/ 72 h 134"/>
                <a:gd name="T50" fmla="*/ 136 w 143"/>
                <a:gd name="T51" fmla="*/ 57 h 134"/>
                <a:gd name="T52" fmla="*/ 82 w 143"/>
                <a:gd name="T53" fmla="*/ 57 h 134"/>
                <a:gd name="T54" fmla="*/ 82 w 143"/>
                <a:gd name="T55" fmla="*/ 28 h 134"/>
                <a:gd name="T56" fmla="*/ 66 w 143"/>
                <a:gd name="T57" fmla="*/ 28 h 134"/>
                <a:gd name="T58" fmla="*/ 66 w 143"/>
                <a:gd name="T59" fmla="*/ 57 h 134"/>
                <a:gd name="T60" fmla="*/ 28 w 143"/>
                <a:gd name="T61" fmla="*/ 57 h 134"/>
                <a:gd name="T62" fmla="*/ 32 w 143"/>
                <a:gd name="T63" fmla="*/ 20 h 134"/>
                <a:gd name="T64" fmla="*/ 131 w 143"/>
                <a:gd name="T65" fmla="*/ 15 h 134"/>
                <a:gd name="T66" fmla="*/ 125 w 143"/>
                <a:gd name="T6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" h="134">
                  <a:moveTo>
                    <a:pt x="108" y="79"/>
                  </a:moveTo>
                  <a:cubicBezTo>
                    <a:pt x="96" y="87"/>
                    <a:pt x="96" y="87"/>
                    <a:pt x="96" y="87"/>
                  </a:cubicBezTo>
                  <a:cubicBezTo>
                    <a:pt x="100" y="92"/>
                    <a:pt x="107" y="100"/>
                    <a:pt x="116" y="112"/>
                  </a:cubicBezTo>
                  <a:cubicBezTo>
                    <a:pt x="122" y="119"/>
                    <a:pt x="127" y="124"/>
                    <a:pt x="129" y="12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0" y="115"/>
                    <a:pt x="135" y="110"/>
                    <a:pt x="129" y="102"/>
                  </a:cubicBezTo>
                  <a:cubicBezTo>
                    <a:pt x="120" y="92"/>
                    <a:pt x="113" y="84"/>
                    <a:pt x="108" y="79"/>
                  </a:cubicBezTo>
                  <a:moveTo>
                    <a:pt x="33" y="78"/>
                  </a:moveTo>
                  <a:cubicBezTo>
                    <a:pt x="22" y="94"/>
                    <a:pt x="11" y="107"/>
                    <a:pt x="0" y="118"/>
                  </a:cubicBezTo>
                  <a:cubicBezTo>
                    <a:pt x="4" y="121"/>
                    <a:pt x="8" y="124"/>
                    <a:pt x="13" y="128"/>
                  </a:cubicBezTo>
                  <a:cubicBezTo>
                    <a:pt x="23" y="118"/>
                    <a:pt x="34" y="104"/>
                    <a:pt x="47" y="87"/>
                  </a:cubicBezTo>
                  <a:cubicBezTo>
                    <a:pt x="33" y="78"/>
                    <a:pt x="33" y="78"/>
                    <a:pt x="33" y="78"/>
                  </a:cubicBezTo>
                  <a:moveTo>
                    <a:pt x="125" y="0"/>
                  </a:moveTo>
                  <a:cubicBezTo>
                    <a:pt x="87" y="3"/>
                    <a:pt x="51" y="5"/>
                    <a:pt x="17" y="5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15"/>
                    <a:pt x="63" y="118"/>
                    <a:pt x="56" y="118"/>
                  </a:cubicBezTo>
                  <a:cubicBezTo>
                    <a:pt x="51" y="118"/>
                    <a:pt x="45" y="118"/>
                    <a:pt x="38" y="118"/>
                  </a:cubicBezTo>
                  <a:cubicBezTo>
                    <a:pt x="40" y="126"/>
                    <a:pt x="41" y="131"/>
                    <a:pt x="42" y="134"/>
                  </a:cubicBezTo>
                  <a:cubicBezTo>
                    <a:pt x="51" y="134"/>
                    <a:pt x="58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77" y="133"/>
                    <a:pt x="83" y="126"/>
                    <a:pt x="82" y="11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58" y="20"/>
                    <a:pt x="91" y="18"/>
                    <a:pt x="131" y="15"/>
                  </a:cubicBezTo>
                  <a:cubicBezTo>
                    <a:pt x="125" y="0"/>
                    <a:pt x="125" y="0"/>
                    <a:pt x="12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10"/>
            <p:cNvSpPr/>
            <p:nvPr/>
          </p:nvSpPr>
          <p:spPr bwMode="auto">
            <a:xfrm>
              <a:off x="3963988" y="898526"/>
              <a:ext cx="706438" cy="520700"/>
            </a:xfrm>
            <a:custGeom>
              <a:avLst/>
              <a:gdLst>
                <a:gd name="T0" fmla="*/ 216 w 308"/>
                <a:gd name="T1" fmla="*/ 0 h 227"/>
                <a:gd name="T2" fmla="*/ 97 w 308"/>
                <a:gd name="T3" fmla="*/ 27 h 227"/>
                <a:gd name="T4" fmla="*/ 36 w 308"/>
                <a:gd name="T5" fmla="*/ 84 h 227"/>
                <a:gd name="T6" fmla="*/ 0 w 308"/>
                <a:gd name="T7" fmla="*/ 172 h 227"/>
                <a:gd name="T8" fmla="*/ 52 w 308"/>
                <a:gd name="T9" fmla="*/ 96 h 227"/>
                <a:gd name="T10" fmla="*/ 97 w 308"/>
                <a:gd name="T11" fmla="*/ 61 h 227"/>
                <a:gd name="T12" fmla="*/ 82 w 308"/>
                <a:gd name="T13" fmla="*/ 138 h 227"/>
                <a:gd name="T14" fmla="*/ 17 w 308"/>
                <a:gd name="T15" fmla="*/ 227 h 227"/>
                <a:gd name="T16" fmla="*/ 100 w 308"/>
                <a:gd name="T17" fmla="*/ 146 h 227"/>
                <a:gd name="T18" fmla="*/ 127 w 308"/>
                <a:gd name="T19" fmla="*/ 48 h 227"/>
                <a:gd name="T20" fmla="*/ 189 w 308"/>
                <a:gd name="T21" fmla="*/ 50 h 227"/>
                <a:gd name="T22" fmla="*/ 308 w 308"/>
                <a:gd name="T23" fmla="*/ 60 h 227"/>
                <a:gd name="T24" fmla="*/ 216 w 308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8" h="227">
                  <a:moveTo>
                    <a:pt x="216" y="0"/>
                  </a:moveTo>
                  <a:cubicBezTo>
                    <a:pt x="97" y="27"/>
                    <a:pt x="97" y="27"/>
                    <a:pt x="97" y="27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2"/>
                    <a:pt x="34" y="139"/>
                    <a:pt x="52" y="96"/>
                  </a:cubicBezTo>
                  <a:cubicBezTo>
                    <a:pt x="70" y="52"/>
                    <a:pt x="97" y="61"/>
                    <a:pt x="97" y="61"/>
                  </a:cubicBezTo>
                  <a:cubicBezTo>
                    <a:pt x="82" y="138"/>
                    <a:pt x="82" y="138"/>
                    <a:pt x="82" y="138"/>
                  </a:cubicBezTo>
                  <a:cubicBezTo>
                    <a:pt x="17" y="227"/>
                    <a:pt x="17" y="227"/>
                    <a:pt x="17" y="227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27" y="48"/>
                    <a:pt x="182" y="43"/>
                    <a:pt x="189" y="50"/>
                  </a:cubicBezTo>
                  <a:cubicBezTo>
                    <a:pt x="197" y="57"/>
                    <a:pt x="308" y="60"/>
                    <a:pt x="308" y="60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Freeform 11"/>
            <p:cNvSpPr/>
            <p:nvPr/>
          </p:nvSpPr>
          <p:spPr bwMode="auto">
            <a:xfrm>
              <a:off x="5313363" y="2962276"/>
              <a:ext cx="527050" cy="1565275"/>
            </a:xfrm>
            <a:custGeom>
              <a:avLst/>
              <a:gdLst>
                <a:gd name="T0" fmla="*/ 229 w 229"/>
                <a:gd name="T1" fmla="*/ 549 h 682"/>
                <a:gd name="T2" fmla="*/ 167 w 229"/>
                <a:gd name="T3" fmla="*/ 396 h 682"/>
                <a:gd name="T4" fmla="*/ 108 w 229"/>
                <a:gd name="T5" fmla="*/ 313 h 682"/>
                <a:gd name="T6" fmla="*/ 144 w 229"/>
                <a:gd name="T7" fmla="*/ 223 h 682"/>
                <a:gd name="T8" fmla="*/ 120 w 229"/>
                <a:gd name="T9" fmla="*/ 122 h 682"/>
                <a:gd name="T10" fmla="*/ 94 w 229"/>
                <a:gd name="T11" fmla="*/ 0 h 682"/>
                <a:gd name="T12" fmla="*/ 96 w 229"/>
                <a:gd name="T13" fmla="*/ 119 h 682"/>
                <a:gd name="T14" fmla="*/ 122 w 229"/>
                <a:gd name="T15" fmla="*/ 206 h 682"/>
                <a:gd name="T16" fmla="*/ 75 w 229"/>
                <a:gd name="T17" fmla="*/ 321 h 682"/>
                <a:gd name="T18" fmla="*/ 15 w 229"/>
                <a:gd name="T19" fmla="*/ 266 h 682"/>
                <a:gd name="T20" fmla="*/ 6 w 229"/>
                <a:gd name="T21" fmla="*/ 167 h 682"/>
                <a:gd name="T22" fmla="*/ 0 w 229"/>
                <a:gd name="T23" fmla="*/ 266 h 682"/>
                <a:gd name="T24" fmla="*/ 79 w 229"/>
                <a:gd name="T25" fmla="*/ 360 h 682"/>
                <a:gd name="T26" fmla="*/ 111 w 229"/>
                <a:gd name="T27" fmla="*/ 425 h 682"/>
                <a:gd name="T28" fmla="*/ 131 w 229"/>
                <a:gd name="T29" fmla="*/ 491 h 682"/>
                <a:gd name="T30" fmla="*/ 184 w 229"/>
                <a:gd name="T31" fmla="*/ 682 h 682"/>
                <a:gd name="T32" fmla="*/ 229 w 229"/>
                <a:gd name="T33" fmla="*/ 549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9" h="682">
                  <a:moveTo>
                    <a:pt x="229" y="549"/>
                  </a:moveTo>
                  <a:cubicBezTo>
                    <a:pt x="167" y="396"/>
                    <a:pt x="167" y="396"/>
                    <a:pt x="167" y="396"/>
                  </a:cubicBezTo>
                  <a:cubicBezTo>
                    <a:pt x="108" y="313"/>
                    <a:pt x="108" y="313"/>
                    <a:pt x="108" y="31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20" y="122"/>
                    <a:pt x="120" y="122"/>
                    <a:pt x="120" y="12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22" y="206"/>
                    <a:pt x="122" y="206"/>
                    <a:pt x="122" y="206"/>
                  </a:cubicBezTo>
                  <a:cubicBezTo>
                    <a:pt x="75" y="321"/>
                    <a:pt x="75" y="321"/>
                    <a:pt x="75" y="321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79" y="360"/>
                    <a:pt x="79" y="360"/>
                    <a:pt x="79" y="360"/>
                  </a:cubicBezTo>
                  <a:cubicBezTo>
                    <a:pt x="79" y="360"/>
                    <a:pt x="113" y="412"/>
                    <a:pt x="111" y="425"/>
                  </a:cubicBezTo>
                  <a:cubicBezTo>
                    <a:pt x="110" y="437"/>
                    <a:pt x="131" y="491"/>
                    <a:pt x="131" y="491"/>
                  </a:cubicBezTo>
                  <a:cubicBezTo>
                    <a:pt x="184" y="682"/>
                    <a:pt x="184" y="682"/>
                    <a:pt x="184" y="682"/>
                  </a:cubicBezTo>
                  <a:lnTo>
                    <a:pt x="229" y="54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12"/>
            <p:cNvSpPr/>
            <p:nvPr/>
          </p:nvSpPr>
          <p:spPr bwMode="auto">
            <a:xfrm>
              <a:off x="803275" y="2651126"/>
              <a:ext cx="1274763" cy="1360488"/>
            </a:xfrm>
            <a:custGeom>
              <a:avLst/>
              <a:gdLst>
                <a:gd name="T0" fmla="*/ 0 w 555"/>
                <a:gd name="T1" fmla="*/ 449 h 592"/>
                <a:gd name="T2" fmla="*/ 53 w 555"/>
                <a:gd name="T3" fmla="*/ 291 h 592"/>
                <a:gd name="T4" fmla="*/ 179 w 555"/>
                <a:gd name="T5" fmla="*/ 227 h 592"/>
                <a:gd name="T6" fmla="*/ 236 w 555"/>
                <a:gd name="T7" fmla="*/ 210 h 592"/>
                <a:gd name="T8" fmla="*/ 321 w 555"/>
                <a:gd name="T9" fmla="*/ 102 h 592"/>
                <a:gd name="T10" fmla="*/ 391 w 555"/>
                <a:gd name="T11" fmla="*/ 0 h 592"/>
                <a:gd name="T12" fmla="*/ 325 w 555"/>
                <a:gd name="T13" fmla="*/ 143 h 592"/>
                <a:gd name="T14" fmla="*/ 275 w 555"/>
                <a:gd name="T15" fmla="*/ 195 h 592"/>
                <a:gd name="T16" fmla="*/ 383 w 555"/>
                <a:gd name="T17" fmla="*/ 167 h 592"/>
                <a:gd name="T18" fmla="*/ 440 w 555"/>
                <a:gd name="T19" fmla="*/ 71 h 592"/>
                <a:gd name="T20" fmla="*/ 409 w 555"/>
                <a:gd name="T21" fmla="*/ 167 h 592"/>
                <a:gd name="T22" fmla="*/ 555 w 555"/>
                <a:gd name="T23" fmla="*/ 193 h 592"/>
                <a:gd name="T24" fmla="*/ 391 w 555"/>
                <a:gd name="T25" fmla="*/ 193 h 592"/>
                <a:gd name="T26" fmla="*/ 262 w 555"/>
                <a:gd name="T27" fmla="*/ 225 h 592"/>
                <a:gd name="T28" fmla="*/ 179 w 555"/>
                <a:gd name="T29" fmla="*/ 277 h 592"/>
                <a:gd name="T30" fmla="*/ 130 w 555"/>
                <a:gd name="T31" fmla="*/ 306 h 592"/>
                <a:gd name="T32" fmla="*/ 85 w 555"/>
                <a:gd name="T33" fmla="*/ 358 h 592"/>
                <a:gd name="T34" fmla="*/ 83 w 555"/>
                <a:gd name="T35" fmla="*/ 452 h 592"/>
                <a:gd name="T36" fmla="*/ 24 w 555"/>
                <a:gd name="T37" fmla="*/ 592 h 592"/>
                <a:gd name="T38" fmla="*/ 0 w 555"/>
                <a:gd name="T39" fmla="*/ 44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5" h="592">
                  <a:moveTo>
                    <a:pt x="0" y="449"/>
                  </a:moveTo>
                  <a:cubicBezTo>
                    <a:pt x="53" y="291"/>
                    <a:pt x="53" y="291"/>
                    <a:pt x="53" y="291"/>
                  </a:cubicBezTo>
                  <a:cubicBezTo>
                    <a:pt x="179" y="227"/>
                    <a:pt x="179" y="227"/>
                    <a:pt x="179" y="227"/>
                  </a:cubicBezTo>
                  <a:cubicBezTo>
                    <a:pt x="179" y="227"/>
                    <a:pt x="230" y="219"/>
                    <a:pt x="236" y="210"/>
                  </a:cubicBezTo>
                  <a:cubicBezTo>
                    <a:pt x="242" y="200"/>
                    <a:pt x="316" y="115"/>
                    <a:pt x="321" y="102"/>
                  </a:cubicBezTo>
                  <a:cubicBezTo>
                    <a:pt x="326" y="88"/>
                    <a:pt x="391" y="0"/>
                    <a:pt x="391" y="0"/>
                  </a:cubicBezTo>
                  <a:cubicBezTo>
                    <a:pt x="391" y="0"/>
                    <a:pt x="333" y="135"/>
                    <a:pt x="325" y="143"/>
                  </a:cubicBezTo>
                  <a:cubicBezTo>
                    <a:pt x="317" y="151"/>
                    <a:pt x="275" y="195"/>
                    <a:pt x="275" y="195"/>
                  </a:cubicBezTo>
                  <a:cubicBezTo>
                    <a:pt x="383" y="167"/>
                    <a:pt x="383" y="167"/>
                    <a:pt x="383" y="167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09" y="167"/>
                    <a:pt x="409" y="167"/>
                    <a:pt x="409" y="167"/>
                  </a:cubicBezTo>
                  <a:cubicBezTo>
                    <a:pt x="555" y="193"/>
                    <a:pt x="555" y="193"/>
                    <a:pt x="555" y="193"/>
                  </a:cubicBezTo>
                  <a:cubicBezTo>
                    <a:pt x="391" y="193"/>
                    <a:pt x="391" y="193"/>
                    <a:pt x="391" y="193"/>
                  </a:cubicBezTo>
                  <a:cubicBezTo>
                    <a:pt x="262" y="225"/>
                    <a:pt x="262" y="225"/>
                    <a:pt x="262" y="225"/>
                  </a:cubicBezTo>
                  <a:cubicBezTo>
                    <a:pt x="179" y="277"/>
                    <a:pt x="179" y="277"/>
                    <a:pt x="179" y="277"/>
                  </a:cubicBezTo>
                  <a:cubicBezTo>
                    <a:pt x="130" y="306"/>
                    <a:pt x="130" y="306"/>
                    <a:pt x="130" y="306"/>
                  </a:cubicBezTo>
                  <a:cubicBezTo>
                    <a:pt x="85" y="358"/>
                    <a:pt x="85" y="358"/>
                    <a:pt x="85" y="358"/>
                  </a:cubicBezTo>
                  <a:cubicBezTo>
                    <a:pt x="83" y="452"/>
                    <a:pt x="83" y="452"/>
                    <a:pt x="83" y="452"/>
                  </a:cubicBezTo>
                  <a:cubicBezTo>
                    <a:pt x="24" y="592"/>
                    <a:pt x="24" y="592"/>
                    <a:pt x="24" y="592"/>
                  </a:cubicBezTo>
                  <a:lnTo>
                    <a:pt x="0" y="44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13"/>
            <p:cNvSpPr>
              <a:spLocks noEditPoints="1"/>
            </p:cNvSpPr>
            <p:nvPr/>
          </p:nvSpPr>
          <p:spPr bwMode="auto">
            <a:xfrm>
              <a:off x="504825" y="419101"/>
              <a:ext cx="5772150" cy="5775325"/>
            </a:xfrm>
            <a:custGeom>
              <a:avLst/>
              <a:gdLst>
                <a:gd name="T0" fmla="*/ 1257 w 2513"/>
                <a:gd name="T1" fmla="*/ 0 h 2514"/>
                <a:gd name="T2" fmla="*/ 0 w 2513"/>
                <a:gd name="T3" fmla="*/ 1257 h 2514"/>
                <a:gd name="T4" fmla="*/ 1257 w 2513"/>
                <a:gd name="T5" fmla="*/ 2514 h 2514"/>
                <a:gd name="T6" fmla="*/ 2513 w 2513"/>
                <a:gd name="T7" fmla="*/ 1257 h 2514"/>
                <a:gd name="T8" fmla="*/ 1257 w 2513"/>
                <a:gd name="T9" fmla="*/ 0 h 2514"/>
                <a:gd name="T10" fmla="*/ 1257 w 2513"/>
                <a:gd name="T11" fmla="*/ 2445 h 2514"/>
                <a:gd name="T12" fmla="*/ 69 w 2513"/>
                <a:gd name="T13" fmla="*/ 1257 h 2514"/>
                <a:gd name="T14" fmla="*/ 1257 w 2513"/>
                <a:gd name="T15" fmla="*/ 70 h 2514"/>
                <a:gd name="T16" fmla="*/ 2444 w 2513"/>
                <a:gd name="T17" fmla="*/ 1257 h 2514"/>
                <a:gd name="T18" fmla="*/ 1257 w 2513"/>
                <a:gd name="T19" fmla="*/ 2445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3" h="2514">
                  <a:moveTo>
                    <a:pt x="1257" y="0"/>
                  </a:moveTo>
                  <a:cubicBezTo>
                    <a:pt x="562" y="0"/>
                    <a:pt x="0" y="563"/>
                    <a:pt x="0" y="1257"/>
                  </a:cubicBezTo>
                  <a:cubicBezTo>
                    <a:pt x="0" y="1951"/>
                    <a:pt x="562" y="2514"/>
                    <a:pt x="1257" y="2514"/>
                  </a:cubicBezTo>
                  <a:cubicBezTo>
                    <a:pt x="1951" y="2514"/>
                    <a:pt x="2513" y="1951"/>
                    <a:pt x="2513" y="1257"/>
                  </a:cubicBezTo>
                  <a:cubicBezTo>
                    <a:pt x="2513" y="563"/>
                    <a:pt x="1951" y="0"/>
                    <a:pt x="1257" y="0"/>
                  </a:cubicBezTo>
                  <a:close/>
                  <a:moveTo>
                    <a:pt x="1257" y="2445"/>
                  </a:moveTo>
                  <a:cubicBezTo>
                    <a:pt x="601" y="2445"/>
                    <a:pt x="69" y="1913"/>
                    <a:pt x="69" y="1257"/>
                  </a:cubicBezTo>
                  <a:cubicBezTo>
                    <a:pt x="69" y="601"/>
                    <a:pt x="601" y="70"/>
                    <a:pt x="1257" y="70"/>
                  </a:cubicBezTo>
                  <a:cubicBezTo>
                    <a:pt x="1912" y="70"/>
                    <a:pt x="2444" y="601"/>
                    <a:pt x="2444" y="1257"/>
                  </a:cubicBezTo>
                  <a:cubicBezTo>
                    <a:pt x="2444" y="1913"/>
                    <a:pt x="1912" y="2445"/>
                    <a:pt x="1257" y="2445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Freeform 14"/>
            <p:cNvSpPr>
              <a:spLocks noEditPoints="1"/>
            </p:cNvSpPr>
            <p:nvPr/>
          </p:nvSpPr>
          <p:spPr bwMode="auto">
            <a:xfrm>
              <a:off x="730250" y="646114"/>
              <a:ext cx="5321300" cy="5322888"/>
            </a:xfrm>
            <a:custGeom>
              <a:avLst/>
              <a:gdLst>
                <a:gd name="T0" fmla="*/ 1159 w 2317"/>
                <a:gd name="T1" fmla="*/ 2317 h 2317"/>
                <a:gd name="T2" fmla="*/ 339 w 2317"/>
                <a:gd name="T3" fmla="*/ 1977 h 2317"/>
                <a:gd name="T4" fmla="*/ 0 w 2317"/>
                <a:gd name="T5" fmla="*/ 1158 h 2317"/>
                <a:gd name="T6" fmla="*/ 339 w 2317"/>
                <a:gd name="T7" fmla="*/ 339 h 2317"/>
                <a:gd name="T8" fmla="*/ 1159 w 2317"/>
                <a:gd name="T9" fmla="*/ 0 h 2317"/>
                <a:gd name="T10" fmla="*/ 1978 w 2317"/>
                <a:gd name="T11" fmla="*/ 339 h 2317"/>
                <a:gd name="T12" fmla="*/ 2317 w 2317"/>
                <a:gd name="T13" fmla="*/ 1158 h 2317"/>
                <a:gd name="T14" fmla="*/ 1978 w 2317"/>
                <a:gd name="T15" fmla="*/ 1977 h 2317"/>
                <a:gd name="T16" fmla="*/ 1159 w 2317"/>
                <a:gd name="T17" fmla="*/ 2317 h 2317"/>
                <a:gd name="T18" fmla="*/ 1159 w 2317"/>
                <a:gd name="T19" fmla="*/ 28 h 2317"/>
                <a:gd name="T20" fmla="*/ 360 w 2317"/>
                <a:gd name="T21" fmla="*/ 359 h 2317"/>
                <a:gd name="T22" fmla="*/ 29 w 2317"/>
                <a:gd name="T23" fmla="*/ 1158 h 2317"/>
                <a:gd name="T24" fmla="*/ 360 w 2317"/>
                <a:gd name="T25" fmla="*/ 1957 h 2317"/>
                <a:gd name="T26" fmla="*/ 1159 w 2317"/>
                <a:gd name="T27" fmla="*/ 2288 h 2317"/>
                <a:gd name="T28" fmla="*/ 1957 w 2317"/>
                <a:gd name="T29" fmla="*/ 1957 h 2317"/>
                <a:gd name="T30" fmla="*/ 2288 w 2317"/>
                <a:gd name="T31" fmla="*/ 1158 h 2317"/>
                <a:gd name="T32" fmla="*/ 1957 w 2317"/>
                <a:gd name="T33" fmla="*/ 359 h 2317"/>
                <a:gd name="T34" fmla="*/ 1159 w 2317"/>
                <a:gd name="T35" fmla="*/ 28 h 2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17" h="2317">
                  <a:moveTo>
                    <a:pt x="1159" y="2317"/>
                  </a:moveTo>
                  <a:cubicBezTo>
                    <a:pt x="849" y="2317"/>
                    <a:pt x="558" y="2196"/>
                    <a:pt x="339" y="1977"/>
                  </a:cubicBezTo>
                  <a:cubicBezTo>
                    <a:pt x="121" y="1759"/>
                    <a:pt x="0" y="1468"/>
                    <a:pt x="0" y="1158"/>
                  </a:cubicBezTo>
                  <a:cubicBezTo>
                    <a:pt x="0" y="849"/>
                    <a:pt x="121" y="558"/>
                    <a:pt x="339" y="339"/>
                  </a:cubicBezTo>
                  <a:cubicBezTo>
                    <a:pt x="558" y="120"/>
                    <a:pt x="849" y="0"/>
                    <a:pt x="1159" y="0"/>
                  </a:cubicBezTo>
                  <a:cubicBezTo>
                    <a:pt x="1468" y="0"/>
                    <a:pt x="1759" y="120"/>
                    <a:pt x="1978" y="339"/>
                  </a:cubicBezTo>
                  <a:cubicBezTo>
                    <a:pt x="2197" y="558"/>
                    <a:pt x="2317" y="849"/>
                    <a:pt x="2317" y="1158"/>
                  </a:cubicBezTo>
                  <a:cubicBezTo>
                    <a:pt x="2317" y="1468"/>
                    <a:pt x="2197" y="1759"/>
                    <a:pt x="1978" y="1977"/>
                  </a:cubicBezTo>
                  <a:cubicBezTo>
                    <a:pt x="1759" y="2196"/>
                    <a:pt x="1468" y="2317"/>
                    <a:pt x="1159" y="2317"/>
                  </a:cubicBezTo>
                  <a:close/>
                  <a:moveTo>
                    <a:pt x="1159" y="28"/>
                  </a:moveTo>
                  <a:cubicBezTo>
                    <a:pt x="857" y="28"/>
                    <a:pt x="573" y="146"/>
                    <a:pt x="360" y="359"/>
                  </a:cubicBezTo>
                  <a:cubicBezTo>
                    <a:pt x="146" y="573"/>
                    <a:pt x="29" y="856"/>
                    <a:pt x="29" y="1158"/>
                  </a:cubicBezTo>
                  <a:cubicBezTo>
                    <a:pt x="29" y="1460"/>
                    <a:pt x="146" y="1744"/>
                    <a:pt x="360" y="1957"/>
                  </a:cubicBezTo>
                  <a:cubicBezTo>
                    <a:pt x="573" y="2170"/>
                    <a:pt x="857" y="2288"/>
                    <a:pt x="1159" y="2288"/>
                  </a:cubicBezTo>
                  <a:cubicBezTo>
                    <a:pt x="1460" y="2288"/>
                    <a:pt x="1744" y="2170"/>
                    <a:pt x="1957" y="1957"/>
                  </a:cubicBezTo>
                  <a:cubicBezTo>
                    <a:pt x="2171" y="1744"/>
                    <a:pt x="2288" y="1460"/>
                    <a:pt x="2288" y="1158"/>
                  </a:cubicBezTo>
                  <a:cubicBezTo>
                    <a:pt x="2288" y="856"/>
                    <a:pt x="2171" y="573"/>
                    <a:pt x="1957" y="359"/>
                  </a:cubicBezTo>
                  <a:cubicBezTo>
                    <a:pt x="1744" y="146"/>
                    <a:pt x="1460" y="28"/>
                    <a:pt x="1159" y="28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15"/>
            <p:cNvSpPr/>
            <p:nvPr/>
          </p:nvSpPr>
          <p:spPr bwMode="auto">
            <a:xfrm>
              <a:off x="3963988" y="5856289"/>
              <a:ext cx="84138" cy="112713"/>
            </a:xfrm>
            <a:custGeom>
              <a:avLst/>
              <a:gdLst>
                <a:gd name="T0" fmla="*/ 13 w 53"/>
                <a:gd name="T1" fmla="*/ 71 h 71"/>
                <a:gd name="T2" fmla="*/ 0 w 53"/>
                <a:gd name="T3" fmla="*/ 10 h 71"/>
                <a:gd name="T4" fmla="*/ 39 w 53"/>
                <a:gd name="T5" fmla="*/ 0 h 71"/>
                <a:gd name="T6" fmla="*/ 53 w 53"/>
                <a:gd name="T7" fmla="*/ 62 h 71"/>
                <a:gd name="T8" fmla="*/ 13 w 53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1">
                  <a:moveTo>
                    <a:pt x="13" y="71"/>
                  </a:moveTo>
                  <a:lnTo>
                    <a:pt x="0" y="10"/>
                  </a:lnTo>
                  <a:lnTo>
                    <a:pt x="39" y="0"/>
                  </a:lnTo>
                  <a:lnTo>
                    <a:pt x="53" y="62"/>
                  </a:lnTo>
                  <a:lnTo>
                    <a:pt x="13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16"/>
            <p:cNvSpPr/>
            <p:nvPr/>
          </p:nvSpPr>
          <p:spPr bwMode="auto">
            <a:xfrm>
              <a:off x="3648075" y="5916614"/>
              <a:ext cx="76200" cy="104775"/>
            </a:xfrm>
            <a:custGeom>
              <a:avLst/>
              <a:gdLst>
                <a:gd name="T0" fmla="*/ 6 w 48"/>
                <a:gd name="T1" fmla="*/ 66 h 66"/>
                <a:gd name="T2" fmla="*/ 0 w 48"/>
                <a:gd name="T3" fmla="*/ 4 h 66"/>
                <a:gd name="T4" fmla="*/ 41 w 48"/>
                <a:gd name="T5" fmla="*/ 0 h 66"/>
                <a:gd name="T6" fmla="*/ 48 w 48"/>
                <a:gd name="T7" fmla="*/ 62 h 66"/>
                <a:gd name="T8" fmla="*/ 6 w 48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6">
                  <a:moveTo>
                    <a:pt x="6" y="66"/>
                  </a:moveTo>
                  <a:lnTo>
                    <a:pt x="0" y="4"/>
                  </a:lnTo>
                  <a:lnTo>
                    <a:pt x="41" y="0"/>
                  </a:lnTo>
                  <a:lnTo>
                    <a:pt x="48" y="62"/>
                  </a:lnTo>
                  <a:lnTo>
                    <a:pt x="6" y="6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Freeform 17"/>
            <p:cNvSpPr/>
            <p:nvPr/>
          </p:nvSpPr>
          <p:spPr bwMode="auto">
            <a:xfrm>
              <a:off x="3328988" y="5934076"/>
              <a:ext cx="66675" cy="101600"/>
            </a:xfrm>
            <a:custGeom>
              <a:avLst/>
              <a:gdLst>
                <a:gd name="T0" fmla="*/ 41 w 42"/>
                <a:gd name="T1" fmla="*/ 64 h 64"/>
                <a:gd name="T2" fmla="*/ 0 w 42"/>
                <a:gd name="T3" fmla="*/ 64 h 64"/>
                <a:gd name="T4" fmla="*/ 0 w 42"/>
                <a:gd name="T5" fmla="*/ 0 h 64"/>
                <a:gd name="T6" fmla="*/ 42 w 42"/>
                <a:gd name="T7" fmla="*/ 0 h 64"/>
                <a:gd name="T8" fmla="*/ 41 w 42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4">
                  <a:moveTo>
                    <a:pt x="41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41" y="6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18"/>
            <p:cNvSpPr/>
            <p:nvPr/>
          </p:nvSpPr>
          <p:spPr bwMode="auto">
            <a:xfrm>
              <a:off x="2998788" y="5907089"/>
              <a:ext cx="77788" cy="107950"/>
            </a:xfrm>
            <a:custGeom>
              <a:avLst/>
              <a:gdLst>
                <a:gd name="T0" fmla="*/ 42 w 49"/>
                <a:gd name="T1" fmla="*/ 68 h 68"/>
                <a:gd name="T2" fmla="*/ 0 w 49"/>
                <a:gd name="T3" fmla="*/ 63 h 68"/>
                <a:gd name="T4" fmla="*/ 9 w 49"/>
                <a:gd name="T5" fmla="*/ 0 h 68"/>
                <a:gd name="T6" fmla="*/ 49 w 49"/>
                <a:gd name="T7" fmla="*/ 6 h 68"/>
                <a:gd name="T8" fmla="*/ 42 w 49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8">
                  <a:moveTo>
                    <a:pt x="42" y="68"/>
                  </a:moveTo>
                  <a:lnTo>
                    <a:pt x="0" y="63"/>
                  </a:lnTo>
                  <a:lnTo>
                    <a:pt x="9" y="0"/>
                  </a:lnTo>
                  <a:lnTo>
                    <a:pt x="49" y="6"/>
                  </a:lnTo>
                  <a:lnTo>
                    <a:pt x="42" y="6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Rectangle 19"/>
            <p:cNvSpPr>
              <a:spLocks noChangeArrowheads="1"/>
            </p:cNvSpPr>
            <p:nvPr/>
          </p:nvSpPr>
          <p:spPr bwMode="auto">
            <a:xfrm>
              <a:off x="3357563" y="579439"/>
              <a:ext cx="66675" cy="98425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Freeform 20"/>
            <p:cNvSpPr/>
            <p:nvPr/>
          </p:nvSpPr>
          <p:spPr bwMode="auto">
            <a:xfrm>
              <a:off x="3676650" y="595314"/>
              <a:ext cx="76200" cy="106363"/>
            </a:xfrm>
            <a:custGeom>
              <a:avLst/>
              <a:gdLst>
                <a:gd name="T0" fmla="*/ 40 w 48"/>
                <a:gd name="T1" fmla="*/ 67 h 67"/>
                <a:gd name="T2" fmla="*/ 0 w 48"/>
                <a:gd name="T3" fmla="*/ 62 h 67"/>
                <a:gd name="T4" fmla="*/ 7 w 48"/>
                <a:gd name="T5" fmla="*/ 0 h 67"/>
                <a:gd name="T6" fmla="*/ 48 w 48"/>
                <a:gd name="T7" fmla="*/ 4 h 67"/>
                <a:gd name="T8" fmla="*/ 40 w 48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7">
                  <a:moveTo>
                    <a:pt x="40" y="67"/>
                  </a:moveTo>
                  <a:lnTo>
                    <a:pt x="0" y="62"/>
                  </a:lnTo>
                  <a:lnTo>
                    <a:pt x="7" y="0"/>
                  </a:lnTo>
                  <a:lnTo>
                    <a:pt x="48" y="4"/>
                  </a:lnTo>
                  <a:lnTo>
                    <a:pt x="40" y="6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21"/>
            <p:cNvSpPr/>
            <p:nvPr/>
          </p:nvSpPr>
          <p:spPr bwMode="auto">
            <a:xfrm>
              <a:off x="3989388" y="650876"/>
              <a:ext cx="88900" cy="112713"/>
            </a:xfrm>
            <a:custGeom>
              <a:avLst/>
              <a:gdLst>
                <a:gd name="T0" fmla="*/ 40 w 56"/>
                <a:gd name="T1" fmla="*/ 71 h 71"/>
                <a:gd name="T2" fmla="*/ 0 w 56"/>
                <a:gd name="T3" fmla="*/ 60 h 71"/>
                <a:gd name="T4" fmla="*/ 16 w 56"/>
                <a:gd name="T5" fmla="*/ 0 h 71"/>
                <a:gd name="T6" fmla="*/ 56 w 56"/>
                <a:gd name="T7" fmla="*/ 10 h 71"/>
                <a:gd name="T8" fmla="*/ 40 w 56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1">
                  <a:moveTo>
                    <a:pt x="40" y="71"/>
                  </a:moveTo>
                  <a:lnTo>
                    <a:pt x="0" y="60"/>
                  </a:lnTo>
                  <a:lnTo>
                    <a:pt x="16" y="0"/>
                  </a:lnTo>
                  <a:lnTo>
                    <a:pt x="56" y="10"/>
                  </a:lnTo>
                  <a:lnTo>
                    <a:pt x="40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22"/>
            <p:cNvSpPr/>
            <p:nvPr/>
          </p:nvSpPr>
          <p:spPr bwMode="auto">
            <a:xfrm>
              <a:off x="4294188" y="744539"/>
              <a:ext cx="96838" cy="117475"/>
            </a:xfrm>
            <a:custGeom>
              <a:avLst/>
              <a:gdLst>
                <a:gd name="T0" fmla="*/ 39 w 61"/>
                <a:gd name="T1" fmla="*/ 74 h 74"/>
                <a:gd name="T2" fmla="*/ 0 w 61"/>
                <a:gd name="T3" fmla="*/ 59 h 74"/>
                <a:gd name="T4" fmla="*/ 23 w 61"/>
                <a:gd name="T5" fmla="*/ 0 h 74"/>
                <a:gd name="T6" fmla="*/ 61 w 61"/>
                <a:gd name="T7" fmla="*/ 15 h 74"/>
                <a:gd name="T8" fmla="*/ 39 w 61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4">
                  <a:moveTo>
                    <a:pt x="39" y="74"/>
                  </a:moveTo>
                  <a:lnTo>
                    <a:pt x="0" y="59"/>
                  </a:lnTo>
                  <a:lnTo>
                    <a:pt x="23" y="0"/>
                  </a:lnTo>
                  <a:lnTo>
                    <a:pt x="61" y="15"/>
                  </a:lnTo>
                  <a:lnTo>
                    <a:pt x="39" y="7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23"/>
            <p:cNvSpPr/>
            <p:nvPr/>
          </p:nvSpPr>
          <p:spPr bwMode="auto">
            <a:xfrm>
              <a:off x="4586288" y="877889"/>
              <a:ext cx="104775" cy="119063"/>
            </a:xfrm>
            <a:custGeom>
              <a:avLst/>
              <a:gdLst>
                <a:gd name="T0" fmla="*/ 37 w 66"/>
                <a:gd name="T1" fmla="*/ 75 h 75"/>
                <a:gd name="T2" fmla="*/ 0 w 66"/>
                <a:gd name="T3" fmla="*/ 55 h 75"/>
                <a:gd name="T4" fmla="*/ 30 w 66"/>
                <a:gd name="T5" fmla="*/ 0 h 75"/>
                <a:gd name="T6" fmla="*/ 66 w 66"/>
                <a:gd name="T7" fmla="*/ 19 h 75"/>
                <a:gd name="T8" fmla="*/ 37 w 66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75">
                  <a:moveTo>
                    <a:pt x="37" y="75"/>
                  </a:moveTo>
                  <a:lnTo>
                    <a:pt x="0" y="55"/>
                  </a:lnTo>
                  <a:lnTo>
                    <a:pt x="30" y="0"/>
                  </a:lnTo>
                  <a:lnTo>
                    <a:pt x="66" y="19"/>
                  </a:lnTo>
                  <a:lnTo>
                    <a:pt x="37" y="7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24"/>
            <p:cNvSpPr/>
            <p:nvPr/>
          </p:nvSpPr>
          <p:spPr bwMode="auto">
            <a:xfrm>
              <a:off x="4860925" y="1046164"/>
              <a:ext cx="111125" cy="119063"/>
            </a:xfrm>
            <a:custGeom>
              <a:avLst/>
              <a:gdLst>
                <a:gd name="T0" fmla="*/ 34 w 70"/>
                <a:gd name="T1" fmla="*/ 75 h 75"/>
                <a:gd name="T2" fmla="*/ 0 w 70"/>
                <a:gd name="T3" fmla="*/ 52 h 75"/>
                <a:gd name="T4" fmla="*/ 35 w 70"/>
                <a:gd name="T5" fmla="*/ 0 h 75"/>
                <a:gd name="T6" fmla="*/ 70 w 70"/>
                <a:gd name="T7" fmla="*/ 23 h 75"/>
                <a:gd name="T8" fmla="*/ 34 w 70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5">
                  <a:moveTo>
                    <a:pt x="34" y="75"/>
                  </a:moveTo>
                  <a:lnTo>
                    <a:pt x="0" y="52"/>
                  </a:lnTo>
                  <a:lnTo>
                    <a:pt x="35" y="0"/>
                  </a:lnTo>
                  <a:lnTo>
                    <a:pt x="70" y="23"/>
                  </a:lnTo>
                  <a:lnTo>
                    <a:pt x="34" y="7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25"/>
            <p:cNvSpPr/>
            <p:nvPr/>
          </p:nvSpPr>
          <p:spPr bwMode="auto">
            <a:xfrm>
              <a:off x="5113338" y="1247776"/>
              <a:ext cx="115888" cy="117475"/>
            </a:xfrm>
            <a:custGeom>
              <a:avLst/>
              <a:gdLst>
                <a:gd name="T0" fmla="*/ 31 w 73"/>
                <a:gd name="T1" fmla="*/ 74 h 74"/>
                <a:gd name="T2" fmla="*/ 0 w 73"/>
                <a:gd name="T3" fmla="*/ 46 h 74"/>
                <a:gd name="T4" fmla="*/ 42 w 73"/>
                <a:gd name="T5" fmla="*/ 0 h 74"/>
                <a:gd name="T6" fmla="*/ 73 w 73"/>
                <a:gd name="T7" fmla="*/ 27 h 74"/>
                <a:gd name="T8" fmla="*/ 31 w 73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31" y="74"/>
                  </a:moveTo>
                  <a:lnTo>
                    <a:pt x="0" y="46"/>
                  </a:lnTo>
                  <a:lnTo>
                    <a:pt x="42" y="0"/>
                  </a:lnTo>
                  <a:lnTo>
                    <a:pt x="73" y="27"/>
                  </a:lnTo>
                  <a:lnTo>
                    <a:pt x="31" y="7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26"/>
            <p:cNvSpPr/>
            <p:nvPr/>
          </p:nvSpPr>
          <p:spPr bwMode="auto">
            <a:xfrm>
              <a:off x="5341938" y="1479551"/>
              <a:ext cx="117475" cy="114300"/>
            </a:xfrm>
            <a:custGeom>
              <a:avLst/>
              <a:gdLst>
                <a:gd name="T0" fmla="*/ 27 w 74"/>
                <a:gd name="T1" fmla="*/ 72 h 72"/>
                <a:gd name="T2" fmla="*/ 0 w 74"/>
                <a:gd name="T3" fmla="*/ 41 h 72"/>
                <a:gd name="T4" fmla="*/ 46 w 74"/>
                <a:gd name="T5" fmla="*/ 0 h 72"/>
                <a:gd name="T6" fmla="*/ 74 w 74"/>
                <a:gd name="T7" fmla="*/ 31 h 72"/>
                <a:gd name="T8" fmla="*/ 27 w 74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2">
                  <a:moveTo>
                    <a:pt x="27" y="72"/>
                  </a:moveTo>
                  <a:lnTo>
                    <a:pt x="0" y="41"/>
                  </a:lnTo>
                  <a:lnTo>
                    <a:pt x="46" y="0"/>
                  </a:lnTo>
                  <a:lnTo>
                    <a:pt x="74" y="31"/>
                  </a:lnTo>
                  <a:lnTo>
                    <a:pt x="27" y="7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27"/>
            <p:cNvSpPr/>
            <p:nvPr/>
          </p:nvSpPr>
          <p:spPr bwMode="auto">
            <a:xfrm>
              <a:off x="5538788" y="1736726"/>
              <a:ext cx="119063" cy="111125"/>
            </a:xfrm>
            <a:custGeom>
              <a:avLst/>
              <a:gdLst>
                <a:gd name="T0" fmla="*/ 23 w 75"/>
                <a:gd name="T1" fmla="*/ 70 h 70"/>
                <a:gd name="T2" fmla="*/ 0 w 75"/>
                <a:gd name="T3" fmla="*/ 36 h 70"/>
                <a:gd name="T4" fmla="*/ 52 w 75"/>
                <a:gd name="T5" fmla="*/ 0 h 70"/>
                <a:gd name="T6" fmla="*/ 75 w 75"/>
                <a:gd name="T7" fmla="*/ 35 h 70"/>
                <a:gd name="T8" fmla="*/ 23 w 75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0">
                  <a:moveTo>
                    <a:pt x="23" y="70"/>
                  </a:moveTo>
                  <a:lnTo>
                    <a:pt x="0" y="36"/>
                  </a:lnTo>
                  <a:lnTo>
                    <a:pt x="52" y="0"/>
                  </a:lnTo>
                  <a:lnTo>
                    <a:pt x="75" y="35"/>
                  </a:lnTo>
                  <a:lnTo>
                    <a:pt x="23" y="7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28"/>
            <p:cNvSpPr/>
            <p:nvPr/>
          </p:nvSpPr>
          <p:spPr bwMode="auto">
            <a:xfrm>
              <a:off x="5707063" y="2017714"/>
              <a:ext cx="119063" cy="104775"/>
            </a:xfrm>
            <a:custGeom>
              <a:avLst/>
              <a:gdLst>
                <a:gd name="T0" fmla="*/ 19 w 75"/>
                <a:gd name="T1" fmla="*/ 66 h 66"/>
                <a:gd name="T2" fmla="*/ 0 w 75"/>
                <a:gd name="T3" fmla="*/ 30 h 66"/>
                <a:gd name="T4" fmla="*/ 56 w 75"/>
                <a:gd name="T5" fmla="*/ 0 h 66"/>
                <a:gd name="T6" fmla="*/ 75 w 75"/>
                <a:gd name="T7" fmla="*/ 37 h 66"/>
                <a:gd name="T8" fmla="*/ 19 w 7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6">
                  <a:moveTo>
                    <a:pt x="19" y="66"/>
                  </a:moveTo>
                  <a:lnTo>
                    <a:pt x="0" y="30"/>
                  </a:lnTo>
                  <a:lnTo>
                    <a:pt x="56" y="0"/>
                  </a:lnTo>
                  <a:lnTo>
                    <a:pt x="75" y="37"/>
                  </a:lnTo>
                  <a:lnTo>
                    <a:pt x="19" y="6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29"/>
            <p:cNvSpPr/>
            <p:nvPr/>
          </p:nvSpPr>
          <p:spPr bwMode="auto">
            <a:xfrm>
              <a:off x="5840413" y="2317751"/>
              <a:ext cx="115888" cy="96838"/>
            </a:xfrm>
            <a:custGeom>
              <a:avLst/>
              <a:gdLst>
                <a:gd name="T0" fmla="*/ 14 w 73"/>
                <a:gd name="T1" fmla="*/ 61 h 61"/>
                <a:gd name="T2" fmla="*/ 0 w 73"/>
                <a:gd name="T3" fmla="*/ 22 h 61"/>
                <a:gd name="T4" fmla="*/ 59 w 73"/>
                <a:gd name="T5" fmla="*/ 0 h 61"/>
                <a:gd name="T6" fmla="*/ 73 w 73"/>
                <a:gd name="T7" fmla="*/ 39 h 61"/>
                <a:gd name="T8" fmla="*/ 14 w 73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1">
                  <a:moveTo>
                    <a:pt x="14" y="61"/>
                  </a:moveTo>
                  <a:lnTo>
                    <a:pt x="0" y="22"/>
                  </a:lnTo>
                  <a:lnTo>
                    <a:pt x="59" y="0"/>
                  </a:lnTo>
                  <a:lnTo>
                    <a:pt x="73" y="39"/>
                  </a:lnTo>
                  <a:lnTo>
                    <a:pt x="14" y="6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30"/>
            <p:cNvSpPr/>
            <p:nvPr/>
          </p:nvSpPr>
          <p:spPr bwMode="auto">
            <a:xfrm>
              <a:off x="5935663" y="2633664"/>
              <a:ext cx="112713" cy="87313"/>
            </a:xfrm>
            <a:custGeom>
              <a:avLst/>
              <a:gdLst>
                <a:gd name="T0" fmla="*/ 11 w 71"/>
                <a:gd name="T1" fmla="*/ 55 h 55"/>
                <a:gd name="T2" fmla="*/ 0 w 71"/>
                <a:gd name="T3" fmla="*/ 14 h 55"/>
                <a:gd name="T4" fmla="*/ 63 w 71"/>
                <a:gd name="T5" fmla="*/ 0 h 55"/>
                <a:gd name="T6" fmla="*/ 71 w 71"/>
                <a:gd name="T7" fmla="*/ 40 h 55"/>
                <a:gd name="T8" fmla="*/ 11 w 71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5">
                  <a:moveTo>
                    <a:pt x="11" y="55"/>
                  </a:moveTo>
                  <a:lnTo>
                    <a:pt x="0" y="14"/>
                  </a:lnTo>
                  <a:lnTo>
                    <a:pt x="63" y="0"/>
                  </a:lnTo>
                  <a:lnTo>
                    <a:pt x="71" y="40"/>
                  </a:lnTo>
                  <a:lnTo>
                    <a:pt x="11" y="5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31"/>
            <p:cNvSpPr/>
            <p:nvPr/>
          </p:nvSpPr>
          <p:spPr bwMode="auto">
            <a:xfrm>
              <a:off x="5995988" y="2959101"/>
              <a:ext cx="107950" cy="76200"/>
            </a:xfrm>
            <a:custGeom>
              <a:avLst/>
              <a:gdLst>
                <a:gd name="T0" fmla="*/ 6 w 68"/>
                <a:gd name="T1" fmla="*/ 48 h 48"/>
                <a:gd name="T2" fmla="*/ 0 w 68"/>
                <a:gd name="T3" fmla="*/ 7 h 48"/>
                <a:gd name="T4" fmla="*/ 62 w 68"/>
                <a:gd name="T5" fmla="*/ 0 h 48"/>
                <a:gd name="T6" fmla="*/ 68 w 68"/>
                <a:gd name="T7" fmla="*/ 41 h 48"/>
                <a:gd name="T8" fmla="*/ 6 w 6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8">
                  <a:moveTo>
                    <a:pt x="6" y="48"/>
                  </a:moveTo>
                  <a:lnTo>
                    <a:pt x="0" y="7"/>
                  </a:lnTo>
                  <a:lnTo>
                    <a:pt x="62" y="0"/>
                  </a:lnTo>
                  <a:lnTo>
                    <a:pt x="68" y="41"/>
                  </a:lnTo>
                  <a:lnTo>
                    <a:pt x="6" y="4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Rectangle 32"/>
            <p:cNvSpPr>
              <a:spLocks noChangeArrowheads="1"/>
            </p:cNvSpPr>
            <p:nvPr/>
          </p:nvSpPr>
          <p:spPr bwMode="auto">
            <a:xfrm>
              <a:off x="6019800" y="3287714"/>
              <a:ext cx="98425" cy="66675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33"/>
            <p:cNvSpPr/>
            <p:nvPr/>
          </p:nvSpPr>
          <p:spPr bwMode="auto">
            <a:xfrm>
              <a:off x="5994400" y="3605214"/>
              <a:ext cx="104775" cy="77788"/>
            </a:xfrm>
            <a:custGeom>
              <a:avLst/>
              <a:gdLst>
                <a:gd name="T0" fmla="*/ 62 w 66"/>
                <a:gd name="T1" fmla="*/ 49 h 49"/>
                <a:gd name="T2" fmla="*/ 0 w 66"/>
                <a:gd name="T3" fmla="*/ 42 h 49"/>
                <a:gd name="T4" fmla="*/ 4 w 66"/>
                <a:gd name="T5" fmla="*/ 0 h 49"/>
                <a:gd name="T6" fmla="*/ 66 w 66"/>
                <a:gd name="T7" fmla="*/ 8 h 49"/>
                <a:gd name="T8" fmla="*/ 62 w 66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9">
                  <a:moveTo>
                    <a:pt x="62" y="49"/>
                  </a:moveTo>
                  <a:lnTo>
                    <a:pt x="0" y="42"/>
                  </a:lnTo>
                  <a:lnTo>
                    <a:pt x="4" y="0"/>
                  </a:lnTo>
                  <a:lnTo>
                    <a:pt x="66" y="8"/>
                  </a:lnTo>
                  <a:lnTo>
                    <a:pt x="62" y="4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34"/>
            <p:cNvSpPr/>
            <p:nvPr/>
          </p:nvSpPr>
          <p:spPr bwMode="auto">
            <a:xfrm>
              <a:off x="5929313" y="3919539"/>
              <a:ext cx="112713" cy="87313"/>
            </a:xfrm>
            <a:custGeom>
              <a:avLst/>
              <a:gdLst>
                <a:gd name="T0" fmla="*/ 61 w 71"/>
                <a:gd name="T1" fmla="*/ 55 h 55"/>
                <a:gd name="T2" fmla="*/ 0 w 71"/>
                <a:gd name="T3" fmla="*/ 40 h 55"/>
                <a:gd name="T4" fmla="*/ 10 w 71"/>
                <a:gd name="T5" fmla="*/ 0 h 55"/>
                <a:gd name="T6" fmla="*/ 71 w 71"/>
                <a:gd name="T7" fmla="*/ 16 h 55"/>
                <a:gd name="T8" fmla="*/ 61 w 71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5">
                  <a:moveTo>
                    <a:pt x="61" y="55"/>
                  </a:moveTo>
                  <a:lnTo>
                    <a:pt x="0" y="40"/>
                  </a:lnTo>
                  <a:lnTo>
                    <a:pt x="10" y="0"/>
                  </a:lnTo>
                  <a:lnTo>
                    <a:pt x="71" y="16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35"/>
            <p:cNvSpPr/>
            <p:nvPr/>
          </p:nvSpPr>
          <p:spPr bwMode="auto">
            <a:xfrm>
              <a:off x="5827713" y="4224339"/>
              <a:ext cx="117475" cy="96838"/>
            </a:xfrm>
            <a:custGeom>
              <a:avLst/>
              <a:gdLst>
                <a:gd name="T0" fmla="*/ 60 w 74"/>
                <a:gd name="T1" fmla="*/ 61 h 61"/>
                <a:gd name="T2" fmla="*/ 0 w 74"/>
                <a:gd name="T3" fmla="*/ 38 h 61"/>
                <a:gd name="T4" fmla="*/ 16 w 74"/>
                <a:gd name="T5" fmla="*/ 0 h 61"/>
                <a:gd name="T6" fmla="*/ 74 w 74"/>
                <a:gd name="T7" fmla="*/ 22 h 61"/>
                <a:gd name="T8" fmla="*/ 60 w 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1">
                  <a:moveTo>
                    <a:pt x="60" y="61"/>
                  </a:moveTo>
                  <a:lnTo>
                    <a:pt x="0" y="38"/>
                  </a:lnTo>
                  <a:lnTo>
                    <a:pt x="16" y="0"/>
                  </a:lnTo>
                  <a:lnTo>
                    <a:pt x="74" y="22"/>
                  </a:lnTo>
                  <a:lnTo>
                    <a:pt x="60" y="6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36"/>
            <p:cNvSpPr/>
            <p:nvPr/>
          </p:nvSpPr>
          <p:spPr bwMode="auto">
            <a:xfrm>
              <a:off x="5692775" y="4514851"/>
              <a:ext cx="119063" cy="104775"/>
            </a:xfrm>
            <a:custGeom>
              <a:avLst/>
              <a:gdLst>
                <a:gd name="T0" fmla="*/ 55 w 75"/>
                <a:gd name="T1" fmla="*/ 66 h 66"/>
                <a:gd name="T2" fmla="*/ 0 w 75"/>
                <a:gd name="T3" fmla="*/ 37 h 66"/>
                <a:gd name="T4" fmla="*/ 20 w 75"/>
                <a:gd name="T5" fmla="*/ 0 h 66"/>
                <a:gd name="T6" fmla="*/ 75 w 75"/>
                <a:gd name="T7" fmla="*/ 30 h 66"/>
                <a:gd name="T8" fmla="*/ 55 w 7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6">
                  <a:moveTo>
                    <a:pt x="55" y="66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75" y="30"/>
                  </a:lnTo>
                  <a:lnTo>
                    <a:pt x="55" y="6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37"/>
            <p:cNvSpPr/>
            <p:nvPr/>
          </p:nvSpPr>
          <p:spPr bwMode="auto">
            <a:xfrm>
              <a:off x="5522913" y="4787901"/>
              <a:ext cx="119063" cy="112713"/>
            </a:xfrm>
            <a:custGeom>
              <a:avLst/>
              <a:gdLst>
                <a:gd name="T0" fmla="*/ 52 w 75"/>
                <a:gd name="T1" fmla="*/ 71 h 71"/>
                <a:gd name="T2" fmla="*/ 0 w 75"/>
                <a:gd name="T3" fmla="*/ 35 h 71"/>
                <a:gd name="T4" fmla="*/ 25 w 75"/>
                <a:gd name="T5" fmla="*/ 0 h 71"/>
                <a:gd name="T6" fmla="*/ 75 w 75"/>
                <a:gd name="T7" fmla="*/ 36 h 71"/>
                <a:gd name="T8" fmla="*/ 52 w 75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1">
                  <a:moveTo>
                    <a:pt x="52" y="71"/>
                  </a:moveTo>
                  <a:lnTo>
                    <a:pt x="0" y="35"/>
                  </a:lnTo>
                  <a:lnTo>
                    <a:pt x="25" y="0"/>
                  </a:lnTo>
                  <a:lnTo>
                    <a:pt x="75" y="36"/>
                  </a:lnTo>
                  <a:lnTo>
                    <a:pt x="52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38"/>
            <p:cNvSpPr/>
            <p:nvPr/>
          </p:nvSpPr>
          <p:spPr bwMode="auto">
            <a:xfrm>
              <a:off x="5321300" y="5040314"/>
              <a:ext cx="119063" cy="115888"/>
            </a:xfrm>
            <a:custGeom>
              <a:avLst/>
              <a:gdLst>
                <a:gd name="T0" fmla="*/ 47 w 75"/>
                <a:gd name="T1" fmla="*/ 73 h 73"/>
                <a:gd name="T2" fmla="*/ 0 w 75"/>
                <a:gd name="T3" fmla="*/ 31 h 73"/>
                <a:gd name="T4" fmla="*/ 29 w 75"/>
                <a:gd name="T5" fmla="*/ 0 h 73"/>
                <a:gd name="T6" fmla="*/ 75 w 75"/>
                <a:gd name="T7" fmla="*/ 42 h 73"/>
                <a:gd name="T8" fmla="*/ 47 w 75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3">
                  <a:moveTo>
                    <a:pt x="47" y="73"/>
                  </a:moveTo>
                  <a:lnTo>
                    <a:pt x="0" y="31"/>
                  </a:lnTo>
                  <a:lnTo>
                    <a:pt x="29" y="0"/>
                  </a:lnTo>
                  <a:lnTo>
                    <a:pt x="75" y="42"/>
                  </a:lnTo>
                  <a:lnTo>
                    <a:pt x="47" y="7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39"/>
            <p:cNvSpPr/>
            <p:nvPr/>
          </p:nvSpPr>
          <p:spPr bwMode="auto">
            <a:xfrm>
              <a:off x="5091113" y="5265739"/>
              <a:ext cx="117475" cy="119063"/>
            </a:xfrm>
            <a:custGeom>
              <a:avLst/>
              <a:gdLst>
                <a:gd name="T0" fmla="*/ 42 w 74"/>
                <a:gd name="T1" fmla="*/ 75 h 75"/>
                <a:gd name="T2" fmla="*/ 0 w 74"/>
                <a:gd name="T3" fmla="*/ 27 h 75"/>
                <a:gd name="T4" fmla="*/ 32 w 74"/>
                <a:gd name="T5" fmla="*/ 0 h 75"/>
                <a:gd name="T6" fmla="*/ 74 w 74"/>
                <a:gd name="T7" fmla="*/ 48 h 75"/>
                <a:gd name="T8" fmla="*/ 42 w 7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5">
                  <a:moveTo>
                    <a:pt x="42" y="75"/>
                  </a:moveTo>
                  <a:lnTo>
                    <a:pt x="0" y="27"/>
                  </a:lnTo>
                  <a:lnTo>
                    <a:pt x="32" y="0"/>
                  </a:lnTo>
                  <a:lnTo>
                    <a:pt x="74" y="48"/>
                  </a:lnTo>
                  <a:lnTo>
                    <a:pt x="42" y="7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40"/>
            <p:cNvSpPr/>
            <p:nvPr/>
          </p:nvSpPr>
          <p:spPr bwMode="auto">
            <a:xfrm>
              <a:off x="4838700" y="5462589"/>
              <a:ext cx="109538" cy="120650"/>
            </a:xfrm>
            <a:custGeom>
              <a:avLst/>
              <a:gdLst>
                <a:gd name="T0" fmla="*/ 35 w 69"/>
                <a:gd name="T1" fmla="*/ 76 h 76"/>
                <a:gd name="T2" fmla="*/ 0 w 69"/>
                <a:gd name="T3" fmla="*/ 24 h 76"/>
                <a:gd name="T4" fmla="*/ 33 w 69"/>
                <a:gd name="T5" fmla="*/ 0 h 76"/>
                <a:gd name="T6" fmla="*/ 69 w 69"/>
                <a:gd name="T7" fmla="*/ 53 h 76"/>
                <a:gd name="T8" fmla="*/ 35 w 69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6">
                  <a:moveTo>
                    <a:pt x="35" y="76"/>
                  </a:moveTo>
                  <a:lnTo>
                    <a:pt x="0" y="24"/>
                  </a:lnTo>
                  <a:lnTo>
                    <a:pt x="33" y="0"/>
                  </a:lnTo>
                  <a:lnTo>
                    <a:pt x="69" y="53"/>
                  </a:lnTo>
                  <a:lnTo>
                    <a:pt x="35" y="7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41"/>
            <p:cNvSpPr/>
            <p:nvPr/>
          </p:nvSpPr>
          <p:spPr bwMode="auto">
            <a:xfrm>
              <a:off x="4560888" y="5629276"/>
              <a:ext cx="104775" cy="119063"/>
            </a:xfrm>
            <a:custGeom>
              <a:avLst/>
              <a:gdLst>
                <a:gd name="T0" fmla="*/ 29 w 66"/>
                <a:gd name="T1" fmla="*/ 75 h 75"/>
                <a:gd name="T2" fmla="*/ 0 w 66"/>
                <a:gd name="T3" fmla="*/ 20 h 75"/>
                <a:gd name="T4" fmla="*/ 37 w 66"/>
                <a:gd name="T5" fmla="*/ 0 h 75"/>
                <a:gd name="T6" fmla="*/ 66 w 66"/>
                <a:gd name="T7" fmla="*/ 56 h 75"/>
                <a:gd name="T8" fmla="*/ 29 w 66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75">
                  <a:moveTo>
                    <a:pt x="29" y="75"/>
                  </a:moveTo>
                  <a:lnTo>
                    <a:pt x="0" y="20"/>
                  </a:lnTo>
                  <a:lnTo>
                    <a:pt x="37" y="0"/>
                  </a:lnTo>
                  <a:lnTo>
                    <a:pt x="66" y="56"/>
                  </a:lnTo>
                  <a:lnTo>
                    <a:pt x="29" y="7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42"/>
            <p:cNvSpPr/>
            <p:nvPr/>
          </p:nvSpPr>
          <p:spPr bwMode="auto">
            <a:xfrm>
              <a:off x="4268788" y="5762626"/>
              <a:ext cx="96838" cy="114300"/>
            </a:xfrm>
            <a:custGeom>
              <a:avLst/>
              <a:gdLst>
                <a:gd name="T0" fmla="*/ 22 w 61"/>
                <a:gd name="T1" fmla="*/ 72 h 72"/>
                <a:gd name="T2" fmla="*/ 0 w 61"/>
                <a:gd name="T3" fmla="*/ 14 h 72"/>
                <a:gd name="T4" fmla="*/ 39 w 61"/>
                <a:gd name="T5" fmla="*/ 0 h 72"/>
                <a:gd name="T6" fmla="*/ 61 w 61"/>
                <a:gd name="T7" fmla="*/ 59 h 72"/>
                <a:gd name="T8" fmla="*/ 22 w 61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2">
                  <a:moveTo>
                    <a:pt x="22" y="72"/>
                  </a:moveTo>
                  <a:lnTo>
                    <a:pt x="0" y="14"/>
                  </a:lnTo>
                  <a:lnTo>
                    <a:pt x="39" y="0"/>
                  </a:lnTo>
                  <a:lnTo>
                    <a:pt x="61" y="59"/>
                  </a:lnTo>
                  <a:lnTo>
                    <a:pt x="22" y="7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43"/>
            <p:cNvSpPr/>
            <p:nvPr/>
          </p:nvSpPr>
          <p:spPr bwMode="auto">
            <a:xfrm>
              <a:off x="2674938" y="5842001"/>
              <a:ext cx="88900" cy="115888"/>
            </a:xfrm>
            <a:custGeom>
              <a:avLst/>
              <a:gdLst>
                <a:gd name="T0" fmla="*/ 41 w 56"/>
                <a:gd name="T1" fmla="*/ 73 h 73"/>
                <a:gd name="T2" fmla="*/ 0 w 56"/>
                <a:gd name="T3" fmla="*/ 61 h 73"/>
                <a:gd name="T4" fmla="*/ 16 w 56"/>
                <a:gd name="T5" fmla="*/ 0 h 73"/>
                <a:gd name="T6" fmla="*/ 56 w 56"/>
                <a:gd name="T7" fmla="*/ 10 h 73"/>
                <a:gd name="T8" fmla="*/ 41 w 56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3">
                  <a:moveTo>
                    <a:pt x="41" y="73"/>
                  </a:moveTo>
                  <a:lnTo>
                    <a:pt x="0" y="61"/>
                  </a:lnTo>
                  <a:lnTo>
                    <a:pt x="16" y="0"/>
                  </a:lnTo>
                  <a:lnTo>
                    <a:pt x="56" y="10"/>
                  </a:lnTo>
                  <a:lnTo>
                    <a:pt x="41" y="7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44"/>
            <p:cNvSpPr/>
            <p:nvPr/>
          </p:nvSpPr>
          <p:spPr bwMode="auto">
            <a:xfrm>
              <a:off x="2362200" y="5741989"/>
              <a:ext cx="100013" cy="115888"/>
            </a:xfrm>
            <a:custGeom>
              <a:avLst/>
              <a:gdLst>
                <a:gd name="T0" fmla="*/ 39 w 63"/>
                <a:gd name="T1" fmla="*/ 73 h 73"/>
                <a:gd name="T2" fmla="*/ 0 w 63"/>
                <a:gd name="T3" fmla="*/ 57 h 73"/>
                <a:gd name="T4" fmla="*/ 23 w 63"/>
                <a:gd name="T5" fmla="*/ 0 h 73"/>
                <a:gd name="T6" fmla="*/ 63 w 63"/>
                <a:gd name="T7" fmla="*/ 14 h 73"/>
                <a:gd name="T8" fmla="*/ 39 w 63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3">
                  <a:moveTo>
                    <a:pt x="39" y="73"/>
                  </a:moveTo>
                  <a:lnTo>
                    <a:pt x="0" y="57"/>
                  </a:lnTo>
                  <a:lnTo>
                    <a:pt x="23" y="0"/>
                  </a:lnTo>
                  <a:lnTo>
                    <a:pt x="63" y="14"/>
                  </a:lnTo>
                  <a:lnTo>
                    <a:pt x="39" y="7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45"/>
            <p:cNvSpPr/>
            <p:nvPr/>
          </p:nvSpPr>
          <p:spPr bwMode="auto">
            <a:xfrm>
              <a:off x="2063750" y="5603876"/>
              <a:ext cx="106363" cy="119063"/>
            </a:xfrm>
            <a:custGeom>
              <a:avLst/>
              <a:gdLst>
                <a:gd name="T0" fmla="*/ 36 w 67"/>
                <a:gd name="T1" fmla="*/ 75 h 75"/>
                <a:gd name="T2" fmla="*/ 0 w 67"/>
                <a:gd name="T3" fmla="*/ 55 h 75"/>
                <a:gd name="T4" fmla="*/ 31 w 67"/>
                <a:gd name="T5" fmla="*/ 0 h 75"/>
                <a:gd name="T6" fmla="*/ 67 w 67"/>
                <a:gd name="T7" fmla="*/ 19 h 75"/>
                <a:gd name="T8" fmla="*/ 36 w 67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5">
                  <a:moveTo>
                    <a:pt x="36" y="75"/>
                  </a:moveTo>
                  <a:lnTo>
                    <a:pt x="0" y="55"/>
                  </a:lnTo>
                  <a:lnTo>
                    <a:pt x="31" y="0"/>
                  </a:lnTo>
                  <a:lnTo>
                    <a:pt x="67" y="19"/>
                  </a:lnTo>
                  <a:lnTo>
                    <a:pt x="36" y="7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46"/>
            <p:cNvSpPr/>
            <p:nvPr/>
          </p:nvSpPr>
          <p:spPr bwMode="auto">
            <a:xfrm>
              <a:off x="1785938" y="5430839"/>
              <a:ext cx="112713" cy="119063"/>
            </a:xfrm>
            <a:custGeom>
              <a:avLst/>
              <a:gdLst>
                <a:gd name="T0" fmla="*/ 33 w 71"/>
                <a:gd name="T1" fmla="*/ 75 h 75"/>
                <a:gd name="T2" fmla="*/ 0 w 71"/>
                <a:gd name="T3" fmla="*/ 52 h 75"/>
                <a:gd name="T4" fmla="*/ 36 w 71"/>
                <a:gd name="T5" fmla="*/ 0 h 75"/>
                <a:gd name="T6" fmla="*/ 71 w 71"/>
                <a:gd name="T7" fmla="*/ 25 h 75"/>
                <a:gd name="T8" fmla="*/ 33 w 71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5">
                  <a:moveTo>
                    <a:pt x="33" y="75"/>
                  </a:moveTo>
                  <a:lnTo>
                    <a:pt x="0" y="52"/>
                  </a:lnTo>
                  <a:lnTo>
                    <a:pt x="36" y="0"/>
                  </a:lnTo>
                  <a:lnTo>
                    <a:pt x="71" y="25"/>
                  </a:lnTo>
                  <a:lnTo>
                    <a:pt x="33" y="7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47"/>
            <p:cNvSpPr/>
            <p:nvPr/>
          </p:nvSpPr>
          <p:spPr bwMode="auto">
            <a:xfrm>
              <a:off x="1531938" y="5229226"/>
              <a:ext cx="114300" cy="117475"/>
            </a:xfrm>
            <a:custGeom>
              <a:avLst/>
              <a:gdLst>
                <a:gd name="T0" fmla="*/ 30 w 72"/>
                <a:gd name="T1" fmla="*/ 74 h 74"/>
                <a:gd name="T2" fmla="*/ 0 w 72"/>
                <a:gd name="T3" fmla="*/ 46 h 74"/>
                <a:gd name="T4" fmla="*/ 42 w 72"/>
                <a:gd name="T5" fmla="*/ 0 h 74"/>
                <a:gd name="T6" fmla="*/ 72 w 72"/>
                <a:gd name="T7" fmla="*/ 27 h 74"/>
                <a:gd name="T8" fmla="*/ 30 w 72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4">
                  <a:moveTo>
                    <a:pt x="30" y="74"/>
                  </a:moveTo>
                  <a:lnTo>
                    <a:pt x="0" y="46"/>
                  </a:lnTo>
                  <a:lnTo>
                    <a:pt x="42" y="0"/>
                  </a:lnTo>
                  <a:lnTo>
                    <a:pt x="72" y="27"/>
                  </a:lnTo>
                  <a:lnTo>
                    <a:pt x="30" y="7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48"/>
            <p:cNvSpPr/>
            <p:nvPr/>
          </p:nvSpPr>
          <p:spPr bwMode="auto">
            <a:xfrm>
              <a:off x="1303338" y="4997451"/>
              <a:ext cx="117475" cy="114300"/>
            </a:xfrm>
            <a:custGeom>
              <a:avLst/>
              <a:gdLst>
                <a:gd name="T0" fmla="*/ 26 w 74"/>
                <a:gd name="T1" fmla="*/ 72 h 72"/>
                <a:gd name="T2" fmla="*/ 0 w 74"/>
                <a:gd name="T3" fmla="*/ 42 h 72"/>
                <a:gd name="T4" fmla="*/ 48 w 74"/>
                <a:gd name="T5" fmla="*/ 0 h 72"/>
                <a:gd name="T6" fmla="*/ 74 w 74"/>
                <a:gd name="T7" fmla="*/ 32 h 72"/>
                <a:gd name="T8" fmla="*/ 26 w 74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2">
                  <a:moveTo>
                    <a:pt x="26" y="72"/>
                  </a:moveTo>
                  <a:lnTo>
                    <a:pt x="0" y="42"/>
                  </a:lnTo>
                  <a:lnTo>
                    <a:pt x="48" y="0"/>
                  </a:lnTo>
                  <a:lnTo>
                    <a:pt x="74" y="32"/>
                  </a:lnTo>
                  <a:lnTo>
                    <a:pt x="26" y="7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49"/>
            <p:cNvSpPr/>
            <p:nvPr/>
          </p:nvSpPr>
          <p:spPr bwMode="auto">
            <a:xfrm>
              <a:off x="1106488" y="4741864"/>
              <a:ext cx="119063" cy="111125"/>
            </a:xfrm>
            <a:custGeom>
              <a:avLst/>
              <a:gdLst>
                <a:gd name="T0" fmla="*/ 23 w 75"/>
                <a:gd name="T1" fmla="*/ 70 h 70"/>
                <a:gd name="T2" fmla="*/ 0 w 75"/>
                <a:gd name="T3" fmla="*/ 35 h 70"/>
                <a:gd name="T4" fmla="*/ 52 w 75"/>
                <a:gd name="T5" fmla="*/ 0 h 70"/>
                <a:gd name="T6" fmla="*/ 75 w 75"/>
                <a:gd name="T7" fmla="*/ 35 h 70"/>
                <a:gd name="T8" fmla="*/ 23 w 75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0">
                  <a:moveTo>
                    <a:pt x="23" y="70"/>
                  </a:moveTo>
                  <a:lnTo>
                    <a:pt x="0" y="35"/>
                  </a:lnTo>
                  <a:lnTo>
                    <a:pt x="52" y="0"/>
                  </a:lnTo>
                  <a:lnTo>
                    <a:pt x="75" y="35"/>
                  </a:lnTo>
                  <a:lnTo>
                    <a:pt x="23" y="7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50"/>
            <p:cNvSpPr/>
            <p:nvPr/>
          </p:nvSpPr>
          <p:spPr bwMode="auto">
            <a:xfrm>
              <a:off x="942975" y="4465639"/>
              <a:ext cx="119063" cy="104775"/>
            </a:xfrm>
            <a:custGeom>
              <a:avLst/>
              <a:gdLst>
                <a:gd name="T0" fmla="*/ 19 w 75"/>
                <a:gd name="T1" fmla="*/ 66 h 66"/>
                <a:gd name="T2" fmla="*/ 0 w 75"/>
                <a:gd name="T3" fmla="*/ 28 h 66"/>
                <a:gd name="T4" fmla="*/ 57 w 75"/>
                <a:gd name="T5" fmla="*/ 0 h 66"/>
                <a:gd name="T6" fmla="*/ 75 w 75"/>
                <a:gd name="T7" fmla="*/ 37 h 66"/>
                <a:gd name="T8" fmla="*/ 19 w 7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6">
                  <a:moveTo>
                    <a:pt x="19" y="66"/>
                  </a:moveTo>
                  <a:lnTo>
                    <a:pt x="0" y="28"/>
                  </a:lnTo>
                  <a:lnTo>
                    <a:pt x="57" y="0"/>
                  </a:lnTo>
                  <a:lnTo>
                    <a:pt x="75" y="37"/>
                  </a:lnTo>
                  <a:lnTo>
                    <a:pt x="19" y="6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51"/>
            <p:cNvSpPr/>
            <p:nvPr/>
          </p:nvSpPr>
          <p:spPr bwMode="auto">
            <a:xfrm>
              <a:off x="814388" y="4171951"/>
              <a:ext cx="117475" cy="93663"/>
            </a:xfrm>
            <a:custGeom>
              <a:avLst/>
              <a:gdLst>
                <a:gd name="T0" fmla="*/ 15 w 74"/>
                <a:gd name="T1" fmla="*/ 59 h 59"/>
                <a:gd name="T2" fmla="*/ 0 w 74"/>
                <a:gd name="T3" fmla="*/ 20 h 59"/>
                <a:gd name="T4" fmla="*/ 60 w 74"/>
                <a:gd name="T5" fmla="*/ 0 h 59"/>
                <a:gd name="T6" fmla="*/ 74 w 74"/>
                <a:gd name="T7" fmla="*/ 39 h 59"/>
                <a:gd name="T8" fmla="*/ 15 w 74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59">
                  <a:moveTo>
                    <a:pt x="15" y="59"/>
                  </a:moveTo>
                  <a:lnTo>
                    <a:pt x="0" y="20"/>
                  </a:lnTo>
                  <a:lnTo>
                    <a:pt x="60" y="0"/>
                  </a:lnTo>
                  <a:lnTo>
                    <a:pt x="74" y="39"/>
                  </a:lnTo>
                  <a:lnTo>
                    <a:pt x="15" y="5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52"/>
            <p:cNvSpPr/>
            <p:nvPr/>
          </p:nvSpPr>
          <p:spPr bwMode="auto">
            <a:xfrm>
              <a:off x="725488" y="3863976"/>
              <a:ext cx="112713" cy="87313"/>
            </a:xfrm>
            <a:custGeom>
              <a:avLst/>
              <a:gdLst>
                <a:gd name="T0" fmla="*/ 10 w 71"/>
                <a:gd name="T1" fmla="*/ 55 h 55"/>
                <a:gd name="T2" fmla="*/ 0 w 71"/>
                <a:gd name="T3" fmla="*/ 15 h 55"/>
                <a:gd name="T4" fmla="*/ 62 w 71"/>
                <a:gd name="T5" fmla="*/ 0 h 55"/>
                <a:gd name="T6" fmla="*/ 71 w 71"/>
                <a:gd name="T7" fmla="*/ 41 h 55"/>
                <a:gd name="T8" fmla="*/ 10 w 71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5">
                  <a:moveTo>
                    <a:pt x="10" y="55"/>
                  </a:moveTo>
                  <a:lnTo>
                    <a:pt x="0" y="15"/>
                  </a:lnTo>
                  <a:lnTo>
                    <a:pt x="62" y="0"/>
                  </a:lnTo>
                  <a:lnTo>
                    <a:pt x="71" y="41"/>
                  </a:lnTo>
                  <a:lnTo>
                    <a:pt x="10" y="5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53"/>
            <p:cNvSpPr/>
            <p:nvPr/>
          </p:nvSpPr>
          <p:spPr bwMode="auto">
            <a:xfrm>
              <a:off x="674688" y="3549651"/>
              <a:ext cx="106363" cy="76200"/>
            </a:xfrm>
            <a:custGeom>
              <a:avLst/>
              <a:gdLst>
                <a:gd name="T0" fmla="*/ 4 w 67"/>
                <a:gd name="T1" fmla="*/ 48 h 48"/>
                <a:gd name="T2" fmla="*/ 0 w 67"/>
                <a:gd name="T3" fmla="*/ 7 h 48"/>
                <a:gd name="T4" fmla="*/ 62 w 67"/>
                <a:gd name="T5" fmla="*/ 0 h 48"/>
                <a:gd name="T6" fmla="*/ 67 w 67"/>
                <a:gd name="T7" fmla="*/ 42 h 48"/>
                <a:gd name="T8" fmla="*/ 4 w 67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8">
                  <a:moveTo>
                    <a:pt x="4" y="48"/>
                  </a:moveTo>
                  <a:lnTo>
                    <a:pt x="0" y="7"/>
                  </a:lnTo>
                  <a:lnTo>
                    <a:pt x="62" y="0"/>
                  </a:lnTo>
                  <a:lnTo>
                    <a:pt x="67" y="42"/>
                  </a:lnTo>
                  <a:lnTo>
                    <a:pt x="4" y="4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54"/>
            <p:cNvSpPr/>
            <p:nvPr/>
          </p:nvSpPr>
          <p:spPr bwMode="auto">
            <a:xfrm>
              <a:off x="663575" y="3230564"/>
              <a:ext cx="100013" cy="66675"/>
            </a:xfrm>
            <a:custGeom>
              <a:avLst/>
              <a:gdLst>
                <a:gd name="T0" fmla="*/ 62 w 63"/>
                <a:gd name="T1" fmla="*/ 42 h 42"/>
                <a:gd name="T2" fmla="*/ 0 w 63"/>
                <a:gd name="T3" fmla="*/ 42 h 42"/>
                <a:gd name="T4" fmla="*/ 0 w 63"/>
                <a:gd name="T5" fmla="*/ 0 h 42"/>
                <a:gd name="T6" fmla="*/ 63 w 63"/>
                <a:gd name="T7" fmla="*/ 1 h 42"/>
                <a:gd name="T8" fmla="*/ 62 w 63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2">
                  <a:moveTo>
                    <a:pt x="62" y="42"/>
                  </a:moveTo>
                  <a:lnTo>
                    <a:pt x="0" y="42"/>
                  </a:lnTo>
                  <a:lnTo>
                    <a:pt x="0" y="0"/>
                  </a:lnTo>
                  <a:lnTo>
                    <a:pt x="63" y="1"/>
                  </a:lnTo>
                  <a:lnTo>
                    <a:pt x="62" y="4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55"/>
            <p:cNvSpPr/>
            <p:nvPr/>
          </p:nvSpPr>
          <p:spPr bwMode="auto">
            <a:xfrm>
              <a:off x="684213" y="2901951"/>
              <a:ext cx="107950" cy="77788"/>
            </a:xfrm>
            <a:custGeom>
              <a:avLst/>
              <a:gdLst>
                <a:gd name="T0" fmla="*/ 62 w 68"/>
                <a:gd name="T1" fmla="*/ 49 h 49"/>
                <a:gd name="T2" fmla="*/ 0 w 68"/>
                <a:gd name="T3" fmla="*/ 40 h 49"/>
                <a:gd name="T4" fmla="*/ 6 w 68"/>
                <a:gd name="T5" fmla="*/ 0 h 49"/>
                <a:gd name="T6" fmla="*/ 68 w 68"/>
                <a:gd name="T7" fmla="*/ 9 h 49"/>
                <a:gd name="T8" fmla="*/ 62 w 68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9">
                  <a:moveTo>
                    <a:pt x="62" y="49"/>
                  </a:moveTo>
                  <a:lnTo>
                    <a:pt x="0" y="40"/>
                  </a:lnTo>
                  <a:lnTo>
                    <a:pt x="6" y="0"/>
                  </a:lnTo>
                  <a:lnTo>
                    <a:pt x="68" y="9"/>
                  </a:lnTo>
                  <a:lnTo>
                    <a:pt x="62" y="4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56"/>
            <p:cNvSpPr/>
            <p:nvPr/>
          </p:nvSpPr>
          <p:spPr bwMode="auto">
            <a:xfrm>
              <a:off x="746125" y="2578101"/>
              <a:ext cx="112713" cy="88900"/>
            </a:xfrm>
            <a:custGeom>
              <a:avLst/>
              <a:gdLst>
                <a:gd name="T0" fmla="*/ 61 w 71"/>
                <a:gd name="T1" fmla="*/ 56 h 56"/>
                <a:gd name="T2" fmla="*/ 0 w 71"/>
                <a:gd name="T3" fmla="*/ 40 h 56"/>
                <a:gd name="T4" fmla="*/ 10 w 71"/>
                <a:gd name="T5" fmla="*/ 0 h 56"/>
                <a:gd name="T6" fmla="*/ 71 w 71"/>
                <a:gd name="T7" fmla="*/ 16 h 56"/>
                <a:gd name="T8" fmla="*/ 61 w 71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6">
                  <a:moveTo>
                    <a:pt x="61" y="56"/>
                  </a:moveTo>
                  <a:lnTo>
                    <a:pt x="0" y="40"/>
                  </a:lnTo>
                  <a:lnTo>
                    <a:pt x="10" y="0"/>
                  </a:lnTo>
                  <a:lnTo>
                    <a:pt x="71" y="16"/>
                  </a:lnTo>
                  <a:lnTo>
                    <a:pt x="61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57"/>
            <p:cNvSpPr/>
            <p:nvPr/>
          </p:nvSpPr>
          <p:spPr bwMode="auto">
            <a:xfrm>
              <a:off x="844550" y="2265364"/>
              <a:ext cx="117475" cy="98425"/>
            </a:xfrm>
            <a:custGeom>
              <a:avLst/>
              <a:gdLst>
                <a:gd name="T0" fmla="*/ 59 w 74"/>
                <a:gd name="T1" fmla="*/ 62 h 62"/>
                <a:gd name="T2" fmla="*/ 0 w 74"/>
                <a:gd name="T3" fmla="*/ 38 h 62"/>
                <a:gd name="T4" fmla="*/ 16 w 74"/>
                <a:gd name="T5" fmla="*/ 0 h 62"/>
                <a:gd name="T6" fmla="*/ 74 w 74"/>
                <a:gd name="T7" fmla="*/ 23 h 62"/>
                <a:gd name="T8" fmla="*/ 59 w 74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2">
                  <a:moveTo>
                    <a:pt x="59" y="62"/>
                  </a:moveTo>
                  <a:lnTo>
                    <a:pt x="0" y="38"/>
                  </a:lnTo>
                  <a:lnTo>
                    <a:pt x="16" y="0"/>
                  </a:lnTo>
                  <a:lnTo>
                    <a:pt x="74" y="23"/>
                  </a:lnTo>
                  <a:lnTo>
                    <a:pt x="59" y="6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58"/>
            <p:cNvSpPr/>
            <p:nvPr/>
          </p:nvSpPr>
          <p:spPr bwMode="auto">
            <a:xfrm>
              <a:off x="982663" y="1966914"/>
              <a:ext cx="119063" cy="104775"/>
            </a:xfrm>
            <a:custGeom>
              <a:avLst/>
              <a:gdLst>
                <a:gd name="T0" fmla="*/ 55 w 75"/>
                <a:gd name="T1" fmla="*/ 66 h 66"/>
                <a:gd name="T2" fmla="*/ 0 w 75"/>
                <a:gd name="T3" fmla="*/ 36 h 66"/>
                <a:gd name="T4" fmla="*/ 20 w 75"/>
                <a:gd name="T5" fmla="*/ 0 h 66"/>
                <a:gd name="T6" fmla="*/ 75 w 75"/>
                <a:gd name="T7" fmla="*/ 30 h 66"/>
                <a:gd name="T8" fmla="*/ 55 w 7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6">
                  <a:moveTo>
                    <a:pt x="55" y="66"/>
                  </a:moveTo>
                  <a:lnTo>
                    <a:pt x="0" y="36"/>
                  </a:lnTo>
                  <a:lnTo>
                    <a:pt x="20" y="0"/>
                  </a:lnTo>
                  <a:lnTo>
                    <a:pt x="75" y="30"/>
                  </a:lnTo>
                  <a:lnTo>
                    <a:pt x="55" y="6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59"/>
            <p:cNvSpPr/>
            <p:nvPr/>
          </p:nvSpPr>
          <p:spPr bwMode="auto">
            <a:xfrm>
              <a:off x="1154113" y="1689101"/>
              <a:ext cx="120650" cy="112713"/>
            </a:xfrm>
            <a:custGeom>
              <a:avLst/>
              <a:gdLst>
                <a:gd name="T0" fmla="*/ 52 w 76"/>
                <a:gd name="T1" fmla="*/ 71 h 71"/>
                <a:gd name="T2" fmla="*/ 0 w 76"/>
                <a:gd name="T3" fmla="*/ 35 h 71"/>
                <a:gd name="T4" fmla="*/ 25 w 76"/>
                <a:gd name="T5" fmla="*/ 0 h 71"/>
                <a:gd name="T6" fmla="*/ 76 w 76"/>
                <a:gd name="T7" fmla="*/ 37 h 71"/>
                <a:gd name="T8" fmla="*/ 52 w 76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1">
                  <a:moveTo>
                    <a:pt x="52" y="71"/>
                  </a:moveTo>
                  <a:lnTo>
                    <a:pt x="0" y="35"/>
                  </a:lnTo>
                  <a:lnTo>
                    <a:pt x="25" y="0"/>
                  </a:lnTo>
                  <a:lnTo>
                    <a:pt x="76" y="37"/>
                  </a:lnTo>
                  <a:lnTo>
                    <a:pt x="52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60"/>
            <p:cNvSpPr/>
            <p:nvPr/>
          </p:nvSpPr>
          <p:spPr bwMode="auto">
            <a:xfrm>
              <a:off x="1362075" y="1436689"/>
              <a:ext cx="115888" cy="114300"/>
            </a:xfrm>
            <a:custGeom>
              <a:avLst/>
              <a:gdLst>
                <a:gd name="T0" fmla="*/ 46 w 73"/>
                <a:gd name="T1" fmla="*/ 72 h 72"/>
                <a:gd name="T2" fmla="*/ 0 w 73"/>
                <a:gd name="T3" fmla="*/ 30 h 72"/>
                <a:gd name="T4" fmla="*/ 27 w 73"/>
                <a:gd name="T5" fmla="*/ 0 h 72"/>
                <a:gd name="T6" fmla="*/ 73 w 73"/>
                <a:gd name="T7" fmla="*/ 42 h 72"/>
                <a:gd name="T8" fmla="*/ 46 w 73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46" y="72"/>
                  </a:moveTo>
                  <a:lnTo>
                    <a:pt x="0" y="30"/>
                  </a:lnTo>
                  <a:lnTo>
                    <a:pt x="27" y="0"/>
                  </a:lnTo>
                  <a:lnTo>
                    <a:pt x="73" y="42"/>
                  </a:lnTo>
                  <a:lnTo>
                    <a:pt x="46" y="7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61"/>
            <p:cNvSpPr/>
            <p:nvPr/>
          </p:nvSpPr>
          <p:spPr bwMode="auto">
            <a:xfrm>
              <a:off x="1595438" y="1208089"/>
              <a:ext cx="114300" cy="120650"/>
            </a:xfrm>
            <a:custGeom>
              <a:avLst/>
              <a:gdLst>
                <a:gd name="T0" fmla="*/ 41 w 72"/>
                <a:gd name="T1" fmla="*/ 76 h 76"/>
                <a:gd name="T2" fmla="*/ 0 w 72"/>
                <a:gd name="T3" fmla="*/ 28 h 76"/>
                <a:gd name="T4" fmla="*/ 32 w 72"/>
                <a:gd name="T5" fmla="*/ 0 h 76"/>
                <a:gd name="T6" fmla="*/ 72 w 72"/>
                <a:gd name="T7" fmla="*/ 48 h 76"/>
                <a:gd name="T8" fmla="*/ 41 w 72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6">
                  <a:moveTo>
                    <a:pt x="41" y="76"/>
                  </a:moveTo>
                  <a:lnTo>
                    <a:pt x="0" y="28"/>
                  </a:lnTo>
                  <a:lnTo>
                    <a:pt x="32" y="0"/>
                  </a:lnTo>
                  <a:lnTo>
                    <a:pt x="72" y="48"/>
                  </a:lnTo>
                  <a:lnTo>
                    <a:pt x="41" y="7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62"/>
            <p:cNvSpPr/>
            <p:nvPr/>
          </p:nvSpPr>
          <p:spPr bwMode="auto">
            <a:xfrm>
              <a:off x="1857375" y="1012826"/>
              <a:ext cx="109538" cy="120650"/>
            </a:xfrm>
            <a:custGeom>
              <a:avLst/>
              <a:gdLst>
                <a:gd name="T0" fmla="*/ 35 w 69"/>
                <a:gd name="T1" fmla="*/ 76 h 76"/>
                <a:gd name="T2" fmla="*/ 0 w 69"/>
                <a:gd name="T3" fmla="*/ 24 h 76"/>
                <a:gd name="T4" fmla="*/ 35 w 69"/>
                <a:gd name="T5" fmla="*/ 0 h 76"/>
                <a:gd name="T6" fmla="*/ 69 w 69"/>
                <a:gd name="T7" fmla="*/ 52 h 76"/>
                <a:gd name="T8" fmla="*/ 35 w 69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6">
                  <a:moveTo>
                    <a:pt x="35" y="76"/>
                  </a:moveTo>
                  <a:lnTo>
                    <a:pt x="0" y="24"/>
                  </a:lnTo>
                  <a:lnTo>
                    <a:pt x="35" y="0"/>
                  </a:lnTo>
                  <a:lnTo>
                    <a:pt x="69" y="52"/>
                  </a:lnTo>
                  <a:lnTo>
                    <a:pt x="35" y="7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63"/>
            <p:cNvSpPr/>
            <p:nvPr/>
          </p:nvSpPr>
          <p:spPr bwMode="auto">
            <a:xfrm>
              <a:off x="2141538" y="852489"/>
              <a:ext cx="104775" cy="117475"/>
            </a:xfrm>
            <a:custGeom>
              <a:avLst/>
              <a:gdLst>
                <a:gd name="T0" fmla="*/ 28 w 66"/>
                <a:gd name="T1" fmla="*/ 74 h 74"/>
                <a:gd name="T2" fmla="*/ 0 w 66"/>
                <a:gd name="T3" fmla="*/ 17 h 74"/>
                <a:gd name="T4" fmla="*/ 37 w 66"/>
                <a:gd name="T5" fmla="*/ 0 h 74"/>
                <a:gd name="T6" fmla="*/ 66 w 66"/>
                <a:gd name="T7" fmla="*/ 56 h 74"/>
                <a:gd name="T8" fmla="*/ 28 w 66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74">
                  <a:moveTo>
                    <a:pt x="28" y="74"/>
                  </a:moveTo>
                  <a:lnTo>
                    <a:pt x="0" y="17"/>
                  </a:lnTo>
                  <a:lnTo>
                    <a:pt x="37" y="0"/>
                  </a:lnTo>
                  <a:lnTo>
                    <a:pt x="66" y="56"/>
                  </a:lnTo>
                  <a:lnTo>
                    <a:pt x="28" y="7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64"/>
            <p:cNvSpPr/>
            <p:nvPr/>
          </p:nvSpPr>
          <p:spPr bwMode="auto">
            <a:xfrm>
              <a:off x="2443163" y="725489"/>
              <a:ext cx="96838" cy="115888"/>
            </a:xfrm>
            <a:custGeom>
              <a:avLst/>
              <a:gdLst>
                <a:gd name="T0" fmla="*/ 22 w 61"/>
                <a:gd name="T1" fmla="*/ 73 h 73"/>
                <a:gd name="T2" fmla="*/ 0 w 61"/>
                <a:gd name="T3" fmla="*/ 13 h 73"/>
                <a:gd name="T4" fmla="*/ 39 w 61"/>
                <a:gd name="T5" fmla="*/ 0 h 73"/>
                <a:gd name="T6" fmla="*/ 61 w 61"/>
                <a:gd name="T7" fmla="*/ 60 h 73"/>
                <a:gd name="T8" fmla="*/ 22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22" y="73"/>
                  </a:moveTo>
                  <a:lnTo>
                    <a:pt x="0" y="13"/>
                  </a:lnTo>
                  <a:lnTo>
                    <a:pt x="39" y="0"/>
                  </a:lnTo>
                  <a:lnTo>
                    <a:pt x="61" y="60"/>
                  </a:lnTo>
                  <a:lnTo>
                    <a:pt x="22" y="7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65"/>
            <p:cNvSpPr/>
            <p:nvPr/>
          </p:nvSpPr>
          <p:spPr bwMode="auto">
            <a:xfrm>
              <a:off x="2760663" y="636589"/>
              <a:ext cx="87313" cy="112713"/>
            </a:xfrm>
            <a:custGeom>
              <a:avLst/>
              <a:gdLst>
                <a:gd name="T0" fmla="*/ 14 w 55"/>
                <a:gd name="T1" fmla="*/ 71 h 71"/>
                <a:gd name="T2" fmla="*/ 0 w 55"/>
                <a:gd name="T3" fmla="*/ 10 h 71"/>
                <a:gd name="T4" fmla="*/ 40 w 55"/>
                <a:gd name="T5" fmla="*/ 0 h 71"/>
                <a:gd name="T6" fmla="*/ 55 w 55"/>
                <a:gd name="T7" fmla="*/ 62 h 71"/>
                <a:gd name="T8" fmla="*/ 14 w 55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1">
                  <a:moveTo>
                    <a:pt x="14" y="71"/>
                  </a:moveTo>
                  <a:lnTo>
                    <a:pt x="0" y="10"/>
                  </a:lnTo>
                  <a:lnTo>
                    <a:pt x="40" y="0"/>
                  </a:lnTo>
                  <a:lnTo>
                    <a:pt x="55" y="62"/>
                  </a:lnTo>
                  <a:lnTo>
                    <a:pt x="14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66"/>
            <p:cNvSpPr/>
            <p:nvPr/>
          </p:nvSpPr>
          <p:spPr bwMode="auto">
            <a:xfrm>
              <a:off x="3086100" y="588964"/>
              <a:ext cx="76200" cy="104775"/>
            </a:xfrm>
            <a:custGeom>
              <a:avLst/>
              <a:gdLst>
                <a:gd name="T0" fmla="*/ 6 w 48"/>
                <a:gd name="T1" fmla="*/ 66 h 66"/>
                <a:gd name="T2" fmla="*/ 0 w 48"/>
                <a:gd name="T3" fmla="*/ 4 h 66"/>
                <a:gd name="T4" fmla="*/ 41 w 48"/>
                <a:gd name="T5" fmla="*/ 0 h 66"/>
                <a:gd name="T6" fmla="*/ 48 w 48"/>
                <a:gd name="T7" fmla="*/ 62 h 66"/>
                <a:gd name="T8" fmla="*/ 6 w 48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6">
                  <a:moveTo>
                    <a:pt x="6" y="66"/>
                  </a:moveTo>
                  <a:lnTo>
                    <a:pt x="0" y="4"/>
                  </a:lnTo>
                  <a:lnTo>
                    <a:pt x="41" y="0"/>
                  </a:lnTo>
                  <a:lnTo>
                    <a:pt x="48" y="62"/>
                  </a:lnTo>
                  <a:lnTo>
                    <a:pt x="6" y="6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67"/>
            <p:cNvSpPr/>
            <p:nvPr/>
          </p:nvSpPr>
          <p:spPr bwMode="auto">
            <a:xfrm>
              <a:off x="2266950" y="1947864"/>
              <a:ext cx="2259013" cy="1600200"/>
            </a:xfrm>
            <a:custGeom>
              <a:avLst/>
              <a:gdLst>
                <a:gd name="T0" fmla="*/ 632 w 984"/>
                <a:gd name="T1" fmla="*/ 0 h 696"/>
                <a:gd name="T2" fmla="*/ 492 w 984"/>
                <a:gd name="T3" fmla="*/ 0 h 696"/>
                <a:gd name="T4" fmla="*/ 492 w 984"/>
                <a:gd name="T5" fmla="*/ 0 h 696"/>
                <a:gd name="T6" fmla="*/ 352 w 984"/>
                <a:gd name="T7" fmla="*/ 0 h 696"/>
                <a:gd name="T8" fmla="*/ 0 w 984"/>
                <a:gd name="T9" fmla="*/ 348 h 696"/>
                <a:gd name="T10" fmla="*/ 352 w 984"/>
                <a:gd name="T11" fmla="*/ 696 h 696"/>
                <a:gd name="T12" fmla="*/ 492 w 984"/>
                <a:gd name="T13" fmla="*/ 696 h 696"/>
                <a:gd name="T14" fmla="*/ 492 w 984"/>
                <a:gd name="T15" fmla="*/ 696 h 696"/>
                <a:gd name="T16" fmla="*/ 632 w 984"/>
                <a:gd name="T17" fmla="*/ 696 h 696"/>
                <a:gd name="T18" fmla="*/ 984 w 984"/>
                <a:gd name="T19" fmla="*/ 348 h 696"/>
                <a:gd name="T20" fmla="*/ 632 w 984"/>
                <a:gd name="T21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4" h="696">
                  <a:moveTo>
                    <a:pt x="632" y="0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492" y="0"/>
                    <a:pt x="492" y="0"/>
                    <a:pt x="49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2" y="0"/>
                    <a:pt x="0" y="61"/>
                    <a:pt x="0" y="348"/>
                  </a:cubicBezTo>
                  <a:cubicBezTo>
                    <a:pt x="0" y="635"/>
                    <a:pt x="352" y="696"/>
                    <a:pt x="352" y="696"/>
                  </a:cubicBezTo>
                  <a:cubicBezTo>
                    <a:pt x="492" y="696"/>
                    <a:pt x="492" y="696"/>
                    <a:pt x="492" y="696"/>
                  </a:cubicBezTo>
                  <a:cubicBezTo>
                    <a:pt x="492" y="696"/>
                    <a:pt x="492" y="696"/>
                    <a:pt x="492" y="696"/>
                  </a:cubicBezTo>
                  <a:cubicBezTo>
                    <a:pt x="632" y="696"/>
                    <a:pt x="632" y="696"/>
                    <a:pt x="632" y="696"/>
                  </a:cubicBezTo>
                  <a:cubicBezTo>
                    <a:pt x="632" y="696"/>
                    <a:pt x="984" y="635"/>
                    <a:pt x="984" y="348"/>
                  </a:cubicBezTo>
                  <a:cubicBezTo>
                    <a:pt x="984" y="61"/>
                    <a:pt x="632" y="0"/>
                    <a:pt x="632" y="0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Rectangle 68"/>
            <p:cNvSpPr>
              <a:spLocks noChangeArrowheads="1"/>
            </p:cNvSpPr>
            <p:nvPr/>
          </p:nvSpPr>
          <p:spPr bwMode="auto">
            <a:xfrm>
              <a:off x="3081338" y="1854201"/>
              <a:ext cx="633413" cy="61913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Rectangle 69"/>
            <p:cNvSpPr>
              <a:spLocks noChangeArrowheads="1"/>
            </p:cNvSpPr>
            <p:nvPr/>
          </p:nvSpPr>
          <p:spPr bwMode="auto">
            <a:xfrm>
              <a:off x="3081338" y="3590926"/>
              <a:ext cx="633413" cy="61913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Oval 70"/>
            <p:cNvSpPr>
              <a:spLocks noChangeArrowheads="1"/>
            </p:cNvSpPr>
            <p:nvPr/>
          </p:nvSpPr>
          <p:spPr bwMode="auto">
            <a:xfrm>
              <a:off x="3240088" y="3719514"/>
              <a:ext cx="312738" cy="312738"/>
            </a:xfrm>
            <a:prstGeom prst="ellipse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Rectangle 71"/>
            <p:cNvSpPr>
              <a:spLocks noChangeArrowheads="1"/>
            </p:cNvSpPr>
            <p:nvPr/>
          </p:nvSpPr>
          <p:spPr bwMode="auto">
            <a:xfrm>
              <a:off x="3368675" y="3622676"/>
              <a:ext cx="55563" cy="252413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Rectangle 72"/>
            <p:cNvSpPr>
              <a:spLocks noChangeArrowheads="1"/>
            </p:cNvSpPr>
            <p:nvPr/>
          </p:nvSpPr>
          <p:spPr bwMode="auto">
            <a:xfrm>
              <a:off x="3249613" y="3875089"/>
              <a:ext cx="20638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Rectangle 73"/>
            <p:cNvSpPr>
              <a:spLocks noChangeArrowheads="1"/>
            </p:cNvSpPr>
            <p:nvPr/>
          </p:nvSpPr>
          <p:spPr bwMode="auto">
            <a:xfrm>
              <a:off x="3295650" y="3875089"/>
              <a:ext cx="20638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Rectangle 74"/>
            <p:cNvSpPr>
              <a:spLocks noChangeArrowheads="1"/>
            </p:cNvSpPr>
            <p:nvPr/>
          </p:nvSpPr>
          <p:spPr bwMode="auto">
            <a:xfrm>
              <a:off x="3341688" y="3875089"/>
              <a:ext cx="20638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Rectangle 75"/>
            <p:cNvSpPr>
              <a:spLocks noChangeArrowheads="1"/>
            </p:cNvSpPr>
            <p:nvPr/>
          </p:nvSpPr>
          <p:spPr bwMode="auto">
            <a:xfrm>
              <a:off x="3387725" y="3875089"/>
              <a:ext cx="20638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Rectangle 76"/>
            <p:cNvSpPr>
              <a:spLocks noChangeArrowheads="1"/>
            </p:cNvSpPr>
            <p:nvPr/>
          </p:nvSpPr>
          <p:spPr bwMode="auto">
            <a:xfrm>
              <a:off x="3432175" y="3875089"/>
              <a:ext cx="22225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Rectangle 77"/>
            <p:cNvSpPr>
              <a:spLocks noChangeArrowheads="1"/>
            </p:cNvSpPr>
            <p:nvPr/>
          </p:nvSpPr>
          <p:spPr bwMode="auto">
            <a:xfrm>
              <a:off x="3478213" y="3875089"/>
              <a:ext cx="23813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Rectangle 78"/>
            <p:cNvSpPr>
              <a:spLocks noChangeArrowheads="1"/>
            </p:cNvSpPr>
            <p:nvPr/>
          </p:nvSpPr>
          <p:spPr bwMode="auto">
            <a:xfrm>
              <a:off x="3524250" y="3875089"/>
              <a:ext cx="23813" cy="97790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79"/>
            <p:cNvSpPr/>
            <p:nvPr/>
          </p:nvSpPr>
          <p:spPr bwMode="auto">
            <a:xfrm>
              <a:off x="3187700" y="1701801"/>
              <a:ext cx="417513" cy="117475"/>
            </a:xfrm>
            <a:custGeom>
              <a:avLst/>
              <a:gdLst>
                <a:gd name="T0" fmla="*/ 0 w 182"/>
                <a:gd name="T1" fmla="*/ 51 h 51"/>
                <a:gd name="T2" fmla="*/ 182 w 182"/>
                <a:gd name="T3" fmla="*/ 51 h 51"/>
                <a:gd name="T4" fmla="*/ 91 w 182"/>
                <a:gd name="T5" fmla="*/ 0 h 51"/>
                <a:gd name="T6" fmla="*/ 0 w 182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51">
                  <a:moveTo>
                    <a:pt x="0" y="51"/>
                  </a:moveTo>
                  <a:cubicBezTo>
                    <a:pt x="182" y="51"/>
                    <a:pt x="182" y="51"/>
                    <a:pt x="182" y="51"/>
                  </a:cubicBezTo>
                  <a:cubicBezTo>
                    <a:pt x="182" y="51"/>
                    <a:pt x="146" y="0"/>
                    <a:pt x="91" y="0"/>
                  </a:cubicBezTo>
                  <a:cubicBezTo>
                    <a:pt x="36" y="0"/>
                    <a:pt x="0" y="51"/>
                    <a:pt x="0" y="51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8" name="Rectangle 80"/>
            <p:cNvSpPr>
              <a:spLocks noChangeArrowheads="1"/>
            </p:cNvSpPr>
            <p:nvPr/>
          </p:nvSpPr>
          <p:spPr bwMode="auto">
            <a:xfrm>
              <a:off x="3387725" y="661989"/>
              <a:ext cx="22225" cy="1085850"/>
            </a:xfrm>
            <a:prstGeom prst="rect">
              <a:avLst/>
            </a:pr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9" name="Freeform 81"/>
            <p:cNvSpPr/>
            <p:nvPr/>
          </p:nvSpPr>
          <p:spPr bwMode="auto">
            <a:xfrm>
              <a:off x="3375025" y="2008189"/>
              <a:ext cx="33338" cy="1485900"/>
            </a:xfrm>
            <a:custGeom>
              <a:avLst/>
              <a:gdLst>
                <a:gd name="T0" fmla="*/ 7 w 14"/>
                <a:gd name="T1" fmla="*/ 0 h 647"/>
                <a:gd name="T2" fmla="*/ 7 w 14"/>
                <a:gd name="T3" fmla="*/ 8 h 647"/>
                <a:gd name="T4" fmla="*/ 8 w 14"/>
                <a:gd name="T5" fmla="*/ 28 h 647"/>
                <a:gd name="T6" fmla="*/ 11 w 14"/>
                <a:gd name="T7" fmla="*/ 101 h 647"/>
                <a:gd name="T8" fmla="*/ 12 w 14"/>
                <a:gd name="T9" fmla="*/ 150 h 647"/>
                <a:gd name="T10" fmla="*/ 13 w 14"/>
                <a:gd name="T11" fmla="*/ 205 h 647"/>
                <a:gd name="T12" fmla="*/ 13 w 14"/>
                <a:gd name="T13" fmla="*/ 263 h 647"/>
                <a:gd name="T14" fmla="*/ 14 w 14"/>
                <a:gd name="T15" fmla="*/ 323 h 647"/>
                <a:gd name="T16" fmla="*/ 13 w 14"/>
                <a:gd name="T17" fmla="*/ 384 h 647"/>
                <a:gd name="T18" fmla="*/ 13 w 14"/>
                <a:gd name="T19" fmla="*/ 442 h 647"/>
                <a:gd name="T20" fmla="*/ 12 w 14"/>
                <a:gd name="T21" fmla="*/ 497 h 647"/>
                <a:gd name="T22" fmla="*/ 11 w 14"/>
                <a:gd name="T23" fmla="*/ 546 h 647"/>
                <a:gd name="T24" fmla="*/ 8 w 14"/>
                <a:gd name="T25" fmla="*/ 619 h 647"/>
                <a:gd name="T26" fmla="*/ 7 w 14"/>
                <a:gd name="T27" fmla="*/ 639 h 647"/>
                <a:gd name="T28" fmla="*/ 7 w 14"/>
                <a:gd name="T29" fmla="*/ 647 h 647"/>
                <a:gd name="T30" fmla="*/ 6 w 14"/>
                <a:gd name="T31" fmla="*/ 639 h 647"/>
                <a:gd name="T32" fmla="*/ 5 w 14"/>
                <a:gd name="T33" fmla="*/ 619 h 647"/>
                <a:gd name="T34" fmla="*/ 3 w 14"/>
                <a:gd name="T35" fmla="*/ 546 h 647"/>
                <a:gd name="T36" fmla="*/ 1 w 14"/>
                <a:gd name="T37" fmla="*/ 497 h 647"/>
                <a:gd name="T38" fmla="*/ 1 w 14"/>
                <a:gd name="T39" fmla="*/ 442 h 647"/>
                <a:gd name="T40" fmla="*/ 0 w 14"/>
                <a:gd name="T41" fmla="*/ 384 h 647"/>
                <a:gd name="T42" fmla="*/ 0 w 14"/>
                <a:gd name="T43" fmla="*/ 323 h 647"/>
                <a:gd name="T44" fmla="*/ 0 w 14"/>
                <a:gd name="T45" fmla="*/ 263 h 647"/>
                <a:gd name="T46" fmla="*/ 1 w 14"/>
                <a:gd name="T47" fmla="*/ 205 h 647"/>
                <a:gd name="T48" fmla="*/ 1 w 14"/>
                <a:gd name="T49" fmla="*/ 150 h 647"/>
                <a:gd name="T50" fmla="*/ 3 w 14"/>
                <a:gd name="T51" fmla="*/ 101 h 647"/>
                <a:gd name="T52" fmla="*/ 5 w 14"/>
                <a:gd name="T53" fmla="*/ 28 h 647"/>
                <a:gd name="T54" fmla="*/ 6 w 14"/>
                <a:gd name="T55" fmla="*/ 8 h 647"/>
                <a:gd name="T56" fmla="*/ 7 w 14"/>
                <a:gd name="T5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" h="647">
                  <a:moveTo>
                    <a:pt x="7" y="0"/>
                  </a:moveTo>
                  <a:cubicBezTo>
                    <a:pt x="7" y="0"/>
                    <a:pt x="7" y="3"/>
                    <a:pt x="7" y="8"/>
                  </a:cubicBezTo>
                  <a:cubicBezTo>
                    <a:pt x="7" y="12"/>
                    <a:pt x="8" y="19"/>
                    <a:pt x="8" y="28"/>
                  </a:cubicBezTo>
                  <a:cubicBezTo>
                    <a:pt x="9" y="46"/>
                    <a:pt x="10" y="71"/>
                    <a:pt x="11" y="101"/>
                  </a:cubicBezTo>
                  <a:cubicBezTo>
                    <a:pt x="11" y="116"/>
                    <a:pt x="12" y="133"/>
                    <a:pt x="12" y="150"/>
                  </a:cubicBezTo>
                  <a:cubicBezTo>
                    <a:pt x="12" y="168"/>
                    <a:pt x="13" y="186"/>
                    <a:pt x="13" y="205"/>
                  </a:cubicBezTo>
                  <a:cubicBezTo>
                    <a:pt x="13" y="224"/>
                    <a:pt x="13" y="243"/>
                    <a:pt x="13" y="263"/>
                  </a:cubicBezTo>
                  <a:cubicBezTo>
                    <a:pt x="13" y="283"/>
                    <a:pt x="14" y="303"/>
                    <a:pt x="14" y="323"/>
                  </a:cubicBezTo>
                  <a:cubicBezTo>
                    <a:pt x="14" y="344"/>
                    <a:pt x="13" y="364"/>
                    <a:pt x="13" y="384"/>
                  </a:cubicBezTo>
                  <a:cubicBezTo>
                    <a:pt x="13" y="404"/>
                    <a:pt x="13" y="423"/>
                    <a:pt x="13" y="442"/>
                  </a:cubicBezTo>
                  <a:cubicBezTo>
                    <a:pt x="13" y="461"/>
                    <a:pt x="12" y="479"/>
                    <a:pt x="12" y="497"/>
                  </a:cubicBezTo>
                  <a:cubicBezTo>
                    <a:pt x="12" y="514"/>
                    <a:pt x="11" y="531"/>
                    <a:pt x="11" y="546"/>
                  </a:cubicBezTo>
                  <a:cubicBezTo>
                    <a:pt x="10" y="576"/>
                    <a:pt x="9" y="601"/>
                    <a:pt x="8" y="619"/>
                  </a:cubicBezTo>
                  <a:cubicBezTo>
                    <a:pt x="8" y="628"/>
                    <a:pt x="7" y="635"/>
                    <a:pt x="7" y="639"/>
                  </a:cubicBezTo>
                  <a:cubicBezTo>
                    <a:pt x="7" y="644"/>
                    <a:pt x="7" y="647"/>
                    <a:pt x="7" y="647"/>
                  </a:cubicBezTo>
                  <a:cubicBezTo>
                    <a:pt x="7" y="647"/>
                    <a:pt x="7" y="644"/>
                    <a:pt x="6" y="639"/>
                  </a:cubicBezTo>
                  <a:cubicBezTo>
                    <a:pt x="6" y="635"/>
                    <a:pt x="6" y="628"/>
                    <a:pt x="5" y="619"/>
                  </a:cubicBezTo>
                  <a:cubicBezTo>
                    <a:pt x="5" y="601"/>
                    <a:pt x="3" y="576"/>
                    <a:pt x="3" y="546"/>
                  </a:cubicBezTo>
                  <a:cubicBezTo>
                    <a:pt x="2" y="531"/>
                    <a:pt x="2" y="514"/>
                    <a:pt x="1" y="497"/>
                  </a:cubicBezTo>
                  <a:cubicBezTo>
                    <a:pt x="1" y="479"/>
                    <a:pt x="1" y="461"/>
                    <a:pt x="1" y="442"/>
                  </a:cubicBezTo>
                  <a:cubicBezTo>
                    <a:pt x="0" y="423"/>
                    <a:pt x="0" y="404"/>
                    <a:pt x="0" y="384"/>
                  </a:cubicBezTo>
                  <a:cubicBezTo>
                    <a:pt x="0" y="364"/>
                    <a:pt x="0" y="344"/>
                    <a:pt x="0" y="323"/>
                  </a:cubicBezTo>
                  <a:cubicBezTo>
                    <a:pt x="0" y="303"/>
                    <a:pt x="0" y="283"/>
                    <a:pt x="0" y="263"/>
                  </a:cubicBezTo>
                  <a:cubicBezTo>
                    <a:pt x="0" y="243"/>
                    <a:pt x="0" y="224"/>
                    <a:pt x="1" y="205"/>
                  </a:cubicBezTo>
                  <a:cubicBezTo>
                    <a:pt x="1" y="186"/>
                    <a:pt x="1" y="168"/>
                    <a:pt x="1" y="150"/>
                  </a:cubicBezTo>
                  <a:cubicBezTo>
                    <a:pt x="2" y="133"/>
                    <a:pt x="2" y="116"/>
                    <a:pt x="3" y="101"/>
                  </a:cubicBezTo>
                  <a:cubicBezTo>
                    <a:pt x="3" y="71"/>
                    <a:pt x="5" y="46"/>
                    <a:pt x="5" y="28"/>
                  </a:cubicBezTo>
                  <a:cubicBezTo>
                    <a:pt x="6" y="19"/>
                    <a:pt x="6" y="12"/>
                    <a:pt x="6" y="8"/>
                  </a:cubicBezTo>
                  <a:cubicBezTo>
                    <a:pt x="7" y="3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0" name="Freeform 82"/>
            <p:cNvSpPr/>
            <p:nvPr/>
          </p:nvSpPr>
          <p:spPr bwMode="auto">
            <a:xfrm>
              <a:off x="3079750" y="2008189"/>
              <a:ext cx="200025" cy="1485900"/>
            </a:xfrm>
            <a:custGeom>
              <a:avLst/>
              <a:gdLst>
                <a:gd name="T0" fmla="*/ 82 w 87"/>
                <a:gd name="T1" fmla="*/ 6 h 647"/>
                <a:gd name="T2" fmla="*/ 63 w 87"/>
                <a:gd name="T3" fmla="*/ 37 h 647"/>
                <a:gd name="T4" fmla="*/ 42 w 87"/>
                <a:gd name="T5" fmla="*/ 94 h 647"/>
                <a:gd name="T6" fmla="*/ 29 w 87"/>
                <a:gd name="T7" fmla="*/ 143 h 647"/>
                <a:gd name="T8" fmla="*/ 26 w 87"/>
                <a:gd name="T9" fmla="*/ 164 h 647"/>
                <a:gd name="T10" fmla="*/ 21 w 87"/>
                <a:gd name="T11" fmla="*/ 199 h 647"/>
                <a:gd name="T12" fmla="*/ 16 w 87"/>
                <a:gd name="T13" fmla="*/ 260 h 647"/>
                <a:gd name="T14" fmla="*/ 15 w 87"/>
                <a:gd name="T15" fmla="*/ 307 h 647"/>
                <a:gd name="T16" fmla="*/ 15 w 87"/>
                <a:gd name="T17" fmla="*/ 322 h 647"/>
                <a:gd name="T18" fmla="*/ 17 w 87"/>
                <a:gd name="T19" fmla="*/ 385 h 647"/>
                <a:gd name="T20" fmla="*/ 21 w 87"/>
                <a:gd name="T21" fmla="*/ 431 h 647"/>
                <a:gd name="T22" fmla="*/ 27 w 87"/>
                <a:gd name="T23" fmla="*/ 474 h 647"/>
                <a:gd name="T24" fmla="*/ 31 w 87"/>
                <a:gd name="T25" fmla="*/ 495 h 647"/>
                <a:gd name="T26" fmla="*/ 45 w 87"/>
                <a:gd name="T27" fmla="*/ 551 h 647"/>
                <a:gd name="T28" fmla="*/ 72 w 87"/>
                <a:gd name="T29" fmla="*/ 622 h 647"/>
                <a:gd name="T30" fmla="*/ 83 w 87"/>
                <a:gd name="T31" fmla="*/ 640 h 647"/>
                <a:gd name="T32" fmla="*/ 82 w 87"/>
                <a:gd name="T33" fmla="*/ 641 h 647"/>
                <a:gd name="T34" fmla="*/ 73 w 87"/>
                <a:gd name="T35" fmla="*/ 629 h 647"/>
                <a:gd name="T36" fmla="*/ 54 w 87"/>
                <a:gd name="T37" fmla="*/ 593 h 647"/>
                <a:gd name="T38" fmla="*/ 37 w 87"/>
                <a:gd name="T39" fmla="*/ 553 h 647"/>
                <a:gd name="T40" fmla="*/ 26 w 87"/>
                <a:gd name="T41" fmla="*/ 517 h 647"/>
                <a:gd name="T42" fmla="*/ 21 w 87"/>
                <a:gd name="T43" fmla="*/ 497 h 647"/>
                <a:gd name="T44" fmla="*/ 16 w 87"/>
                <a:gd name="T45" fmla="*/ 476 h 647"/>
                <a:gd name="T46" fmla="*/ 8 w 87"/>
                <a:gd name="T47" fmla="*/ 432 h 647"/>
                <a:gd name="T48" fmla="*/ 4 w 87"/>
                <a:gd name="T49" fmla="*/ 386 h 647"/>
                <a:gd name="T50" fmla="*/ 1 w 87"/>
                <a:gd name="T51" fmla="*/ 323 h 647"/>
                <a:gd name="T52" fmla="*/ 1 w 87"/>
                <a:gd name="T53" fmla="*/ 307 h 647"/>
                <a:gd name="T54" fmla="*/ 2 w 87"/>
                <a:gd name="T55" fmla="*/ 259 h 647"/>
                <a:gd name="T56" fmla="*/ 8 w 87"/>
                <a:gd name="T57" fmla="*/ 198 h 647"/>
                <a:gd name="T58" fmla="*/ 14 w 87"/>
                <a:gd name="T59" fmla="*/ 162 h 647"/>
                <a:gd name="T60" fmla="*/ 19 w 87"/>
                <a:gd name="T61" fmla="*/ 141 h 647"/>
                <a:gd name="T62" fmla="*/ 51 w 87"/>
                <a:gd name="T63" fmla="*/ 52 h 647"/>
                <a:gd name="T64" fmla="*/ 68 w 87"/>
                <a:gd name="T65" fmla="*/ 23 h 647"/>
                <a:gd name="T66" fmla="*/ 87 w 87"/>
                <a:gd name="T6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647">
                  <a:moveTo>
                    <a:pt x="87" y="0"/>
                  </a:moveTo>
                  <a:cubicBezTo>
                    <a:pt x="87" y="0"/>
                    <a:pt x="85" y="2"/>
                    <a:pt x="82" y="6"/>
                  </a:cubicBezTo>
                  <a:cubicBezTo>
                    <a:pt x="79" y="10"/>
                    <a:pt x="75" y="16"/>
                    <a:pt x="71" y="24"/>
                  </a:cubicBezTo>
                  <a:cubicBezTo>
                    <a:pt x="68" y="28"/>
                    <a:pt x="66" y="33"/>
                    <a:pt x="63" y="37"/>
                  </a:cubicBezTo>
                  <a:cubicBezTo>
                    <a:pt x="61" y="43"/>
                    <a:pt x="58" y="48"/>
                    <a:pt x="56" y="54"/>
                  </a:cubicBezTo>
                  <a:cubicBezTo>
                    <a:pt x="51" y="66"/>
                    <a:pt x="46" y="79"/>
                    <a:pt x="42" y="94"/>
                  </a:cubicBezTo>
                  <a:cubicBezTo>
                    <a:pt x="39" y="102"/>
                    <a:pt x="37" y="110"/>
                    <a:pt x="35" y="118"/>
                  </a:cubicBezTo>
                  <a:cubicBezTo>
                    <a:pt x="33" y="126"/>
                    <a:pt x="31" y="135"/>
                    <a:pt x="29" y="143"/>
                  </a:cubicBezTo>
                  <a:cubicBezTo>
                    <a:pt x="29" y="148"/>
                    <a:pt x="28" y="152"/>
                    <a:pt x="27" y="157"/>
                  </a:cubicBezTo>
                  <a:cubicBezTo>
                    <a:pt x="26" y="159"/>
                    <a:pt x="26" y="161"/>
                    <a:pt x="26" y="164"/>
                  </a:cubicBezTo>
                  <a:cubicBezTo>
                    <a:pt x="25" y="166"/>
                    <a:pt x="25" y="168"/>
                    <a:pt x="25" y="171"/>
                  </a:cubicBezTo>
                  <a:cubicBezTo>
                    <a:pt x="23" y="180"/>
                    <a:pt x="22" y="190"/>
                    <a:pt x="21" y="199"/>
                  </a:cubicBezTo>
                  <a:cubicBezTo>
                    <a:pt x="20" y="209"/>
                    <a:pt x="19" y="219"/>
                    <a:pt x="18" y="229"/>
                  </a:cubicBezTo>
                  <a:cubicBezTo>
                    <a:pt x="17" y="239"/>
                    <a:pt x="16" y="250"/>
                    <a:pt x="16" y="260"/>
                  </a:cubicBezTo>
                  <a:cubicBezTo>
                    <a:pt x="15" y="270"/>
                    <a:pt x="15" y="281"/>
                    <a:pt x="15" y="291"/>
                  </a:cubicBezTo>
                  <a:cubicBezTo>
                    <a:pt x="15" y="296"/>
                    <a:pt x="15" y="302"/>
                    <a:pt x="15" y="307"/>
                  </a:cubicBezTo>
                  <a:cubicBezTo>
                    <a:pt x="15" y="309"/>
                    <a:pt x="14" y="312"/>
                    <a:pt x="14" y="314"/>
                  </a:cubicBezTo>
                  <a:cubicBezTo>
                    <a:pt x="15" y="322"/>
                    <a:pt x="15" y="322"/>
                    <a:pt x="15" y="322"/>
                  </a:cubicBezTo>
                  <a:cubicBezTo>
                    <a:pt x="15" y="333"/>
                    <a:pt x="15" y="344"/>
                    <a:pt x="15" y="354"/>
                  </a:cubicBezTo>
                  <a:cubicBezTo>
                    <a:pt x="16" y="365"/>
                    <a:pt x="16" y="375"/>
                    <a:pt x="17" y="385"/>
                  </a:cubicBezTo>
                  <a:cubicBezTo>
                    <a:pt x="17" y="395"/>
                    <a:pt x="19" y="406"/>
                    <a:pt x="20" y="416"/>
                  </a:cubicBezTo>
                  <a:cubicBezTo>
                    <a:pt x="20" y="421"/>
                    <a:pt x="21" y="426"/>
                    <a:pt x="21" y="431"/>
                  </a:cubicBezTo>
                  <a:cubicBezTo>
                    <a:pt x="22" y="436"/>
                    <a:pt x="22" y="441"/>
                    <a:pt x="23" y="445"/>
                  </a:cubicBezTo>
                  <a:cubicBezTo>
                    <a:pt x="24" y="455"/>
                    <a:pt x="26" y="465"/>
                    <a:pt x="27" y="474"/>
                  </a:cubicBezTo>
                  <a:cubicBezTo>
                    <a:pt x="28" y="479"/>
                    <a:pt x="29" y="483"/>
                    <a:pt x="30" y="488"/>
                  </a:cubicBezTo>
                  <a:cubicBezTo>
                    <a:pt x="30" y="490"/>
                    <a:pt x="31" y="492"/>
                    <a:pt x="31" y="495"/>
                  </a:cubicBezTo>
                  <a:cubicBezTo>
                    <a:pt x="32" y="497"/>
                    <a:pt x="32" y="499"/>
                    <a:pt x="33" y="501"/>
                  </a:cubicBezTo>
                  <a:cubicBezTo>
                    <a:pt x="36" y="519"/>
                    <a:pt x="41" y="535"/>
                    <a:pt x="45" y="551"/>
                  </a:cubicBezTo>
                  <a:cubicBezTo>
                    <a:pt x="50" y="566"/>
                    <a:pt x="54" y="579"/>
                    <a:pt x="59" y="591"/>
                  </a:cubicBezTo>
                  <a:cubicBezTo>
                    <a:pt x="64" y="603"/>
                    <a:pt x="68" y="613"/>
                    <a:pt x="72" y="622"/>
                  </a:cubicBezTo>
                  <a:cubicBezTo>
                    <a:pt x="74" y="626"/>
                    <a:pt x="76" y="629"/>
                    <a:pt x="78" y="632"/>
                  </a:cubicBezTo>
                  <a:cubicBezTo>
                    <a:pt x="80" y="636"/>
                    <a:pt x="81" y="638"/>
                    <a:pt x="83" y="640"/>
                  </a:cubicBezTo>
                  <a:cubicBezTo>
                    <a:pt x="85" y="645"/>
                    <a:pt x="87" y="647"/>
                    <a:pt x="87" y="647"/>
                  </a:cubicBezTo>
                  <a:cubicBezTo>
                    <a:pt x="87" y="647"/>
                    <a:pt x="85" y="645"/>
                    <a:pt x="82" y="641"/>
                  </a:cubicBezTo>
                  <a:cubicBezTo>
                    <a:pt x="81" y="639"/>
                    <a:pt x="79" y="636"/>
                    <a:pt x="77" y="633"/>
                  </a:cubicBezTo>
                  <a:cubicBezTo>
                    <a:pt x="76" y="632"/>
                    <a:pt x="75" y="630"/>
                    <a:pt x="73" y="629"/>
                  </a:cubicBezTo>
                  <a:cubicBezTo>
                    <a:pt x="72" y="627"/>
                    <a:pt x="71" y="625"/>
                    <a:pt x="70" y="623"/>
                  </a:cubicBezTo>
                  <a:cubicBezTo>
                    <a:pt x="65" y="615"/>
                    <a:pt x="60" y="605"/>
                    <a:pt x="54" y="593"/>
                  </a:cubicBezTo>
                  <a:cubicBezTo>
                    <a:pt x="51" y="588"/>
                    <a:pt x="49" y="581"/>
                    <a:pt x="46" y="574"/>
                  </a:cubicBezTo>
                  <a:cubicBezTo>
                    <a:pt x="43" y="568"/>
                    <a:pt x="40" y="561"/>
                    <a:pt x="37" y="553"/>
                  </a:cubicBezTo>
                  <a:cubicBezTo>
                    <a:pt x="35" y="546"/>
                    <a:pt x="32" y="538"/>
                    <a:pt x="30" y="529"/>
                  </a:cubicBezTo>
                  <a:cubicBezTo>
                    <a:pt x="28" y="525"/>
                    <a:pt x="27" y="521"/>
                    <a:pt x="26" y="517"/>
                  </a:cubicBezTo>
                  <a:cubicBezTo>
                    <a:pt x="25" y="512"/>
                    <a:pt x="24" y="508"/>
                    <a:pt x="22" y="504"/>
                  </a:cubicBezTo>
                  <a:cubicBezTo>
                    <a:pt x="22" y="501"/>
                    <a:pt x="21" y="499"/>
                    <a:pt x="21" y="497"/>
                  </a:cubicBezTo>
                  <a:cubicBezTo>
                    <a:pt x="20" y="495"/>
                    <a:pt x="20" y="492"/>
                    <a:pt x="19" y="490"/>
                  </a:cubicBezTo>
                  <a:cubicBezTo>
                    <a:pt x="18" y="486"/>
                    <a:pt x="17" y="481"/>
                    <a:pt x="16" y="476"/>
                  </a:cubicBezTo>
                  <a:cubicBezTo>
                    <a:pt x="14" y="467"/>
                    <a:pt x="13" y="457"/>
                    <a:pt x="11" y="447"/>
                  </a:cubicBezTo>
                  <a:cubicBezTo>
                    <a:pt x="10" y="442"/>
                    <a:pt x="9" y="437"/>
                    <a:pt x="8" y="432"/>
                  </a:cubicBezTo>
                  <a:cubicBezTo>
                    <a:pt x="8" y="427"/>
                    <a:pt x="7" y="422"/>
                    <a:pt x="7" y="417"/>
                  </a:cubicBezTo>
                  <a:cubicBezTo>
                    <a:pt x="5" y="407"/>
                    <a:pt x="4" y="397"/>
                    <a:pt x="4" y="386"/>
                  </a:cubicBezTo>
                  <a:cubicBezTo>
                    <a:pt x="3" y="376"/>
                    <a:pt x="2" y="365"/>
                    <a:pt x="1" y="354"/>
                  </a:cubicBezTo>
                  <a:cubicBezTo>
                    <a:pt x="1" y="344"/>
                    <a:pt x="1" y="333"/>
                    <a:pt x="1" y="323"/>
                  </a:cubicBezTo>
                  <a:cubicBezTo>
                    <a:pt x="1" y="315"/>
                    <a:pt x="1" y="315"/>
                    <a:pt x="1" y="315"/>
                  </a:cubicBezTo>
                  <a:cubicBezTo>
                    <a:pt x="0" y="312"/>
                    <a:pt x="1" y="309"/>
                    <a:pt x="1" y="307"/>
                  </a:cubicBezTo>
                  <a:cubicBezTo>
                    <a:pt x="1" y="301"/>
                    <a:pt x="1" y="296"/>
                    <a:pt x="1" y="291"/>
                  </a:cubicBezTo>
                  <a:cubicBezTo>
                    <a:pt x="1" y="280"/>
                    <a:pt x="1" y="270"/>
                    <a:pt x="2" y="259"/>
                  </a:cubicBezTo>
                  <a:cubicBezTo>
                    <a:pt x="3" y="249"/>
                    <a:pt x="4" y="238"/>
                    <a:pt x="5" y="228"/>
                  </a:cubicBezTo>
                  <a:cubicBezTo>
                    <a:pt x="6" y="218"/>
                    <a:pt x="7" y="208"/>
                    <a:pt x="8" y="198"/>
                  </a:cubicBezTo>
                  <a:cubicBezTo>
                    <a:pt x="10" y="188"/>
                    <a:pt x="12" y="178"/>
                    <a:pt x="13" y="169"/>
                  </a:cubicBezTo>
                  <a:cubicBezTo>
                    <a:pt x="14" y="166"/>
                    <a:pt x="14" y="164"/>
                    <a:pt x="14" y="162"/>
                  </a:cubicBezTo>
                  <a:cubicBezTo>
                    <a:pt x="15" y="159"/>
                    <a:pt x="16" y="157"/>
                    <a:pt x="16" y="155"/>
                  </a:cubicBezTo>
                  <a:cubicBezTo>
                    <a:pt x="17" y="150"/>
                    <a:pt x="18" y="146"/>
                    <a:pt x="19" y="141"/>
                  </a:cubicBezTo>
                  <a:cubicBezTo>
                    <a:pt x="23" y="123"/>
                    <a:pt x="28" y="107"/>
                    <a:pt x="34" y="92"/>
                  </a:cubicBezTo>
                  <a:cubicBezTo>
                    <a:pt x="39" y="77"/>
                    <a:pt x="45" y="63"/>
                    <a:pt x="51" y="52"/>
                  </a:cubicBezTo>
                  <a:cubicBezTo>
                    <a:pt x="54" y="46"/>
                    <a:pt x="57" y="41"/>
                    <a:pt x="60" y="36"/>
                  </a:cubicBezTo>
                  <a:cubicBezTo>
                    <a:pt x="63" y="31"/>
                    <a:pt x="66" y="26"/>
                    <a:pt x="68" y="23"/>
                  </a:cubicBezTo>
                  <a:cubicBezTo>
                    <a:pt x="74" y="15"/>
                    <a:pt x="78" y="9"/>
                    <a:pt x="82" y="6"/>
                  </a:cubicBezTo>
                  <a:cubicBezTo>
                    <a:pt x="85" y="2"/>
                    <a:pt x="87" y="0"/>
                    <a:pt x="87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Freeform 83"/>
            <p:cNvSpPr/>
            <p:nvPr/>
          </p:nvSpPr>
          <p:spPr bwMode="auto">
            <a:xfrm>
              <a:off x="2763838" y="2008189"/>
              <a:ext cx="382588" cy="1485900"/>
            </a:xfrm>
            <a:custGeom>
              <a:avLst/>
              <a:gdLst>
                <a:gd name="T0" fmla="*/ 166 w 166"/>
                <a:gd name="T1" fmla="*/ 0 h 647"/>
                <a:gd name="T2" fmla="*/ 159 w 166"/>
                <a:gd name="T3" fmla="*/ 5 h 647"/>
                <a:gd name="T4" fmla="*/ 141 w 166"/>
                <a:gd name="T5" fmla="*/ 21 h 647"/>
                <a:gd name="T6" fmla="*/ 86 w 166"/>
                <a:gd name="T7" fmla="*/ 84 h 647"/>
                <a:gd name="T8" fmla="*/ 57 w 166"/>
                <a:gd name="T9" fmla="*/ 133 h 647"/>
                <a:gd name="T10" fmla="*/ 34 w 166"/>
                <a:gd name="T11" fmla="*/ 190 h 647"/>
                <a:gd name="T12" fmla="*/ 19 w 166"/>
                <a:gd name="T13" fmla="*/ 255 h 647"/>
                <a:gd name="T14" fmla="*/ 14 w 166"/>
                <a:gd name="T15" fmla="*/ 323 h 647"/>
                <a:gd name="T16" fmla="*/ 14 w 166"/>
                <a:gd name="T17" fmla="*/ 341 h 647"/>
                <a:gd name="T18" fmla="*/ 15 w 166"/>
                <a:gd name="T19" fmla="*/ 358 h 647"/>
                <a:gd name="T20" fmla="*/ 17 w 166"/>
                <a:gd name="T21" fmla="*/ 375 h 647"/>
                <a:gd name="T22" fmla="*/ 18 w 166"/>
                <a:gd name="T23" fmla="*/ 384 h 647"/>
                <a:gd name="T24" fmla="*/ 19 w 166"/>
                <a:gd name="T25" fmla="*/ 392 h 647"/>
                <a:gd name="T26" fmla="*/ 34 w 166"/>
                <a:gd name="T27" fmla="*/ 457 h 647"/>
                <a:gd name="T28" fmla="*/ 57 w 166"/>
                <a:gd name="T29" fmla="*/ 514 h 647"/>
                <a:gd name="T30" fmla="*/ 86 w 166"/>
                <a:gd name="T31" fmla="*/ 562 h 647"/>
                <a:gd name="T32" fmla="*/ 141 w 166"/>
                <a:gd name="T33" fmla="*/ 626 h 647"/>
                <a:gd name="T34" fmla="*/ 159 w 166"/>
                <a:gd name="T35" fmla="*/ 642 h 647"/>
                <a:gd name="T36" fmla="*/ 166 w 166"/>
                <a:gd name="T37" fmla="*/ 647 h 647"/>
                <a:gd name="T38" fmla="*/ 158 w 166"/>
                <a:gd name="T39" fmla="*/ 642 h 647"/>
                <a:gd name="T40" fmla="*/ 139 w 166"/>
                <a:gd name="T41" fmla="*/ 628 h 647"/>
                <a:gd name="T42" fmla="*/ 80 w 166"/>
                <a:gd name="T43" fmla="*/ 567 h 647"/>
                <a:gd name="T44" fmla="*/ 22 w 166"/>
                <a:gd name="T45" fmla="*/ 461 h 647"/>
                <a:gd name="T46" fmla="*/ 5 w 166"/>
                <a:gd name="T47" fmla="*/ 394 h 647"/>
                <a:gd name="T48" fmla="*/ 4 w 166"/>
                <a:gd name="T49" fmla="*/ 385 h 647"/>
                <a:gd name="T50" fmla="*/ 3 w 166"/>
                <a:gd name="T51" fmla="*/ 377 h 647"/>
                <a:gd name="T52" fmla="*/ 1 w 166"/>
                <a:gd name="T53" fmla="*/ 359 h 647"/>
                <a:gd name="T54" fmla="*/ 0 w 166"/>
                <a:gd name="T55" fmla="*/ 341 h 647"/>
                <a:gd name="T56" fmla="*/ 0 w 166"/>
                <a:gd name="T57" fmla="*/ 324 h 647"/>
                <a:gd name="T58" fmla="*/ 5 w 166"/>
                <a:gd name="T59" fmla="*/ 253 h 647"/>
                <a:gd name="T60" fmla="*/ 22 w 166"/>
                <a:gd name="T61" fmla="*/ 186 h 647"/>
                <a:gd name="T62" fmla="*/ 48 w 166"/>
                <a:gd name="T63" fmla="*/ 128 h 647"/>
                <a:gd name="T64" fmla="*/ 80 w 166"/>
                <a:gd name="T65" fmla="*/ 80 h 647"/>
                <a:gd name="T66" fmla="*/ 139 w 166"/>
                <a:gd name="T67" fmla="*/ 19 h 647"/>
                <a:gd name="T68" fmla="*/ 158 w 166"/>
                <a:gd name="T69" fmla="*/ 5 h 647"/>
                <a:gd name="T70" fmla="*/ 166 w 166"/>
                <a:gd name="T71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647">
                  <a:moveTo>
                    <a:pt x="166" y="0"/>
                  </a:moveTo>
                  <a:cubicBezTo>
                    <a:pt x="166" y="0"/>
                    <a:pt x="163" y="2"/>
                    <a:pt x="159" y="5"/>
                  </a:cubicBezTo>
                  <a:cubicBezTo>
                    <a:pt x="155" y="9"/>
                    <a:pt x="149" y="14"/>
                    <a:pt x="141" y="21"/>
                  </a:cubicBezTo>
                  <a:cubicBezTo>
                    <a:pt x="126" y="34"/>
                    <a:pt x="106" y="56"/>
                    <a:pt x="86" y="84"/>
                  </a:cubicBezTo>
                  <a:cubicBezTo>
                    <a:pt x="76" y="99"/>
                    <a:pt x="66" y="115"/>
                    <a:pt x="57" y="133"/>
                  </a:cubicBezTo>
                  <a:cubicBezTo>
                    <a:pt x="48" y="150"/>
                    <a:pt x="41" y="170"/>
                    <a:pt x="34" y="190"/>
                  </a:cubicBezTo>
                  <a:cubicBezTo>
                    <a:pt x="27" y="211"/>
                    <a:pt x="22" y="233"/>
                    <a:pt x="19" y="255"/>
                  </a:cubicBezTo>
                  <a:cubicBezTo>
                    <a:pt x="15" y="277"/>
                    <a:pt x="14" y="301"/>
                    <a:pt x="14" y="323"/>
                  </a:cubicBezTo>
                  <a:cubicBezTo>
                    <a:pt x="14" y="341"/>
                    <a:pt x="14" y="341"/>
                    <a:pt x="14" y="341"/>
                  </a:cubicBezTo>
                  <a:cubicBezTo>
                    <a:pt x="14" y="347"/>
                    <a:pt x="15" y="352"/>
                    <a:pt x="15" y="358"/>
                  </a:cubicBezTo>
                  <a:cubicBezTo>
                    <a:pt x="15" y="364"/>
                    <a:pt x="16" y="369"/>
                    <a:pt x="17" y="375"/>
                  </a:cubicBezTo>
                  <a:cubicBezTo>
                    <a:pt x="17" y="378"/>
                    <a:pt x="17" y="381"/>
                    <a:pt x="18" y="384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22" y="414"/>
                    <a:pt x="27" y="436"/>
                    <a:pt x="34" y="457"/>
                  </a:cubicBezTo>
                  <a:cubicBezTo>
                    <a:pt x="41" y="477"/>
                    <a:pt x="48" y="497"/>
                    <a:pt x="57" y="514"/>
                  </a:cubicBezTo>
                  <a:cubicBezTo>
                    <a:pt x="66" y="532"/>
                    <a:pt x="76" y="548"/>
                    <a:pt x="86" y="562"/>
                  </a:cubicBezTo>
                  <a:cubicBezTo>
                    <a:pt x="106" y="591"/>
                    <a:pt x="126" y="612"/>
                    <a:pt x="141" y="626"/>
                  </a:cubicBezTo>
                  <a:cubicBezTo>
                    <a:pt x="149" y="633"/>
                    <a:pt x="155" y="638"/>
                    <a:pt x="159" y="642"/>
                  </a:cubicBezTo>
                  <a:cubicBezTo>
                    <a:pt x="163" y="645"/>
                    <a:pt x="166" y="647"/>
                    <a:pt x="166" y="647"/>
                  </a:cubicBezTo>
                  <a:cubicBezTo>
                    <a:pt x="166" y="647"/>
                    <a:pt x="163" y="645"/>
                    <a:pt x="158" y="642"/>
                  </a:cubicBezTo>
                  <a:cubicBezTo>
                    <a:pt x="154" y="639"/>
                    <a:pt x="147" y="635"/>
                    <a:pt x="139" y="628"/>
                  </a:cubicBezTo>
                  <a:cubicBezTo>
                    <a:pt x="123" y="615"/>
                    <a:pt x="101" y="595"/>
                    <a:pt x="80" y="567"/>
                  </a:cubicBezTo>
                  <a:cubicBezTo>
                    <a:pt x="58" y="539"/>
                    <a:pt x="37" y="503"/>
                    <a:pt x="22" y="461"/>
                  </a:cubicBezTo>
                  <a:cubicBezTo>
                    <a:pt x="15" y="440"/>
                    <a:pt x="9" y="417"/>
                    <a:pt x="5" y="394"/>
                  </a:cubicBezTo>
                  <a:cubicBezTo>
                    <a:pt x="4" y="385"/>
                    <a:pt x="4" y="385"/>
                    <a:pt x="4" y="385"/>
                  </a:cubicBezTo>
                  <a:cubicBezTo>
                    <a:pt x="4" y="382"/>
                    <a:pt x="3" y="380"/>
                    <a:pt x="3" y="377"/>
                  </a:cubicBezTo>
                  <a:cubicBezTo>
                    <a:pt x="2" y="371"/>
                    <a:pt x="2" y="365"/>
                    <a:pt x="1" y="359"/>
                  </a:cubicBezTo>
                  <a:cubicBezTo>
                    <a:pt x="1" y="353"/>
                    <a:pt x="0" y="347"/>
                    <a:pt x="0" y="34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00"/>
                    <a:pt x="2" y="276"/>
                    <a:pt x="5" y="253"/>
                  </a:cubicBezTo>
                  <a:cubicBezTo>
                    <a:pt x="9" y="230"/>
                    <a:pt x="15" y="207"/>
                    <a:pt x="22" y="186"/>
                  </a:cubicBezTo>
                  <a:cubicBezTo>
                    <a:pt x="29" y="165"/>
                    <a:pt x="38" y="146"/>
                    <a:pt x="48" y="128"/>
                  </a:cubicBezTo>
                  <a:cubicBezTo>
                    <a:pt x="58" y="110"/>
                    <a:pt x="69" y="94"/>
                    <a:pt x="80" y="80"/>
                  </a:cubicBezTo>
                  <a:cubicBezTo>
                    <a:pt x="101" y="51"/>
                    <a:pt x="123" y="32"/>
                    <a:pt x="139" y="19"/>
                  </a:cubicBezTo>
                  <a:cubicBezTo>
                    <a:pt x="147" y="12"/>
                    <a:pt x="154" y="8"/>
                    <a:pt x="158" y="5"/>
                  </a:cubicBezTo>
                  <a:cubicBezTo>
                    <a:pt x="163" y="2"/>
                    <a:pt x="166" y="0"/>
                    <a:pt x="16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84"/>
            <p:cNvSpPr/>
            <p:nvPr/>
          </p:nvSpPr>
          <p:spPr bwMode="auto">
            <a:xfrm>
              <a:off x="2468563" y="2008189"/>
              <a:ext cx="560388" cy="1485900"/>
            </a:xfrm>
            <a:custGeom>
              <a:avLst/>
              <a:gdLst>
                <a:gd name="T0" fmla="*/ 244 w 244"/>
                <a:gd name="T1" fmla="*/ 0 h 647"/>
                <a:gd name="T2" fmla="*/ 236 w 244"/>
                <a:gd name="T3" fmla="*/ 5 h 647"/>
                <a:gd name="T4" fmla="*/ 213 w 244"/>
                <a:gd name="T5" fmla="*/ 18 h 647"/>
                <a:gd name="T6" fmla="*/ 137 w 244"/>
                <a:gd name="T7" fmla="*/ 75 h 647"/>
                <a:gd name="T8" fmla="*/ 93 w 244"/>
                <a:gd name="T9" fmla="*/ 120 h 647"/>
                <a:gd name="T10" fmla="*/ 52 w 244"/>
                <a:gd name="T11" fmla="*/ 178 h 647"/>
                <a:gd name="T12" fmla="*/ 24 w 244"/>
                <a:gd name="T13" fmla="*/ 247 h 647"/>
                <a:gd name="T14" fmla="*/ 14 w 244"/>
                <a:gd name="T15" fmla="*/ 323 h 647"/>
                <a:gd name="T16" fmla="*/ 25 w 244"/>
                <a:gd name="T17" fmla="*/ 399 h 647"/>
                <a:gd name="T18" fmla="*/ 53 w 244"/>
                <a:gd name="T19" fmla="*/ 467 h 647"/>
                <a:gd name="T20" fmla="*/ 94 w 244"/>
                <a:gd name="T21" fmla="*/ 525 h 647"/>
                <a:gd name="T22" fmla="*/ 138 w 244"/>
                <a:gd name="T23" fmla="*/ 570 h 647"/>
                <a:gd name="T24" fmla="*/ 213 w 244"/>
                <a:gd name="T25" fmla="*/ 628 h 647"/>
                <a:gd name="T26" fmla="*/ 236 w 244"/>
                <a:gd name="T27" fmla="*/ 642 h 647"/>
                <a:gd name="T28" fmla="*/ 244 w 244"/>
                <a:gd name="T29" fmla="*/ 647 h 647"/>
                <a:gd name="T30" fmla="*/ 236 w 244"/>
                <a:gd name="T31" fmla="*/ 642 h 647"/>
                <a:gd name="T32" fmla="*/ 212 w 244"/>
                <a:gd name="T33" fmla="*/ 630 h 647"/>
                <a:gd name="T34" fmla="*/ 176 w 244"/>
                <a:gd name="T35" fmla="*/ 608 h 647"/>
                <a:gd name="T36" fmla="*/ 132 w 244"/>
                <a:gd name="T37" fmla="*/ 576 h 647"/>
                <a:gd name="T38" fmla="*/ 86 w 244"/>
                <a:gd name="T39" fmla="*/ 532 h 647"/>
                <a:gd name="T40" fmla="*/ 43 w 244"/>
                <a:gd name="T41" fmla="*/ 474 h 647"/>
                <a:gd name="T42" fmla="*/ 12 w 244"/>
                <a:gd name="T43" fmla="*/ 402 h 647"/>
                <a:gd name="T44" fmla="*/ 0 w 244"/>
                <a:gd name="T45" fmla="*/ 323 h 647"/>
                <a:gd name="T46" fmla="*/ 11 w 244"/>
                <a:gd name="T47" fmla="*/ 243 h 647"/>
                <a:gd name="T48" fmla="*/ 42 w 244"/>
                <a:gd name="T49" fmla="*/ 172 h 647"/>
                <a:gd name="T50" fmla="*/ 85 w 244"/>
                <a:gd name="T51" fmla="*/ 114 h 647"/>
                <a:gd name="T52" fmla="*/ 132 w 244"/>
                <a:gd name="T53" fmla="*/ 69 h 647"/>
                <a:gd name="T54" fmla="*/ 176 w 244"/>
                <a:gd name="T55" fmla="*/ 37 h 647"/>
                <a:gd name="T56" fmla="*/ 212 w 244"/>
                <a:gd name="T57" fmla="*/ 16 h 647"/>
                <a:gd name="T58" fmla="*/ 236 w 244"/>
                <a:gd name="T59" fmla="*/ 4 h 647"/>
                <a:gd name="T60" fmla="*/ 244 w 244"/>
                <a:gd name="T61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4" h="647">
                  <a:moveTo>
                    <a:pt x="244" y="0"/>
                  </a:moveTo>
                  <a:cubicBezTo>
                    <a:pt x="244" y="0"/>
                    <a:pt x="241" y="2"/>
                    <a:pt x="236" y="5"/>
                  </a:cubicBezTo>
                  <a:cubicBezTo>
                    <a:pt x="231" y="8"/>
                    <a:pt x="223" y="12"/>
                    <a:pt x="213" y="18"/>
                  </a:cubicBezTo>
                  <a:cubicBezTo>
                    <a:pt x="193" y="30"/>
                    <a:pt x="166" y="49"/>
                    <a:pt x="137" y="75"/>
                  </a:cubicBezTo>
                  <a:cubicBezTo>
                    <a:pt x="122" y="88"/>
                    <a:pt x="107" y="103"/>
                    <a:pt x="93" y="120"/>
                  </a:cubicBezTo>
                  <a:cubicBezTo>
                    <a:pt x="78" y="138"/>
                    <a:pt x="64" y="157"/>
                    <a:pt x="52" y="178"/>
                  </a:cubicBezTo>
                  <a:cubicBezTo>
                    <a:pt x="41" y="199"/>
                    <a:pt x="31" y="222"/>
                    <a:pt x="24" y="247"/>
                  </a:cubicBezTo>
                  <a:cubicBezTo>
                    <a:pt x="17" y="271"/>
                    <a:pt x="14" y="297"/>
                    <a:pt x="14" y="323"/>
                  </a:cubicBezTo>
                  <a:cubicBezTo>
                    <a:pt x="14" y="349"/>
                    <a:pt x="18" y="374"/>
                    <a:pt x="25" y="399"/>
                  </a:cubicBezTo>
                  <a:cubicBezTo>
                    <a:pt x="32" y="423"/>
                    <a:pt x="41" y="446"/>
                    <a:pt x="53" y="467"/>
                  </a:cubicBezTo>
                  <a:cubicBezTo>
                    <a:pt x="65" y="488"/>
                    <a:pt x="79" y="508"/>
                    <a:pt x="94" y="525"/>
                  </a:cubicBezTo>
                  <a:cubicBezTo>
                    <a:pt x="108" y="542"/>
                    <a:pt x="123" y="557"/>
                    <a:pt x="138" y="570"/>
                  </a:cubicBezTo>
                  <a:cubicBezTo>
                    <a:pt x="167" y="596"/>
                    <a:pt x="194" y="615"/>
                    <a:pt x="213" y="628"/>
                  </a:cubicBezTo>
                  <a:cubicBezTo>
                    <a:pt x="223" y="634"/>
                    <a:pt x="231" y="639"/>
                    <a:pt x="236" y="642"/>
                  </a:cubicBezTo>
                  <a:cubicBezTo>
                    <a:pt x="242" y="645"/>
                    <a:pt x="244" y="646"/>
                    <a:pt x="244" y="647"/>
                  </a:cubicBezTo>
                  <a:cubicBezTo>
                    <a:pt x="244" y="646"/>
                    <a:pt x="241" y="645"/>
                    <a:pt x="236" y="642"/>
                  </a:cubicBezTo>
                  <a:cubicBezTo>
                    <a:pt x="230" y="640"/>
                    <a:pt x="222" y="636"/>
                    <a:pt x="212" y="630"/>
                  </a:cubicBezTo>
                  <a:cubicBezTo>
                    <a:pt x="202" y="624"/>
                    <a:pt x="190" y="617"/>
                    <a:pt x="176" y="608"/>
                  </a:cubicBezTo>
                  <a:cubicBezTo>
                    <a:pt x="163" y="600"/>
                    <a:pt x="148" y="589"/>
                    <a:pt x="132" y="576"/>
                  </a:cubicBezTo>
                  <a:cubicBezTo>
                    <a:pt x="117" y="563"/>
                    <a:pt x="101" y="549"/>
                    <a:pt x="86" y="532"/>
                  </a:cubicBezTo>
                  <a:cubicBezTo>
                    <a:pt x="70" y="515"/>
                    <a:pt x="55" y="495"/>
                    <a:pt x="43" y="474"/>
                  </a:cubicBezTo>
                  <a:cubicBezTo>
                    <a:pt x="30" y="452"/>
                    <a:pt x="19" y="428"/>
                    <a:pt x="12" y="402"/>
                  </a:cubicBezTo>
                  <a:cubicBezTo>
                    <a:pt x="4" y="377"/>
                    <a:pt x="0" y="350"/>
                    <a:pt x="0" y="323"/>
                  </a:cubicBezTo>
                  <a:cubicBezTo>
                    <a:pt x="0" y="296"/>
                    <a:pt x="4" y="269"/>
                    <a:pt x="11" y="243"/>
                  </a:cubicBezTo>
                  <a:cubicBezTo>
                    <a:pt x="18" y="218"/>
                    <a:pt x="29" y="194"/>
                    <a:pt x="42" y="172"/>
                  </a:cubicBezTo>
                  <a:cubicBezTo>
                    <a:pt x="55" y="150"/>
                    <a:pt x="69" y="131"/>
                    <a:pt x="85" y="114"/>
                  </a:cubicBezTo>
                  <a:cubicBezTo>
                    <a:pt x="100" y="96"/>
                    <a:pt x="116" y="82"/>
                    <a:pt x="132" y="69"/>
                  </a:cubicBezTo>
                  <a:cubicBezTo>
                    <a:pt x="147" y="56"/>
                    <a:pt x="162" y="46"/>
                    <a:pt x="176" y="37"/>
                  </a:cubicBezTo>
                  <a:cubicBezTo>
                    <a:pt x="189" y="28"/>
                    <a:pt x="201" y="21"/>
                    <a:pt x="212" y="16"/>
                  </a:cubicBezTo>
                  <a:cubicBezTo>
                    <a:pt x="222" y="10"/>
                    <a:pt x="230" y="7"/>
                    <a:pt x="236" y="4"/>
                  </a:cubicBezTo>
                  <a:cubicBezTo>
                    <a:pt x="241" y="1"/>
                    <a:pt x="244" y="0"/>
                    <a:pt x="2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85"/>
            <p:cNvSpPr/>
            <p:nvPr/>
          </p:nvSpPr>
          <p:spPr bwMode="auto">
            <a:xfrm>
              <a:off x="3519488" y="2008189"/>
              <a:ext cx="200025" cy="1485900"/>
            </a:xfrm>
            <a:custGeom>
              <a:avLst/>
              <a:gdLst>
                <a:gd name="T0" fmla="*/ 6 w 87"/>
                <a:gd name="T1" fmla="*/ 6 h 647"/>
                <a:gd name="T2" fmla="*/ 27 w 87"/>
                <a:gd name="T3" fmla="*/ 36 h 647"/>
                <a:gd name="T4" fmla="*/ 53 w 87"/>
                <a:gd name="T5" fmla="*/ 92 h 647"/>
                <a:gd name="T6" fmla="*/ 71 w 87"/>
                <a:gd name="T7" fmla="*/ 155 h 647"/>
                <a:gd name="T8" fmla="*/ 74 w 87"/>
                <a:gd name="T9" fmla="*/ 169 h 647"/>
                <a:gd name="T10" fmla="*/ 83 w 87"/>
                <a:gd name="T11" fmla="*/ 228 h 647"/>
                <a:gd name="T12" fmla="*/ 86 w 87"/>
                <a:gd name="T13" fmla="*/ 291 h 647"/>
                <a:gd name="T14" fmla="*/ 87 w 87"/>
                <a:gd name="T15" fmla="*/ 315 h 647"/>
                <a:gd name="T16" fmla="*/ 86 w 87"/>
                <a:gd name="T17" fmla="*/ 354 h 647"/>
                <a:gd name="T18" fmla="*/ 81 w 87"/>
                <a:gd name="T19" fmla="*/ 417 h 647"/>
                <a:gd name="T20" fmla="*/ 77 w 87"/>
                <a:gd name="T21" fmla="*/ 447 h 647"/>
                <a:gd name="T22" fmla="*/ 68 w 87"/>
                <a:gd name="T23" fmla="*/ 490 h 647"/>
                <a:gd name="T24" fmla="*/ 65 w 87"/>
                <a:gd name="T25" fmla="*/ 504 h 647"/>
                <a:gd name="T26" fmla="*/ 58 w 87"/>
                <a:gd name="T27" fmla="*/ 529 h 647"/>
                <a:gd name="T28" fmla="*/ 42 w 87"/>
                <a:gd name="T29" fmla="*/ 574 h 647"/>
                <a:gd name="T30" fmla="*/ 17 w 87"/>
                <a:gd name="T31" fmla="*/ 623 h 647"/>
                <a:gd name="T32" fmla="*/ 11 w 87"/>
                <a:gd name="T33" fmla="*/ 633 h 647"/>
                <a:gd name="T34" fmla="*/ 0 w 87"/>
                <a:gd name="T35" fmla="*/ 647 h 647"/>
                <a:gd name="T36" fmla="*/ 9 w 87"/>
                <a:gd name="T37" fmla="*/ 632 h 647"/>
                <a:gd name="T38" fmla="*/ 28 w 87"/>
                <a:gd name="T39" fmla="*/ 591 h 647"/>
                <a:gd name="T40" fmla="*/ 55 w 87"/>
                <a:gd name="T41" fmla="*/ 501 h 647"/>
                <a:gd name="T42" fmla="*/ 58 w 87"/>
                <a:gd name="T43" fmla="*/ 488 h 647"/>
                <a:gd name="T44" fmla="*/ 64 w 87"/>
                <a:gd name="T45" fmla="*/ 445 h 647"/>
                <a:gd name="T46" fmla="*/ 68 w 87"/>
                <a:gd name="T47" fmla="*/ 416 h 647"/>
                <a:gd name="T48" fmla="*/ 72 w 87"/>
                <a:gd name="T49" fmla="*/ 354 h 647"/>
                <a:gd name="T50" fmla="*/ 73 w 87"/>
                <a:gd name="T51" fmla="*/ 314 h 647"/>
                <a:gd name="T52" fmla="*/ 73 w 87"/>
                <a:gd name="T53" fmla="*/ 291 h 647"/>
                <a:gd name="T54" fmla="*/ 70 w 87"/>
                <a:gd name="T55" fmla="*/ 229 h 647"/>
                <a:gd name="T56" fmla="*/ 63 w 87"/>
                <a:gd name="T57" fmla="*/ 171 h 647"/>
                <a:gd name="T58" fmla="*/ 61 w 87"/>
                <a:gd name="T59" fmla="*/ 157 h 647"/>
                <a:gd name="T60" fmla="*/ 52 w 87"/>
                <a:gd name="T61" fmla="*/ 118 h 647"/>
                <a:gd name="T62" fmla="*/ 31 w 87"/>
                <a:gd name="T63" fmla="*/ 54 h 647"/>
                <a:gd name="T64" fmla="*/ 17 w 87"/>
                <a:gd name="T65" fmla="*/ 24 h 647"/>
                <a:gd name="T66" fmla="*/ 0 w 87"/>
                <a:gd name="T6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647">
                  <a:moveTo>
                    <a:pt x="0" y="0"/>
                  </a:moveTo>
                  <a:cubicBezTo>
                    <a:pt x="0" y="0"/>
                    <a:pt x="2" y="2"/>
                    <a:pt x="6" y="6"/>
                  </a:cubicBezTo>
                  <a:cubicBezTo>
                    <a:pt x="9" y="9"/>
                    <a:pt x="14" y="15"/>
                    <a:pt x="19" y="23"/>
                  </a:cubicBezTo>
                  <a:cubicBezTo>
                    <a:pt x="22" y="26"/>
                    <a:pt x="24" y="31"/>
                    <a:pt x="27" y="36"/>
                  </a:cubicBezTo>
                  <a:cubicBezTo>
                    <a:pt x="30" y="41"/>
                    <a:pt x="33" y="46"/>
                    <a:pt x="36" y="52"/>
                  </a:cubicBezTo>
                  <a:cubicBezTo>
                    <a:pt x="42" y="63"/>
                    <a:pt x="48" y="77"/>
                    <a:pt x="53" y="92"/>
                  </a:cubicBezTo>
                  <a:cubicBezTo>
                    <a:pt x="59" y="107"/>
                    <a:pt x="64" y="123"/>
                    <a:pt x="68" y="141"/>
                  </a:cubicBezTo>
                  <a:cubicBezTo>
                    <a:pt x="69" y="146"/>
                    <a:pt x="70" y="150"/>
                    <a:pt x="71" y="155"/>
                  </a:cubicBezTo>
                  <a:cubicBezTo>
                    <a:pt x="72" y="157"/>
                    <a:pt x="72" y="159"/>
                    <a:pt x="73" y="162"/>
                  </a:cubicBezTo>
                  <a:cubicBezTo>
                    <a:pt x="73" y="164"/>
                    <a:pt x="74" y="166"/>
                    <a:pt x="74" y="169"/>
                  </a:cubicBezTo>
                  <a:cubicBezTo>
                    <a:pt x="76" y="178"/>
                    <a:pt x="78" y="188"/>
                    <a:pt x="79" y="198"/>
                  </a:cubicBezTo>
                  <a:cubicBezTo>
                    <a:pt x="80" y="208"/>
                    <a:pt x="81" y="218"/>
                    <a:pt x="83" y="228"/>
                  </a:cubicBezTo>
                  <a:cubicBezTo>
                    <a:pt x="84" y="238"/>
                    <a:pt x="84" y="249"/>
                    <a:pt x="85" y="259"/>
                  </a:cubicBezTo>
                  <a:cubicBezTo>
                    <a:pt x="86" y="270"/>
                    <a:pt x="86" y="280"/>
                    <a:pt x="86" y="291"/>
                  </a:cubicBezTo>
                  <a:cubicBezTo>
                    <a:pt x="86" y="296"/>
                    <a:pt x="87" y="301"/>
                    <a:pt x="87" y="307"/>
                  </a:cubicBezTo>
                  <a:cubicBezTo>
                    <a:pt x="87" y="309"/>
                    <a:pt x="87" y="312"/>
                    <a:pt x="87" y="315"/>
                  </a:cubicBezTo>
                  <a:cubicBezTo>
                    <a:pt x="87" y="323"/>
                    <a:pt x="87" y="323"/>
                    <a:pt x="87" y="323"/>
                  </a:cubicBezTo>
                  <a:cubicBezTo>
                    <a:pt x="86" y="333"/>
                    <a:pt x="86" y="344"/>
                    <a:pt x="86" y="354"/>
                  </a:cubicBezTo>
                  <a:cubicBezTo>
                    <a:pt x="85" y="365"/>
                    <a:pt x="85" y="376"/>
                    <a:pt x="84" y="386"/>
                  </a:cubicBezTo>
                  <a:cubicBezTo>
                    <a:pt x="83" y="397"/>
                    <a:pt x="82" y="407"/>
                    <a:pt x="81" y="417"/>
                  </a:cubicBezTo>
                  <a:cubicBezTo>
                    <a:pt x="80" y="422"/>
                    <a:pt x="80" y="427"/>
                    <a:pt x="79" y="432"/>
                  </a:cubicBezTo>
                  <a:cubicBezTo>
                    <a:pt x="78" y="437"/>
                    <a:pt x="77" y="442"/>
                    <a:pt x="77" y="447"/>
                  </a:cubicBezTo>
                  <a:cubicBezTo>
                    <a:pt x="75" y="457"/>
                    <a:pt x="74" y="467"/>
                    <a:pt x="71" y="476"/>
                  </a:cubicBezTo>
                  <a:cubicBezTo>
                    <a:pt x="70" y="481"/>
                    <a:pt x="69" y="486"/>
                    <a:pt x="68" y="490"/>
                  </a:cubicBezTo>
                  <a:cubicBezTo>
                    <a:pt x="68" y="492"/>
                    <a:pt x="67" y="495"/>
                    <a:pt x="67" y="497"/>
                  </a:cubicBezTo>
                  <a:cubicBezTo>
                    <a:pt x="66" y="499"/>
                    <a:pt x="66" y="501"/>
                    <a:pt x="65" y="504"/>
                  </a:cubicBezTo>
                  <a:cubicBezTo>
                    <a:pt x="64" y="508"/>
                    <a:pt x="63" y="512"/>
                    <a:pt x="61" y="517"/>
                  </a:cubicBezTo>
                  <a:cubicBezTo>
                    <a:pt x="60" y="521"/>
                    <a:pt x="59" y="525"/>
                    <a:pt x="58" y="529"/>
                  </a:cubicBezTo>
                  <a:cubicBezTo>
                    <a:pt x="55" y="538"/>
                    <a:pt x="53" y="546"/>
                    <a:pt x="50" y="553"/>
                  </a:cubicBezTo>
                  <a:cubicBezTo>
                    <a:pt x="47" y="561"/>
                    <a:pt x="45" y="568"/>
                    <a:pt x="42" y="574"/>
                  </a:cubicBezTo>
                  <a:cubicBezTo>
                    <a:pt x="39" y="581"/>
                    <a:pt x="36" y="588"/>
                    <a:pt x="33" y="593"/>
                  </a:cubicBezTo>
                  <a:cubicBezTo>
                    <a:pt x="28" y="605"/>
                    <a:pt x="22" y="615"/>
                    <a:pt x="17" y="623"/>
                  </a:cubicBezTo>
                  <a:cubicBezTo>
                    <a:pt x="16" y="625"/>
                    <a:pt x="15" y="627"/>
                    <a:pt x="14" y="629"/>
                  </a:cubicBezTo>
                  <a:cubicBezTo>
                    <a:pt x="13" y="630"/>
                    <a:pt x="12" y="632"/>
                    <a:pt x="11" y="633"/>
                  </a:cubicBezTo>
                  <a:cubicBezTo>
                    <a:pt x="9" y="636"/>
                    <a:pt x="7" y="639"/>
                    <a:pt x="5" y="641"/>
                  </a:cubicBezTo>
                  <a:cubicBezTo>
                    <a:pt x="2" y="645"/>
                    <a:pt x="0" y="647"/>
                    <a:pt x="0" y="647"/>
                  </a:cubicBezTo>
                  <a:cubicBezTo>
                    <a:pt x="0" y="647"/>
                    <a:pt x="2" y="645"/>
                    <a:pt x="5" y="640"/>
                  </a:cubicBezTo>
                  <a:cubicBezTo>
                    <a:pt x="6" y="638"/>
                    <a:pt x="7" y="636"/>
                    <a:pt x="9" y="632"/>
                  </a:cubicBezTo>
                  <a:cubicBezTo>
                    <a:pt x="11" y="629"/>
                    <a:pt x="13" y="626"/>
                    <a:pt x="15" y="622"/>
                  </a:cubicBezTo>
                  <a:cubicBezTo>
                    <a:pt x="19" y="613"/>
                    <a:pt x="24" y="603"/>
                    <a:pt x="28" y="591"/>
                  </a:cubicBezTo>
                  <a:cubicBezTo>
                    <a:pt x="33" y="579"/>
                    <a:pt x="38" y="566"/>
                    <a:pt x="42" y="551"/>
                  </a:cubicBezTo>
                  <a:cubicBezTo>
                    <a:pt x="47" y="535"/>
                    <a:pt x="51" y="519"/>
                    <a:pt x="55" y="501"/>
                  </a:cubicBezTo>
                  <a:cubicBezTo>
                    <a:pt x="55" y="499"/>
                    <a:pt x="56" y="497"/>
                    <a:pt x="56" y="495"/>
                  </a:cubicBezTo>
                  <a:cubicBezTo>
                    <a:pt x="57" y="492"/>
                    <a:pt x="57" y="490"/>
                    <a:pt x="58" y="488"/>
                  </a:cubicBezTo>
                  <a:cubicBezTo>
                    <a:pt x="58" y="483"/>
                    <a:pt x="59" y="479"/>
                    <a:pt x="60" y="474"/>
                  </a:cubicBezTo>
                  <a:cubicBezTo>
                    <a:pt x="62" y="465"/>
                    <a:pt x="63" y="455"/>
                    <a:pt x="64" y="445"/>
                  </a:cubicBezTo>
                  <a:cubicBezTo>
                    <a:pt x="65" y="441"/>
                    <a:pt x="66" y="436"/>
                    <a:pt x="66" y="431"/>
                  </a:cubicBezTo>
                  <a:cubicBezTo>
                    <a:pt x="67" y="426"/>
                    <a:pt x="67" y="421"/>
                    <a:pt x="68" y="416"/>
                  </a:cubicBezTo>
                  <a:cubicBezTo>
                    <a:pt x="69" y="406"/>
                    <a:pt x="70" y="395"/>
                    <a:pt x="70" y="385"/>
                  </a:cubicBezTo>
                  <a:cubicBezTo>
                    <a:pt x="71" y="375"/>
                    <a:pt x="72" y="365"/>
                    <a:pt x="72" y="354"/>
                  </a:cubicBezTo>
                  <a:cubicBezTo>
                    <a:pt x="72" y="344"/>
                    <a:pt x="73" y="333"/>
                    <a:pt x="73" y="322"/>
                  </a:cubicBezTo>
                  <a:cubicBezTo>
                    <a:pt x="73" y="314"/>
                    <a:pt x="73" y="314"/>
                    <a:pt x="73" y="314"/>
                  </a:cubicBezTo>
                  <a:cubicBezTo>
                    <a:pt x="73" y="312"/>
                    <a:pt x="73" y="309"/>
                    <a:pt x="73" y="307"/>
                  </a:cubicBezTo>
                  <a:cubicBezTo>
                    <a:pt x="73" y="302"/>
                    <a:pt x="73" y="296"/>
                    <a:pt x="73" y="291"/>
                  </a:cubicBezTo>
                  <a:cubicBezTo>
                    <a:pt x="72" y="281"/>
                    <a:pt x="72" y="270"/>
                    <a:pt x="72" y="260"/>
                  </a:cubicBezTo>
                  <a:cubicBezTo>
                    <a:pt x="71" y="250"/>
                    <a:pt x="71" y="239"/>
                    <a:pt x="70" y="229"/>
                  </a:cubicBezTo>
                  <a:cubicBezTo>
                    <a:pt x="69" y="219"/>
                    <a:pt x="68" y="209"/>
                    <a:pt x="67" y="199"/>
                  </a:cubicBezTo>
                  <a:cubicBezTo>
                    <a:pt x="66" y="190"/>
                    <a:pt x="64" y="180"/>
                    <a:pt x="63" y="171"/>
                  </a:cubicBezTo>
                  <a:cubicBezTo>
                    <a:pt x="63" y="168"/>
                    <a:pt x="62" y="166"/>
                    <a:pt x="62" y="164"/>
                  </a:cubicBezTo>
                  <a:cubicBezTo>
                    <a:pt x="61" y="161"/>
                    <a:pt x="61" y="159"/>
                    <a:pt x="61" y="157"/>
                  </a:cubicBezTo>
                  <a:cubicBezTo>
                    <a:pt x="60" y="152"/>
                    <a:pt x="59" y="148"/>
                    <a:pt x="58" y="143"/>
                  </a:cubicBezTo>
                  <a:cubicBezTo>
                    <a:pt x="57" y="135"/>
                    <a:pt x="54" y="126"/>
                    <a:pt x="52" y="118"/>
                  </a:cubicBezTo>
                  <a:cubicBezTo>
                    <a:pt x="51" y="110"/>
                    <a:pt x="48" y="102"/>
                    <a:pt x="46" y="94"/>
                  </a:cubicBezTo>
                  <a:cubicBezTo>
                    <a:pt x="41" y="79"/>
                    <a:pt x="36" y="66"/>
                    <a:pt x="31" y="54"/>
                  </a:cubicBezTo>
                  <a:cubicBezTo>
                    <a:pt x="29" y="48"/>
                    <a:pt x="26" y="43"/>
                    <a:pt x="24" y="37"/>
                  </a:cubicBezTo>
                  <a:cubicBezTo>
                    <a:pt x="21" y="33"/>
                    <a:pt x="19" y="28"/>
                    <a:pt x="17" y="24"/>
                  </a:cubicBezTo>
                  <a:cubicBezTo>
                    <a:pt x="12" y="16"/>
                    <a:pt x="8" y="10"/>
                    <a:pt x="5" y="6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86"/>
            <p:cNvSpPr/>
            <p:nvPr/>
          </p:nvSpPr>
          <p:spPr bwMode="auto">
            <a:xfrm>
              <a:off x="3656013" y="2008189"/>
              <a:ext cx="381000" cy="1485900"/>
            </a:xfrm>
            <a:custGeom>
              <a:avLst/>
              <a:gdLst>
                <a:gd name="T0" fmla="*/ 0 w 166"/>
                <a:gd name="T1" fmla="*/ 0 h 647"/>
                <a:gd name="T2" fmla="*/ 7 w 166"/>
                <a:gd name="T3" fmla="*/ 5 h 647"/>
                <a:gd name="T4" fmla="*/ 26 w 166"/>
                <a:gd name="T5" fmla="*/ 19 h 647"/>
                <a:gd name="T6" fmla="*/ 86 w 166"/>
                <a:gd name="T7" fmla="*/ 80 h 647"/>
                <a:gd name="T8" fmla="*/ 117 w 166"/>
                <a:gd name="T9" fmla="*/ 128 h 647"/>
                <a:gd name="T10" fmla="*/ 143 w 166"/>
                <a:gd name="T11" fmla="*/ 186 h 647"/>
                <a:gd name="T12" fmla="*/ 160 w 166"/>
                <a:gd name="T13" fmla="*/ 253 h 647"/>
                <a:gd name="T14" fmla="*/ 166 w 166"/>
                <a:gd name="T15" fmla="*/ 324 h 647"/>
                <a:gd name="T16" fmla="*/ 165 w 166"/>
                <a:gd name="T17" fmla="*/ 341 h 647"/>
                <a:gd name="T18" fmla="*/ 164 w 166"/>
                <a:gd name="T19" fmla="*/ 359 h 647"/>
                <a:gd name="T20" fmla="*/ 162 w 166"/>
                <a:gd name="T21" fmla="*/ 377 h 647"/>
                <a:gd name="T22" fmla="*/ 161 w 166"/>
                <a:gd name="T23" fmla="*/ 385 h 647"/>
                <a:gd name="T24" fmla="*/ 160 w 166"/>
                <a:gd name="T25" fmla="*/ 394 h 647"/>
                <a:gd name="T26" fmla="*/ 143 w 166"/>
                <a:gd name="T27" fmla="*/ 461 h 647"/>
                <a:gd name="T28" fmla="*/ 86 w 166"/>
                <a:gd name="T29" fmla="*/ 567 h 647"/>
                <a:gd name="T30" fmla="*/ 26 w 166"/>
                <a:gd name="T31" fmla="*/ 628 h 647"/>
                <a:gd name="T32" fmla="*/ 7 w 166"/>
                <a:gd name="T33" fmla="*/ 642 h 647"/>
                <a:gd name="T34" fmla="*/ 0 w 166"/>
                <a:gd name="T35" fmla="*/ 647 h 647"/>
                <a:gd name="T36" fmla="*/ 6 w 166"/>
                <a:gd name="T37" fmla="*/ 642 h 647"/>
                <a:gd name="T38" fmla="*/ 24 w 166"/>
                <a:gd name="T39" fmla="*/ 626 h 647"/>
                <a:gd name="T40" fmla="*/ 79 w 166"/>
                <a:gd name="T41" fmla="*/ 562 h 647"/>
                <a:gd name="T42" fmla="*/ 108 w 166"/>
                <a:gd name="T43" fmla="*/ 514 h 647"/>
                <a:gd name="T44" fmla="*/ 132 w 166"/>
                <a:gd name="T45" fmla="*/ 457 h 647"/>
                <a:gd name="T46" fmla="*/ 147 w 166"/>
                <a:gd name="T47" fmla="*/ 392 h 647"/>
                <a:gd name="T48" fmla="*/ 148 w 166"/>
                <a:gd name="T49" fmla="*/ 384 h 647"/>
                <a:gd name="T50" fmla="*/ 149 w 166"/>
                <a:gd name="T51" fmla="*/ 375 h 647"/>
                <a:gd name="T52" fmla="*/ 150 w 166"/>
                <a:gd name="T53" fmla="*/ 358 h 647"/>
                <a:gd name="T54" fmla="*/ 151 w 166"/>
                <a:gd name="T55" fmla="*/ 341 h 647"/>
                <a:gd name="T56" fmla="*/ 152 w 166"/>
                <a:gd name="T57" fmla="*/ 323 h 647"/>
                <a:gd name="T58" fmla="*/ 147 w 166"/>
                <a:gd name="T59" fmla="*/ 255 h 647"/>
                <a:gd name="T60" fmla="*/ 132 w 166"/>
                <a:gd name="T61" fmla="*/ 190 h 647"/>
                <a:gd name="T62" fmla="*/ 108 w 166"/>
                <a:gd name="T63" fmla="*/ 133 h 647"/>
                <a:gd name="T64" fmla="*/ 79 w 166"/>
                <a:gd name="T65" fmla="*/ 84 h 647"/>
                <a:gd name="T66" fmla="*/ 24 w 166"/>
                <a:gd name="T67" fmla="*/ 21 h 647"/>
                <a:gd name="T68" fmla="*/ 6 w 166"/>
                <a:gd name="T69" fmla="*/ 5 h 647"/>
                <a:gd name="T70" fmla="*/ 0 w 166"/>
                <a:gd name="T71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" h="647">
                  <a:moveTo>
                    <a:pt x="0" y="0"/>
                  </a:moveTo>
                  <a:cubicBezTo>
                    <a:pt x="0" y="0"/>
                    <a:pt x="2" y="2"/>
                    <a:pt x="7" y="5"/>
                  </a:cubicBezTo>
                  <a:cubicBezTo>
                    <a:pt x="11" y="8"/>
                    <a:pt x="18" y="12"/>
                    <a:pt x="26" y="19"/>
                  </a:cubicBezTo>
                  <a:cubicBezTo>
                    <a:pt x="42" y="32"/>
                    <a:pt x="64" y="51"/>
                    <a:pt x="86" y="80"/>
                  </a:cubicBezTo>
                  <a:cubicBezTo>
                    <a:pt x="97" y="94"/>
                    <a:pt x="107" y="110"/>
                    <a:pt x="117" y="128"/>
                  </a:cubicBezTo>
                  <a:cubicBezTo>
                    <a:pt x="127" y="146"/>
                    <a:pt x="136" y="165"/>
                    <a:pt x="143" y="186"/>
                  </a:cubicBezTo>
                  <a:cubicBezTo>
                    <a:pt x="150" y="207"/>
                    <a:pt x="156" y="230"/>
                    <a:pt x="160" y="253"/>
                  </a:cubicBezTo>
                  <a:cubicBezTo>
                    <a:pt x="164" y="276"/>
                    <a:pt x="165" y="300"/>
                    <a:pt x="166" y="324"/>
                  </a:cubicBezTo>
                  <a:cubicBezTo>
                    <a:pt x="165" y="341"/>
                    <a:pt x="165" y="341"/>
                    <a:pt x="165" y="341"/>
                  </a:cubicBezTo>
                  <a:cubicBezTo>
                    <a:pt x="165" y="347"/>
                    <a:pt x="164" y="353"/>
                    <a:pt x="164" y="359"/>
                  </a:cubicBezTo>
                  <a:cubicBezTo>
                    <a:pt x="164" y="365"/>
                    <a:pt x="163" y="371"/>
                    <a:pt x="162" y="377"/>
                  </a:cubicBezTo>
                  <a:cubicBezTo>
                    <a:pt x="162" y="380"/>
                    <a:pt x="162" y="382"/>
                    <a:pt x="161" y="385"/>
                  </a:cubicBezTo>
                  <a:cubicBezTo>
                    <a:pt x="160" y="394"/>
                    <a:pt x="160" y="394"/>
                    <a:pt x="160" y="394"/>
                  </a:cubicBezTo>
                  <a:cubicBezTo>
                    <a:pt x="156" y="417"/>
                    <a:pt x="150" y="440"/>
                    <a:pt x="143" y="461"/>
                  </a:cubicBezTo>
                  <a:cubicBezTo>
                    <a:pt x="129" y="503"/>
                    <a:pt x="108" y="539"/>
                    <a:pt x="86" y="567"/>
                  </a:cubicBezTo>
                  <a:cubicBezTo>
                    <a:pt x="64" y="595"/>
                    <a:pt x="42" y="615"/>
                    <a:pt x="26" y="628"/>
                  </a:cubicBezTo>
                  <a:cubicBezTo>
                    <a:pt x="18" y="635"/>
                    <a:pt x="11" y="639"/>
                    <a:pt x="7" y="642"/>
                  </a:cubicBezTo>
                  <a:cubicBezTo>
                    <a:pt x="2" y="645"/>
                    <a:pt x="0" y="647"/>
                    <a:pt x="0" y="647"/>
                  </a:cubicBezTo>
                  <a:cubicBezTo>
                    <a:pt x="0" y="647"/>
                    <a:pt x="2" y="645"/>
                    <a:pt x="6" y="642"/>
                  </a:cubicBezTo>
                  <a:cubicBezTo>
                    <a:pt x="11" y="638"/>
                    <a:pt x="17" y="633"/>
                    <a:pt x="24" y="626"/>
                  </a:cubicBezTo>
                  <a:cubicBezTo>
                    <a:pt x="39" y="612"/>
                    <a:pt x="59" y="591"/>
                    <a:pt x="79" y="562"/>
                  </a:cubicBezTo>
                  <a:cubicBezTo>
                    <a:pt x="89" y="548"/>
                    <a:pt x="99" y="532"/>
                    <a:pt x="108" y="514"/>
                  </a:cubicBezTo>
                  <a:cubicBezTo>
                    <a:pt x="117" y="497"/>
                    <a:pt x="125" y="477"/>
                    <a:pt x="132" y="457"/>
                  </a:cubicBezTo>
                  <a:cubicBezTo>
                    <a:pt x="138" y="436"/>
                    <a:pt x="143" y="414"/>
                    <a:pt x="147" y="392"/>
                  </a:cubicBezTo>
                  <a:cubicBezTo>
                    <a:pt x="148" y="384"/>
                    <a:pt x="148" y="384"/>
                    <a:pt x="148" y="384"/>
                  </a:cubicBezTo>
                  <a:cubicBezTo>
                    <a:pt x="148" y="381"/>
                    <a:pt x="149" y="378"/>
                    <a:pt x="149" y="375"/>
                  </a:cubicBezTo>
                  <a:cubicBezTo>
                    <a:pt x="149" y="369"/>
                    <a:pt x="150" y="364"/>
                    <a:pt x="150" y="358"/>
                  </a:cubicBezTo>
                  <a:cubicBezTo>
                    <a:pt x="151" y="352"/>
                    <a:pt x="151" y="347"/>
                    <a:pt x="151" y="341"/>
                  </a:cubicBezTo>
                  <a:cubicBezTo>
                    <a:pt x="152" y="323"/>
                    <a:pt x="152" y="323"/>
                    <a:pt x="152" y="323"/>
                  </a:cubicBezTo>
                  <a:cubicBezTo>
                    <a:pt x="152" y="301"/>
                    <a:pt x="150" y="277"/>
                    <a:pt x="147" y="255"/>
                  </a:cubicBezTo>
                  <a:cubicBezTo>
                    <a:pt x="143" y="233"/>
                    <a:pt x="138" y="211"/>
                    <a:pt x="132" y="190"/>
                  </a:cubicBezTo>
                  <a:cubicBezTo>
                    <a:pt x="125" y="170"/>
                    <a:pt x="117" y="150"/>
                    <a:pt x="108" y="133"/>
                  </a:cubicBezTo>
                  <a:cubicBezTo>
                    <a:pt x="99" y="115"/>
                    <a:pt x="89" y="99"/>
                    <a:pt x="79" y="84"/>
                  </a:cubicBezTo>
                  <a:cubicBezTo>
                    <a:pt x="59" y="56"/>
                    <a:pt x="39" y="34"/>
                    <a:pt x="24" y="21"/>
                  </a:cubicBezTo>
                  <a:cubicBezTo>
                    <a:pt x="17" y="14"/>
                    <a:pt x="11" y="9"/>
                    <a:pt x="6" y="5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87"/>
            <p:cNvSpPr/>
            <p:nvPr/>
          </p:nvSpPr>
          <p:spPr bwMode="auto">
            <a:xfrm>
              <a:off x="3770313" y="2008189"/>
              <a:ext cx="560388" cy="1485900"/>
            </a:xfrm>
            <a:custGeom>
              <a:avLst/>
              <a:gdLst>
                <a:gd name="T0" fmla="*/ 0 w 244"/>
                <a:gd name="T1" fmla="*/ 0 h 647"/>
                <a:gd name="T2" fmla="*/ 9 w 244"/>
                <a:gd name="T3" fmla="*/ 4 h 647"/>
                <a:gd name="T4" fmla="*/ 33 w 244"/>
                <a:gd name="T5" fmla="*/ 16 h 647"/>
                <a:gd name="T6" fmla="*/ 69 w 244"/>
                <a:gd name="T7" fmla="*/ 37 h 647"/>
                <a:gd name="T8" fmla="*/ 113 w 244"/>
                <a:gd name="T9" fmla="*/ 69 h 647"/>
                <a:gd name="T10" fmla="*/ 160 w 244"/>
                <a:gd name="T11" fmla="*/ 114 h 647"/>
                <a:gd name="T12" fmla="*/ 203 w 244"/>
                <a:gd name="T13" fmla="*/ 172 h 647"/>
                <a:gd name="T14" fmla="*/ 233 w 244"/>
                <a:gd name="T15" fmla="*/ 243 h 647"/>
                <a:gd name="T16" fmla="*/ 244 w 244"/>
                <a:gd name="T17" fmla="*/ 323 h 647"/>
                <a:gd name="T18" fmla="*/ 233 w 244"/>
                <a:gd name="T19" fmla="*/ 402 h 647"/>
                <a:gd name="T20" fmla="*/ 202 w 244"/>
                <a:gd name="T21" fmla="*/ 474 h 647"/>
                <a:gd name="T22" fmla="*/ 159 w 244"/>
                <a:gd name="T23" fmla="*/ 532 h 647"/>
                <a:gd name="T24" fmla="*/ 112 w 244"/>
                <a:gd name="T25" fmla="*/ 576 h 647"/>
                <a:gd name="T26" fmla="*/ 68 w 244"/>
                <a:gd name="T27" fmla="*/ 608 h 647"/>
                <a:gd name="T28" fmla="*/ 32 w 244"/>
                <a:gd name="T29" fmla="*/ 630 h 647"/>
                <a:gd name="T30" fmla="*/ 9 w 244"/>
                <a:gd name="T31" fmla="*/ 642 h 647"/>
                <a:gd name="T32" fmla="*/ 0 w 244"/>
                <a:gd name="T33" fmla="*/ 647 h 647"/>
                <a:gd name="T34" fmla="*/ 8 w 244"/>
                <a:gd name="T35" fmla="*/ 642 h 647"/>
                <a:gd name="T36" fmla="*/ 31 w 244"/>
                <a:gd name="T37" fmla="*/ 628 h 647"/>
                <a:gd name="T38" fmla="*/ 107 w 244"/>
                <a:gd name="T39" fmla="*/ 570 h 647"/>
                <a:gd name="T40" fmla="*/ 151 w 244"/>
                <a:gd name="T41" fmla="*/ 525 h 647"/>
                <a:gd name="T42" fmla="*/ 191 w 244"/>
                <a:gd name="T43" fmla="*/ 467 h 647"/>
                <a:gd name="T44" fmla="*/ 220 w 244"/>
                <a:gd name="T45" fmla="*/ 399 h 647"/>
                <a:gd name="T46" fmla="*/ 230 w 244"/>
                <a:gd name="T47" fmla="*/ 323 h 647"/>
                <a:gd name="T48" fmla="*/ 220 w 244"/>
                <a:gd name="T49" fmla="*/ 247 h 647"/>
                <a:gd name="T50" fmla="*/ 192 w 244"/>
                <a:gd name="T51" fmla="*/ 178 h 647"/>
                <a:gd name="T52" fmla="*/ 152 w 244"/>
                <a:gd name="T53" fmla="*/ 120 h 647"/>
                <a:gd name="T54" fmla="*/ 108 w 244"/>
                <a:gd name="T55" fmla="*/ 75 h 647"/>
                <a:gd name="T56" fmla="*/ 32 w 244"/>
                <a:gd name="T57" fmla="*/ 18 h 647"/>
                <a:gd name="T58" fmla="*/ 8 w 244"/>
                <a:gd name="T59" fmla="*/ 5 h 647"/>
                <a:gd name="T60" fmla="*/ 0 w 244"/>
                <a:gd name="T61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4" h="647">
                  <a:moveTo>
                    <a:pt x="0" y="0"/>
                  </a:moveTo>
                  <a:cubicBezTo>
                    <a:pt x="0" y="0"/>
                    <a:pt x="3" y="1"/>
                    <a:pt x="9" y="4"/>
                  </a:cubicBezTo>
                  <a:cubicBezTo>
                    <a:pt x="14" y="7"/>
                    <a:pt x="23" y="10"/>
                    <a:pt x="33" y="16"/>
                  </a:cubicBezTo>
                  <a:cubicBezTo>
                    <a:pt x="43" y="21"/>
                    <a:pt x="55" y="28"/>
                    <a:pt x="69" y="37"/>
                  </a:cubicBezTo>
                  <a:cubicBezTo>
                    <a:pt x="82" y="46"/>
                    <a:pt x="97" y="56"/>
                    <a:pt x="113" y="69"/>
                  </a:cubicBezTo>
                  <a:cubicBezTo>
                    <a:pt x="128" y="82"/>
                    <a:pt x="144" y="96"/>
                    <a:pt x="160" y="114"/>
                  </a:cubicBezTo>
                  <a:cubicBezTo>
                    <a:pt x="175" y="131"/>
                    <a:pt x="190" y="150"/>
                    <a:pt x="203" y="172"/>
                  </a:cubicBezTo>
                  <a:cubicBezTo>
                    <a:pt x="215" y="194"/>
                    <a:pt x="226" y="218"/>
                    <a:pt x="233" y="243"/>
                  </a:cubicBezTo>
                  <a:cubicBezTo>
                    <a:pt x="241" y="269"/>
                    <a:pt x="244" y="296"/>
                    <a:pt x="244" y="323"/>
                  </a:cubicBezTo>
                  <a:cubicBezTo>
                    <a:pt x="244" y="350"/>
                    <a:pt x="240" y="377"/>
                    <a:pt x="233" y="402"/>
                  </a:cubicBezTo>
                  <a:cubicBezTo>
                    <a:pt x="226" y="428"/>
                    <a:pt x="214" y="452"/>
                    <a:pt x="202" y="474"/>
                  </a:cubicBezTo>
                  <a:cubicBezTo>
                    <a:pt x="189" y="495"/>
                    <a:pt x="174" y="515"/>
                    <a:pt x="159" y="532"/>
                  </a:cubicBezTo>
                  <a:cubicBezTo>
                    <a:pt x="143" y="549"/>
                    <a:pt x="127" y="563"/>
                    <a:pt x="112" y="576"/>
                  </a:cubicBezTo>
                  <a:cubicBezTo>
                    <a:pt x="97" y="589"/>
                    <a:pt x="82" y="600"/>
                    <a:pt x="68" y="608"/>
                  </a:cubicBezTo>
                  <a:cubicBezTo>
                    <a:pt x="55" y="617"/>
                    <a:pt x="42" y="624"/>
                    <a:pt x="32" y="630"/>
                  </a:cubicBezTo>
                  <a:cubicBezTo>
                    <a:pt x="22" y="636"/>
                    <a:pt x="14" y="640"/>
                    <a:pt x="9" y="642"/>
                  </a:cubicBezTo>
                  <a:cubicBezTo>
                    <a:pt x="3" y="645"/>
                    <a:pt x="0" y="646"/>
                    <a:pt x="0" y="647"/>
                  </a:cubicBezTo>
                  <a:cubicBezTo>
                    <a:pt x="0" y="646"/>
                    <a:pt x="3" y="645"/>
                    <a:pt x="8" y="642"/>
                  </a:cubicBezTo>
                  <a:cubicBezTo>
                    <a:pt x="13" y="639"/>
                    <a:pt x="21" y="634"/>
                    <a:pt x="31" y="628"/>
                  </a:cubicBezTo>
                  <a:cubicBezTo>
                    <a:pt x="50" y="615"/>
                    <a:pt x="77" y="596"/>
                    <a:pt x="107" y="570"/>
                  </a:cubicBezTo>
                  <a:cubicBezTo>
                    <a:pt x="121" y="557"/>
                    <a:pt x="136" y="542"/>
                    <a:pt x="151" y="525"/>
                  </a:cubicBezTo>
                  <a:cubicBezTo>
                    <a:pt x="165" y="508"/>
                    <a:pt x="179" y="488"/>
                    <a:pt x="191" y="467"/>
                  </a:cubicBezTo>
                  <a:cubicBezTo>
                    <a:pt x="203" y="446"/>
                    <a:pt x="213" y="423"/>
                    <a:pt x="220" y="399"/>
                  </a:cubicBezTo>
                  <a:cubicBezTo>
                    <a:pt x="227" y="374"/>
                    <a:pt x="230" y="349"/>
                    <a:pt x="230" y="323"/>
                  </a:cubicBezTo>
                  <a:cubicBezTo>
                    <a:pt x="230" y="297"/>
                    <a:pt x="227" y="271"/>
                    <a:pt x="220" y="247"/>
                  </a:cubicBezTo>
                  <a:cubicBezTo>
                    <a:pt x="214" y="222"/>
                    <a:pt x="204" y="199"/>
                    <a:pt x="192" y="178"/>
                  </a:cubicBezTo>
                  <a:cubicBezTo>
                    <a:pt x="180" y="157"/>
                    <a:pt x="166" y="138"/>
                    <a:pt x="152" y="120"/>
                  </a:cubicBezTo>
                  <a:cubicBezTo>
                    <a:pt x="137" y="103"/>
                    <a:pt x="122" y="88"/>
                    <a:pt x="108" y="75"/>
                  </a:cubicBezTo>
                  <a:cubicBezTo>
                    <a:pt x="78" y="49"/>
                    <a:pt x="51" y="30"/>
                    <a:pt x="32" y="18"/>
                  </a:cubicBezTo>
                  <a:cubicBezTo>
                    <a:pt x="22" y="12"/>
                    <a:pt x="14" y="8"/>
                    <a:pt x="8" y="5"/>
                  </a:cubicBezTo>
                  <a:cubicBezTo>
                    <a:pt x="3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88"/>
            <p:cNvSpPr/>
            <p:nvPr/>
          </p:nvSpPr>
          <p:spPr bwMode="auto">
            <a:xfrm>
              <a:off x="2881313" y="2238376"/>
              <a:ext cx="1020763" cy="1019175"/>
            </a:xfrm>
            <a:custGeom>
              <a:avLst/>
              <a:gdLst>
                <a:gd name="T0" fmla="*/ 643 w 643"/>
                <a:gd name="T1" fmla="*/ 325 h 642"/>
                <a:gd name="T2" fmla="*/ 326 w 643"/>
                <a:gd name="T3" fmla="*/ 0 h 642"/>
                <a:gd name="T4" fmla="*/ 0 w 643"/>
                <a:gd name="T5" fmla="*/ 317 h 642"/>
                <a:gd name="T6" fmla="*/ 316 w 643"/>
                <a:gd name="T7" fmla="*/ 642 h 642"/>
                <a:gd name="T8" fmla="*/ 643 w 643"/>
                <a:gd name="T9" fmla="*/ 325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642">
                  <a:moveTo>
                    <a:pt x="643" y="325"/>
                  </a:moveTo>
                  <a:lnTo>
                    <a:pt x="326" y="0"/>
                  </a:lnTo>
                  <a:lnTo>
                    <a:pt x="0" y="317"/>
                  </a:lnTo>
                  <a:lnTo>
                    <a:pt x="316" y="642"/>
                  </a:lnTo>
                  <a:lnTo>
                    <a:pt x="643" y="32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89"/>
            <p:cNvSpPr>
              <a:spLocks noEditPoints="1"/>
            </p:cNvSpPr>
            <p:nvPr/>
          </p:nvSpPr>
          <p:spPr bwMode="auto">
            <a:xfrm>
              <a:off x="2874963" y="2230439"/>
              <a:ext cx="1031875" cy="1035050"/>
            </a:xfrm>
            <a:custGeom>
              <a:avLst/>
              <a:gdLst>
                <a:gd name="T0" fmla="*/ 320 w 650"/>
                <a:gd name="T1" fmla="*/ 652 h 652"/>
                <a:gd name="T2" fmla="*/ 0 w 650"/>
                <a:gd name="T3" fmla="*/ 322 h 652"/>
                <a:gd name="T4" fmla="*/ 330 w 650"/>
                <a:gd name="T5" fmla="*/ 0 h 652"/>
                <a:gd name="T6" fmla="*/ 650 w 650"/>
                <a:gd name="T7" fmla="*/ 330 h 652"/>
                <a:gd name="T8" fmla="*/ 320 w 650"/>
                <a:gd name="T9" fmla="*/ 652 h 652"/>
                <a:gd name="T10" fmla="*/ 7 w 650"/>
                <a:gd name="T11" fmla="*/ 322 h 652"/>
                <a:gd name="T12" fmla="*/ 320 w 650"/>
                <a:gd name="T13" fmla="*/ 643 h 652"/>
                <a:gd name="T14" fmla="*/ 642 w 650"/>
                <a:gd name="T15" fmla="*/ 330 h 652"/>
                <a:gd name="T16" fmla="*/ 330 w 650"/>
                <a:gd name="T17" fmla="*/ 9 h 652"/>
                <a:gd name="T18" fmla="*/ 7 w 650"/>
                <a:gd name="T19" fmla="*/ 32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0" h="652">
                  <a:moveTo>
                    <a:pt x="320" y="652"/>
                  </a:moveTo>
                  <a:lnTo>
                    <a:pt x="0" y="322"/>
                  </a:lnTo>
                  <a:lnTo>
                    <a:pt x="330" y="0"/>
                  </a:lnTo>
                  <a:lnTo>
                    <a:pt x="650" y="330"/>
                  </a:lnTo>
                  <a:lnTo>
                    <a:pt x="320" y="652"/>
                  </a:lnTo>
                  <a:close/>
                  <a:moveTo>
                    <a:pt x="7" y="322"/>
                  </a:moveTo>
                  <a:lnTo>
                    <a:pt x="320" y="643"/>
                  </a:lnTo>
                  <a:lnTo>
                    <a:pt x="642" y="330"/>
                  </a:lnTo>
                  <a:lnTo>
                    <a:pt x="330" y="9"/>
                  </a:lnTo>
                  <a:lnTo>
                    <a:pt x="7" y="322"/>
                  </a:ln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90"/>
            <p:cNvSpPr/>
            <p:nvPr/>
          </p:nvSpPr>
          <p:spPr bwMode="auto">
            <a:xfrm>
              <a:off x="2906713" y="2263776"/>
              <a:ext cx="966788" cy="966788"/>
            </a:xfrm>
            <a:custGeom>
              <a:avLst/>
              <a:gdLst>
                <a:gd name="T0" fmla="*/ 609 w 609"/>
                <a:gd name="T1" fmla="*/ 309 h 609"/>
                <a:gd name="T2" fmla="*/ 310 w 609"/>
                <a:gd name="T3" fmla="*/ 0 h 609"/>
                <a:gd name="T4" fmla="*/ 0 w 609"/>
                <a:gd name="T5" fmla="*/ 301 h 609"/>
                <a:gd name="T6" fmla="*/ 301 w 609"/>
                <a:gd name="T7" fmla="*/ 609 h 609"/>
                <a:gd name="T8" fmla="*/ 609 w 609"/>
                <a:gd name="T9" fmla="*/ 3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609">
                  <a:moveTo>
                    <a:pt x="609" y="309"/>
                  </a:moveTo>
                  <a:lnTo>
                    <a:pt x="310" y="0"/>
                  </a:lnTo>
                  <a:lnTo>
                    <a:pt x="0" y="301"/>
                  </a:lnTo>
                  <a:lnTo>
                    <a:pt x="301" y="609"/>
                  </a:lnTo>
                  <a:lnTo>
                    <a:pt x="609" y="309"/>
                  </a:ln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Freeform 91"/>
            <p:cNvSpPr>
              <a:spLocks noEditPoints="1"/>
            </p:cNvSpPr>
            <p:nvPr/>
          </p:nvSpPr>
          <p:spPr bwMode="auto">
            <a:xfrm>
              <a:off x="3055938" y="2435226"/>
              <a:ext cx="617538" cy="615950"/>
            </a:xfrm>
            <a:custGeom>
              <a:avLst/>
              <a:gdLst>
                <a:gd name="T0" fmla="*/ 0 w 269"/>
                <a:gd name="T1" fmla="*/ 156 h 268"/>
                <a:gd name="T2" fmla="*/ 6 w 269"/>
                <a:gd name="T3" fmla="*/ 79 h 268"/>
                <a:gd name="T4" fmla="*/ 53 w 269"/>
                <a:gd name="T5" fmla="*/ 53 h 268"/>
                <a:gd name="T6" fmla="*/ 28 w 269"/>
                <a:gd name="T7" fmla="*/ 13 h 268"/>
                <a:gd name="T8" fmla="*/ 59 w 269"/>
                <a:gd name="T9" fmla="*/ 12 h 268"/>
                <a:gd name="T10" fmla="*/ 55 w 269"/>
                <a:gd name="T11" fmla="*/ 53 h 268"/>
                <a:gd name="T12" fmla="*/ 90 w 269"/>
                <a:gd name="T13" fmla="*/ 80 h 268"/>
                <a:gd name="T14" fmla="*/ 66 w 269"/>
                <a:gd name="T15" fmla="*/ 127 h 268"/>
                <a:gd name="T16" fmla="*/ 100 w 269"/>
                <a:gd name="T17" fmla="*/ 147 h 268"/>
                <a:gd name="T18" fmla="*/ 262 w 269"/>
                <a:gd name="T19" fmla="*/ 139 h 268"/>
                <a:gd name="T20" fmla="*/ 235 w 269"/>
                <a:gd name="T21" fmla="*/ 268 h 268"/>
                <a:gd name="T22" fmla="*/ 128 w 269"/>
                <a:gd name="T23" fmla="*/ 254 h 268"/>
                <a:gd name="T24" fmla="*/ 100 w 269"/>
                <a:gd name="T25" fmla="*/ 268 h 268"/>
                <a:gd name="T26" fmla="*/ 87 w 269"/>
                <a:gd name="T27" fmla="*/ 170 h 268"/>
                <a:gd name="T28" fmla="*/ 66 w 269"/>
                <a:gd name="T29" fmla="*/ 148 h 268"/>
                <a:gd name="T30" fmla="*/ 39 w 269"/>
                <a:gd name="T31" fmla="*/ 267 h 268"/>
                <a:gd name="T32" fmla="*/ 9 w 269"/>
                <a:gd name="T33" fmla="*/ 188 h 268"/>
                <a:gd name="T34" fmla="*/ 95 w 269"/>
                <a:gd name="T35" fmla="*/ 14 h 268"/>
                <a:gd name="T36" fmla="*/ 269 w 269"/>
                <a:gd name="T37" fmla="*/ 37 h 268"/>
                <a:gd name="T38" fmla="*/ 113 w 269"/>
                <a:gd name="T39" fmla="*/ 121 h 268"/>
                <a:gd name="T40" fmla="*/ 250 w 269"/>
                <a:gd name="T41" fmla="*/ 53 h 268"/>
                <a:gd name="T42" fmla="*/ 113 w 269"/>
                <a:gd name="T43" fmla="*/ 121 h 268"/>
                <a:gd name="T44" fmla="*/ 128 w 269"/>
                <a:gd name="T45" fmla="*/ 187 h 268"/>
                <a:gd name="T46" fmla="*/ 168 w 269"/>
                <a:gd name="T47" fmla="*/ 160 h 268"/>
                <a:gd name="T48" fmla="*/ 128 w 269"/>
                <a:gd name="T49" fmla="*/ 207 h 268"/>
                <a:gd name="T50" fmla="*/ 168 w 269"/>
                <a:gd name="T51" fmla="*/ 235 h 268"/>
                <a:gd name="T52" fmla="*/ 128 w 269"/>
                <a:gd name="T53" fmla="*/ 207 h 268"/>
                <a:gd name="T54" fmla="*/ 141 w 269"/>
                <a:gd name="T55" fmla="*/ 100 h 268"/>
                <a:gd name="T56" fmla="*/ 222 w 269"/>
                <a:gd name="T57" fmla="*/ 75 h 268"/>
                <a:gd name="T58" fmla="*/ 235 w 269"/>
                <a:gd name="T59" fmla="*/ 160 h 268"/>
                <a:gd name="T60" fmla="*/ 194 w 269"/>
                <a:gd name="T61" fmla="*/ 187 h 268"/>
                <a:gd name="T62" fmla="*/ 235 w 269"/>
                <a:gd name="T63" fmla="*/ 160 h 268"/>
                <a:gd name="T64" fmla="*/ 194 w 269"/>
                <a:gd name="T65" fmla="*/ 235 h 268"/>
                <a:gd name="T66" fmla="*/ 235 w 269"/>
                <a:gd name="T67" fmla="*/ 20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9" h="268">
                  <a:moveTo>
                    <a:pt x="9" y="188"/>
                  </a:moveTo>
                  <a:cubicBezTo>
                    <a:pt x="7" y="178"/>
                    <a:pt x="4" y="167"/>
                    <a:pt x="0" y="156"/>
                  </a:cubicBezTo>
                  <a:cubicBezTo>
                    <a:pt x="27" y="135"/>
                    <a:pt x="48" y="109"/>
                    <a:pt x="63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8" y="46"/>
                    <a:pt x="41" y="34"/>
                    <a:pt x="30" y="17"/>
                  </a:cubicBezTo>
                  <a:cubicBezTo>
                    <a:pt x="30" y="15"/>
                    <a:pt x="29" y="14"/>
                    <a:pt x="28" y="1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2"/>
                    <a:pt x="56" y="6"/>
                    <a:pt x="59" y="12"/>
                  </a:cubicBezTo>
                  <a:cubicBezTo>
                    <a:pt x="69" y="26"/>
                    <a:pt x="75" y="34"/>
                    <a:pt x="77" y="39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3" y="96"/>
                    <a:pt x="75" y="110"/>
                    <a:pt x="66" y="124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9" y="127"/>
                    <a:pt x="89" y="136"/>
                    <a:pt x="100" y="147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262" y="139"/>
                    <a:pt x="262" y="139"/>
                    <a:pt x="262" y="139"/>
                  </a:cubicBezTo>
                  <a:cubicBezTo>
                    <a:pt x="262" y="268"/>
                    <a:pt x="262" y="268"/>
                    <a:pt x="262" y="268"/>
                  </a:cubicBezTo>
                  <a:cubicBezTo>
                    <a:pt x="235" y="268"/>
                    <a:pt x="235" y="268"/>
                    <a:pt x="235" y="268"/>
                  </a:cubicBezTo>
                  <a:cubicBezTo>
                    <a:pt x="235" y="254"/>
                    <a:pt x="235" y="254"/>
                    <a:pt x="235" y="254"/>
                  </a:cubicBezTo>
                  <a:cubicBezTo>
                    <a:pt x="128" y="254"/>
                    <a:pt x="128" y="254"/>
                    <a:pt x="128" y="254"/>
                  </a:cubicBezTo>
                  <a:cubicBezTo>
                    <a:pt x="128" y="268"/>
                    <a:pt x="128" y="268"/>
                    <a:pt x="128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5" y="167"/>
                    <a:pt x="82" y="164"/>
                    <a:pt x="77" y="159"/>
                  </a:cubicBezTo>
                  <a:cubicBezTo>
                    <a:pt x="72" y="154"/>
                    <a:pt x="68" y="150"/>
                    <a:pt x="66" y="148"/>
                  </a:cubicBezTo>
                  <a:cubicBezTo>
                    <a:pt x="66" y="267"/>
                    <a:pt x="66" y="267"/>
                    <a:pt x="66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158"/>
                    <a:pt x="39" y="158"/>
                    <a:pt x="39" y="158"/>
                  </a:cubicBezTo>
                  <a:cubicBezTo>
                    <a:pt x="33" y="166"/>
                    <a:pt x="23" y="176"/>
                    <a:pt x="9" y="188"/>
                  </a:cubicBezTo>
                  <a:close/>
                  <a:moveTo>
                    <a:pt x="95" y="3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9" y="37"/>
                    <a:pt x="269" y="37"/>
                    <a:pt x="269" y="37"/>
                  </a:cubicBezTo>
                  <a:lnTo>
                    <a:pt x="95" y="37"/>
                  </a:lnTo>
                  <a:close/>
                  <a:moveTo>
                    <a:pt x="113" y="121"/>
                  </a:moveTo>
                  <a:cubicBezTo>
                    <a:pt x="113" y="53"/>
                    <a:pt x="113" y="53"/>
                    <a:pt x="113" y="53"/>
                  </a:cubicBezTo>
                  <a:cubicBezTo>
                    <a:pt x="250" y="53"/>
                    <a:pt x="250" y="53"/>
                    <a:pt x="250" y="53"/>
                  </a:cubicBezTo>
                  <a:cubicBezTo>
                    <a:pt x="250" y="121"/>
                    <a:pt x="250" y="121"/>
                    <a:pt x="250" y="121"/>
                  </a:cubicBezTo>
                  <a:lnTo>
                    <a:pt x="113" y="121"/>
                  </a:lnTo>
                  <a:close/>
                  <a:moveTo>
                    <a:pt x="128" y="160"/>
                  </a:moveTo>
                  <a:cubicBezTo>
                    <a:pt x="128" y="187"/>
                    <a:pt x="128" y="187"/>
                    <a:pt x="128" y="187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8" y="160"/>
                    <a:pt x="168" y="160"/>
                    <a:pt x="168" y="160"/>
                  </a:cubicBezTo>
                  <a:lnTo>
                    <a:pt x="128" y="160"/>
                  </a:lnTo>
                  <a:close/>
                  <a:moveTo>
                    <a:pt x="128" y="207"/>
                  </a:moveTo>
                  <a:cubicBezTo>
                    <a:pt x="128" y="235"/>
                    <a:pt x="128" y="235"/>
                    <a:pt x="128" y="235"/>
                  </a:cubicBezTo>
                  <a:cubicBezTo>
                    <a:pt x="168" y="235"/>
                    <a:pt x="168" y="235"/>
                    <a:pt x="168" y="235"/>
                  </a:cubicBezTo>
                  <a:cubicBezTo>
                    <a:pt x="168" y="207"/>
                    <a:pt x="168" y="207"/>
                    <a:pt x="168" y="207"/>
                  </a:cubicBezTo>
                  <a:lnTo>
                    <a:pt x="128" y="207"/>
                  </a:lnTo>
                  <a:close/>
                  <a:moveTo>
                    <a:pt x="141" y="75"/>
                  </a:moveTo>
                  <a:cubicBezTo>
                    <a:pt x="141" y="100"/>
                    <a:pt x="141" y="100"/>
                    <a:pt x="141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2" y="75"/>
                    <a:pt x="222" y="75"/>
                    <a:pt x="222" y="75"/>
                  </a:cubicBezTo>
                  <a:lnTo>
                    <a:pt x="141" y="75"/>
                  </a:lnTo>
                  <a:close/>
                  <a:moveTo>
                    <a:pt x="235" y="160"/>
                  </a:moveTo>
                  <a:cubicBezTo>
                    <a:pt x="194" y="160"/>
                    <a:pt x="194" y="160"/>
                    <a:pt x="194" y="160"/>
                  </a:cubicBezTo>
                  <a:cubicBezTo>
                    <a:pt x="194" y="187"/>
                    <a:pt x="194" y="187"/>
                    <a:pt x="194" y="187"/>
                  </a:cubicBezTo>
                  <a:cubicBezTo>
                    <a:pt x="235" y="187"/>
                    <a:pt x="235" y="187"/>
                    <a:pt x="235" y="187"/>
                  </a:cubicBezTo>
                  <a:lnTo>
                    <a:pt x="235" y="160"/>
                  </a:lnTo>
                  <a:close/>
                  <a:moveTo>
                    <a:pt x="194" y="207"/>
                  </a:moveTo>
                  <a:cubicBezTo>
                    <a:pt x="194" y="235"/>
                    <a:pt x="194" y="235"/>
                    <a:pt x="194" y="235"/>
                  </a:cubicBezTo>
                  <a:cubicBezTo>
                    <a:pt x="235" y="235"/>
                    <a:pt x="235" y="235"/>
                    <a:pt x="235" y="235"/>
                  </a:cubicBezTo>
                  <a:cubicBezTo>
                    <a:pt x="235" y="207"/>
                    <a:pt x="235" y="207"/>
                    <a:pt x="235" y="207"/>
                  </a:cubicBezTo>
                  <a:lnTo>
                    <a:pt x="194" y="20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92"/>
            <p:cNvSpPr/>
            <p:nvPr/>
          </p:nvSpPr>
          <p:spPr bwMode="auto">
            <a:xfrm>
              <a:off x="865188" y="1482726"/>
              <a:ext cx="1816100" cy="1100138"/>
            </a:xfrm>
            <a:custGeom>
              <a:avLst/>
              <a:gdLst>
                <a:gd name="T0" fmla="*/ 35 w 791"/>
                <a:gd name="T1" fmla="*/ 372 h 479"/>
                <a:gd name="T2" fmla="*/ 131 w 791"/>
                <a:gd name="T3" fmla="*/ 330 h 479"/>
                <a:gd name="T4" fmla="*/ 220 w 791"/>
                <a:gd name="T5" fmla="*/ 344 h 479"/>
                <a:gd name="T6" fmla="*/ 272 w 791"/>
                <a:gd name="T7" fmla="*/ 286 h 479"/>
                <a:gd name="T8" fmla="*/ 343 w 791"/>
                <a:gd name="T9" fmla="*/ 240 h 479"/>
                <a:gd name="T10" fmla="*/ 544 w 791"/>
                <a:gd name="T11" fmla="*/ 198 h 479"/>
                <a:gd name="T12" fmla="*/ 636 w 791"/>
                <a:gd name="T13" fmla="*/ 0 h 479"/>
                <a:gd name="T14" fmla="*/ 555 w 791"/>
                <a:gd name="T15" fmla="*/ 228 h 479"/>
                <a:gd name="T16" fmla="*/ 353 w 791"/>
                <a:gd name="T17" fmla="*/ 270 h 479"/>
                <a:gd name="T18" fmla="*/ 610 w 791"/>
                <a:gd name="T19" fmla="*/ 292 h 479"/>
                <a:gd name="T20" fmla="*/ 720 w 791"/>
                <a:gd name="T21" fmla="*/ 217 h 479"/>
                <a:gd name="T22" fmla="*/ 783 w 791"/>
                <a:gd name="T23" fmla="*/ 125 h 479"/>
                <a:gd name="T24" fmla="*/ 747 w 791"/>
                <a:gd name="T25" fmla="*/ 234 h 479"/>
                <a:gd name="T26" fmla="*/ 613 w 791"/>
                <a:gd name="T27" fmla="*/ 319 h 479"/>
                <a:gd name="T28" fmla="*/ 354 w 791"/>
                <a:gd name="T29" fmla="*/ 295 h 479"/>
                <a:gd name="T30" fmla="*/ 277 w 791"/>
                <a:gd name="T31" fmla="*/ 364 h 479"/>
                <a:gd name="T32" fmla="*/ 242 w 791"/>
                <a:gd name="T33" fmla="*/ 425 h 479"/>
                <a:gd name="T34" fmla="*/ 158 w 791"/>
                <a:gd name="T35" fmla="*/ 411 h 479"/>
                <a:gd name="T36" fmla="*/ 0 w 791"/>
                <a:gd name="T37" fmla="*/ 479 h 479"/>
                <a:gd name="T38" fmla="*/ 35 w 791"/>
                <a:gd name="T39" fmla="*/ 37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1" h="479">
                  <a:moveTo>
                    <a:pt x="35" y="372"/>
                  </a:moveTo>
                  <a:cubicBezTo>
                    <a:pt x="35" y="372"/>
                    <a:pt x="88" y="343"/>
                    <a:pt x="131" y="330"/>
                  </a:cubicBezTo>
                  <a:cubicBezTo>
                    <a:pt x="174" y="317"/>
                    <a:pt x="213" y="352"/>
                    <a:pt x="220" y="344"/>
                  </a:cubicBezTo>
                  <a:cubicBezTo>
                    <a:pt x="228" y="335"/>
                    <a:pt x="264" y="289"/>
                    <a:pt x="272" y="286"/>
                  </a:cubicBezTo>
                  <a:cubicBezTo>
                    <a:pt x="281" y="283"/>
                    <a:pt x="343" y="240"/>
                    <a:pt x="343" y="240"/>
                  </a:cubicBezTo>
                  <a:cubicBezTo>
                    <a:pt x="343" y="240"/>
                    <a:pt x="533" y="199"/>
                    <a:pt x="544" y="198"/>
                  </a:cubicBezTo>
                  <a:cubicBezTo>
                    <a:pt x="555" y="197"/>
                    <a:pt x="636" y="0"/>
                    <a:pt x="636" y="0"/>
                  </a:cubicBezTo>
                  <a:cubicBezTo>
                    <a:pt x="636" y="0"/>
                    <a:pt x="589" y="215"/>
                    <a:pt x="555" y="228"/>
                  </a:cubicBezTo>
                  <a:cubicBezTo>
                    <a:pt x="520" y="240"/>
                    <a:pt x="353" y="270"/>
                    <a:pt x="353" y="270"/>
                  </a:cubicBezTo>
                  <a:cubicBezTo>
                    <a:pt x="610" y="292"/>
                    <a:pt x="610" y="292"/>
                    <a:pt x="610" y="292"/>
                  </a:cubicBezTo>
                  <a:cubicBezTo>
                    <a:pt x="610" y="292"/>
                    <a:pt x="713" y="223"/>
                    <a:pt x="720" y="217"/>
                  </a:cubicBezTo>
                  <a:cubicBezTo>
                    <a:pt x="728" y="211"/>
                    <a:pt x="776" y="124"/>
                    <a:pt x="783" y="125"/>
                  </a:cubicBezTo>
                  <a:cubicBezTo>
                    <a:pt x="791" y="127"/>
                    <a:pt x="748" y="198"/>
                    <a:pt x="747" y="234"/>
                  </a:cubicBezTo>
                  <a:cubicBezTo>
                    <a:pt x="745" y="271"/>
                    <a:pt x="613" y="319"/>
                    <a:pt x="613" y="319"/>
                  </a:cubicBezTo>
                  <a:cubicBezTo>
                    <a:pt x="354" y="295"/>
                    <a:pt x="354" y="295"/>
                    <a:pt x="354" y="295"/>
                  </a:cubicBezTo>
                  <a:cubicBezTo>
                    <a:pt x="277" y="364"/>
                    <a:pt x="277" y="364"/>
                    <a:pt x="277" y="364"/>
                  </a:cubicBezTo>
                  <a:cubicBezTo>
                    <a:pt x="242" y="425"/>
                    <a:pt x="242" y="425"/>
                    <a:pt x="242" y="425"/>
                  </a:cubicBezTo>
                  <a:cubicBezTo>
                    <a:pt x="158" y="411"/>
                    <a:pt x="158" y="411"/>
                    <a:pt x="158" y="411"/>
                  </a:cubicBezTo>
                  <a:cubicBezTo>
                    <a:pt x="0" y="479"/>
                    <a:pt x="0" y="479"/>
                    <a:pt x="0" y="479"/>
                  </a:cubicBezTo>
                  <a:lnTo>
                    <a:pt x="35" y="37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Oval 93"/>
            <p:cNvSpPr>
              <a:spLocks noChangeArrowheads="1"/>
            </p:cNvSpPr>
            <p:nvPr/>
          </p:nvSpPr>
          <p:spPr bwMode="auto">
            <a:xfrm>
              <a:off x="2693988" y="1658939"/>
              <a:ext cx="68263" cy="71438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Freeform 94"/>
            <p:cNvSpPr/>
            <p:nvPr/>
          </p:nvSpPr>
          <p:spPr bwMode="auto">
            <a:xfrm>
              <a:off x="2576513" y="1462089"/>
              <a:ext cx="287338" cy="211138"/>
            </a:xfrm>
            <a:custGeom>
              <a:avLst/>
              <a:gdLst>
                <a:gd name="T0" fmla="*/ 55 w 125"/>
                <a:gd name="T1" fmla="*/ 92 h 92"/>
                <a:gd name="T2" fmla="*/ 39 w 125"/>
                <a:gd name="T3" fmla="*/ 15 h 92"/>
                <a:gd name="T4" fmla="*/ 81 w 125"/>
                <a:gd name="T5" fmla="*/ 92 h 92"/>
                <a:gd name="T6" fmla="*/ 55 w 125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2">
                  <a:moveTo>
                    <a:pt x="55" y="92"/>
                  </a:moveTo>
                  <a:cubicBezTo>
                    <a:pt x="55" y="92"/>
                    <a:pt x="0" y="26"/>
                    <a:pt x="39" y="15"/>
                  </a:cubicBezTo>
                  <a:cubicBezTo>
                    <a:pt x="92" y="0"/>
                    <a:pt x="125" y="21"/>
                    <a:pt x="81" y="92"/>
                  </a:cubicBezTo>
                  <a:lnTo>
                    <a:pt x="55" y="9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95"/>
            <p:cNvSpPr/>
            <p:nvPr/>
          </p:nvSpPr>
          <p:spPr bwMode="auto">
            <a:xfrm>
              <a:off x="2679700" y="1550989"/>
              <a:ext cx="36513" cy="103188"/>
            </a:xfrm>
            <a:custGeom>
              <a:avLst/>
              <a:gdLst>
                <a:gd name="T0" fmla="*/ 15 w 16"/>
                <a:gd name="T1" fmla="*/ 45 h 45"/>
                <a:gd name="T2" fmla="*/ 14 w 16"/>
                <a:gd name="T3" fmla="*/ 43 h 45"/>
                <a:gd name="T4" fmla="*/ 10 w 16"/>
                <a:gd name="T5" fmla="*/ 39 h 45"/>
                <a:gd name="T6" fmla="*/ 3 w 16"/>
                <a:gd name="T7" fmla="*/ 24 h 45"/>
                <a:gd name="T8" fmla="*/ 1 w 16"/>
                <a:gd name="T9" fmla="*/ 8 h 45"/>
                <a:gd name="T10" fmla="*/ 2 w 16"/>
                <a:gd name="T11" fmla="*/ 4 h 45"/>
                <a:gd name="T12" fmla="*/ 2 w 16"/>
                <a:gd name="T13" fmla="*/ 2 h 45"/>
                <a:gd name="T14" fmla="*/ 4 w 16"/>
                <a:gd name="T15" fmla="*/ 0 h 45"/>
                <a:gd name="T16" fmla="*/ 4 w 16"/>
                <a:gd name="T17" fmla="*/ 2 h 45"/>
                <a:gd name="T18" fmla="*/ 5 w 16"/>
                <a:gd name="T19" fmla="*/ 4 h 45"/>
                <a:gd name="T20" fmla="*/ 6 w 16"/>
                <a:gd name="T21" fmla="*/ 7 h 45"/>
                <a:gd name="T22" fmla="*/ 12 w 16"/>
                <a:gd name="T23" fmla="*/ 21 h 45"/>
                <a:gd name="T24" fmla="*/ 15 w 16"/>
                <a:gd name="T25" fmla="*/ 37 h 45"/>
                <a:gd name="T26" fmla="*/ 16 w 16"/>
                <a:gd name="T27" fmla="*/ 43 h 45"/>
                <a:gd name="T28" fmla="*/ 15 w 16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15" y="45"/>
                  </a:moveTo>
                  <a:cubicBezTo>
                    <a:pt x="15" y="45"/>
                    <a:pt x="15" y="44"/>
                    <a:pt x="14" y="43"/>
                  </a:cubicBezTo>
                  <a:cubicBezTo>
                    <a:pt x="13" y="42"/>
                    <a:pt x="11" y="41"/>
                    <a:pt x="10" y="39"/>
                  </a:cubicBezTo>
                  <a:cubicBezTo>
                    <a:pt x="7" y="35"/>
                    <a:pt x="4" y="30"/>
                    <a:pt x="3" y="24"/>
                  </a:cubicBezTo>
                  <a:cubicBezTo>
                    <a:pt x="1" y="19"/>
                    <a:pt x="0" y="12"/>
                    <a:pt x="1" y="8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8" y="11"/>
                    <a:pt x="10" y="16"/>
                    <a:pt x="12" y="21"/>
                  </a:cubicBezTo>
                  <a:cubicBezTo>
                    <a:pt x="13" y="27"/>
                    <a:pt x="15" y="33"/>
                    <a:pt x="15" y="37"/>
                  </a:cubicBezTo>
                  <a:cubicBezTo>
                    <a:pt x="15" y="39"/>
                    <a:pt x="16" y="41"/>
                    <a:pt x="16" y="43"/>
                  </a:cubicBezTo>
                  <a:cubicBezTo>
                    <a:pt x="16" y="44"/>
                    <a:pt x="15" y="45"/>
                    <a:pt x="15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96"/>
            <p:cNvSpPr/>
            <p:nvPr/>
          </p:nvSpPr>
          <p:spPr bwMode="auto">
            <a:xfrm>
              <a:off x="2711450" y="1530351"/>
              <a:ext cx="23813" cy="122238"/>
            </a:xfrm>
            <a:custGeom>
              <a:avLst/>
              <a:gdLst>
                <a:gd name="T0" fmla="*/ 8 w 10"/>
                <a:gd name="T1" fmla="*/ 53 h 53"/>
                <a:gd name="T2" fmla="*/ 7 w 10"/>
                <a:gd name="T3" fmla="*/ 50 h 53"/>
                <a:gd name="T4" fmla="*/ 4 w 10"/>
                <a:gd name="T5" fmla="*/ 45 h 53"/>
                <a:gd name="T6" fmla="*/ 0 w 10"/>
                <a:gd name="T7" fmla="*/ 27 h 53"/>
                <a:gd name="T8" fmla="*/ 0 w 10"/>
                <a:gd name="T9" fmla="*/ 17 h 53"/>
                <a:gd name="T10" fmla="*/ 2 w 10"/>
                <a:gd name="T11" fmla="*/ 8 h 53"/>
                <a:gd name="T12" fmla="*/ 4 w 10"/>
                <a:gd name="T13" fmla="*/ 2 h 53"/>
                <a:gd name="T14" fmla="*/ 6 w 10"/>
                <a:gd name="T15" fmla="*/ 0 h 53"/>
                <a:gd name="T16" fmla="*/ 6 w 10"/>
                <a:gd name="T17" fmla="*/ 2 h 53"/>
                <a:gd name="T18" fmla="*/ 7 w 10"/>
                <a:gd name="T19" fmla="*/ 5 h 53"/>
                <a:gd name="T20" fmla="*/ 7 w 10"/>
                <a:gd name="T21" fmla="*/ 8 h 53"/>
                <a:gd name="T22" fmla="*/ 10 w 10"/>
                <a:gd name="T23" fmla="*/ 26 h 53"/>
                <a:gd name="T24" fmla="*/ 10 w 10"/>
                <a:gd name="T25" fmla="*/ 44 h 53"/>
                <a:gd name="T26" fmla="*/ 9 w 10"/>
                <a:gd name="T27" fmla="*/ 50 h 53"/>
                <a:gd name="T28" fmla="*/ 8 w 10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8" y="53"/>
                  </a:moveTo>
                  <a:cubicBezTo>
                    <a:pt x="8" y="53"/>
                    <a:pt x="8" y="52"/>
                    <a:pt x="7" y="50"/>
                  </a:cubicBezTo>
                  <a:cubicBezTo>
                    <a:pt x="6" y="49"/>
                    <a:pt x="5" y="47"/>
                    <a:pt x="4" y="45"/>
                  </a:cubicBezTo>
                  <a:cubicBezTo>
                    <a:pt x="2" y="40"/>
                    <a:pt x="1" y="33"/>
                    <a:pt x="0" y="27"/>
                  </a:cubicBezTo>
                  <a:cubicBezTo>
                    <a:pt x="0" y="23"/>
                    <a:pt x="0" y="20"/>
                    <a:pt x="0" y="17"/>
                  </a:cubicBezTo>
                  <a:cubicBezTo>
                    <a:pt x="0" y="13"/>
                    <a:pt x="1" y="10"/>
                    <a:pt x="2" y="8"/>
                  </a:cubicBezTo>
                  <a:cubicBezTo>
                    <a:pt x="2" y="5"/>
                    <a:pt x="3" y="3"/>
                    <a:pt x="4" y="2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4"/>
                    <a:pt x="7" y="5"/>
                  </a:cubicBezTo>
                  <a:cubicBezTo>
                    <a:pt x="7" y="6"/>
                    <a:pt x="7" y="7"/>
                    <a:pt x="7" y="8"/>
                  </a:cubicBezTo>
                  <a:cubicBezTo>
                    <a:pt x="8" y="13"/>
                    <a:pt x="9" y="19"/>
                    <a:pt x="10" y="26"/>
                  </a:cubicBezTo>
                  <a:cubicBezTo>
                    <a:pt x="10" y="32"/>
                    <a:pt x="10" y="39"/>
                    <a:pt x="10" y="44"/>
                  </a:cubicBezTo>
                  <a:cubicBezTo>
                    <a:pt x="10" y="46"/>
                    <a:pt x="9" y="49"/>
                    <a:pt x="9" y="50"/>
                  </a:cubicBezTo>
                  <a:cubicBezTo>
                    <a:pt x="8" y="52"/>
                    <a:pt x="8" y="53"/>
                    <a:pt x="8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Freeform 97"/>
            <p:cNvSpPr/>
            <p:nvPr/>
          </p:nvSpPr>
          <p:spPr bwMode="auto">
            <a:xfrm>
              <a:off x="2743200" y="1550989"/>
              <a:ext cx="28575" cy="101600"/>
            </a:xfrm>
            <a:custGeom>
              <a:avLst/>
              <a:gdLst>
                <a:gd name="T0" fmla="*/ 1 w 12"/>
                <a:gd name="T1" fmla="*/ 44 h 44"/>
                <a:gd name="T2" fmla="*/ 1 w 12"/>
                <a:gd name="T3" fmla="*/ 41 h 44"/>
                <a:gd name="T4" fmla="*/ 0 w 12"/>
                <a:gd name="T5" fmla="*/ 36 h 44"/>
                <a:gd name="T6" fmla="*/ 1 w 12"/>
                <a:gd name="T7" fmla="*/ 29 h 44"/>
                <a:gd name="T8" fmla="*/ 2 w 12"/>
                <a:gd name="T9" fmla="*/ 21 h 44"/>
                <a:gd name="T10" fmla="*/ 3 w 12"/>
                <a:gd name="T11" fmla="*/ 17 h 44"/>
                <a:gd name="T12" fmla="*/ 4 w 12"/>
                <a:gd name="T13" fmla="*/ 14 h 44"/>
                <a:gd name="T14" fmla="*/ 5 w 12"/>
                <a:gd name="T15" fmla="*/ 7 h 44"/>
                <a:gd name="T16" fmla="*/ 7 w 12"/>
                <a:gd name="T17" fmla="*/ 2 h 44"/>
                <a:gd name="T18" fmla="*/ 8 w 12"/>
                <a:gd name="T19" fmla="*/ 0 h 44"/>
                <a:gd name="T20" fmla="*/ 9 w 12"/>
                <a:gd name="T21" fmla="*/ 2 h 44"/>
                <a:gd name="T22" fmla="*/ 11 w 12"/>
                <a:gd name="T23" fmla="*/ 7 h 44"/>
                <a:gd name="T24" fmla="*/ 12 w 12"/>
                <a:gd name="T25" fmla="*/ 14 h 44"/>
                <a:gd name="T26" fmla="*/ 11 w 12"/>
                <a:gd name="T27" fmla="*/ 23 h 44"/>
                <a:gd name="T28" fmla="*/ 9 w 12"/>
                <a:gd name="T29" fmla="*/ 31 h 44"/>
                <a:gd name="T30" fmla="*/ 6 w 12"/>
                <a:gd name="T31" fmla="*/ 38 h 44"/>
                <a:gd name="T32" fmla="*/ 2 w 12"/>
                <a:gd name="T33" fmla="*/ 42 h 44"/>
                <a:gd name="T34" fmla="*/ 1 w 12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4">
                  <a:moveTo>
                    <a:pt x="1" y="44"/>
                  </a:moveTo>
                  <a:cubicBezTo>
                    <a:pt x="1" y="44"/>
                    <a:pt x="1" y="43"/>
                    <a:pt x="1" y="41"/>
                  </a:cubicBezTo>
                  <a:cubicBezTo>
                    <a:pt x="1" y="40"/>
                    <a:pt x="0" y="38"/>
                    <a:pt x="0" y="36"/>
                  </a:cubicBezTo>
                  <a:cubicBezTo>
                    <a:pt x="0" y="34"/>
                    <a:pt x="1" y="32"/>
                    <a:pt x="1" y="29"/>
                  </a:cubicBezTo>
                  <a:cubicBezTo>
                    <a:pt x="1" y="26"/>
                    <a:pt x="1" y="24"/>
                    <a:pt x="2" y="21"/>
                  </a:cubicBezTo>
                  <a:cubicBezTo>
                    <a:pt x="2" y="20"/>
                    <a:pt x="2" y="19"/>
                    <a:pt x="3" y="17"/>
                  </a:cubicBezTo>
                  <a:cubicBezTo>
                    <a:pt x="3" y="16"/>
                    <a:pt x="3" y="15"/>
                    <a:pt x="4" y="14"/>
                  </a:cubicBezTo>
                  <a:cubicBezTo>
                    <a:pt x="4" y="11"/>
                    <a:pt x="5" y="9"/>
                    <a:pt x="5" y="7"/>
                  </a:cubicBezTo>
                  <a:cubicBezTo>
                    <a:pt x="6" y="5"/>
                    <a:pt x="6" y="3"/>
                    <a:pt x="7" y="2"/>
                  </a:cubicBezTo>
                  <a:cubicBezTo>
                    <a:pt x="7" y="1"/>
                    <a:pt x="8" y="0"/>
                    <a:pt x="8" y="0"/>
                  </a:cubicBezTo>
                  <a:cubicBezTo>
                    <a:pt x="8" y="0"/>
                    <a:pt x="8" y="1"/>
                    <a:pt x="9" y="2"/>
                  </a:cubicBezTo>
                  <a:cubicBezTo>
                    <a:pt x="9" y="3"/>
                    <a:pt x="10" y="5"/>
                    <a:pt x="11" y="7"/>
                  </a:cubicBezTo>
                  <a:cubicBezTo>
                    <a:pt x="11" y="9"/>
                    <a:pt x="12" y="12"/>
                    <a:pt x="12" y="14"/>
                  </a:cubicBezTo>
                  <a:cubicBezTo>
                    <a:pt x="12" y="17"/>
                    <a:pt x="12" y="20"/>
                    <a:pt x="11" y="23"/>
                  </a:cubicBezTo>
                  <a:cubicBezTo>
                    <a:pt x="11" y="26"/>
                    <a:pt x="10" y="29"/>
                    <a:pt x="9" y="31"/>
                  </a:cubicBezTo>
                  <a:cubicBezTo>
                    <a:pt x="8" y="34"/>
                    <a:pt x="7" y="36"/>
                    <a:pt x="6" y="38"/>
                  </a:cubicBezTo>
                  <a:cubicBezTo>
                    <a:pt x="5" y="40"/>
                    <a:pt x="3" y="41"/>
                    <a:pt x="2" y="42"/>
                  </a:cubicBezTo>
                  <a:cubicBezTo>
                    <a:pt x="2" y="43"/>
                    <a:pt x="1" y="44"/>
                    <a:pt x="1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98"/>
            <p:cNvSpPr/>
            <p:nvPr/>
          </p:nvSpPr>
          <p:spPr bwMode="auto">
            <a:xfrm>
              <a:off x="2735263" y="1473201"/>
              <a:ext cx="223838" cy="241300"/>
            </a:xfrm>
            <a:custGeom>
              <a:avLst/>
              <a:gdLst>
                <a:gd name="T0" fmla="*/ 0 w 98"/>
                <a:gd name="T1" fmla="*/ 81 h 105"/>
                <a:gd name="T2" fmla="*/ 59 w 98"/>
                <a:gd name="T3" fmla="*/ 28 h 105"/>
                <a:gd name="T4" fmla="*/ 13 w 98"/>
                <a:gd name="T5" fmla="*/ 104 h 105"/>
                <a:gd name="T6" fmla="*/ 0 w 98"/>
                <a:gd name="T7" fmla="*/ 8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5">
                  <a:moveTo>
                    <a:pt x="0" y="81"/>
                  </a:moveTo>
                  <a:cubicBezTo>
                    <a:pt x="0" y="81"/>
                    <a:pt x="29" y="0"/>
                    <a:pt x="59" y="28"/>
                  </a:cubicBezTo>
                  <a:cubicBezTo>
                    <a:pt x="98" y="67"/>
                    <a:pt x="96" y="105"/>
                    <a:pt x="13" y="104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99"/>
            <p:cNvSpPr/>
            <p:nvPr/>
          </p:nvSpPr>
          <p:spPr bwMode="auto">
            <a:xfrm>
              <a:off x="2755900" y="1585914"/>
              <a:ext cx="74613" cy="74613"/>
            </a:xfrm>
            <a:custGeom>
              <a:avLst/>
              <a:gdLst>
                <a:gd name="T0" fmla="*/ 0 w 33"/>
                <a:gd name="T1" fmla="*/ 33 h 33"/>
                <a:gd name="T2" fmla="*/ 1 w 33"/>
                <a:gd name="T3" fmla="*/ 30 h 33"/>
                <a:gd name="T4" fmla="*/ 3 w 33"/>
                <a:gd name="T5" fmla="*/ 25 h 33"/>
                <a:gd name="T6" fmla="*/ 12 w 33"/>
                <a:gd name="T7" fmla="*/ 11 h 33"/>
                <a:gd name="T8" fmla="*/ 25 w 33"/>
                <a:gd name="T9" fmla="*/ 1 h 33"/>
                <a:gd name="T10" fmla="*/ 28 w 33"/>
                <a:gd name="T11" fmla="*/ 0 h 33"/>
                <a:gd name="T12" fmla="*/ 31 w 33"/>
                <a:gd name="T13" fmla="*/ 0 h 33"/>
                <a:gd name="T14" fmla="*/ 33 w 33"/>
                <a:gd name="T15" fmla="*/ 0 h 33"/>
                <a:gd name="T16" fmla="*/ 32 w 33"/>
                <a:gd name="T17" fmla="*/ 1 h 33"/>
                <a:gd name="T18" fmla="*/ 30 w 33"/>
                <a:gd name="T19" fmla="*/ 3 h 33"/>
                <a:gd name="T20" fmla="*/ 29 w 33"/>
                <a:gd name="T21" fmla="*/ 6 h 33"/>
                <a:gd name="T22" fmla="*/ 19 w 33"/>
                <a:gd name="T23" fmla="*/ 18 h 33"/>
                <a:gd name="T24" fmla="*/ 7 w 33"/>
                <a:gd name="T25" fmla="*/ 28 h 33"/>
                <a:gd name="T26" fmla="*/ 2 w 33"/>
                <a:gd name="T27" fmla="*/ 32 h 33"/>
                <a:gd name="T28" fmla="*/ 0 w 3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0" y="33"/>
                    <a:pt x="1" y="32"/>
                    <a:pt x="1" y="30"/>
                  </a:cubicBezTo>
                  <a:cubicBezTo>
                    <a:pt x="1" y="29"/>
                    <a:pt x="2" y="27"/>
                    <a:pt x="3" y="25"/>
                  </a:cubicBezTo>
                  <a:cubicBezTo>
                    <a:pt x="4" y="21"/>
                    <a:pt x="8" y="16"/>
                    <a:pt x="12" y="11"/>
                  </a:cubicBezTo>
                  <a:cubicBezTo>
                    <a:pt x="16" y="7"/>
                    <a:pt x="21" y="3"/>
                    <a:pt x="25" y="1"/>
                  </a:cubicBezTo>
                  <a:cubicBezTo>
                    <a:pt x="26" y="1"/>
                    <a:pt x="27" y="0"/>
                    <a:pt x="28" y="0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3" y="0"/>
                    <a:pt x="32" y="1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30" y="4"/>
                    <a:pt x="29" y="5"/>
                    <a:pt x="29" y="6"/>
                  </a:cubicBezTo>
                  <a:cubicBezTo>
                    <a:pt x="26" y="9"/>
                    <a:pt x="23" y="13"/>
                    <a:pt x="19" y="18"/>
                  </a:cubicBezTo>
                  <a:cubicBezTo>
                    <a:pt x="15" y="22"/>
                    <a:pt x="11" y="26"/>
                    <a:pt x="7" y="28"/>
                  </a:cubicBezTo>
                  <a:cubicBezTo>
                    <a:pt x="5" y="30"/>
                    <a:pt x="4" y="31"/>
                    <a:pt x="2" y="32"/>
                  </a:cubicBezTo>
                  <a:cubicBezTo>
                    <a:pt x="1" y="32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100"/>
            <p:cNvSpPr/>
            <p:nvPr/>
          </p:nvSpPr>
          <p:spPr bwMode="auto">
            <a:xfrm>
              <a:off x="2767013" y="1606551"/>
              <a:ext cx="101600" cy="66675"/>
            </a:xfrm>
            <a:custGeom>
              <a:avLst/>
              <a:gdLst>
                <a:gd name="T0" fmla="*/ 0 w 44"/>
                <a:gd name="T1" fmla="*/ 29 h 29"/>
                <a:gd name="T2" fmla="*/ 1 w 44"/>
                <a:gd name="T3" fmla="*/ 27 h 29"/>
                <a:gd name="T4" fmla="*/ 5 w 44"/>
                <a:gd name="T5" fmla="*/ 21 h 29"/>
                <a:gd name="T6" fmla="*/ 18 w 44"/>
                <a:gd name="T7" fmla="*/ 9 h 29"/>
                <a:gd name="T8" fmla="*/ 27 w 44"/>
                <a:gd name="T9" fmla="*/ 4 h 29"/>
                <a:gd name="T10" fmla="*/ 35 w 44"/>
                <a:gd name="T11" fmla="*/ 1 h 29"/>
                <a:gd name="T12" fmla="*/ 42 w 44"/>
                <a:gd name="T13" fmla="*/ 0 h 29"/>
                <a:gd name="T14" fmla="*/ 44 w 44"/>
                <a:gd name="T15" fmla="*/ 0 h 29"/>
                <a:gd name="T16" fmla="*/ 42 w 44"/>
                <a:gd name="T17" fmla="*/ 2 h 29"/>
                <a:gd name="T18" fmla="*/ 40 w 44"/>
                <a:gd name="T19" fmla="*/ 3 h 29"/>
                <a:gd name="T20" fmla="*/ 38 w 44"/>
                <a:gd name="T21" fmla="*/ 5 h 29"/>
                <a:gd name="T22" fmla="*/ 24 w 44"/>
                <a:gd name="T23" fmla="*/ 17 h 29"/>
                <a:gd name="T24" fmla="*/ 8 w 44"/>
                <a:gd name="T25" fmla="*/ 26 h 29"/>
                <a:gd name="T26" fmla="*/ 2 w 44"/>
                <a:gd name="T27" fmla="*/ 28 h 29"/>
                <a:gd name="T28" fmla="*/ 0 w 44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9">
                  <a:moveTo>
                    <a:pt x="0" y="29"/>
                  </a:moveTo>
                  <a:cubicBezTo>
                    <a:pt x="0" y="29"/>
                    <a:pt x="0" y="28"/>
                    <a:pt x="1" y="27"/>
                  </a:cubicBezTo>
                  <a:cubicBezTo>
                    <a:pt x="2" y="25"/>
                    <a:pt x="3" y="23"/>
                    <a:pt x="5" y="21"/>
                  </a:cubicBezTo>
                  <a:cubicBezTo>
                    <a:pt x="8" y="17"/>
                    <a:pt x="13" y="13"/>
                    <a:pt x="18" y="9"/>
                  </a:cubicBezTo>
                  <a:cubicBezTo>
                    <a:pt x="21" y="7"/>
                    <a:pt x="24" y="5"/>
                    <a:pt x="27" y="4"/>
                  </a:cubicBezTo>
                  <a:cubicBezTo>
                    <a:pt x="30" y="2"/>
                    <a:pt x="33" y="1"/>
                    <a:pt x="35" y="1"/>
                  </a:cubicBezTo>
                  <a:cubicBezTo>
                    <a:pt x="38" y="0"/>
                    <a:pt x="40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1"/>
                    <a:pt x="42" y="2"/>
                  </a:cubicBezTo>
                  <a:cubicBezTo>
                    <a:pt x="42" y="2"/>
                    <a:pt x="41" y="3"/>
                    <a:pt x="40" y="3"/>
                  </a:cubicBezTo>
                  <a:cubicBezTo>
                    <a:pt x="40" y="4"/>
                    <a:pt x="39" y="5"/>
                    <a:pt x="38" y="5"/>
                  </a:cubicBezTo>
                  <a:cubicBezTo>
                    <a:pt x="34" y="9"/>
                    <a:pt x="29" y="13"/>
                    <a:pt x="24" y="17"/>
                  </a:cubicBezTo>
                  <a:cubicBezTo>
                    <a:pt x="19" y="20"/>
                    <a:pt x="13" y="24"/>
                    <a:pt x="8" y="26"/>
                  </a:cubicBezTo>
                  <a:cubicBezTo>
                    <a:pt x="6" y="27"/>
                    <a:pt x="4" y="28"/>
                    <a:pt x="2" y="28"/>
                  </a:cubicBezTo>
                  <a:cubicBezTo>
                    <a:pt x="1" y="2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101"/>
            <p:cNvSpPr/>
            <p:nvPr/>
          </p:nvSpPr>
          <p:spPr bwMode="auto">
            <a:xfrm>
              <a:off x="2773363" y="1647826"/>
              <a:ext cx="95250" cy="41275"/>
            </a:xfrm>
            <a:custGeom>
              <a:avLst/>
              <a:gdLst>
                <a:gd name="T0" fmla="*/ 0 w 41"/>
                <a:gd name="T1" fmla="*/ 17 h 18"/>
                <a:gd name="T2" fmla="*/ 2 w 41"/>
                <a:gd name="T3" fmla="*/ 15 h 18"/>
                <a:gd name="T4" fmla="*/ 7 w 41"/>
                <a:gd name="T5" fmla="*/ 12 h 18"/>
                <a:gd name="T6" fmla="*/ 13 w 41"/>
                <a:gd name="T7" fmla="*/ 9 h 18"/>
                <a:gd name="T8" fmla="*/ 20 w 41"/>
                <a:gd name="T9" fmla="*/ 6 h 18"/>
                <a:gd name="T10" fmla="*/ 24 w 41"/>
                <a:gd name="T11" fmla="*/ 5 h 18"/>
                <a:gd name="T12" fmla="*/ 28 w 41"/>
                <a:gd name="T13" fmla="*/ 4 h 18"/>
                <a:gd name="T14" fmla="*/ 34 w 41"/>
                <a:gd name="T15" fmla="*/ 2 h 18"/>
                <a:gd name="T16" fmla="*/ 39 w 41"/>
                <a:gd name="T17" fmla="*/ 1 h 18"/>
                <a:gd name="T18" fmla="*/ 41 w 41"/>
                <a:gd name="T19" fmla="*/ 0 h 18"/>
                <a:gd name="T20" fmla="*/ 40 w 41"/>
                <a:gd name="T21" fmla="*/ 2 h 18"/>
                <a:gd name="T22" fmla="*/ 37 w 41"/>
                <a:gd name="T23" fmla="*/ 7 h 18"/>
                <a:gd name="T24" fmla="*/ 31 w 41"/>
                <a:gd name="T25" fmla="*/ 11 h 18"/>
                <a:gd name="T26" fmla="*/ 23 w 41"/>
                <a:gd name="T27" fmla="*/ 15 h 18"/>
                <a:gd name="T28" fmla="*/ 15 w 41"/>
                <a:gd name="T29" fmla="*/ 17 h 18"/>
                <a:gd name="T30" fmla="*/ 8 w 41"/>
                <a:gd name="T31" fmla="*/ 18 h 18"/>
                <a:gd name="T32" fmla="*/ 2 w 41"/>
                <a:gd name="T33" fmla="*/ 17 h 18"/>
                <a:gd name="T34" fmla="*/ 0 w 41"/>
                <a:gd name="T3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0" y="17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3" y="15"/>
                    <a:pt x="5" y="14"/>
                    <a:pt x="7" y="12"/>
                  </a:cubicBezTo>
                  <a:cubicBezTo>
                    <a:pt x="8" y="11"/>
                    <a:pt x="11" y="10"/>
                    <a:pt x="13" y="9"/>
                  </a:cubicBezTo>
                  <a:cubicBezTo>
                    <a:pt x="15" y="8"/>
                    <a:pt x="18" y="7"/>
                    <a:pt x="20" y="6"/>
                  </a:cubicBezTo>
                  <a:cubicBezTo>
                    <a:pt x="21" y="6"/>
                    <a:pt x="23" y="5"/>
                    <a:pt x="24" y="5"/>
                  </a:cubicBezTo>
                  <a:cubicBezTo>
                    <a:pt x="25" y="4"/>
                    <a:pt x="26" y="4"/>
                    <a:pt x="28" y="4"/>
                  </a:cubicBezTo>
                  <a:cubicBezTo>
                    <a:pt x="30" y="3"/>
                    <a:pt x="32" y="2"/>
                    <a:pt x="34" y="2"/>
                  </a:cubicBezTo>
                  <a:cubicBezTo>
                    <a:pt x="36" y="1"/>
                    <a:pt x="38" y="1"/>
                    <a:pt x="39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1" y="0"/>
                    <a:pt x="41" y="1"/>
                    <a:pt x="40" y="2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6" y="8"/>
                    <a:pt x="33" y="10"/>
                    <a:pt x="31" y="11"/>
                  </a:cubicBezTo>
                  <a:cubicBezTo>
                    <a:pt x="29" y="13"/>
                    <a:pt x="26" y="14"/>
                    <a:pt x="23" y="15"/>
                  </a:cubicBezTo>
                  <a:cubicBezTo>
                    <a:pt x="21" y="16"/>
                    <a:pt x="18" y="17"/>
                    <a:pt x="15" y="17"/>
                  </a:cubicBezTo>
                  <a:cubicBezTo>
                    <a:pt x="13" y="18"/>
                    <a:pt x="10" y="18"/>
                    <a:pt x="8" y="18"/>
                  </a:cubicBezTo>
                  <a:cubicBezTo>
                    <a:pt x="6" y="18"/>
                    <a:pt x="4" y="17"/>
                    <a:pt x="2" y="17"/>
                  </a:cubicBezTo>
                  <a:cubicBezTo>
                    <a:pt x="1" y="17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102"/>
            <p:cNvSpPr/>
            <p:nvPr/>
          </p:nvSpPr>
          <p:spPr bwMode="auto">
            <a:xfrm>
              <a:off x="2732088" y="1643064"/>
              <a:ext cx="225425" cy="254000"/>
            </a:xfrm>
            <a:custGeom>
              <a:avLst/>
              <a:gdLst>
                <a:gd name="T0" fmla="*/ 13 w 98"/>
                <a:gd name="T1" fmla="*/ 16 h 111"/>
                <a:gd name="T2" fmla="*/ 88 w 98"/>
                <a:gd name="T3" fmla="*/ 40 h 111"/>
                <a:gd name="T4" fmla="*/ 0 w 98"/>
                <a:gd name="T5" fmla="*/ 39 h 111"/>
                <a:gd name="T6" fmla="*/ 13 w 98"/>
                <a:gd name="T7" fmla="*/ 1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11">
                  <a:moveTo>
                    <a:pt x="13" y="16"/>
                  </a:moveTo>
                  <a:cubicBezTo>
                    <a:pt x="13" y="16"/>
                    <a:pt x="98" y="0"/>
                    <a:pt x="88" y="40"/>
                  </a:cubicBezTo>
                  <a:cubicBezTo>
                    <a:pt x="75" y="94"/>
                    <a:pt x="41" y="111"/>
                    <a:pt x="0" y="39"/>
                  </a:cubicBezTo>
                  <a:lnTo>
                    <a:pt x="13" y="1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103"/>
            <p:cNvSpPr/>
            <p:nvPr/>
          </p:nvSpPr>
          <p:spPr bwMode="auto">
            <a:xfrm>
              <a:off x="2771775" y="1693864"/>
              <a:ext cx="103188" cy="31750"/>
            </a:xfrm>
            <a:custGeom>
              <a:avLst/>
              <a:gdLst>
                <a:gd name="T0" fmla="*/ 0 w 45"/>
                <a:gd name="T1" fmla="*/ 3 h 14"/>
                <a:gd name="T2" fmla="*/ 2 w 45"/>
                <a:gd name="T3" fmla="*/ 2 h 14"/>
                <a:gd name="T4" fmla="*/ 8 w 45"/>
                <a:gd name="T5" fmla="*/ 1 h 14"/>
                <a:gd name="T6" fmla="*/ 24 w 45"/>
                <a:gd name="T7" fmla="*/ 1 h 14"/>
                <a:gd name="T8" fmla="*/ 40 w 45"/>
                <a:gd name="T9" fmla="*/ 8 h 14"/>
                <a:gd name="T10" fmla="*/ 42 w 45"/>
                <a:gd name="T11" fmla="*/ 10 h 14"/>
                <a:gd name="T12" fmla="*/ 44 w 45"/>
                <a:gd name="T13" fmla="*/ 12 h 14"/>
                <a:gd name="T14" fmla="*/ 45 w 45"/>
                <a:gd name="T15" fmla="*/ 14 h 14"/>
                <a:gd name="T16" fmla="*/ 43 w 45"/>
                <a:gd name="T17" fmla="*/ 14 h 14"/>
                <a:gd name="T18" fmla="*/ 41 w 45"/>
                <a:gd name="T19" fmla="*/ 14 h 14"/>
                <a:gd name="T20" fmla="*/ 38 w 45"/>
                <a:gd name="T21" fmla="*/ 13 h 14"/>
                <a:gd name="T22" fmla="*/ 22 w 45"/>
                <a:gd name="T23" fmla="*/ 11 h 14"/>
                <a:gd name="T24" fmla="*/ 7 w 45"/>
                <a:gd name="T25" fmla="*/ 6 h 14"/>
                <a:gd name="T26" fmla="*/ 2 w 45"/>
                <a:gd name="T27" fmla="*/ 4 h 14"/>
                <a:gd name="T28" fmla="*/ 0 w 45"/>
                <a:gd name="T2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0" y="3"/>
                  </a:moveTo>
                  <a:cubicBezTo>
                    <a:pt x="0" y="3"/>
                    <a:pt x="1" y="2"/>
                    <a:pt x="2" y="2"/>
                  </a:cubicBezTo>
                  <a:cubicBezTo>
                    <a:pt x="4" y="1"/>
                    <a:pt x="5" y="1"/>
                    <a:pt x="8" y="1"/>
                  </a:cubicBezTo>
                  <a:cubicBezTo>
                    <a:pt x="12" y="0"/>
                    <a:pt x="18" y="0"/>
                    <a:pt x="24" y="1"/>
                  </a:cubicBezTo>
                  <a:cubicBezTo>
                    <a:pt x="30" y="3"/>
                    <a:pt x="36" y="5"/>
                    <a:pt x="40" y="8"/>
                  </a:cubicBezTo>
                  <a:cubicBezTo>
                    <a:pt x="41" y="9"/>
                    <a:pt x="42" y="10"/>
                    <a:pt x="42" y="10"/>
                  </a:cubicBezTo>
                  <a:cubicBezTo>
                    <a:pt x="43" y="11"/>
                    <a:pt x="44" y="12"/>
                    <a:pt x="44" y="12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4" y="14"/>
                    <a:pt x="43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0" y="13"/>
                    <a:pt x="39" y="13"/>
                    <a:pt x="38" y="13"/>
                  </a:cubicBezTo>
                  <a:cubicBezTo>
                    <a:pt x="33" y="13"/>
                    <a:pt x="28" y="12"/>
                    <a:pt x="22" y="11"/>
                  </a:cubicBezTo>
                  <a:cubicBezTo>
                    <a:pt x="17" y="10"/>
                    <a:pt x="11" y="8"/>
                    <a:pt x="7" y="6"/>
                  </a:cubicBezTo>
                  <a:cubicBezTo>
                    <a:pt x="5" y="5"/>
                    <a:pt x="3" y="4"/>
                    <a:pt x="2" y="4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104"/>
            <p:cNvSpPr/>
            <p:nvPr/>
          </p:nvSpPr>
          <p:spPr bwMode="auto">
            <a:xfrm>
              <a:off x="2767013" y="1714501"/>
              <a:ext cx="107950" cy="53975"/>
            </a:xfrm>
            <a:custGeom>
              <a:avLst/>
              <a:gdLst>
                <a:gd name="T0" fmla="*/ 0 w 47"/>
                <a:gd name="T1" fmla="*/ 0 h 24"/>
                <a:gd name="T2" fmla="*/ 2 w 47"/>
                <a:gd name="T3" fmla="*/ 0 h 24"/>
                <a:gd name="T4" fmla="*/ 9 w 47"/>
                <a:gd name="T5" fmla="*/ 1 h 24"/>
                <a:gd name="T6" fmla="*/ 26 w 47"/>
                <a:gd name="T7" fmla="*/ 6 h 24"/>
                <a:gd name="T8" fmla="*/ 35 w 47"/>
                <a:gd name="T9" fmla="*/ 11 h 24"/>
                <a:gd name="T10" fmla="*/ 42 w 47"/>
                <a:gd name="T11" fmla="*/ 16 h 24"/>
                <a:gd name="T12" fmla="*/ 46 w 47"/>
                <a:gd name="T13" fmla="*/ 22 h 24"/>
                <a:gd name="T14" fmla="*/ 47 w 47"/>
                <a:gd name="T15" fmla="*/ 24 h 24"/>
                <a:gd name="T16" fmla="*/ 45 w 47"/>
                <a:gd name="T17" fmla="*/ 23 h 24"/>
                <a:gd name="T18" fmla="*/ 42 w 47"/>
                <a:gd name="T19" fmla="*/ 22 h 24"/>
                <a:gd name="T20" fmla="*/ 39 w 47"/>
                <a:gd name="T21" fmla="*/ 21 h 24"/>
                <a:gd name="T22" fmla="*/ 22 w 47"/>
                <a:gd name="T23" fmla="*/ 15 h 24"/>
                <a:gd name="T24" fmla="*/ 7 w 47"/>
                <a:gd name="T25" fmla="*/ 6 h 24"/>
                <a:gd name="T26" fmla="*/ 2 w 47"/>
                <a:gd name="T27" fmla="*/ 2 h 24"/>
                <a:gd name="T28" fmla="*/ 0 w 47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4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4" y="0"/>
                    <a:pt x="6" y="0"/>
                    <a:pt x="9" y="1"/>
                  </a:cubicBezTo>
                  <a:cubicBezTo>
                    <a:pt x="14" y="1"/>
                    <a:pt x="20" y="3"/>
                    <a:pt x="26" y="6"/>
                  </a:cubicBezTo>
                  <a:cubicBezTo>
                    <a:pt x="30" y="7"/>
                    <a:pt x="33" y="9"/>
                    <a:pt x="35" y="11"/>
                  </a:cubicBezTo>
                  <a:cubicBezTo>
                    <a:pt x="38" y="13"/>
                    <a:pt x="40" y="14"/>
                    <a:pt x="42" y="16"/>
                  </a:cubicBezTo>
                  <a:cubicBezTo>
                    <a:pt x="44" y="18"/>
                    <a:pt x="45" y="20"/>
                    <a:pt x="46" y="22"/>
                  </a:cubicBezTo>
                  <a:cubicBezTo>
                    <a:pt x="47" y="23"/>
                    <a:pt x="47" y="24"/>
                    <a:pt x="47" y="24"/>
                  </a:cubicBezTo>
                  <a:cubicBezTo>
                    <a:pt x="47" y="24"/>
                    <a:pt x="46" y="24"/>
                    <a:pt x="45" y="23"/>
                  </a:cubicBezTo>
                  <a:cubicBezTo>
                    <a:pt x="44" y="23"/>
                    <a:pt x="43" y="22"/>
                    <a:pt x="42" y="22"/>
                  </a:cubicBezTo>
                  <a:cubicBezTo>
                    <a:pt x="41" y="22"/>
                    <a:pt x="40" y="21"/>
                    <a:pt x="39" y="21"/>
                  </a:cubicBezTo>
                  <a:cubicBezTo>
                    <a:pt x="35" y="20"/>
                    <a:pt x="28" y="17"/>
                    <a:pt x="22" y="15"/>
                  </a:cubicBezTo>
                  <a:cubicBezTo>
                    <a:pt x="17" y="12"/>
                    <a:pt x="11" y="9"/>
                    <a:pt x="7" y="6"/>
                  </a:cubicBezTo>
                  <a:cubicBezTo>
                    <a:pt x="5" y="4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105"/>
            <p:cNvSpPr/>
            <p:nvPr/>
          </p:nvSpPr>
          <p:spPr bwMode="auto">
            <a:xfrm>
              <a:off x="2760663" y="1727201"/>
              <a:ext cx="77788" cy="61913"/>
            </a:xfrm>
            <a:custGeom>
              <a:avLst/>
              <a:gdLst>
                <a:gd name="T0" fmla="*/ 0 w 34"/>
                <a:gd name="T1" fmla="*/ 0 h 27"/>
                <a:gd name="T2" fmla="*/ 2 w 34"/>
                <a:gd name="T3" fmla="*/ 1 h 27"/>
                <a:gd name="T4" fmla="*/ 6 w 34"/>
                <a:gd name="T5" fmla="*/ 3 h 27"/>
                <a:gd name="T6" fmla="*/ 12 w 34"/>
                <a:gd name="T7" fmla="*/ 7 h 27"/>
                <a:gd name="T8" fmla="*/ 19 w 34"/>
                <a:gd name="T9" fmla="*/ 12 h 27"/>
                <a:gd name="T10" fmla="*/ 22 w 34"/>
                <a:gd name="T11" fmla="*/ 14 h 27"/>
                <a:gd name="T12" fmla="*/ 24 w 34"/>
                <a:gd name="T13" fmla="*/ 17 h 27"/>
                <a:gd name="T14" fmla="*/ 29 w 34"/>
                <a:gd name="T15" fmla="*/ 22 h 27"/>
                <a:gd name="T16" fmla="*/ 33 w 34"/>
                <a:gd name="T17" fmla="*/ 26 h 27"/>
                <a:gd name="T18" fmla="*/ 34 w 34"/>
                <a:gd name="T19" fmla="*/ 27 h 27"/>
                <a:gd name="T20" fmla="*/ 32 w 34"/>
                <a:gd name="T21" fmla="*/ 27 h 27"/>
                <a:gd name="T22" fmla="*/ 27 w 34"/>
                <a:gd name="T23" fmla="*/ 27 h 27"/>
                <a:gd name="T24" fmla="*/ 20 w 34"/>
                <a:gd name="T25" fmla="*/ 24 h 27"/>
                <a:gd name="T26" fmla="*/ 13 w 34"/>
                <a:gd name="T27" fmla="*/ 19 h 27"/>
                <a:gd name="T28" fmla="*/ 7 w 34"/>
                <a:gd name="T29" fmla="*/ 13 h 27"/>
                <a:gd name="T30" fmla="*/ 2 w 34"/>
                <a:gd name="T31" fmla="*/ 7 h 27"/>
                <a:gd name="T32" fmla="*/ 0 w 34"/>
                <a:gd name="T33" fmla="*/ 2 h 27"/>
                <a:gd name="T34" fmla="*/ 0 w 34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27">
                  <a:moveTo>
                    <a:pt x="0" y="0"/>
                  </a:moveTo>
                  <a:cubicBezTo>
                    <a:pt x="0" y="0"/>
                    <a:pt x="0" y="0"/>
                    <a:pt x="2" y="1"/>
                  </a:cubicBezTo>
                  <a:cubicBezTo>
                    <a:pt x="3" y="1"/>
                    <a:pt x="4" y="2"/>
                    <a:pt x="6" y="3"/>
                  </a:cubicBezTo>
                  <a:cubicBezTo>
                    <a:pt x="8" y="4"/>
                    <a:pt x="10" y="6"/>
                    <a:pt x="12" y="7"/>
                  </a:cubicBezTo>
                  <a:cubicBezTo>
                    <a:pt x="14" y="9"/>
                    <a:pt x="17" y="10"/>
                    <a:pt x="19" y="12"/>
                  </a:cubicBezTo>
                  <a:cubicBezTo>
                    <a:pt x="20" y="13"/>
                    <a:pt x="21" y="13"/>
                    <a:pt x="22" y="14"/>
                  </a:cubicBezTo>
                  <a:cubicBezTo>
                    <a:pt x="23" y="15"/>
                    <a:pt x="24" y="16"/>
                    <a:pt x="24" y="17"/>
                  </a:cubicBezTo>
                  <a:cubicBezTo>
                    <a:pt x="26" y="19"/>
                    <a:pt x="28" y="20"/>
                    <a:pt x="29" y="22"/>
                  </a:cubicBezTo>
                  <a:cubicBezTo>
                    <a:pt x="31" y="23"/>
                    <a:pt x="32" y="25"/>
                    <a:pt x="33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2" y="27"/>
                  </a:cubicBezTo>
                  <a:cubicBezTo>
                    <a:pt x="31" y="27"/>
                    <a:pt x="29" y="27"/>
                    <a:pt x="27" y="27"/>
                  </a:cubicBezTo>
                  <a:cubicBezTo>
                    <a:pt x="25" y="26"/>
                    <a:pt x="22" y="25"/>
                    <a:pt x="20" y="24"/>
                  </a:cubicBezTo>
                  <a:cubicBezTo>
                    <a:pt x="17" y="23"/>
                    <a:pt x="15" y="21"/>
                    <a:pt x="13" y="19"/>
                  </a:cubicBezTo>
                  <a:cubicBezTo>
                    <a:pt x="10" y="17"/>
                    <a:pt x="8" y="15"/>
                    <a:pt x="7" y="13"/>
                  </a:cubicBezTo>
                  <a:cubicBezTo>
                    <a:pt x="5" y="11"/>
                    <a:pt x="3" y="9"/>
                    <a:pt x="2" y="7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Freeform 106"/>
            <p:cNvSpPr/>
            <p:nvPr/>
          </p:nvSpPr>
          <p:spPr bwMode="auto">
            <a:xfrm>
              <a:off x="2601913" y="1714501"/>
              <a:ext cx="287338" cy="212725"/>
            </a:xfrm>
            <a:custGeom>
              <a:avLst/>
              <a:gdLst>
                <a:gd name="T0" fmla="*/ 69 w 125"/>
                <a:gd name="T1" fmla="*/ 0 h 93"/>
                <a:gd name="T2" fmla="*/ 85 w 125"/>
                <a:gd name="T3" fmla="*/ 77 h 93"/>
                <a:gd name="T4" fmla="*/ 42 w 125"/>
                <a:gd name="T5" fmla="*/ 0 h 93"/>
                <a:gd name="T6" fmla="*/ 69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9" y="0"/>
                  </a:moveTo>
                  <a:cubicBezTo>
                    <a:pt x="69" y="0"/>
                    <a:pt x="125" y="65"/>
                    <a:pt x="85" y="77"/>
                  </a:cubicBezTo>
                  <a:cubicBezTo>
                    <a:pt x="32" y="93"/>
                    <a:pt x="0" y="72"/>
                    <a:pt x="42" y="0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107"/>
            <p:cNvSpPr/>
            <p:nvPr/>
          </p:nvSpPr>
          <p:spPr bwMode="auto">
            <a:xfrm>
              <a:off x="2746375" y="1731964"/>
              <a:ext cx="36513" cy="103188"/>
            </a:xfrm>
            <a:custGeom>
              <a:avLst/>
              <a:gdLst>
                <a:gd name="T0" fmla="*/ 0 w 16"/>
                <a:gd name="T1" fmla="*/ 0 h 45"/>
                <a:gd name="T2" fmla="*/ 2 w 16"/>
                <a:gd name="T3" fmla="*/ 1 h 45"/>
                <a:gd name="T4" fmla="*/ 5 w 16"/>
                <a:gd name="T5" fmla="*/ 6 h 45"/>
                <a:gd name="T6" fmla="*/ 13 w 16"/>
                <a:gd name="T7" fmla="*/ 20 h 45"/>
                <a:gd name="T8" fmla="*/ 15 w 16"/>
                <a:gd name="T9" fmla="*/ 37 h 45"/>
                <a:gd name="T10" fmla="*/ 14 w 16"/>
                <a:gd name="T11" fmla="*/ 40 h 45"/>
                <a:gd name="T12" fmla="*/ 14 w 16"/>
                <a:gd name="T13" fmla="*/ 43 h 45"/>
                <a:gd name="T14" fmla="*/ 12 w 16"/>
                <a:gd name="T15" fmla="*/ 45 h 45"/>
                <a:gd name="T16" fmla="*/ 12 w 16"/>
                <a:gd name="T17" fmla="*/ 43 h 45"/>
                <a:gd name="T18" fmla="*/ 11 w 16"/>
                <a:gd name="T19" fmla="*/ 40 h 45"/>
                <a:gd name="T20" fmla="*/ 10 w 16"/>
                <a:gd name="T21" fmla="*/ 38 h 45"/>
                <a:gd name="T22" fmla="*/ 4 w 16"/>
                <a:gd name="T23" fmla="*/ 23 h 45"/>
                <a:gd name="T24" fmla="*/ 0 w 16"/>
                <a:gd name="T25" fmla="*/ 8 h 45"/>
                <a:gd name="T26" fmla="*/ 0 w 16"/>
                <a:gd name="T27" fmla="*/ 2 h 45"/>
                <a:gd name="T28" fmla="*/ 0 w 16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2"/>
                    <a:pt x="4" y="4"/>
                    <a:pt x="5" y="6"/>
                  </a:cubicBezTo>
                  <a:cubicBezTo>
                    <a:pt x="8" y="9"/>
                    <a:pt x="11" y="14"/>
                    <a:pt x="13" y="20"/>
                  </a:cubicBezTo>
                  <a:cubicBezTo>
                    <a:pt x="15" y="26"/>
                    <a:pt x="16" y="32"/>
                    <a:pt x="15" y="37"/>
                  </a:cubicBezTo>
                  <a:cubicBezTo>
                    <a:pt x="15" y="38"/>
                    <a:pt x="15" y="39"/>
                    <a:pt x="14" y="40"/>
                  </a:cubicBezTo>
                  <a:cubicBezTo>
                    <a:pt x="14" y="41"/>
                    <a:pt x="14" y="42"/>
                    <a:pt x="14" y="43"/>
                  </a:cubicBezTo>
                  <a:cubicBezTo>
                    <a:pt x="13" y="44"/>
                    <a:pt x="12" y="45"/>
                    <a:pt x="12" y="45"/>
                  </a:cubicBezTo>
                  <a:cubicBezTo>
                    <a:pt x="12" y="45"/>
                    <a:pt x="12" y="44"/>
                    <a:pt x="12" y="43"/>
                  </a:cubicBezTo>
                  <a:cubicBezTo>
                    <a:pt x="11" y="42"/>
                    <a:pt x="11" y="41"/>
                    <a:pt x="11" y="40"/>
                  </a:cubicBezTo>
                  <a:cubicBezTo>
                    <a:pt x="10" y="40"/>
                    <a:pt x="10" y="39"/>
                    <a:pt x="10" y="38"/>
                  </a:cubicBezTo>
                  <a:cubicBezTo>
                    <a:pt x="8" y="34"/>
                    <a:pt x="6" y="29"/>
                    <a:pt x="4" y="23"/>
                  </a:cubicBezTo>
                  <a:cubicBezTo>
                    <a:pt x="2" y="18"/>
                    <a:pt x="1" y="12"/>
                    <a:pt x="0" y="8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108"/>
            <p:cNvSpPr/>
            <p:nvPr/>
          </p:nvSpPr>
          <p:spPr bwMode="auto">
            <a:xfrm>
              <a:off x="2725738" y="1735139"/>
              <a:ext cx="25400" cy="120650"/>
            </a:xfrm>
            <a:custGeom>
              <a:avLst/>
              <a:gdLst>
                <a:gd name="T0" fmla="*/ 2 w 11"/>
                <a:gd name="T1" fmla="*/ 0 h 53"/>
                <a:gd name="T2" fmla="*/ 3 w 11"/>
                <a:gd name="T3" fmla="*/ 2 h 53"/>
                <a:gd name="T4" fmla="*/ 6 w 11"/>
                <a:gd name="T5" fmla="*/ 8 h 53"/>
                <a:gd name="T6" fmla="*/ 10 w 11"/>
                <a:gd name="T7" fmla="*/ 26 h 53"/>
                <a:gd name="T8" fmla="*/ 11 w 11"/>
                <a:gd name="T9" fmla="*/ 36 h 53"/>
                <a:gd name="T10" fmla="*/ 9 w 11"/>
                <a:gd name="T11" fmla="*/ 45 h 53"/>
                <a:gd name="T12" fmla="*/ 7 w 11"/>
                <a:gd name="T13" fmla="*/ 51 h 53"/>
                <a:gd name="T14" fmla="*/ 5 w 11"/>
                <a:gd name="T15" fmla="*/ 53 h 53"/>
                <a:gd name="T16" fmla="*/ 5 w 11"/>
                <a:gd name="T17" fmla="*/ 51 h 53"/>
                <a:gd name="T18" fmla="*/ 5 w 11"/>
                <a:gd name="T19" fmla="*/ 48 h 53"/>
                <a:gd name="T20" fmla="*/ 4 w 11"/>
                <a:gd name="T21" fmla="*/ 45 h 53"/>
                <a:gd name="T22" fmla="*/ 1 w 11"/>
                <a:gd name="T23" fmla="*/ 27 h 53"/>
                <a:gd name="T24" fmla="*/ 1 w 11"/>
                <a:gd name="T25" fmla="*/ 9 h 53"/>
                <a:gd name="T26" fmla="*/ 2 w 11"/>
                <a:gd name="T27" fmla="*/ 3 h 53"/>
                <a:gd name="T28" fmla="*/ 2 w 1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53">
                  <a:moveTo>
                    <a:pt x="2" y="0"/>
                  </a:moveTo>
                  <a:cubicBezTo>
                    <a:pt x="2" y="0"/>
                    <a:pt x="3" y="1"/>
                    <a:pt x="3" y="2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8" y="13"/>
                    <a:pt x="10" y="19"/>
                    <a:pt x="10" y="26"/>
                  </a:cubicBezTo>
                  <a:cubicBezTo>
                    <a:pt x="11" y="30"/>
                    <a:pt x="11" y="33"/>
                    <a:pt x="11" y="36"/>
                  </a:cubicBezTo>
                  <a:cubicBezTo>
                    <a:pt x="11" y="39"/>
                    <a:pt x="10" y="42"/>
                    <a:pt x="9" y="45"/>
                  </a:cubicBezTo>
                  <a:cubicBezTo>
                    <a:pt x="9" y="48"/>
                    <a:pt x="8" y="50"/>
                    <a:pt x="7" y="51"/>
                  </a:cubicBezTo>
                  <a:cubicBezTo>
                    <a:pt x="6" y="52"/>
                    <a:pt x="5" y="53"/>
                    <a:pt x="5" y="53"/>
                  </a:cubicBezTo>
                  <a:cubicBezTo>
                    <a:pt x="5" y="53"/>
                    <a:pt x="5" y="52"/>
                    <a:pt x="5" y="51"/>
                  </a:cubicBezTo>
                  <a:cubicBezTo>
                    <a:pt x="5" y="50"/>
                    <a:pt x="5" y="49"/>
                    <a:pt x="5" y="48"/>
                  </a:cubicBezTo>
                  <a:cubicBezTo>
                    <a:pt x="4" y="47"/>
                    <a:pt x="4" y="46"/>
                    <a:pt x="4" y="45"/>
                  </a:cubicBezTo>
                  <a:cubicBezTo>
                    <a:pt x="3" y="40"/>
                    <a:pt x="2" y="34"/>
                    <a:pt x="1" y="27"/>
                  </a:cubicBezTo>
                  <a:cubicBezTo>
                    <a:pt x="0" y="21"/>
                    <a:pt x="0" y="14"/>
                    <a:pt x="1" y="9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Freeform 109"/>
            <p:cNvSpPr/>
            <p:nvPr/>
          </p:nvSpPr>
          <p:spPr bwMode="auto">
            <a:xfrm>
              <a:off x="2690813" y="1735139"/>
              <a:ext cx="25400" cy="100013"/>
            </a:xfrm>
            <a:custGeom>
              <a:avLst/>
              <a:gdLst>
                <a:gd name="T0" fmla="*/ 10 w 11"/>
                <a:gd name="T1" fmla="*/ 0 h 44"/>
                <a:gd name="T2" fmla="*/ 11 w 11"/>
                <a:gd name="T3" fmla="*/ 3 h 44"/>
                <a:gd name="T4" fmla="*/ 11 w 11"/>
                <a:gd name="T5" fmla="*/ 8 h 44"/>
                <a:gd name="T6" fmla="*/ 11 w 11"/>
                <a:gd name="T7" fmla="*/ 15 h 44"/>
                <a:gd name="T8" fmla="*/ 10 w 11"/>
                <a:gd name="T9" fmla="*/ 23 h 44"/>
                <a:gd name="T10" fmla="*/ 9 w 11"/>
                <a:gd name="T11" fmla="*/ 27 h 44"/>
                <a:gd name="T12" fmla="*/ 8 w 11"/>
                <a:gd name="T13" fmla="*/ 30 h 44"/>
                <a:gd name="T14" fmla="*/ 6 w 11"/>
                <a:gd name="T15" fmla="*/ 37 h 44"/>
                <a:gd name="T16" fmla="*/ 5 w 11"/>
                <a:gd name="T17" fmla="*/ 42 h 44"/>
                <a:gd name="T18" fmla="*/ 4 w 11"/>
                <a:gd name="T19" fmla="*/ 44 h 44"/>
                <a:gd name="T20" fmla="*/ 3 w 11"/>
                <a:gd name="T21" fmla="*/ 42 h 44"/>
                <a:gd name="T22" fmla="*/ 1 w 11"/>
                <a:gd name="T23" fmla="*/ 37 h 44"/>
                <a:gd name="T24" fmla="*/ 0 w 11"/>
                <a:gd name="T25" fmla="*/ 30 h 44"/>
                <a:gd name="T26" fmla="*/ 0 w 11"/>
                <a:gd name="T27" fmla="*/ 21 h 44"/>
                <a:gd name="T28" fmla="*/ 2 w 11"/>
                <a:gd name="T29" fmla="*/ 13 h 44"/>
                <a:gd name="T30" fmla="*/ 6 w 11"/>
                <a:gd name="T31" fmla="*/ 6 h 44"/>
                <a:gd name="T32" fmla="*/ 9 w 11"/>
                <a:gd name="T33" fmla="*/ 2 h 44"/>
                <a:gd name="T34" fmla="*/ 10 w 11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44">
                  <a:moveTo>
                    <a:pt x="10" y="0"/>
                  </a:moveTo>
                  <a:cubicBezTo>
                    <a:pt x="10" y="0"/>
                    <a:pt x="11" y="1"/>
                    <a:pt x="11" y="3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5"/>
                  </a:cubicBezTo>
                  <a:cubicBezTo>
                    <a:pt x="10" y="17"/>
                    <a:pt x="10" y="20"/>
                    <a:pt x="10" y="23"/>
                  </a:cubicBezTo>
                  <a:cubicBezTo>
                    <a:pt x="9" y="24"/>
                    <a:pt x="9" y="25"/>
                    <a:pt x="9" y="27"/>
                  </a:cubicBezTo>
                  <a:cubicBezTo>
                    <a:pt x="9" y="28"/>
                    <a:pt x="8" y="29"/>
                    <a:pt x="8" y="30"/>
                  </a:cubicBezTo>
                  <a:cubicBezTo>
                    <a:pt x="8" y="33"/>
                    <a:pt x="7" y="35"/>
                    <a:pt x="6" y="37"/>
                  </a:cubicBezTo>
                  <a:cubicBezTo>
                    <a:pt x="6" y="39"/>
                    <a:pt x="6" y="41"/>
                    <a:pt x="5" y="42"/>
                  </a:cubicBezTo>
                  <a:cubicBezTo>
                    <a:pt x="5" y="43"/>
                    <a:pt x="4" y="44"/>
                    <a:pt x="4" y="44"/>
                  </a:cubicBezTo>
                  <a:cubicBezTo>
                    <a:pt x="4" y="44"/>
                    <a:pt x="4" y="44"/>
                    <a:pt x="3" y="42"/>
                  </a:cubicBezTo>
                  <a:cubicBezTo>
                    <a:pt x="3" y="41"/>
                    <a:pt x="2" y="39"/>
                    <a:pt x="1" y="37"/>
                  </a:cubicBezTo>
                  <a:cubicBezTo>
                    <a:pt x="0" y="35"/>
                    <a:pt x="0" y="33"/>
                    <a:pt x="0" y="30"/>
                  </a:cubicBezTo>
                  <a:cubicBezTo>
                    <a:pt x="0" y="27"/>
                    <a:pt x="0" y="24"/>
                    <a:pt x="0" y="21"/>
                  </a:cubicBezTo>
                  <a:cubicBezTo>
                    <a:pt x="1" y="18"/>
                    <a:pt x="1" y="16"/>
                    <a:pt x="2" y="13"/>
                  </a:cubicBezTo>
                  <a:cubicBezTo>
                    <a:pt x="3" y="11"/>
                    <a:pt x="5" y="8"/>
                    <a:pt x="6" y="6"/>
                  </a:cubicBezTo>
                  <a:cubicBezTo>
                    <a:pt x="7" y="4"/>
                    <a:pt x="8" y="3"/>
                    <a:pt x="9" y="2"/>
                  </a:cubicBezTo>
                  <a:cubicBezTo>
                    <a:pt x="10" y="1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110"/>
            <p:cNvSpPr/>
            <p:nvPr/>
          </p:nvSpPr>
          <p:spPr bwMode="auto">
            <a:xfrm>
              <a:off x="2500313" y="1674814"/>
              <a:ext cx="227013" cy="241300"/>
            </a:xfrm>
            <a:custGeom>
              <a:avLst/>
              <a:gdLst>
                <a:gd name="T0" fmla="*/ 99 w 99"/>
                <a:gd name="T1" fmla="*/ 23 h 105"/>
                <a:gd name="T2" fmla="*/ 41 w 99"/>
                <a:gd name="T3" fmla="*/ 76 h 105"/>
                <a:gd name="T4" fmla="*/ 85 w 99"/>
                <a:gd name="T5" fmla="*/ 0 h 105"/>
                <a:gd name="T6" fmla="*/ 99 w 99"/>
                <a:gd name="T7" fmla="*/ 2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5">
                  <a:moveTo>
                    <a:pt x="99" y="23"/>
                  </a:moveTo>
                  <a:cubicBezTo>
                    <a:pt x="99" y="23"/>
                    <a:pt x="71" y="105"/>
                    <a:pt x="41" y="76"/>
                  </a:cubicBezTo>
                  <a:cubicBezTo>
                    <a:pt x="0" y="39"/>
                    <a:pt x="2" y="0"/>
                    <a:pt x="85" y="0"/>
                  </a:cubicBezTo>
                  <a:lnTo>
                    <a:pt x="99" y="2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111"/>
            <p:cNvSpPr/>
            <p:nvPr/>
          </p:nvSpPr>
          <p:spPr bwMode="auto">
            <a:xfrm>
              <a:off x="2632075" y="1725614"/>
              <a:ext cx="73025" cy="77788"/>
            </a:xfrm>
            <a:custGeom>
              <a:avLst/>
              <a:gdLst>
                <a:gd name="T0" fmla="*/ 32 w 32"/>
                <a:gd name="T1" fmla="*/ 0 h 34"/>
                <a:gd name="T2" fmla="*/ 31 w 32"/>
                <a:gd name="T3" fmla="*/ 3 h 34"/>
                <a:gd name="T4" fmla="*/ 30 w 32"/>
                <a:gd name="T5" fmla="*/ 8 h 34"/>
                <a:gd name="T6" fmla="*/ 21 w 32"/>
                <a:gd name="T7" fmla="*/ 22 h 34"/>
                <a:gd name="T8" fmla="*/ 7 w 32"/>
                <a:gd name="T9" fmla="*/ 32 h 34"/>
                <a:gd name="T10" fmla="*/ 4 w 32"/>
                <a:gd name="T11" fmla="*/ 33 h 34"/>
                <a:gd name="T12" fmla="*/ 2 w 32"/>
                <a:gd name="T13" fmla="*/ 34 h 34"/>
                <a:gd name="T14" fmla="*/ 0 w 32"/>
                <a:gd name="T15" fmla="*/ 34 h 34"/>
                <a:gd name="T16" fmla="*/ 1 w 32"/>
                <a:gd name="T17" fmla="*/ 32 h 34"/>
                <a:gd name="T18" fmla="*/ 2 w 32"/>
                <a:gd name="T19" fmla="*/ 30 h 34"/>
                <a:gd name="T20" fmla="*/ 4 w 32"/>
                <a:gd name="T21" fmla="*/ 28 h 34"/>
                <a:gd name="T22" fmla="*/ 14 w 32"/>
                <a:gd name="T23" fmla="*/ 16 h 34"/>
                <a:gd name="T24" fmla="*/ 25 w 32"/>
                <a:gd name="T25" fmla="*/ 5 h 34"/>
                <a:gd name="T26" fmla="*/ 30 w 32"/>
                <a:gd name="T27" fmla="*/ 1 h 34"/>
                <a:gd name="T28" fmla="*/ 32 w 32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4">
                  <a:moveTo>
                    <a:pt x="32" y="0"/>
                  </a:moveTo>
                  <a:cubicBezTo>
                    <a:pt x="32" y="0"/>
                    <a:pt x="32" y="1"/>
                    <a:pt x="31" y="3"/>
                  </a:cubicBezTo>
                  <a:cubicBezTo>
                    <a:pt x="31" y="4"/>
                    <a:pt x="31" y="6"/>
                    <a:pt x="30" y="8"/>
                  </a:cubicBezTo>
                  <a:cubicBezTo>
                    <a:pt x="28" y="12"/>
                    <a:pt x="25" y="17"/>
                    <a:pt x="21" y="22"/>
                  </a:cubicBezTo>
                  <a:cubicBezTo>
                    <a:pt x="17" y="26"/>
                    <a:pt x="12" y="30"/>
                    <a:pt x="7" y="32"/>
                  </a:cubicBezTo>
                  <a:cubicBezTo>
                    <a:pt x="6" y="33"/>
                    <a:pt x="5" y="33"/>
                    <a:pt x="4" y="33"/>
                  </a:cubicBezTo>
                  <a:cubicBezTo>
                    <a:pt x="3" y="34"/>
                    <a:pt x="3" y="34"/>
                    <a:pt x="2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3"/>
                    <a:pt x="1" y="32"/>
                  </a:cubicBezTo>
                  <a:cubicBezTo>
                    <a:pt x="1" y="32"/>
                    <a:pt x="2" y="31"/>
                    <a:pt x="2" y="30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7" y="24"/>
                    <a:pt x="10" y="20"/>
                    <a:pt x="14" y="16"/>
                  </a:cubicBezTo>
                  <a:cubicBezTo>
                    <a:pt x="18" y="11"/>
                    <a:pt x="22" y="7"/>
                    <a:pt x="25" y="5"/>
                  </a:cubicBezTo>
                  <a:cubicBezTo>
                    <a:pt x="27" y="3"/>
                    <a:pt x="29" y="2"/>
                    <a:pt x="30" y="1"/>
                  </a:cubicBezTo>
                  <a:cubicBezTo>
                    <a:pt x="31" y="1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Freeform 112"/>
            <p:cNvSpPr/>
            <p:nvPr/>
          </p:nvSpPr>
          <p:spPr bwMode="auto">
            <a:xfrm>
              <a:off x="2592388" y="1714501"/>
              <a:ext cx="101600" cy="68263"/>
            </a:xfrm>
            <a:custGeom>
              <a:avLst/>
              <a:gdLst>
                <a:gd name="T0" fmla="*/ 44 w 44"/>
                <a:gd name="T1" fmla="*/ 0 h 30"/>
                <a:gd name="T2" fmla="*/ 43 w 44"/>
                <a:gd name="T3" fmla="*/ 2 h 30"/>
                <a:gd name="T4" fmla="*/ 39 w 44"/>
                <a:gd name="T5" fmla="*/ 8 h 30"/>
                <a:gd name="T6" fmla="*/ 26 w 44"/>
                <a:gd name="T7" fmla="*/ 21 h 30"/>
                <a:gd name="T8" fmla="*/ 18 w 44"/>
                <a:gd name="T9" fmla="*/ 26 h 30"/>
                <a:gd name="T10" fmla="*/ 9 w 44"/>
                <a:gd name="T11" fmla="*/ 29 h 30"/>
                <a:gd name="T12" fmla="*/ 3 w 44"/>
                <a:gd name="T13" fmla="*/ 30 h 30"/>
                <a:gd name="T14" fmla="*/ 0 w 44"/>
                <a:gd name="T15" fmla="*/ 30 h 30"/>
                <a:gd name="T16" fmla="*/ 2 w 44"/>
                <a:gd name="T17" fmla="*/ 28 h 30"/>
                <a:gd name="T18" fmla="*/ 4 w 44"/>
                <a:gd name="T19" fmla="*/ 27 h 30"/>
                <a:gd name="T20" fmla="*/ 7 w 44"/>
                <a:gd name="T21" fmla="*/ 24 h 30"/>
                <a:gd name="T22" fmla="*/ 20 w 44"/>
                <a:gd name="T23" fmla="*/ 13 h 30"/>
                <a:gd name="T24" fmla="*/ 36 w 44"/>
                <a:gd name="T25" fmla="*/ 3 h 30"/>
                <a:gd name="T26" fmla="*/ 42 w 44"/>
                <a:gd name="T27" fmla="*/ 1 h 30"/>
                <a:gd name="T28" fmla="*/ 44 w 44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0"/>
                    <a:pt x="44" y="1"/>
                    <a:pt x="43" y="2"/>
                  </a:cubicBezTo>
                  <a:cubicBezTo>
                    <a:pt x="42" y="4"/>
                    <a:pt x="41" y="6"/>
                    <a:pt x="39" y="8"/>
                  </a:cubicBezTo>
                  <a:cubicBezTo>
                    <a:pt x="36" y="12"/>
                    <a:pt x="32" y="17"/>
                    <a:pt x="26" y="21"/>
                  </a:cubicBezTo>
                  <a:cubicBezTo>
                    <a:pt x="23" y="22"/>
                    <a:pt x="20" y="24"/>
                    <a:pt x="18" y="26"/>
                  </a:cubicBezTo>
                  <a:cubicBezTo>
                    <a:pt x="15" y="27"/>
                    <a:pt x="12" y="28"/>
                    <a:pt x="9" y="29"/>
                  </a:cubicBezTo>
                  <a:cubicBezTo>
                    <a:pt x="7" y="30"/>
                    <a:pt x="4" y="30"/>
                    <a:pt x="3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0"/>
                    <a:pt x="1" y="29"/>
                    <a:pt x="2" y="28"/>
                  </a:cubicBezTo>
                  <a:cubicBezTo>
                    <a:pt x="3" y="28"/>
                    <a:pt x="3" y="27"/>
                    <a:pt x="4" y="27"/>
                  </a:cubicBezTo>
                  <a:cubicBezTo>
                    <a:pt x="5" y="26"/>
                    <a:pt x="6" y="25"/>
                    <a:pt x="7" y="24"/>
                  </a:cubicBezTo>
                  <a:cubicBezTo>
                    <a:pt x="10" y="21"/>
                    <a:pt x="15" y="17"/>
                    <a:pt x="20" y="13"/>
                  </a:cubicBezTo>
                  <a:cubicBezTo>
                    <a:pt x="26" y="9"/>
                    <a:pt x="31" y="6"/>
                    <a:pt x="36" y="3"/>
                  </a:cubicBezTo>
                  <a:cubicBezTo>
                    <a:pt x="38" y="2"/>
                    <a:pt x="40" y="2"/>
                    <a:pt x="42" y="1"/>
                  </a:cubicBezTo>
                  <a:cubicBezTo>
                    <a:pt x="43" y="1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113"/>
            <p:cNvSpPr/>
            <p:nvPr/>
          </p:nvSpPr>
          <p:spPr bwMode="auto">
            <a:xfrm>
              <a:off x="2592388" y="1698626"/>
              <a:ext cx="93663" cy="41275"/>
            </a:xfrm>
            <a:custGeom>
              <a:avLst/>
              <a:gdLst>
                <a:gd name="T0" fmla="*/ 41 w 41"/>
                <a:gd name="T1" fmla="*/ 2 h 18"/>
                <a:gd name="T2" fmla="*/ 39 w 41"/>
                <a:gd name="T3" fmla="*/ 3 h 18"/>
                <a:gd name="T4" fmla="*/ 35 w 41"/>
                <a:gd name="T5" fmla="*/ 6 h 18"/>
                <a:gd name="T6" fmla="*/ 28 w 41"/>
                <a:gd name="T7" fmla="*/ 9 h 18"/>
                <a:gd name="T8" fmla="*/ 21 w 41"/>
                <a:gd name="T9" fmla="*/ 12 h 18"/>
                <a:gd name="T10" fmla="*/ 17 w 41"/>
                <a:gd name="T11" fmla="*/ 14 h 18"/>
                <a:gd name="T12" fmla="*/ 14 w 41"/>
                <a:gd name="T13" fmla="*/ 15 h 18"/>
                <a:gd name="T14" fmla="*/ 7 w 41"/>
                <a:gd name="T15" fmla="*/ 17 h 18"/>
                <a:gd name="T16" fmla="*/ 2 w 41"/>
                <a:gd name="T17" fmla="*/ 18 h 18"/>
                <a:gd name="T18" fmla="*/ 0 w 41"/>
                <a:gd name="T19" fmla="*/ 18 h 18"/>
                <a:gd name="T20" fmla="*/ 1 w 41"/>
                <a:gd name="T21" fmla="*/ 16 h 18"/>
                <a:gd name="T22" fmla="*/ 4 w 41"/>
                <a:gd name="T23" fmla="*/ 12 h 18"/>
                <a:gd name="T24" fmla="*/ 10 w 41"/>
                <a:gd name="T25" fmla="*/ 7 h 18"/>
                <a:gd name="T26" fmla="*/ 18 w 41"/>
                <a:gd name="T27" fmla="*/ 3 h 18"/>
                <a:gd name="T28" fmla="*/ 26 w 41"/>
                <a:gd name="T29" fmla="*/ 1 h 18"/>
                <a:gd name="T30" fmla="*/ 33 w 41"/>
                <a:gd name="T31" fmla="*/ 0 h 18"/>
                <a:gd name="T32" fmla="*/ 39 w 41"/>
                <a:gd name="T33" fmla="*/ 1 h 18"/>
                <a:gd name="T34" fmla="*/ 41 w 41"/>
                <a:gd name="T35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41" y="2"/>
                  </a:moveTo>
                  <a:cubicBezTo>
                    <a:pt x="41" y="2"/>
                    <a:pt x="40" y="2"/>
                    <a:pt x="39" y="3"/>
                  </a:cubicBezTo>
                  <a:cubicBezTo>
                    <a:pt x="38" y="4"/>
                    <a:pt x="36" y="5"/>
                    <a:pt x="35" y="6"/>
                  </a:cubicBezTo>
                  <a:cubicBezTo>
                    <a:pt x="33" y="7"/>
                    <a:pt x="31" y="8"/>
                    <a:pt x="28" y="9"/>
                  </a:cubicBezTo>
                  <a:cubicBezTo>
                    <a:pt x="26" y="10"/>
                    <a:pt x="24" y="11"/>
                    <a:pt x="21" y="12"/>
                  </a:cubicBezTo>
                  <a:cubicBezTo>
                    <a:pt x="20" y="13"/>
                    <a:pt x="19" y="13"/>
                    <a:pt x="17" y="14"/>
                  </a:cubicBezTo>
                  <a:cubicBezTo>
                    <a:pt x="16" y="14"/>
                    <a:pt x="15" y="14"/>
                    <a:pt x="14" y="15"/>
                  </a:cubicBezTo>
                  <a:cubicBezTo>
                    <a:pt x="11" y="16"/>
                    <a:pt x="9" y="16"/>
                    <a:pt x="7" y="17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1" y="18"/>
                    <a:pt x="0" y="18"/>
                    <a:pt x="0" y="18"/>
                  </a:cubicBezTo>
                  <a:cubicBezTo>
                    <a:pt x="0" y="18"/>
                    <a:pt x="0" y="18"/>
                    <a:pt x="1" y="16"/>
                  </a:cubicBezTo>
                  <a:cubicBezTo>
                    <a:pt x="2" y="15"/>
                    <a:pt x="3" y="14"/>
                    <a:pt x="4" y="12"/>
                  </a:cubicBezTo>
                  <a:cubicBezTo>
                    <a:pt x="6" y="10"/>
                    <a:pt x="8" y="9"/>
                    <a:pt x="10" y="7"/>
                  </a:cubicBezTo>
                  <a:cubicBezTo>
                    <a:pt x="12" y="6"/>
                    <a:pt x="15" y="4"/>
                    <a:pt x="18" y="3"/>
                  </a:cubicBezTo>
                  <a:cubicBezTo>
                    <a:pt x="20" y="2"/>
                    <a:pt x="23" y="1"/>
                    <a:pt x="26" y="1"/>
                  </a:cubicBezTo>
                  <a:cubicBezTo>
                    <a:pt x="28" y="1"/>
                    <a:pt x="31" y="0"/>
                    <a:pt x="33" y="0"/>
                  </a:cubicBezTo>
                  <a:cubicBezTo>
                    <a:pt x="35" y="0"/>
                    <a:pt x="37" y="1"/>
                    <a:pt x="39" y="1"/>
                  </a:cubicBezTo>
                  <a:cubicBezTo>
                    <a:pt x="40" y="1"/>
                    <a:pt x="41" y="2"/>
                    <a:pt x="41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114"/>
            <p:cNvSpPr/>
            <p:nvPr/>
          </p:nvSpPr>
          <p:spPr bwMode="auto">
            <a:xfrm>
              <a:off x="2505075" y="1489076"/>
              <a:ext cx="222250" cy="257175"/>
            </a:xfrm>
            <a:custGeom>
              <a:avLst/>
              <a:gdLst>
                <a:gd name="T0" fmla="*/ 84 w 97"/>
                <a:gd name="T1" fmla="*/ 95 h 112"/>
                <a:gd name="T2" fmla="*/ 9 w 97"/>
                <a:gd name="T3" fmla="*/ 72 h 112"/>
                <a:gd name="T4" fmla="*/ 97 w 97"/>
                <a:gd name="T5" fmla="*/ 72 h 112"/>
                <a:gd name="T6" fmla="*/ 84 w 97"/>
                <a:gd name="T7" fmla="*/ 9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2">
                  <a:moveTo>
                    <a:pt x="84" y="95"/>
                  </a:moveTo>
                  <a:cubicBezTo>
                    <a:pt x="84" y="95"/>
                    <a:pt x="0" y="112"/>
                    <a:pt x="9" y="72"/>
                  </a:cubicBezTo>
                  <a:cubicBezTo>
                    <a:pt x="21" y="18"/>
                    <a:pt x="55" y="0"/>
                    <a:pt x="97" y="72"/>
                  </a:cubicBezTo>
                  <a:lnTo>
                    <a:pt x="84" y="9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115"/>
            <p:cNvSpPr/>
            <p:nvPr/>
          </p:nvSpPr>
          <p:spPr bwMode="auto">
            <a:xfrm>
              <a:off x="2586038" y="1663701"/>
              <a:ext cx="103188" cy="30163"/>
            </a:xfrm>
            <a:custGeom>
              <a:avLst/>
              <a:gdLst>
                <a:gd name="T0" fmla="*/ 45 w 45"/>
                <a:gd name="T1" fmla="*/ 11 h 13"/>
                <a:gd name="T2" fmla="*/ 43 w 45"/>
                <a:gd name="T3" fmla="*/ 11 h 13"/>
                <a:gd name="T4" fmla="*/ 37 w 45"/>
                <a:gd name="T5" fmla="*/ 13 h 13"/>
                <a:gd name="T6" fmla="*/ 21 w 45"/>
                <a:gd name="T7" fmla="*/ 12 h 13"/>
                <a:gd name="T8" fmla="*/ 5 w 45"/>
                <a:gd name="T9" fmla="*/ 6 h 13"/>
                <a:gd name="T10" fmla="*/ 3 w 45"/>
                <a:gd name="T11" fmla="*/ 3 h 13"/>
                <a:gd name="T12" fmla="*/ 1 w 45"/>
                <a:gd name="T13" fmla="*/ 1 h 13"/>
                <a:gd name="T14" fmla="*/ 0 w 45"/>
                <a:gd name="T15" fmla="*/ 0 h 13"/>
                <a:gd name="T16" fmla="*/ 2 w 45"/>
                <a:gd name="T17" fmla="*/ 0 h 13"/>
                <a:gd name="T18" fmla="*/ 4 w 45"/>
                <a:gd name="T19" fmla="*/ 0 h 13"/>
                <a:gd name="T20" fmla="*/ 7 w 45"/>
                <a:gd name="T21" fmla="*/ 0 h 13"/>
                <a:gd name="T22" fmla="*/ 23 w 45"/>
                <a:gd name="T23" fmla="*/ 3 h 13"/>
                <a:gd name="T24" fmla="*/ 38 w 45"/>
                <a:gd name="T25" fmla="*/ 7 h 13"/>
                <a:gd name="T26" fmla="*/ 43 w 45"/>
                <a:gd name="T27" fmla="*/ 9 h 13"/>
                <a:gd name="T28" fmla="*/ 45 w 45"/>
                <a:gd name="T2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3">
                  <a:moveTo>
                    <a:pt x="45" y="11"/>
                  </a:moveTo>
                  <a:cubicBezTo>
                    <a:pt x="45" y="11"/>
                    <a:pt x="44" y="11"/>
                    <a:pt x="43" y="11"/>
                  </a:cubicBezTo>
                  <a:cubicBezTo>
                    <a:pt x="41" y="12"/>
                    <a:pt x="40" y="12"/>
                    <a:pt x="37" y="13"/>
                  </a:cubicBezTo>
                  <a:cubicBezTo>
                    <a:pt x="33" y="13"/>
                    <a:pt x="27" y="13"/>
                    <a:pt x="21" y="12"/>
                  </a:cubicBezTo>
                  <a:cubicBezTo>
                    <a:pt x="15" y="11"/>
                    <a:pt x="9" y="8"/>
                    <a:pt x="5" y="6"/>
                  </a:cubicBezTo>
                  <a:cubicBezTo>
                    <a:pt x="4" y="5"/>
                    <a:pt x="3" y="4"/>
                    <a:pt x="3" y="3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11" y="1"/>
                    <a:pt x="17" y="2"/>
                    <a:pt x="23" y="3"/>
                  </a:cubicBezTo>
                  <a:cubicBezTo>
                    <a:pt x="28" y="4"/>
                    <a:pt x="34" y="5"/>
                    <a:pt x="38" y="7"/>
                  </a:cubicBezTo>
                  <a:cubicBezTo>
                    <a:pt x="40" y="8"/>
                    <a:pt x="42" y="9"/>
                    <a:pt x="43" y="9"/>
                  </a:cubicBezTo>
                  <a:cubicBezTo>
                    <a:pt x="44" y="10"/>
                    <a:pt x="45" y="11"/>
                    <a:pt x="45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116"/>
            <p:cNvSpPr/>
            <p:nvPr/>
          </p:nvSpPr>
          <p:spPr bwMode="auto">
            <a:xfrm>
              <a:off x="2582863" y="1619251"/>
              <a:ext cx="111125" cy="53975"/>
            </a:xfrm>
            <a:custGeom>
              <a:avLst/>
              <a:gdLst>
                <a:gd name="T0" fmla="*/ 48 w 48"/>
                <a:gd name="T1" fmla="*/ 23 h 23"/>
                <a:gd name="T2" fmla="*/ 45 w 48"/>
                <a:gd name="T3" fmla="*/ 23 h 23"/>
                <a:gd name="T4" fmla="*/ 39 w 48"/>
                <a:gd name="T5" fmla="*/ 23 h 23"/>
                <a:gd name="T6" fmla="*/ 21 w 48"/>
                <a:gd name="T7" fmla="*/ 18 h 23"/>
                <a:gd name="T8" fmla="*/ 13 w 48"/>
                <a:gd name="T9" fmla="*/ 13 h 23"/>
                <a:gd name="T10" fmla="*/ 5 w 48"/>
                <a:gd name="T11" fmla="*/ 7 h 23"/>
                <a:gd name="T12" fmla="*/ 1 w 48"/>
                <a:gd name="T13" fmla="*/ 2 h 23"/>
                <a:gd name="T14" fmla="*/ 0 w 48"/>
                <a:gd name="T15" fmla="*/ 0 h 23"/>
                <a:gd name="T16" fmla="*/ 3 w 48"/>
                <a:gd name="T17" fmla="*/ 1 h 23"/>
                <a:gd name="T18" fmla="*/ 5 w 48"/>
                <a:gd name="T19" fmla="*/ 2 h 23"/>
                <a:gd name="T20" fmla="*/ 8 w 48"/>
                <a:gd name="T21" fmla="*/ 3 h 23"/>
                <a:gd name="T22" fmla="*/ 25 w 48"/>
                <a:gd name="T23" fmla="*/ 9 h 23"/>
                <a:gd name="T24" fmla="*/ 41 w 48"/>
                <a:gd name="T25" fmla="*/ 17 h 23"/>
                <a:gd name="T26" fmla="*/ 46 w 48"/>
                <a:gd name="T27" fmla="*/ 21 h 23"/>
                <a:gd name="T28" fmla="*/ 48 w 48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8" y="23"/>
                  </a:moveTo>
                  <a:cubicBezTo>
                    <a:pt x="48" y="23"/>
                    <a:pt x="47" y="23"/>
                    <a:pt x="45" y="23"/>
                  </a:cubicBezTo>
                  <a:cubicBezTo>
                    <a:pt x="44" y="23"/>
                    <a:pt x="42" y="23"/>
                    <a:pt x="39" y="23"/>
                  </a:cubicBezTo>
                  <a:cubicBezTo>
                    <a:pt x="34" y="22"/>
                    <a:pt x="28" y="20"/>
                    <a:pt x="21" y="18"/>
                  </a:cubicBezTo>
                  <a:cubicBezTo>
                    <a:pt x="18" y="16"/>
                    <a:pt x="15" y="15"/>
                    <a:pt x="13" y="13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4" y="6"/>
                    <a:pt x="2" y="4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6" y="2"/>
                    <a:pt x="7" y="2"/>
                    <a:pt x="8" y="3"/>
                  </a:cubicBezTo>
                  <a:cubicBezTo>
                    <a:pt x="13" y="4"/>
                    <a:pt x="19" y="6"/>
                    <a:pt x="25" y="9"/>
                  </a:cubicBezTo>
                  <a:cubicBezTo>
                    <a:pt x="31" y="11"/>
                    <a:pt x="37" y="15"/>
                    <a:pt x="41" y="17"/>
                  </a:cubicBezTo>
                  <a:cubicBezTo>
                    <a:pt x="43" y="19"/>
                    <a:pt x="45" y="20"/>
                    <a:pt x="46" y="21"/>
                  </a:cubicBezTo>
                  <a:cubicBezTo>
                    <a:pt x="47" y="22"/>
                    <a:pt x="48" y="23"/>
                    <a:pt x="48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117"/>
            <p:cNvSpPr/>
            <p:nvPr/>
          </p:nvSpPr>
          <p:spPr bwMode="auto">
            <a:xfrm>
              <a:off x="2619375" y="1597026"/>
              <a:ext cx="80963" cy="61913"/>
            </a:xfrm>
            <a:custGeom>
              <a:avLst/>
              <a:gdLst>
                <a:gd name="T0" fmla="*/ 35 w 35"/>
                <a:gd name="T1" fmla="*/ 27 h 27"/>
                <a:gd name="T2" fmla="*/ 33 w 35"/>
                <a:gd name="T3" fmla="*/ 26 h 27"/>
                <a:gd name="T4" fmla="*/ 28 w 35"/>
                <a:gd name="T5" fmla="*/ 24 h 27"/>
                <a:gd name="T6" fmla="*/ 22 w 35"/>
                <a:gd name="T7" fmla="*/ 20 h 27"/>
                <a:gd name="T8" fmla="*/ 16 w 35"/>
                <a:gd name="T9" fmla="*/ 15 h 27"/>
                <a:gd name="T10" fmla="*/ 13 w 35"/>
                <a:gd name="T11" fmla="*/ 13 h 27"/>
                <a:gd name="T12" fmla="*/ 10 w 35"/>
                <a:gd name="T13" fmla="*/ 10 h 27"/>
                <a:gd name="T14" fmla="*/ 5 w 35"/>
                <a:gd name="T15" fmla="*/ 6 h 27"/>
                <a:gd name="T16" fmla="*/ 1 w 35"/>
                <a:gd name="T17" fmla="*/ 2 h 27"/>
                <a:gd name="T18" fmla="*/ 0 w 35"/>
                <a:gd name="T19" fmla="*/ 0 h 27"/>
                <a:gd name="T20" fmla="*/ 2 w 35"/>
                <a:gd name="T21" fmla="*/ 0 h 27"/>
                <a:gd name="T22" fmla="*/ 8 w 35"/>
                <a:gd name="T23" fmla="*/ 1 h 27"/>
                <a:gd name="T24" fmla="*/ 15 w 35"/>
                <a:gd name="T25" fmla="*/ 3 h 27"/>
                <a:gd name="T26" fmla="*/ 22 w 35"/>
                <a:gd name="T27" fmla="*/ 8 h 27"/>
                <a:gd name="T28" fmla="*/ 28 w 35"/>
                <a:gd name="T29" fmla="*/ 14 h 27"/>
                <a:gd name="T30" fmla="*/ 32 w 35"/>
                <a:gd name="T31" fmla="*/ 20 h 27"/>
                <a:gd name="T32" fmla="*/ 35 w 35"/>
                <a:gd name="T33" fmla="*/ 25 h 27"/>
                <a:gd name="T34" fmla="*/ 35 w 35"/>
                <a:gd name="T3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35" y="27"/>
                  </a:moveTo>
                  <a:cubicBezTo>
                    <a:pt x="35" y="27"/>
                    <a:pt x="34" y="27"/>
                    <a:pt x="33" y="26"/>
                  </a:cubicBezTo>
                  <a:cubicBezTo>
                    <a:pt x="32" y="26"/>
                    <a:pt x="30" y="25"/>
                    <a:pt x="28" y="24"/>
                  </a:cubicBezTo>
                  <a:cubicBezTo>
                    <a:pt x="27" y="23"/>
                    <a:pt x="24" y="22"/>
                    <a:pt x="22" y="20"/>
                  </a:cubicBezTo>
                  <a:cubicBezTo>
                    <a:pt x="20" y="19"/>
                    <a:pt x="18" y="17"/>
                    <a:pt x="16" y="15"/>
                  </a:cubicBezTo>
                  <a:cubicBezTo>
                    <a:pt x="15" y="15"/>
                    <a:pt x="14" y="14"/>
                    <a:pt x="13" y="13"/>
                  </a:cubicBezTo>
                  <a:cubicBezTo>
                    <a:pt x="12" y="12"/>
                    <a:pt x="11" y="11"/>
                    <a:pt x="10" y="10"/>
                  </a:cubicBezTo>
                  <a:cubicBezTo>
                    <a:pt x="8" y="9"/>
                    <a:pt x="6" y="7"/>
                    <a:pt x="5" y="6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" y="0"/>
                    <a:pt x="8" y="1"/>
                  </a:cubicBezTo>
                  <a:cubicBezTo>
                    <a:pt x="10" y="1"/>
                    <a:pt x="12" y="2"/>
                    <a:pt x="15" y="3"/>
                  </a:cubicBezTo>
                  <a:cubicBezTo>
                    <a:pt x="17" y="5"/>
                    <a:pt x="20" y="6"/>
                    <a:pt x="22" y="8"/>
                  </a:cubicBezTo>
                  <a:cubicBezTo>
                    <a:pt x="24" y="10"/>
                    <a:pt x="26" y="12"/>
                    <a:pt x="28" y="14"/>
                  </a:cubicBezTo>
                  <a:cubicBezTo>
                    <a:pt x="30" y="16"/>
                    <a:pt x="31" y="18"/>
                    <a:pt x="32" y="20"/>
                  </a:cubicBezTo>
                  <a:cubicBezTo>
                    <a:pt x="33" y="22"/>
                    <a:pt x="34" y="24"/>
                    <a:pt x="35" y="25"/>
                  </a:cubicBezTo>
                  <a:cubicBezTo>
                    <a:pt x="35" y="26"/>
                    <a:pt x="35" y="27"/>
                    <a:pt x="35" y="2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118"/>
            <p:cNvSpPr/>
            <p:nvPr/>
          </p:nvSpPr>
          <p:spPr bwMode="auto">
            <a:xfrm>
              <a:off x="5518150" y="4222751"/>
              <a:ext cx="77788" cy="80963"/>
            </a:xfrm>
            <a:custGeom>
              <a:avLst/>
              <a:gdLst>
                <a:gd name="T0" fmla="*/ 30 w 34"/>
                <a:gd name="T1" fmla="*/ 26 h 35"/>
                <a:gd name="T2" fmla="*/ 25 w 34"/>
                <a:gd name="T3" fmla="*/ 5 h 35"/>
                <a:gd name="T4" fmla="*/ 4 w 34"/>
                <a:gd name="T5" fmla="*/ 10 h 35"/>
                <a:gd name="T6" fmla="*/ 9 w 34"/>
                <a:gd name="T7" fmla="*/ 31 h 35"/>
                <a:gd name="T8" fmla="*/ 30 w 34"/>
                <a:gd name="T9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0" y="26"/>
                  </a:moveTo>
                  <a:cubicBezTo>
                    <a:pt x="34" y="19"/>
                    <a:pt x="32" y="9"/>
                    <a:pt x="25" y="5"/>
                  </a:cubicBezTo>
                  <a:cubicBezTo>
                    <a:pt x="18" y="0"/>
                    <a:pt x="9" y="3"/>
                    <a:pt x="4" y="10"/>
                  </a:cubicBezTo>
                  <a:cubicBezTo>
                    <a:pt x="0" y="17"/>
                    <a:pt x="2" y="26"/>
                    <a:pt x="9" y="31"/>
                  </a:cubicBezTo>
                  <a:cubicBezTo>
                    <a:pt x="16" y="35"/>
                    <a:pt x="25" y="33"/>
                    <a:pt x="30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119"/>
            <p:cNvSpPr/>
            <p:nvPr/>
          </p:nvSpPr>
          <p:spPr bwMode="auto">
            <a:xfrm>
              <a:off x="5521325" y="4033839"/>
              <a:ext cx="249238" cy="230188"/>
            </a:xfrm>
            <a:custGeom>
              <a:avLst/>
              <a:gdLst>
                <a:gd name="T0" fmla="*/ 12 w 109"/>
                <a:gd name="T1" fmla="*/ 86 h 100"/>
                <a:gd name="T2" fmla="*/ 40 w 109"/>
                <a:gd name="T3" fmla="*/ 12 h 100"/>
                <a:gd name="T4" fmla="*/ 34 w 109"/>
                <a:gd name="T5" fmla="*/ 100 h 100"/>
                <a:gd name="T6" fmla="*/ 12 w 109"/>
                <a:gd name="T7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00">
                  <a:moveTo>
                    <a:pt x="12" y="86"/>
                  </a:moveTo>
                  <a:cubicBezTo>
                    <a:pt x="12" y="86"/>
                    <a:pt x="0" y="0"/>
                    <a:pt x="40" y="12"/>
                  </a:cubicBezTo>
                  <a:cubicBezTo>
                    <a:pt x="93" y="28"/>
                    <a:pt x="109" y="63"/>
                    <a:pt x="34" y="100"/>
                  </a:cubicBezTo>
                  <a:lnTo>
                    <a:pt x="12" y="8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120"/>
            <p:cNvSpPr/>
            <p:nvPr/>
          </p:nvSpPr>
          <p:spPr bwMode="auto">
            <a:xfrm>
              <a:off x="5564188" y="4121151"/>
              <a:ext cx="36513" cy="101600"/>
            </a:xfrm>
            <a:custGeom>
              <a:avLst/>
              <a:gdLst>
                <a:gd name="T0" fmla="*/ 2 w 16"/>
                <a:gd name="T1" fmla="*/ 44 h 44"/>
                <a:gd name="T2" fmla="*/ 1 w 16"/>
                <a:gd name="T3" fmla="*/ 42 h 44"/>
                <a:gd name="T4" fmla="*/ 0 w 16"/>
                <a:gd name="T5" fmla="*/ 36 h 44"/>
                <a:gd name="T6" fmla="*/ 2 w 16"/>
                <a:gd name="T7" fmla="*/ 20 h 44"/>
                <a:gd name="T8" fmla="*/ 9 w 16"/>
                <a:gd name="T9" fmla="*/ 5 h 44"/>
                <a:gd name="T10" fmla="*/ 12 w 16"/>
                <a:gd name="T11" fmla="*/ 2 h 44"/>
                <a:gd name="T12" fmla="*/ 14 w 16"/>
                <a:gd name="T13" fmla="*/ 1 h 44"/>
                <a:gd name="T14" fmla="*/ 16 w 16"/>
                <a:gd name="T15" fmla="*/ 0 h 44"/>
                <a:gd name="T16" fmla="*/ 15 w 16"/>
                <a:gd name="T17" fmla="*/ 2 h 44"/>
                <a:gd name="T18" fmla="*/ 15 w 16"/>
                <a:gd name="T19" fmla="*/ 4 h 44"/>
                <a:gd name="T20" fmla="*/ 14 w 16"/>
                <a:gd name="T21" fmla="*/ 7 h 44"/>
                <a:gd name="T22" fmla="*/ 11 w 16"/>
                <a:gd name="T23" fmla="*/ 22 h 44"/>
                <a:gd name="T24" fmla="*/ 6 w 16"/>
                <a:gd name="T25" fmla="*/ 37 h 44"/>
                <a:gd name="T26" fmla="*/ 3 w 16"/>
                <a:gd name="T27" fmla="*/ 42 h 44"/>
                <a:gd name="T28" fmla="*/ 2 w 16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4">
                  <a:moveTo>
                    <a:pt x="2" y="44"/>
                  </a:moveTo>
                  <a:cubicBezTo>
                    <a:pt x="2" y="44"/>
                    <a:pt x="2" y="43"/>
                    <a:pt x="1" y="42"/>
                  </a:cubicBezTo>
                  <a:cubicBezTo>
                    <a:pt x="1" y="40"/>
                    <a:pt x="1" y="39"/>
                    <a:pt x="0" y="36"/>
                  </a:cubicBezTo>
                  <a:cubicBezTo>
                    <a:pt x="0" y="32"/>
                    <a:pt x="0" y="26"/>
                    <a:pt x="2" y="20"/>
                  </a:cubicBezTo>
                  <a:cubicBezTo>
                    <a:pt x="3" y="14"/>
                    <a:pt x="6" y="8"/>
                    <a:pt x="9" y="5"/>
                  </a:cubicBezTo>
                  <a:cubicBezTo>
                    <a:pt x="10" y="4"/>
                    <a:pt x="11" y="3"/>
                    <a:pt x="12" y="2"/>
                  </a:cubicBezTo>
                  <a:cubicBezTo>
                    <a:pt x="12" y="2"/>
                    <a:pt x="13" y="1"/>
                    <a:pt x="14" y="1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6" y="0"/>
                    <a:pt x="16" y="0"/>
                    <a:pt x="15" y="2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15" y="5"/>
                    <a:pt x="15" y="6"/>
                    <a:pt x="14" y="7"/>
                  </a:cubicBezTo>
                  <a:cubicBezTo>
                    <a:pt x="14" y="11"/>
                    <a:pt x="13" y="17"/>
                    <a:pt x="11" y="22"/>
                  </a:cubicBezTo>
                  <a:cubicBezTo>
                    <a:pt x="10" y="28"/>
                    <a:pt x="8" y="33"/>
                    <a:pt x="6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2" y="43"/>
                    <a:pt x="2" y="44"/>
                    <a:pt x="2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121"/>
            <p:cNvSpPr/>
            <p:nvPr/>
          </p:nvSpPr>
          <p:spPr bwMode="auto">
            <a:xfrm>
              <a:off x="5583238" y="4121151"/>
              <a:ext cx="58738" cy="106363"/>
            </a:xfrm>
            <a:custGeom>
              <a:avLst/>
              <a:gdLst>
                <a:gd name="T0" fmla="*/ 0 w 26"/>
                <a:gd name="T1" fmla="*/ 46 h 46"/>
                <a:gd name="T2" fmla="*/ 0 w 26"/>
                <a:gd name="T3" fmla="*/ 44 h 46"/>
                <a:gd name="T4" fmla="*/ 1 w 26"/>
                <a:gd name="T5" fmla="*/ 38 h 46"/>
                <a:gd name="T6" fmla="*/ 7 w 26"/>
                <a:gd name="T7" fmla="*/ 20 h 46"/>
                <a:gd name="T8" fmla="*/ 13 w 26"/>
                <a:gd name="T9" fmla="*/ 12 h 46"/>
                <a:gd name="T10" fmla="*/ 19 w 26"/>
                <a:gd name="T11" fmla="*/ 5 h 46"/>
                <a:gd name="T12" fmla="*/ 24 w 26"/>
                <a:gd name="T13" fmla="*/ 1 h 46"/>
                <a:gd name="T14" fmla="*/ 26 w 26"/>
                <a:gd name="T15" fmla="*/ 0 h 46"/>
                <a:gd name="T16" fmla="*/ 25 w 26"/>
                <a:gd name="T17" fmla="*/ 3 h 46"/>
                <a:gd name="T18" fmla="*/ 24 w 26"/>
                <a:gd name="T19" fmla="*/ 5 h 46"/>
                <a:gd name="T20" fmla="*/ 23 w 26"/>
                <a:gd name="T21" fmla="*/ 8 h 46"/>
                <a:gd name="T22" fmla="*/ 16 w 26"/>
                <a:gd name="T23" fmla="*/ 25 h 46"/>
                <a:gd name="T24" fmla="*/ 6 w 26"/>
                <a:gd name="T25" fmla="*/ 40 h 46"/>
                <a:gd name="T26" fmla="*/ 2 w 26"/>
                <a:gd name="T27" fmla="*/ 45 h 46"/>
                <a:gd name="T28" fmla="*/ 0 w 26"/>
                <a:gd name="T2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6">
                  <a:moveTo>
                    <a:pt x="0" y="46"/>
                  </a:moveTo>
                  <a:cubicBezTo>
                    <a:pt x="0" y="46"/>
                    <a:pt x="0" y="45"/>
                    <a:pt x="0" y="44"/>
                  </a:cubicBezTo>
                  <a:cubicBezTo>
                    <a:pt x="0" y="42"/>
                    <a:pt x="1" y="40"/>
                    <a:pt x="1" y="38"/>
                  </a:cubicBezTo>
                  <a:cubicBezTo>
                    <a:pt x="2" y="33"/>
                    <a:pt x="4" y="26"/>
                    <a:pt x="7" y="20"/>
                  </a:cubicBezTo>
                  <a:cubicBezTo>
                    <a:pt x="9" y="17"/>
                    <a:pt x="11" y="14"/>
                    <a:pt x="13" y="12"/>
                  </a:cubicBezTo>
                  <a:cubicBezTo>
                    <a:pt x="15" y="9"/>
                    <a:pt x="17" y="7"/>
                    <a:pt x="19" y="5"/>
                  </a:cubicBezTo>
                  <a:cubicBezTo>
                    <a:pt x="21" y="3"/>
                    <a:pt x="22" y="2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cubicBezTo>
                    <a:pt x="26" y="0"/>
                    <a:pt x="26" y="1"/>
                    <a:pt x="25" y="3"/>
                  </a:cubicBezTo>
                  <a:cubicBezTo>
                    <a:pt x="25" y="3"/>
                    <a:pt x="25" y="4"/>
                    <a:pt x="24" y="5"/>
                  </a:cubicBezTo>
                  <a:cubicBezTo>
                    <a:pt x="24" y="6"/>
                    <a:pt x="24" y="7"/>
                    <a:pt x="23" y="8"/>
                  </a:cubicBezTo>
                  <a:cubicBezTo>
                    <a:pt x="21" y="13"/>
                    <a:pt x="19" y="19"/>
                    <a:pt x="16" y="25"/>
                  </a:cubicBezTo>
                  <a:cubicBezTo>
                    <a:pt x="13" y="30"/>
                    <a:pt x="9" y="36"/>
                    <a:pt x="6" y="40"/>
                  </a:cubicBezTo>
                  <a:cubicBezTo>
                    <a:pt x="5" y="42"/>
                    <a:pt x="3" y="44"/>
                    <a:pt x="2" y="45"/>
                  </a:cubicBezTo>
                  <a:cubicBezTo>
                    <a:pt x="1" y="46"/>
                    <a:pt x="0" y="46"/>
                    <a:pt x="0" y="4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122"/>
            <p:cNvSpPr/>
            <p:nvPr/>
          </p:nvSpPr>
          <p:spPr bwMode="auto">
            <a:xfrm>
              <a:off x="5595938" y="4160839"/>
              <a:ext cx="66675" cy="76200"/>
            </a:xfrm>
            <a:custGeom>
              <a:avLst/>
              <a:gdLst>
                <a:gd name="T0" fmla="*/ 0 w 29"/>
                <a:gd name="T1" fmla="*/ 33 h 33"/>
                <a:gd name="T2" fmla="*/ 1 w 29"/>
                <a:gd name="T3" fmla="*/ 31 h 33"/>
                <a:gd name="T4" fmla="*/ 4 w 29"/>
                <a:gd name="T5" fmla="*/ 26 h 33"/>
                <a:gd name="T6" fmla="*/ 8 w 29"/>
                <a:gd name="T7" fmla="*/ 21 h 33"/>
                <a:gd name="T8" fmla="*/ 13 w 29"/>
                <a:gd name="T9" fmla="*/ 15 h 33"/>
                <a:gd name="T10" fmla="*/ 15 w 29"/>
                <a:gd name="T11" fmla="*/ 12 h 33"/>
                <a:gd name="T12" fmla="*/ 18 w 29"/>
                <a:gd name="T13" fmla="*/ 9 h 33"/>
                <a:gd name="T14" fmla="*/ 23 w 29"/>
                <a:gd name="T15" fmla="*/ 4 h 33"/>
                <a:gd name="T16" fmla="*/ 27 w 29"/>
                <a:gd name="T17" fmla="*/ 1 h 33"/>
                <a:gd name="T18" fmla="*/ 29 w 29"/>
                <a:gd name="T19" fmla="*/ 0 h 33"/>
                <a:gd name="T20" fmla="*/ 29 w 29"/>
                <a:gd name="T21" fmla="*/ 2 h 33"/>
                <a:gd name="T22" fmla="*/ 28 w 29"/>
                <a:gd name="T23" fmla="*/ 7 h 33"/>
                <a:gd name="T24" fmla="*/ 25 w 29"/>
                <a:gd name="T25" fmla="*/ 14 h 33"/>
                <a:gd name="T26" fmla="*/ 20 w 29"/>
                <a:gd name="T27" fmla="*/ 21 h 33"/>
                <a:gd name="T28" fmla="*/ 14 w 29"/>
                <a:gd name="T29" fmla="*/ 27 h 33"/>
                <a:gd name="T30" fmla="*/ 7 w 29"/>
                <a:gd name="T31" fmla="*/ 31 h 33"/>
                <a:gd name="T32" fmla="*/ 2 w 29"/>
                <a:gd name="T33" fmla="*/ 33 h 33"/>
                <a:gd name="T34" fmla="*/ 0 w 29"/>
                <a:gd name="T3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33">
                  <a:moveTo>
                    <a:pt x="0" y="33"/>
                  </a:moveTo>
                  <a:cubicBezTo>
                    <a:pt x="0" y="33"/>
                    <a:pt x="0" y="32"/>
                    <a:pt x="1" y="31"/>
                  </a:cubicBezTo>
                  <a:cubicBezTo>
                    <a:pt x="2" y="30"/>
                    <a:pt x="2" y="28"/>
                    <a:pt x="4" y="26"/>
                  </a:cubicBezTo>
                  <a:cubicBezTo>
                    <a:pt x="5" y="25"/>
                    <a:pt x="6" y="23"/>
                    <a:pt x="8" y="21"/>
                  </a:cubicBezTo>
                  <a:cubicBezTo>
                    <a:pt x="9" y="19"/>
                    <a:pt x="11" y="17"/>
                    <a:pt x="13" y="15"/>
                  </a:cubicBezTo>
                  <a:cubicBezTo>
                    <a:pt x="14" y="14"/>
                    <a:pt x="14" y="13"/>
                    <a:pt x="15" y="12"/>
                  </a:cubicBezTo>
                  <a:cubicBezTo>
                    <a:pt x="16" y="11"/>
                    <a:pt x="17" y="10"/>
                    <a:pt x="18" y="9"/>
                  </a:cubicBezTo>
                  <a:cubicBezTo>
                    <a:pt x="20" y="7"/>
                    <a:pt x="22" y="6"/>
                    <a:pt x="23" y="4"/>
                  </a:cubicBezTo>
                  <a:cubicBezTo>
                    <a:pt x="25" y="3"/>
                    <a:pt x="26" y="2"/>
                    <a:pt x="27" y="1"/>
                  </a:cubicBezTo>
                  <a:cubicBezTo>
                    <a:pt x="28" y="0"/>
                    <a:pt x="29" y="0"/>
                    <a:pt x="29" y="0"/>
                  </a:cubicBezTo>
                  <a:cubicBezTo>
                    <a:pt x="29" y="0"/>
                    <a:pt x="29" y="0"/>
                    <a:pt x="29" y="2"/>
                  </a:cubicBezTo>
                  <a:cubicBezTo>
                    <a:pt x="29" y="3"/>
                    <a:pt x="29" y="5"/>
                    <a:pt x="28" y="7"/>
                  </a:cubicBezTo>
                  <a:cubicBezTo>
                    <a:pt x="27" y="9"/>
                    <a:pt x="26" y="12"/>
                    <a:pt x="25" y="14"/>
                  </a:cubicBezTo>
                  <a:cubicBezTo>
                    <a:pt x="23" y="17"/>
                    <a:pt x="22" y="19"/>
                    <a:pt x="20" y="21"/>
                  </a:cubicBezTo>
                  <a:cubicBezTo>
                    <a:pt x="18" y="23"/>
                    <a:pt x="16" y="25"/>
                    <a:pt x="14" y="27"/>
                  </a:cubicBezTo>
                  <a:cubicBezTo>
                    <a:pt x="11" y="28"/>
                    <a:pt x="9" y="30"/>
                    <a:pt x="7" y="31"/>
                  </a:cubicBezTo>
                  <a:cubicBezTo>
                    <a:pt x="5" y="32"/>
                    <a:pt x="3" y="32"/>
                    <a:pt x="2" y="33"/>
                  </a:cubicBezTo>
                  <a:cubicBezTo>
                    <a:pt x="1" y="33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123"/>
            <p:cNvSpPr/>
            <p:nvPr/>
          </p:nvSpPr>
          <p:spPr bwMode="auto">
            <a:xfrm>
              <a:off x="5580063" y="4114801"/>
              <a:ext cx="211138" cy="287338"/>
            </a:xfrm>
            <a:custGeom>
              <a:avLst/>
              <a:gdLst>
                <a:gd name="T0" fmla="*/ 1 w 92"/>
                <a:gd name="T1" fmla="*/ 53 h 125"/>
                <a:gd name="T2" fmla="*/ 79 w 92"/>
                <a:gd name="T3" fmla="*/ 40 h 125"/>
                <a:gd name="T4" fmla="*/ 0 w 92"/>
                <a:gd name="T5" fmla="*/ 79 h 125"/>
                <a:gd name="T6" fmla="*/ 1 w 92"/>
                <a:gd name="T7" fmla="*/ 5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25">
                  <a:moveTo>
                    <a:pt x="1" y="53"/>
                  </a:moveTo>
                  <a:cubicBezTo>
                    <a:pt x="1" y="53"/>
                    <a:pt x="69" y="0"/>
                    <a:pt x="79" y="40"/>
                  </a:cubicBezTo>
                  <a:cubicBezTo>
                    <a:pt x="92" y="93"/>
                    <a:pt x="70" y="125"/>
                    <a:pt x="0" y="79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124"/>
            <p:cNvSpPr/>
            <p:nvPr/>
          </p:nvSpPr>
          <p:spPr bwMode="auto">
            <a:xfrm>
              <a:off x="5600700" y="4217989"/>
              <a:ext cx="103188" cy="31750"/>
            </a:xfrm>
            <a:custGeom>
              <a:avLst/>
              <a:gdLst>
                <a:gd name="T0" fmla="*/ 0 w 45"/>
                <a:gd name="T1" fmla="*/ 14 h 14"/>
                <a:gd name="T2" fmla="*/ 1 w 45"/>
                <a:gd name="T3" fmla="*/ 12 h 14"/>
                <a:gd name="T4" fmla="*/ 6 w 45"/>
                <a:gd name="T5" fmla="*/ 9 h 14"/>
                <a:gd name="T6" fmla="*/ 21 w 45"/>
                <a:gd name="T7" fmla="*/ 2 h 14"/>
                <a:gd name="T8" fmla="*/ 37 w 45"/>
                <a:gd name="T9" fmla="*/ 0 h 14"/>
                <a:gd name="T10" fmla="*/ 41 w 45"/>
                <a:gd name="T11" fmla="*/ 1 h 14"/>
                <a:gd name="T12" fmla="*/ 43 w 45"/>
                <a:gd name="T13" fmla="*/ 2 h 14"/>
                <a:gd name="T14" fmla="*/ 45 w 45"/>
                <a:gd name="T15" fmla="*/ 3 h 14"/>
                <a:gd name="T16" fmla="*/ 43 w 45"/>
                <a:gd name="T17" fmla="*/ 4 h 14"/>
                <a:gd name="T18" fmla="*/ 41 w 45"/>
                <a:gd name="T19" fmla="*/ 5 h 14"/>
                <a:gd name="T20" fmla="*/ 38 w 45"/>
                <a:gd name="T21" fmla="*/ 6 h 14"/>
                <a:gd name="T22" fmla="*/ 23 w 45"/>
                <a:gd name="T23" fmla="*/ 11 h 14"/>
                <a:gd name="T24" fmla="*/ 7 w 45"/>
                <a:gd name="T25" fmla="*/ 14 h 14"/>
                <a:gd name="T26" fmla="*/ 2 w 45"/>
                <a:gd name="T27" fmla="*/ 14 h 14"/>
                <a:gd name="T28" fmla="*/ 0 w 45"/>
                <a:gd name="T2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0" y="14"/>
                  </a:moveTo>
                  <a:cubicBezTo>
                    <a:pt x="0" y="14"/>
                    <a:pt x="0" y="13"/>
                    <a:pt x="1" y="12"/>
                  </a:cubicBezTo>
                  <a:cubicBezTo>
                    <a:pt x="2" y="11"/>
                    <a:pt x="4" y="10"/>
                    <a:pt x="6" y="9"/>
                  </a:cubicBezTo>
                  <a:cubicBezTo>
                    <a:pt x="9" y="6"/>
                    <a:pt x="15" y="3"/>
                    <a:pt x="21" y="2"/>
                  </a:cubicBezTo>
                  <a:cubicBezTo>
                    <a:pt x="26" y="0"/>
                    <a:pt x="33" y="0"/>
                    <a:pt x="37" y="0"/>
                  </a:cubicBezTo>
                  <a:cubicBezTo>
                    <a:pt x="39" y="1"/>
                    <a:pt x="40" y="1"/>
                    <a:pt x="41" y="1"/>
                  </a:cubicBezTo>
                  <a:cubicBezTo>
                    <a:pt x="42" y="2"/>
                    <a:pt x="42" y="2"/>
                    <a:pt x="43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3"/>
                    <a:pt x="44" y="4"/>
                    <a:pt x="43" y="4"/>
                  </a:cubicBezTo>
                  <a:cubicBezTo>
                    <a:pt x="42" y="4"/>
                    <a:pt x="41" y="5"/>
                    <a:pt x="41" y="5"/>
                  </a:cubicBezTo>
                  <a:cubicBezTo>
                    <a:pt x="40" y="5"/>
                    <a:pt x="39" y="6"/>
                    <a:pt x="38" y="6"/>
                  </a:cubicBezTo>
                  <a:cubicBezTo>
                    <a:pt x="34" y="8"/>
                    <a:pt x="29" y="9"/>
                    <a:pt x="23" y="11"/>
                  </a:cubicBezTo>
                  <a:cubicBezTo>
                    <a:pt x="18" y="12"/>
                    <a:pt x="12" y="14"/>
                    <a:pt x="7" y="14"/>
                  </a:cubicBezTo>
                  <a:cubicBezTo>
                    <a:pt x="5" y="14"/>
                    <a:pt x="3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125"/>
            <p:cNvSpPr/>
            <p:nvPr/>
          </p:nvSpPr>
          <p:spPr bwMode="auto">
            <a:xfrm>
              <a:off x="5603875" y="4248151"/>
              <a:ext cx="120650" cy="22225"/>
            </a:xfrm>
            <a:custGeom>
              <a:avLst/>
              <a:gdLst>
                <a:gd name="T0" fmla="*/ 0 w 53"/>
                <a:gd name="T1" fmla="*/ 8 h 10"/>
                <a:gd name="T2" fmla="*/ 2 w 53"/>
                <a:gd name="T3" fmla="*/ 6 h 10"/>
                <a:gd name="T4" fmla="*/ 8 w 53"/>
                <a:gd name="T5" fmla="*/ 4 h 10"/>
                <a:gd name="T6" fmla="*/ 26 w 53"/>
                <a:gd name="T7" fmla="*/ 1 h 10"/>
                <a:gd name="T8" fmla="*/ 36 w 53"/>
                <a:gd name="T9" fmla="*/ 1 h 10"/>
                <a:gd name="T10" fmla="*/ 45 w 53"/>
                <a:gd name="T11" fmla="*/ 3 h 10"/>
                <a:gd name="T12" fmla="*/ 51 w 53"/>
                <a:gd name="T13" fmla="*/ 5 h 10"/>
                <a:gd name="T14" fmla="*/ 53 w 53"/>
                <a:gd name="T15" fmla="*/ 7 h 10"/>
                <a:gd name="T16" fmla="*/ 50 w 53"/>
                <a:gd name="T17" fmla="*/ 7 h 10"/>
                <a:gd name="T18" fmla="*/ 48 w 53"/>
                <a:gd name="T19" fmla="*/ 7 h 10"/>
                <a:gd name="T20" fmla="*/ 44 w 53"/>
                <a:gd name="T21" fmla="*/ 8 h 10"/>
                <a:gd name="T22" fmla="*/ 26 w 53"/>
                <a:gd name="T23" fmla="*/ 10 h 10"/>
                <a:gd name="T24" fmla="*/ 8 w 53"/>
                <a:gd name="T25" fmla="*/ 10 h 10"/>
                <a:gd name="T26" fmla="*/ 2 w 53"/>
                <a:gd name="T27" fmla="*/ 8 h 10"/>
                <a:gd name="T28" fmla="*/ 0 w 53"/>
                <a:gd name="T2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0">
                  <a:moveTo>
                    <a:pt x="0" y="8"/>
                  </a:moveTo>
                  <a:cubicBezTo>
                    <a:pt x="0" y="8"/>
                    <a:pt x="1" y="7"/>
                    <a:pt x="2" y="6"/>
                  </a:cubicBezTo>
                  <a:cubicBezTo>
                    <a:pt x="3" y="6"/>
                    <a:pt x="5" y="5"/>
                    <a:pt x="8" y="4"/>
                  </a:cubicBezTo>
                  <a:cubicBezTo>
                    <a:pt x="13" y="2"/>
                    <a:pt x="19" y="1"/>
                    <a:pt x="26" y="1"/>
                  </a:cubicBezTo>
                  <a:cubicBezTo>
                    <a:pt x="29" y="0"/>
                    <a:pt x="33" y="0"/>
                    <a:pt x="36" y="1"/>
                  </a:cubicBezTo>
                  <a:cubicBezTo>
                    <a:pt x="39" y="1"/>
                    <a:pt x="42" y="2"/>
                    <a:pt x="45" y="3"/>
                  </a:cubicBezTo>
                  <a:cubicBezTo>
                    <a:pt x="47" y="3"/>
                    <a:pt x="49" y="4"/>
                    <a:pt x="51" y="5"/>
                  </a:cubicBezTo>
                  <a:cubicBezTo>
                    <a:pt x="52" y="6"/>
                    <a:pt x="53" y="7"/>
                    <a:pt x="53" y="7"/>
                  </a:cubicBezTo>
                  <a:cubicBezTo>
                    <a:pt x="53" y="7"/>
                    <a:pt x="52" y="7"/>
                    <a:pt x="50" y="7"/>
                  </a:cubicBezTo>
                  <a:cubicBezTo>
                    <a:pt x="49" y="7"/>
                    <a:pt x="49" y="7"/>
                    <a:pt x="48" y="7"/>
                  </a:cubicBezTo>
                  <a:cubicBezTo>
                    <a:pt x="47" y="8"/>
                    <a:pt x="45" y="8"/>
                    <a:pt x="44" y="8"/>
                  </a:cubicBezTo>
                  <a:cubicBezTo>
                    <a:pt x="39" y="9"/>
                    <a:pt x="33" y="10"/>
                    <a:pt x="26" y="10"/>
                  </a:cubicBezTo>
                  <a:cubicBezTo>
                    <a:pt x="20" y="10"/>
                    <a:pt x="13" y="10"/>
                    <a:pt x="8" y="10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1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126"/>
            <p:cNvSpPr/>
            <p:nvPr/>
          </p:nvSpPr>
          <p:spPr bwMode="auto">
            <a:xfrm>
              <a:off x="5603875" y="4279901"/>
              <a:ext cx="98425" cy="28575"/>
            </a:xfrm>
            <a:custGeom>
              <a:avLst/>
              <a:gdLst>
                <a:gd name="T0" fmla="*/ 0 w 43"/>
                <a:gd name="T1" fmla="*/ 0 h 12"/>
                <a:gd name="T2" fmla="*/ 2 w 43"/>
                <a:gd name="T3" fmla="*/ 0 h 12"/>
                <a:gd name="T4" fmla="*/ 7 w 43"/>
                <a:gd name="T5" fmla="*/ 0 h 12"/>
                <a:gd name="T6" fmla="*/ 14 w 43"/>
                <a:gd name="T7" fmla="*/ 1 h 12"/>
                <a:gd name="T8" fmla="*/ 22 w 43"/>
                <a:gd name="T9" fmla="*/ 2 h 12"/>
                <a:gd name="T10" fmla="*/ 26 w 43"/>
                <a:gd name="T11" fmla="*/ 3 h 12"/>
                <a:gd name="T12" fmla="*/ 29 w 43"/>
                <a:gd name="T13" fmla="*/ 4 h 12"/>
                <a:gd name="T14" fmla="*/ 36 w 43"/>
                <a:gd name="T15" fmla="*/ 6 h 12"/>
                <a:gd name="T16" fmla="*/ 41 w 43"/>
                <a:gd name="T17" fmla="*/ 8 h 12"/>
                <a:gd name="T18" fmla="*/ 43 w 43"/>
                <a:gd name="T19" fmla="*/ 9 h 12"/>
                <a:gd name="T20" fmla="*/ 41 w 43"/>
                <a:gd name="T21" fmla="*/ 10 h 12"/>
                <a:gd name="T22" fmla="*/ 36 w 43"/>
                <a:gd name="T23" fmla="*/ 12 h 12"/>
                <a:gd name="T24" fmla="*/ 28 w 43"/>
                <a:gd name="T25" fmla="*/ 12 h 12"/>
                <a:gd name="T26" fmla="*/ 20 w 43"/>
                <a:gd name="T27" fmla="*/ 11 h 12"/>
                <a:gd name="T28" fmla="*/ 12 w 43"/>
                <a:gd name="T29" fmla="*/ 9 h 12"/>
                <a:gd name="T30" fmla="*/ 5 w 43"/>
                <a:gd name="T31" fmla="*/ 5 h 12"/>
                <a:gd name="T32" fmla="*/ 1 w 43"/>
                <a:gd name="T33" fmla="*/ 2 h 12"/>
                <a:gd name="T34" fmla="*/ 0 w 43"/>
                <a:gd name="T3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12">
                  <a:moveTo>
                    <a:pt x="0" y="0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0"/>
                    <a:pt x="11" y="0"/>
                    <a:pt x="14" y="1"/>
                  </a:cubicBezTo>
                  <a:cubicBezTo>
                    <a:pt x="17" y="1"/>
                    <a:pt x="19" y="1"/>
                    <a:pt x="22" y="2"/>
                  </a:cubicBezTo>
                  <a:cubicBezTo>
                    <a:pt x="23" y="2"/>
                    <a:pt x="24" y="3"/>
                    <a:pt x="26" y="3"/>
                  </a:cubicBezTo>
                  <a:cubicBezTo>
                    <a:pt x="27" y="3"/>
                    <a:pt x="28" y="4"/>
                    <a:pt x="29" y="4"/>
                  </a:cubicBezTo>
                  <a:cubicBezTo>
                    <a:pt x="32" y="5"/>
                    <a:pt x="34" y="5"/>
                    <a:pt x="36" y="6"/>
                  </a:cubicBezTo>
                  <a:cubicBezTo>
                    <a:pt x="38" y="7"/>
                    <a:pt x="40" y="7"/>
                    <a:pt x="41" y="8"/>
                  </a:cubicBezTo>
                  <a:cubicBezTo>
                    <a:pt x="42" y="8"/>
                    <a:pt x="43" y="9"/>
                    <a:pt x="43" y="9"/>
                  </a:cubicBezTo>
                  <a:cubicBezTo>
                    <a:pt x="43" y="9"/>
                    <a:pt x="42" y="9"/>
                    <a:pt x="41" y="10"/>
                  </a:cubicBezTo>
                  <a:cubicBezTo>
                    <a:pt x="40" y="10"/>
                    <a:pt x="38" y="11"/>
                    <a:pt x="36" y="12"/>
                  </a:cubicBezTo>
                  <a:cubicBezTo>
                    <a:pt x="34" y="12"/>
                    <a:pt x="31" y="12"/>
                    <a:pt x="28" y="12"/>
                  </a:cubicBezTo>
                  <a:cubicBezTo>
                    <a:pt x="26" y="12"/>
                    <a:pt x="23" y="12"/>
                    <a:pt x="20" y="11"/>
                  </a:cubicBezTo>
                  <a:cubicBezTo>
                    <a:pt x="17" y="11"/>
                    <a:pt x="14" y="10"/>
                    <a:pt x="12" y="9"/>
                  </a:cubicBezTo>
                  <a:cubicBezTo>
                    <a:pt x="9" y="8"/>
                    <a:pt x="7" y="7"/>
                    <a:pt x="5" y="5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127"/>
            <p:cNvSpPr/>
            <p:nvPr/>
          </p:nvSpPr>
          <p:spPr bwMode="auto">
            <a:xfrm>
              <a:off x="5532438" y="4268789"/>
              <a:ext cx="247650" cy="227013"/>
            </a:xfrm>
            <a:custGeom>
              <a:avLst/>
              <a:gdLst>
                <a:gd name="T0" fmla="*/ 28 w 108"/>
                <a:gd name="T1" fmla="*/ 0 h 99"/>
                <a:gd name="T2" fmla="*/ 78 w 108"/>
                <a:gd name="T3" fmla="*/ 61 h 99"/>
                <a:gd name="T4" fmla="*/ 4 w 108"/>
                <a:gd name="T5" fmla="*/ 13 h 99"/>
                <a:gd name="T6" fmla="*/ 28 w 108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99">
                  <a:moveTo>
                    <a:pt x="28" y="0"/>
                  </a:moveTo>
                  <a:cubicBezTo>
                    <a:pt x="28" y="0"/>
                    <a:pt x="108" y="32"/>
                    <a:pt x="78" y="61"/>
                  </a:cubicBezTo>
                  <a:cubicBezTo>
                    <a:pt x="38" y="99"/>
                    <a:pt x="0" y="96"/>
                    <a:pt x="4" y="13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128"/>
            <p:cNvSpPr/>
            <p:nvPr/>
          </p:nvSpPr>
          <p:spPr bwMode="auto">
            <a:xfrm>
              <a:off x="5591175" y="4291014"/>
              <a:ext cx="74613" cy="79375"/>
            </a:xfrm>
            <a:custGeom>
              <a:avLst/>
              <a:gdLst>
                <a:gd name="T0" fmla="*/ 0 w 32"/>
                <a:gd name="T1" fmla="*/ 0 h 34"/>
                <a:gd name="T2" fmla="*/ 2 w 32"/>
                <a:gd name="T3" fmla="*/ 0 h 34"/>
                <a:gd name="T4" fmla="*/ 8 w 32"/>
                <a:gd name="T5" fmla="*/ 2 h 34"/>
                <a:gd name="T6" fmla="*/ 21 w 32"/>
                <a:gd name="T7" fmla="*/ 12 h 34"/>
                <a:gd name="T8" fmla="*/ 31 w 32"/>
                <a:gd name="T9" fmla="*/ 26 h 34"/>
                <a:gd name="T10" fmla="*/ 32 w 32"/>
                <a:gd name="T11" fmla="*/ 29 h 34"/>
                <a:gd name="T12" fmla="*/ 32 w 32"/>
                <a:gd name="T13" fmla="*/ 31 h 34"/>
                <a:gd name="T14" fmla="*/ 32 w 32"/>
                <a:gd name="T15" fmla="*/ 34 h 34"/>
                <a:gd name="T16" fmla="*/ 30 w 32"/>
                <a:gd name="T17" fmla="*/ 32 h 34"/>
                <a:gd name="T18" fmla="*/ 29 w 32"/>
                <a:gd name="T19" fmla="*/ 31 h 34"/>
                <a:gd name="T20" fmla="*/ 26 w 32"/>
                <a:gd name="T21" fmla="*/ 29 h 34"/>
                <a:gd name="T22" fmla="*/ 15 w 32"/>
                <a:gd name="T23" fmla="*/ 19 h 34"/>
                <a:gd name="T24" fmla="*/ 4 w 32"/>
                <a:gd name="T25" fmla="*/ 6 h 34"/>
                <a:gd name="T26" fmla="*/ 1 w 32"/>
                <a:gd name="T27" fmla="*/ 2 h 34"/>
                <a:gd name="T28" fmla="*/ 0 w 32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4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4" y="1"/>
                    <a:pt x="6" y="1"/>
                    <a:pt x="8" y="2"/>
                  </a:cubicBezTo>
                  <a:cubicBezTo>
                    <a:pt x="12" y="4"/>
                    <a:pt x="17" y="7"/>
                    <a:pt x="21" y="12"/>
                  </a:cubicBezTo>
                  <a:cubicBezTo>
                    <a:pt x="26" y="16"/>
                    <a:pt x="29" y="21"/>
                    <a:pt x="31" y="26"/>
                  </a:cubicBezTo>
                  <a:cubicBezTo>
                    <a:pt x="31" y="27"/>
                    <a:pt x="32" y="28"/>
                    <a:pt x="32" y="29"/>
                  </a:cubicBezTo>
                  <a:cubicBezTo>
                    <a:pt x="32" y="30"/>
                    <a:pt x="32" y="31"/>
                    <a:pt x="32" y="31"/>
                  </a:cubicBezTo>
                  <a:cubicBezTo>
                    <a:pt x="32" y="33"/>
                    <a:pt x="32" y="34"/>
                    <a:pt x="32" y="34"/>
                  </a:cubicBezTo>
                  <a:cubicBezTo>
                    <a:pt x="32" y="34"/>
                    <a:pt x="31" y="33"/>
                    <a:pt x="30" y="32"/>
                  </a:cubicBezTo>
                  <a:cubicBezTo>
                    <a:pt x="30" y="32"/>
                    <a:pt x="29" y="31"/>
                    <a:pt x="29" y="31"/>
                  </a:cubicBezTo>
                  <a:cubicBezTo>
                    <a:pt x="28" y="30"/>
                    <a:pt x="27" y="29"/>
                    <a:pt x="26" y="29"/>
                  </a:cubicBezTo>
                  <a:cubicBezTo>
                    <a:pt x="23" y="26"/>
                    <a:pt x="19" y="22"/>
                    <a:pt x="15" y="19"/>
                  </a:cubicBezTo>
                  <a:cubicBezTo>
                    <a:pt x="11" y="15"/>
                    <a:pt x="7" y="10"/>
                    <a:pt x="4" y="6"/>
                  </a:cubicBezTo>
                  <a:cubicBezTo>
                    <a:pt x="3" y="5"/>
                    <a:pt x="2" y="3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129"/>
            <p:cNvSpPr/>
            <p:nvPr/>
          </p:nvSpPr>
          <p:spPr bwMode="auto">
            <a:xfrm>
              <a:off x="5580063" y="4300539"/>
              <a:ext cx="65088" cy="103188"/>
            </a:xfrm>
            <a:custGeom>
              <a:avLst/>
              <a:gdLst>
                <a:gd name="T0" fmla="*/ 0 w 28"/>
                <a:gd name="T1" fmla="*/ 0 h 45"/>
                <a:gd name="T2" fmla="*/ 2 w 28"/>
                <a:gd name="T3" fmla="*/ 1 h 45"/>
                <a:gd name="T4" fmla="*/ 7 w 28"/>
                <a:gd name="T5" fmla="*/ 5 h 45"/>
                <a:gd name="T6" fmla="*/ 19 w 28"/>
                <a:gd name="T7" fmla="*/ 19 h 45"/>
                <a:gd name="T8" fmla="*/ 24 w 28"/>
                <a:gd name="T9" fmla="*/ 28 h 45"/>
                <a:gd name="T10" fmla="*/ 27 w 28"/>
                <a:gd name="T11" fmla="*/ 36 h 45"/>
                <a:gd name="T12" fmla="*/ 28 w 28"/>
                <a:gd name="T13" fmla="*/ 43 h 45"/>
                <a:gd name="T14" fmla="*/ 27 w 28"/>
                <a:gd name="T15" fmla="*/ 45 h 45"/>
                <a:gd name="T16" fmla="*/ 26 w 28"/>
                <a:gd name="T17" fmla="*/ 43 h 45"/>
                <a:gd name="T18" fmla="*/ 24 w 28"/>
                <a:gd name="T19" fmla="*/ 41 h 45"/>
                <a:gd name="T20" fmla="*/ 22 w 28"/>
                <a:gd name="T21" fmla="*/ 39 h 45"/>
                <a:gd name="T22" fmla="*/ 11 w 28"/>
                <a:gd name="T23" fmla="*/ 24 h 45"/>
                <a:gd name="T24" fmla="*/ 3 w 28"/>
                <a:gd name="T25" fmla="*/ 8 h 45"/>
                <a:gd name="T26" fmla="*/ 1 w 28"/>
                <a:gd name="T27" fmla="*/ 3 h 45"/>
                <a:gd name="T28" fmla="*/ 0 w 28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45">
                  <a:moveTo>
                    <a:pt x="0" y="0"/>
                  </a:moveTo>
                  <a:cubicBezTo>
                    <a:pt x="0" y="0"/>
                    <a:pt x="1" y="1"/>
                    <a:pt x="2" y="1"/>
                  </a:cubicBezTo>
                  <a:cubicBezTo>
                    <a:pt x="3" y="2"/>
                    <a:pt x="5" y="4"/>
                    <a:pt x="7" y="5"/>
                  </a:cubicBezTo>
                  <a:cubicBezTo>
                    <a:pt x="11" y="9"/>
                    <a:pt x="16" y="14"/>
                    <a:pt x="19" y="19"/>
                  </a:cubicBezTo>
                  <a:cubicBezTo>
                    <a:pt x="21" y="22"/>
                    <a:pt x="23" y="25"/>
                    <a:pt x="24" y="28"/>
                  </a:cubicBezTo>
                  <a:cubicBezTo>
                    <a:pt x="25" y="31"/>
                    <a:pt x="26" y="34"/>
                    <a:pt x="27" y="36"/>
                  </a:cubicBezTo>
                  <a:cubicBezTo>
                    <a:pt x="28" y="39"/>
                    <a:pt x="28" y="41"/>
                    <a:pt x="28" y="43"/>
                  </a:cubicBezTo>
                  <a:cubicBezTo>
                    <a:pt x="28" y="45"/>
                    <a:pt x="27" y="45"/>
                    <a:pt x="27" y="45"/>
                  </a:cubicBezTo>
                  <a:cubicBezTo>
                    <a:pt x="27" y="45"/>
                    <a:pt x="27" y="45"/>
                    <a:pt x="26" y="43"/>
                  </a:cubicBezTo>
                  <a:cubicBezTo>
                    <a:pt x="25" y="43"/>
                    <a:pt x="25" y="42"/>
                    <a:pt x="24" y="41"/>
                  </a:cubicBezTo>
                  <a:cubicBezTo>
                    <a:pt x="24" y="41"/>
                    <a:pt x="23" y="40"/>
                    <a:pt x="22" y="39"/>
                  </a:cubicBezTo>
                  <a:cubicBezTo>
                    <a:pt x="19" y="35"/>
                    <a:pt x="15" y="30"/>
                    <a:pt x="11" y="24"/>
                  </a:cubicBezTo>
                  <a:cubicBezTo>
                    <a:pt x="8" y="19"/>
                    <a:pt x="5" y="13"/>
                    <a:pt x="3" y="8"/>
                  </a:cubicBezTo>
                  <a:cubicBezTo>
                    <a:pt x="2" y="6"/>
                    <a:pt x="1" y="4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130"/>
            <p:cNvSpPr/>
            <p:nvPr/>
          </p:nvSpPr>
          <p:spPr bwMode="auto">
            <a:xfrm>
              <a:off x="5562600" y="4308476"/>
              <a:ext cx="38100" cy="95250"/>
            </a:xfrm>
            <a:custGeom>
              <a:avLst/>
              <a:gdLst>
                <a:gd name="T0" fmla="*/ 2 w 17"/>
                <a:gd name="T1" fmla="*/ 0 h 42"/>
                <a:gd name="T2" fmla="*/ 3 w 17"/>
                <a:gd name="T3" fmla="*/ 2 h 42"/>
                <a:gd name="T4" fmla="*/ 6 w 17"/>
                <a:gd name="T5" fmla="*/ 7 h 42"/>
                <a:gd name="T6" fmla="*/ 9 w 17"/>
                <a:gd name="T7" fmla="*/ 13 h 42"/>
                <a:gd name="T8" fmla="*/ 12 w 17"/>
                <a:gd name="T9" fmla="*/ 20 h 42"/>
                <a:gd name="T10" fmla="*/ 13 w 17"/>
                <a:gd name="T11" fmla="*/ 24 h 42"/>
                <a:gd name="T12" fmla="*/ 14 w 17"/>
                <a:gd name="T13" fmla="*/ 28 h 42"/>
                <a:gd name="T14" fmla="*/ 16 w 17"/>
                <a:gd name="T15" fmla="*/ 35 h 42"/>
                <a:gd name="T16" fmla="*/ 17 w 17"/>
                <a:gd name="T17" fmla="*/ 40 h 42"/>
                <a:gd name="T18" fmla="*/ 17 w 17"/>
                <a:gd name="T19" fmla="*/ 42 h 42"/>
                <a:gd name="T20" fmla="*/ 15 w 17"/>
                <a:gd name="T21" fmla="*/ 41 h 42"/>
                <a:gd name="T22" fmla="*/ 11 w 17"/>
                <a:gd name="T23" fmla="*/ 37 h 42"/>
                <a:gd name="T24" fmla="*/ 6 w 17"/>
                <a:gd name="T25" fmla="*/ 31 h 42"/>
                <a:gd name="T26" fmla="*/ 3 w 17"/>
                <a:gd name="T27" fmla="*/ 23 h 42"/>
                <a:gd name="T28" fmla="*/ 1 w 17"/>
                <a:gd name="T29" fmla="*/ 15 h 42"/>
                <a:gd name="T30" fmla="*/ 1 w 17"/>
                <a:gd name="T31" fmla="*/ 8 h 42"/>
                <a:gd name="T32" fmla="*/ 1 w 17"/>
                <a:gd name="T33" fmla="*/ 2 h 42"/>
                <a:gd name="T34" fmla="*/ 2 w 17"/>
                <a:gd name="T3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2">
                  <a:moveTo>
                    <a:pt x="2" y="0"/>
                  </a:moveTo>
                  <a:cubicBezTo>
                    <a:pt x="2" y="0"/>
                    <a:pt x="3" y="1"/>
                    <a:pt x="3" y="2"/>
                  </a:cubicBezTo>
                  <a:cubicBezTo>
                    <a:pt x="4" y="3"/>
                    <a:pt x="5" y="5"/>
                    <a:pt x="6" y="7"/>
                  </a:cubicBezTo>
                  <a:cubicBezTo>
                    <a:pt x="7" y="9"/>
                    <a:pt x="8" y="11"/>
                    <a:pt x="9" y="13"/>
                  </a:cubicBezTo>
                  <a:cubicBezTo>
                    <a:pt x="10" y="15"/>
                    <a:pt x="11" y="18"/>
                    <a:pt x="12" y="20"/>
                  </a:cubicBezTo>
                  <a:cubicBezTo>
                    <a:pt x="12" y="22"/>
                    <a:pt x="13" y="23"/>
                    <a:pt x="13" y="24"/>
                  </a:cubicBezTo>
                  <a:cubicBezTo>
                    <a:pt x="13" y="25"/>
                    <a:pt x="14" y="27"/>
                    <a:pt x="14" y="28"/>
                  </a:cubicBezTo>
                  <a:cubicBezTo>
                    <a:pt x="15" y="30"/>
                    <a:pt x="15" y="33"/>
                    <a:pt x="16" y="35"/>
                  </a:cubicBezTo>
                  <a:cubicBezTo>
                    <a:pt x="16" y="37"/>
                    <a:pt x="16" y="38"/>
                    <a:pt x="17" y="40"/>
                  </a:cubicBezTo>
                  <a:cubicBezTo>
                    <a:pt x="17" y="41"/>
                    <a:pt x="17" y="42"/>
                    <a:pt x="17" y="42"/>
                  </a:cubicBezTo>
                  <a:cubicBezTo>
                    <a:pt x="17" y="42"/>
                    <a:pt x="16" y="42"/>
                    <a:pt x="15" y="41"/>
                  </a:cubicBezTo>
                  <a:cubicBezTo>
                    <a:pt x="14" y="40"/>
                    <a:pt x="12" y="39"/>
                    <a:pt x="11" y="37"/>
                  </a:cubicBezTo>
                  <a:cubicBezTo>
                    <a:pt x="9" y="36"/>
                    <a:pt x="8" y="34"/>
                    <a:pt x="6" y="31"/>
                  </a:cubicBezTo>
                  <a:cubicBezTo>
                    <a:pt x="5" y="29"/>
                    <a:pt x="4" y="26"/>
                    <a:pt x="3" y="23"/>
                  </a:cubicBezTo>
                  <a:cubicBezTo>
                    <a:pt x="2" y="21"/>
                    <a:pt x="1" y="18"/>
                    <a:pt x="1" y="15"/>
                  </a:cubicBezTo>
                  <a:cubicBezTo>
                    <a:pt x="1" y="13"/>
                    <a:pt x="0" y="10"/>
                    <a:pt x="1" y="8"/>
                  </a:cubicBezTo>
                  <a:cubicBezTo>
                    <a:pt x="1" y="6"/>
                    <a:pt x="1" y="4"/>
                    <a:pt x="1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131"/>
            <p:cNvSpPr/>
            <p:nvPr/>
          </p:nvSpPr>
          <p:spPr bwMode="auto">
            <a:xfrm>
              <a:off x="5353050" y="4264026"/>
              <a:ext cx="250825" cy="227013"/>
            </a:xfrm>
            <a:custGeom>
              <a:avLst/>
              <a:gdLst>
                <a:gd name="T0" fmla="*/ 96 w 109"/>
                <a:gd name="T1" fmla="*/ 14 h 99"/>
                <a:gd name="T2" fmla="*/ 69 w 109"/>
                <a:gd name="T3" fmla="*/ 88 h 99"/>
                <a:gd name="T4" fmla="*/ 73 w 109"/>
                <a:gd name="T5" fmla="*/ 0 h 99"/>
                <a:gd name="T6" fmla="*/ 96 w 109"/>
                <a:gd name="T7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99">
                  <a:moveTo>
                    <a:pt x="96" y="14"/>
                  </a:moveTo>
                  <a:cubicBezTo>
                    <a:pt x="96" y="14"/>
                    <a:pt x="109" y="99"/>
                    <a:pt x="69" y="88"/>
                  </a:cubicBezTo>
                  <a:cubicBezTo>
                    <a:pt x="16" y="73"/>
                    <a:pt x="0" y="39"/>
                    <a:pt x="73" y="0"/>
                  </a:cubicBezTo>
                  <a:lnTo>
                    <a:pt x="96" y="1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132"/>
            <p:cNvSpPr/>
            <p:nvPr/>
          </p:nvSpPr>
          <p:spPr bwMode="auto">
            <a:xfrm>
              <a:off x="5522913" y="4305301"/>
              <a:ext cx="34925" cy="101600"/>
            </a:xfrm>
            <a:custGeom>
              <a:avLst/>
              <a:gdLst>
                <a:gd name="T0" fmla="*/ 13 w 15"/>
                <a:gd name="T1" fmla="*/ 0 h 44"/>
                <a:gd name="T2" fmla="*/ 14 w 15"/>
                <a:gd name="T3" fmla="*/ 2 h 44"/>
                <a:gd name="T4" fmla="*/ 15 w 15"/>
                <a:gd name="T5" fmla="*/ 8 h 44"/>
                <a:gd name="T6" fmla="*/ 13 w 15"/>
                <a:gd name="T7" fmla="*/ 24 h 44"/>
                <a:gd name="T8" fmla="*/ 6 w 15"/>
                <a:gd name="T9" fmla="*/ 39 h 44"/>
                <a:gd name="T10" fmla="*/ 4 w 15"/>
                <a:gd name="T11" fmla="*/ 42 h 44"/>
                <a:gd name="T12" fmla="*/ 2 w 15"/>
                <a:gd name="T13" fmla="*/ 43 h 44"/>
                <a:gd name="T14" fmla="*/ 0 w 15"/>
                <a:gd name="T15" fmla="*/ 44 h 44"/>
                <a:gd name="T16" fmla="*/ 0 w 15"/>
                <a:gd name="T17" fmla="*/ 42 h 44"/>
                <a:gd name="T18" fmla="*/ 1 w 15"/>
                <a:gd name="T19" fmla="*/ 40 h 44"/>
                <a:gd name="T20" fmla="*/ 1 w 15"/>
                <a:gd name="T21" fmla="*/ 37 h 44"/>
                <a:gd name="T22" fmla="*/ 4 w 15"/>
                <a:gd name="T23" fmla="*/ 22 h 44"/>
                <a:gd name="T24" fmla="*/ 9 w 15"/>
                <a:gd name="T25" fmla="*/ 7 h 44"/>
                <a:gd name="T26" fmla="*/ 12 w 15"/>
                <a:gd name="T27" fmla="*/ 2 h 44"/>
                <a:gd name="T28" fmla="*/ 13 w 15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4">
                  <a:moveTo>
                    <a:pt x="13" y="0"/>
                  </a:moveTo>
                  <a:cubicBezTo>
                    <a:pt x="13" y="0"/>
                    <a:pt x="13" y="1"/>
                    <a:pt x="14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12"/>
                    <a:pt x="15" y="18"/>
                    <a:pt x="13" y="24"/>
                  </a:cubicBezTo>
                  <a:cubicBezTo>
                    <a:pt x="12" y="30"/>
                    <a:pt x="9" y="36"/>
                    <a:pt x="6" y="39"/>
                  </a:cubicBezTo>
                  <a:cubicBezTo>
                    <a:pt x="6" y="40"/>
                    <a:pt x="5" y="41"/>
                    <a:pt x="4" y="42"/>
                  </a:cubicBezTo>
                  <a:cubicBezTo>
                    <a:pt x="3" y="42"/>
                    <a:pt x="3" y="43"/>
                    <a:pt x="2" y="43"/>
                  </a:cubicBezTo>
                  <a:cubicBezTo>
                    <a:pt x="1" y="44"/>
                    <a:pt x="0" y="44"/>
                    <a:pt x="0" y="44"/>
                  </a:cubicBezTo>
                  <a:cubicBezTo>
                    <a:pt x="0" y="44"/>
                    <a:pt x="0" y="44"/>
                    <a:pt x="0" y="42"/>
                  </a:cubicBezTo>
                  <a:cubicBezTo>
                    <a:pt x="1" y="42"/>
                    <a:pt x="1" y="41"/>
                    <a:pt x="1" y="40"/>
                  </a:cubicBezTo>
                  <a:cubicBezTo>
                    <a:pt x="1" y="39"/>
                    <a:pt x="1" y="38"/>
                    <a:pt x="1" y="37"/>
                  </a:cubicBezTo>
                  <a:cubicBezTo>
                    <a:pt x="2" y="33"/>
                    <a:pt x="3" y="27"/>
                    <a:pt x="4" y="22"/>
                  </a:cubicBezTo>
                  <a:cubicBezTo>
                    <a:pt x="6" y="16"/>
                    <a:pt x="7" y="11"/>
                    <a:pt x="9" y="7"/>
                  </a:cubicBezTo>
                  <a:cubicBezTo>
                    <a:pt x="10" y="5"/>
                    <a:pt x="11" y="3"/>
                    <a:pt x="12" y="2"/>
                  </a:cubicBezTo>
                  <a:cubicBezTo>
                    <a:pt x="13" y="1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133"/>
            <p:cNvSpPr/>
            <p:nvPr/>
          </p:nvSpPr>
          <p:spPr bwMode="auto">
            <a:xfrm>
              <a:off x="5480050" y="4300539"/>
              <a:ext cx="58738" cy="106363"/>
            </a:xfrm>
            <a:custGeom>
              <a:avLst/>
              <a:gdLst>
                <a:gd name="T0" fmla="*/ 26 w 26"/>
                <a:gd name="T1" fmla="*/ 0 h 46"/>
                <a:gd name="T2" fmla="*/ 26 w 26"/>
                <a:gd name="T3" fmla="*/ 2 h 46"/>
                <a:gd name="T4" fmla="*/ 25 w 26"/>
                <a:gd name="T5" fmla="*/ 8 h 46"/>
                <a:gd name="T6" fmla="*/ 19 w 26"/>
                <a:gd name="T7" fmla="*/ 26 h 46"/>
                <a:gd name="T8" fmla="*/ 14 w 26"/>
                <a:gd name="T9" fmla="*/ 34 h 46"/>
                <a:gd name="T10" fmla="*/ 8 w 26"/>
                <a:gd name="T11" fmla="*/ 41 h 46"/>
                <a:gd name="T12" fmla="*/ 3 w 26"/>
                <a:gd name="T13" fmla="*/ 45 h 46"/>
                <a:gd name="T14" fmla="*/ 0 w 26"/>
                <a:gd name="T15" fmla="*/ 46 h 46"/>
                <a:gd name="T16" fmla="*/ 1 w 26"/>
                <a:gd name="T17" fmla="*/ 44 h 46"/>
                <a:gd name="T18" fmla="*/ 2 w 26"/>
                <a:gd name="T19" fmla="*/ 41 h 46"/>
                <a:gd name="T20" fmla="*/ 3 w 26"/>
                <a:gd name="T21" fmla="*/ 38 h 46"/>
                <a:gd name="T22" fmla="*/ 10 w 26"/>
                <a:gd name="T23" fmla="*/ 22 h 46"/>
                <a:gd name="T24" fmla="*/ 20 w 26"/>
                <a:gd name="T25" fmla="*/ 6 h 46"/>
                <a:gd name="T26" fmla="*/ 24 w 26"/>
                <a:gd name="T27" fmla="*/ 1 h 46"/>
                <a:gd name="T28" fmla="*/ 26 w 26"/>
                <a:gd name="T2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6">
                  <a:moveTo>
                    <a:pt x="26" y="0"/>
                  </a:moveTo>
                  <a:cubicBezTo>
                    <a:pt x="26" y="0"/>
                    <a:pt x="26" y="0"/>
                    <a:pt x="26" y="2"/>
                  </a:cubicBezTo>
                  <a:cubicBezTo>
                    <a:pt x="26" y="4"/>
                    <a:pt x="25" y="6"/>
                    <a:pt x="25" y="8"/>
                  </a:cubicBezTo>
                  <a:cubicBezTo>
                    <a:pt x="24" y="13"/>
                    <a:pt x="22" y="20"/>
                    <a:pt x="19" y="26"/>
                  </a:cubicBezTo>
                  <a:cubicBezTo>
                    <a:pt x="17" y="29"/>
                    <a:pt x="16" y="32"/>
                    <a:pt x="14" y="34"/>
                  </a:cubicBezTo>
                  <a:cubicBezTo>
                    <a:pt x="12" y="37"/>
                    <a:pt x="10" y="39"/>
                    <a:pt x="8" y="41"/>
                  </a:cubicBezTo>
                  <a:cubicBezTo>
                    <a:pt x="6" y="43"/>
                    <a:pt x="4" y="44"/>
                    <a:pt x="3" y="45"/>
                  </a:cubicBezTo>
                  <a:cubicBezTo>
                    <a:pt x="1" y="46"/>
                    <a:pt x="0" y="46"/>
                    <a:pt x="0" y="46"/>
                  </a:cubicBezTo>
                  <a:cubicBezTo>
                    <a:pt x="0" y="46"/>
                    <a:pt x="1" y="45"/>
                    <a:pt x="1" y="44"/>
                  </a:cubicBezTo>
                  <a:cubicBezTo>
                    <a:pt x="2" y="43"/>
                    <a:pt x="2" y="42"/>
                    <a:pt x="2" y="41"/>
                  </a:cubicBezTo>
                  <a:cubicBezTo>
                    <a:pt x="3" y="40"/>
                    <a:pt x="3" y="39"/>
                    <a:pt x="3" y="38"/>
                  </a:cubicBezTo>
                  <a:cubicBezTo>
                    <a:pt x="5" y="33"/>
                    <a:pt x="7" y="27"/>
                    <a:pt x="10" y="22"/>
                  </a:cubicBezTo>
                  <a:cubicBezTo>
                    <a:pt x="13" y="16"/>
                    <a:pt x="17" y="10"/>
                    <a:pt x="20" y="6"/>
                  </a:cubicBezTo>
                  <a:cubicBezTo>
                    <a:pt x="21" y="4"/>
                    <a:pt x="23" y="2"/>
                    <a:pt x="24" y="1"/>
                  </a:cubicBezTo>
                  <a:cubicBezTo>
                    <a:pt x="25" y="0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134"/>
            <p:cNvSpPr/>
            <p:nvPr/>
          </p:nvSpPr>
          <p:spPr bwMode="auto">
            <a:xfrm>
              <a:off x="5459413" y="4291014"/>
              <a:ext cx="65088" cy="79375"/>
            </a:xfrm>
            <a:custGeom>
              <a:avLst/>
              <a:gdLst>
                <a:gd name="T0" fmla="*/ 29 w 29"/>
                <a:gd name="T1" fmla="*/ 0 h 34"/>
                <a:gd name="T2" fmla="*/ 28 w 29"/>
                <a:gd name="T3" fmla="*/ 2 h 34"/>
                <a:gd name="T4" fmla="*/ 25 w 29"/>
                <a:gd name="T5" fmla="*/ 7 h 34"/>
                <a:gd name="T6" fmla="*/ 21 w 29"/>
                <a:gd name="T7" fmla="*/ 12 h 34"/>
                <a:gd name="T8" fmla="*/ 16 w 29"/>
                <a:gd name="T9" fmla="*/ 19 h 34"/>
                <a:gd name="T10" fmla="*/ 14 w 29"/>
                <a:gd name="T11" fmla="*/ 22 h 34"/>
                <a:gd name="T12" fmla="*/ 11 w 29"/>
                <a:gd name="T13" fmla="*/ 24 h 34"/>
                <a:gd name="T14" fmla="*/ 6 w 29"/>
                <a:gd name="T15" fmla="*/ 29 h 34"/>
                <a:gd name="T16" fmla="*/ 2 w 29"/>
                <a:gd name="T17" fmla="*/ 33 h 34"/>
                <a:gd name="T18" fmla="*/ 1 w 29"/>
                <a:gd name="T19" fmla="*/ 34 h 34"/>
                <a:gd name="T20" fmla="*/ 1 w 29"/>
                <a:gd name="T21" fmla="*/ 32 h 34"/>
                <a:gd name="T22" fmla="*/ 1 w 29"/>
                <a:gd name="T23" fmla="*/ 26 h 34"/>
                <a:gd name="T24" fmla="*/ 4 w 29"/>
                <a:gd name="T25" fmla="*/ 19 h 34"/>
                <a:gd name="T26" fmla="*/ 9 w 29"/>
                <a:gd name="T27" fmla="*/ 12 h 34"/>
                <a:gd name="T28" fmla="*/ 15 w 29"/>
                <a:gd name="T29" fmla="*/ 7 h 34"/>
                <a:gd name="T30" fmla="*/ 22 w 29"/>
                <a:gd name="T31" fmla="*/ 3 h 34"/>
                <a:gd name="T32" fmla="*/ 27 w 29"/>
                <a:gd name="T33" fmla="*/ 1 h 34"/>
                <a:gd name="T34" fmla="*/ 29 w 2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34">
                  <a:moveTo>
                    <a:pt x="29" y="0"/>
                  </a:moveTo>
                  <a:cubicBezTo>
                    <a:pt x="29" y="0"/>
                    <a:pt x="29" y="1"/>
                    <a:pt x="28" y="2"/>
                  </a:cubicBezTo>
                  <a:cubicBezTo>
                    <a:pt x="27" y="3"/>
                    <a:pt x="27" y="5"/>
                    <a:pt x="25" y="7"/>
                  </a:cubicBezTo>
                  <a:cubicBezTo>
                    <a:pt x="24" y="8"/>
                    <a:pt x="23" y="10"/>
                    <a:pt x="21" y="12"/>
                  </a:cubicBezTo>
                  <a:cubicBezTo>
                    <a:pt x="20" y="15"/>
                    <a:pt x="18" y="17"/>
                    <a:pt x="16" y="19"/>
                  </a:cubicBezTo>
                  <a:cubicBezTo>
                    <a:pt x="16" y="20"/>
                    <a:pt x="15" y="21"/>
                    <a:pt x="14" y="22"/>
                  </a:cubicBezTo>
                  <a:cubicBezTo>
                    <a:pt x="13" y="23"/>
                    <a:pt x="12" y="23"/>
                    <a:pt x="11" y="24"/>
                  </a:cubicBezTo>
                  <a:cubicBezTo>
                    <a:pt x="9" y="26"/>
                    <a:pt x="8" y="28"/>
                    <a:pt x="6" y="29"/>
                  </a:cubicBezTo>
                  <a:cubicBezTo>
                    <a:pt x="5" y="31"/>
                    <a:pt x="3" y="32"/>
                    <a:pt x="2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4"/>
                    <a:pt x="0" y="33"/>
                    <a:pt x="1" y="32"/>
                  </a:cubicBezTo>
                  <a:cubicBezTo>
                    <a:pt x="1" y="30"/>
                    <a:pt x="1" y="28"/>
                    <a:pt x="1" y="26"/>
                  </a:cubicBezTo>
                  <a:cubicBezTo>
                    <a:pt x="2" y="24"/>
                    <a:pt x="3" y="22"/>
                    <a:pt x="4" y="19"/>
                  </a:cubicBezTo>
                  <a:cubicBezTo>
                    <a:pt x="6" y="17"/>
                    <a:pt x="7" y="15"/>
                    <a:pt x="9" y="12"/>
                  </a:cubicBezTo>
                  <a:cubicBezTo>
                    <a:pt x="11" y="10"/>
                    <a:pt x="13" y="8"/>
                    <a:pt x="15" y="7"/>
                  </a:cubicBezTo>
                  <a:cubicBezTo>
                    <a:pt x="18" y="5"/>
                    <a:pt x="20" y="4"/>
                    <a:pt x="22" y="3"/>
                  </a:cubicBezTo>
                  <a:cubicBezTo>
                    <a:pt x="24" y="2"/>
                    <a:pt x="26" y="1"/>
                    <a:pt x="27" y="1"/>
                  </a:cubicBezTo>
                  <a:cubicBezTo>
                    <a:pt x="28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135"/>
            <p:cNvSpPr/>
            <p:nvPr/>
          </p:nvSpPr>
          <p:spPr bwMode="auto">
            <a:xfrm>
              <a:off x="5329238" y="4129089"/>
              <a:ext cx="209550" cy="287338"/>
            </a:xfrm>
            <a:custGeom>
              <a:avLst/>
              <a:gdLst>
                <a:gd name="T0" fmla="*/ 91 w 91"/>
                <a:gd name="T1" fmla="*/ 71 h 125"/>
                <a:gd name="T2" fmla="*/ 14 w 91"/>
                <a:gd name="T3" fmla="*/ 85 h 125"/>
                <a:gd name="T4" fmla="*/ 91 w 91"/>
                <a:gd name="T5" fmla="*/ 44 h 125"/>
                <a:gd name="T6" fmla="*/ 91 w 91"/>
                <a:gd name="T7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25">
                  <a:moveTo>
                    <a:pt x="91" y="71"/>
                  </a:moveTo>
                  <a:cubicBezTo>
                    <a:pt x="91" y="71"/>
                    <a:pt x="24" y="125"/>
                    <a:pt x="14" y="85"/>
                  </a:cubicBezTo>
                  <a:cubicBezTo>
                    <a:pt x="0" y="32"/>
                    <a:pt x="21" y="0"/>
                    <a:pt x="91" y="44"/>
                  </a:cubicBezTo>
                  <a:lnTo>
                    <a:pt x="91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136"/>
            <p:cNvSpPr/>
            <p:nvPr/>
          </p:nvSpPr>
          <p:spPr bwMode="auto">
            <a:xfrm>
              <a:off x="5416550" y="4278314"/>
              <a:ext cx="104775" cy="33338"/>
            </a:xfrm>
            <a:custGeom>
              <a:avLst/>
              <a:gdLst>
                <a:gd name="T0" fmla="*/ 45 w 45"/>
                <a:gd name="T1" fmla="*/ 0 h 15"/>
                <a:gd name="T2" fmla="*/ 44 w 45"/>
                <a:gd name="T3" fmla="*/ 2 h 15"/>
                <a:gd name="T4" fmla="*/ 39 w 45"/>
                <a:gd name="T5" fmla="*/ 5 h 15"/>
                <a:gd name="T6" fmla="*/ 24 w 45"/>
                <a:gd name="T7" fmla="*/ 13 h 15"/>
                <a:gd name="T8" fmla="*/ 8 w 45"/>
                <a:gd name="T9" fmla="*/ 14 h 15"/>
                <a:gd name="T10" fmla="*/ 4 w 45"/>
                <a:gd name="T11" fmla="*/ 13 h 15"/>
                <a:gd name="T12" fmla="*/ 2 w 45"/>
                <a:gd name="T13" fmla="*/ 13 h 15"/>
                <a:gd name="T14" fmla="*/ 0 w 45"/>
                <a:gd name="T15" fmla="*/ 11 h 15"/>
                <a:gd name="T16" fmla="*/ 2 w 45"/>
                <a:gd name="T17" fmla="*/ 11 h 15"/>
                <a:gd name="T18" fmla="*/ 4 w 45"/>
                <a:gd name="T19" fmla="*/ 10 h 15"/>
                <a:gd name="T20" fmla="*/ 7 w 45"/>
                <a:gd name="T21" fmla="*/ 9 h 15"/>
                <a:gd name="T22" fmla="*/ 22 w 45"/>
                <a:gd name="T23" fmla="*/ 4 h 15"/>
                <a:gd name="T24" fmla="*/ 37 w 45"/>
                <a:gd name="T25" fmla="*/ 0 h 15"/>
                <a:gd name="T26" fmla="*/ 43 w 45"/>
                <a:gd name="T27" fmla="*/ 0 h 15"/>
                <a:gd name="T28" fmla="*/ 45 w 45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5">
                  <a:moveTo>
                    <a:pt x="45" y="0"/>
                  </a:moveTo>
                  <a:cubicBezTo>
                    <a:pt x="45" y="0"/>
                    <a:pt x="45" y="1"/>
                    <a:pt x="44" y="2"/>
                  </a:cubicBezTo>
                  <a:cubicBezTo>
                    <a:pt x="43" y="3"/>
                    <a:pt x="41" y="4"/>
                    <a:pt x="39" y="5"/>
                  </a:cubicBezTo>
                  <a:cubicBezTo>
                    <a:pt x="36" y="8"/>
                    <a:pt x="30" y="11"/>
                    <a:pt x="24" y="13"/>
                  </a:cubicBezTo>
                  <a:cubicBezTo>
                    <a:pt x="19" y="14"/>
                    <a:pt x="12" y="15"/>
                    <a:pt x="8" y="14"/>
                  </a:cubicBezTo>
                  <a:cubicBezTo>
                    <a:pt x="6" y="14"/>
                    <a:pt x="5" y="14"/>
                    <a:pt x="4" y="13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2"/>
                    <a:pt x="0" y="11"/>
                    <a:pt x="0" y="11"/>
                  </a:cubicBezTo>
                  <a:cubicBezTo>
                    <a:pt x="0" y="11"/>
                    <a:pt x="1" y="11"/>
                    <a:pt x="2" y="11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11" y="7"/>
                    <a:pt x="16" y="5"/>
                    <a:pt x="22" y="4"/>
                  </a:cubicBezTo>
                  <a:cubicBezTo>
                    <a:pt x="27" y="2"/>
                    <a:pt x="33" y="1"/>
                    <a:pt x="37" y="0"/>
                  </a:cubicBezTo>
                  <a:cubicBezTo>
                    <a:pt x="40" y="0"/>
                    <a:pt x="42" y="0"/>
                    <a:pt x="43" y="0"/>
                  </a:cubicBezTo>
                  <a:cubicBezTo>
                    <a:pt x="44" y="0"/>
                    <a:pt x="45" y="0"/>
                    <a:pt x="4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137"/>
            <p:cNvSpPr/>
            <p:nvPr/>
          </p:nvSpPr>
          <p:spPr bwMode="auto">
            <a:xfrm>
              <a:off x="5395913" y="4257676"/>
              <a:ext cx="122238" cy="22225"/>
            </a:xfrm>
            <a:custGeom>
              <a:avLst/>
              <a:gdLst>
                <a:gd name="T0" fmla="*/ 53 w 53"/>
                <a:gd name="T1" fmla="*/ 2 h 10"/>
                <a:gd name="T2" fmla="*/ 51 w 53"/>
                <a:gd name="T3" fmla="*/ 4 h 10"/>
                <a:gd name="T4" fmla="*/ 45 w 53"/>
                <a:gd name="T5" fmla="*/ 6 h 10"/>
                <a:gd name="T6" fmla="*/ 27 w 53"/>
                <a:gd name="T7" fmla="*/ 10 h 10"/>
                <a:gd name="T8" fmla="*/ 17 w 53"/>
                <a:gd name="T9" fmla="*/ 10 h 10"/>
                <a:gd name="T10" fmla="*/ 8 w 53"/>
                <a:gd name="T11" fmla="*/ 8 h 10"/>
                <a:gd name="T12" fmla="*/ 2 w 53"/>
                <a:gd name="T13" fmla="*/ 6 h 10"/>
                <a:gd name="T14" fmla="*/ 0 w 53"/>
                <a:gd name="T15" fmla="*/ 4 h 10"/>
                <a:gd name="T16" fmla="*/ 3 w 53"/>
                <a:gd name="T17" fmla="*/ 4 h 10"/>
                <a:gd name="T18" fmla="*/ 5 w 53"/>
                <a:gd name="T19" fmla="*/ 3 h 10"/>
                <a:gd name="T20" fmla="*/ 8 w 53"/>
                <a:gd name="T21" fmla="*/ 3 h 10"/>
                <a:gd name="T22" fmla="*/ 26 w 53"/>
                <a:gd name="T23" fmla="*/ 0 h 10"/>
                <a:gd name="T24" fmla="*/ 44 w 53"/>
                <a:gd name="T25" fmla="*/ 1 h 10"/>
                <a:gd name="T26" fmla="*/ 51 w 53"/>
                <a:gd name="T27" fmla="*/ 2 h 10"/>
                <a:gd name="T28" fmla="*/ 53 w 53"/>
                <a:gd name="T2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0">
                  <a:moveTo>
                    <a:pt x="53" y="2"/>
                  </a:moveTo>
                  <a:cubicBezTo>
                    <a:pt x="53" y="2"/>
                    <a:pt x="52" y="3"/>
                    <a:pt x="51" y="4"/>
                  </a:cubicBezTo>
                  <a:cubicBezTo>
                    <a:pt x="49" y="4"/>
                    <a:pt x="47" y="5"/>
                    <a:pt x="45" y="6"/>
                  </a:cubicBezTo>
                  <a:cubicBezTo>
                    <a:pt x="40" y="8"/>
                    <a:pt x="34" y="9"/>
                    <a:pt x="27" y="10"/>
                  </a:cubicBezTo>
                  <a:cubicBezTo>
                    <a:pt x="23" y="10"/>
                    <a:pt x="20" y="10"/>
                    <a:pt x="17" y="10"/>
                  </a:cubicBezTo>
                  <a:cubicBezTo>
                    <a:pt x="14" y="10"/>
                    <a:pt x="11" y="9"/>
                    <a:pt x="8" y="8"/>
                  </a:cubicBezTo>
                  <a:cubicBezTo>
                    <a:pt x="6" y="7"/>
                    <a:pt x="3" y="6"/>
                    <a:pt x="2" y="6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4"/>
                    <a:pt x="1" y="4"/>
                    <a:pt x="3" y="4"/>
                  </a:cubicBezTo>
                  <a:cubicBezTo>
                    <a:pt x="3" y="4"/>
                    <a:pt x="4" y="3"/>
                    <a:pt x="5" y="3"/>
                  </a:cubicBezTo>
                  <a:cubicBezTo>
                    <a:pt x="6" y="3"/>
                    <a:pt x="7" y="3"/>
                    <a:pt x="8" y="3"/>
                  </a:cubicBezTo>
                  <a:cubicBezTo>
                    <a:pt x="13" y="2"/>
                    <a:pt x="20" y="1"/>
                    <a:pt x="26" y="0"/>
                  </a:cubicBezTo>
                  <a:cubicBezTo>
                    <a:pt x="33" y="0"/>
                    <a:pt x="39" y="0"/>
                    <a:pt x="44" y="1"/>
                  </a:cubicBezTo>
                  <a:cubicBezTo>
                    <a:pt x="47" y="1"/>
                    <a:pt x="49" y="1"/>
                    <a:pt x="51" y="2"/>
                  </a:cubicBezTo>
                  <a:cubicBezTo>
                    <a:pt x="52" y="2"/>
                    <a:pt x="53" y="2"/>
                    <a:pt x="53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138"/>
            <p:cNvSpPr/>
            <p:nvPr/>
          </p:nvSpPr>
          <p:spPr bwMode="auto">
            <a:xfrm>
              <a:off x="5419725" y="4221164"/>
              <a:ext cx="98425" cy="26988"/>
            </a:xfrm>
            <a:custGeom>
              <a:avLst/>
              <a:gdLst>
                <a:gd name="T0" fmla="*/ 43 w 43"/>
                <a:gd name="T1" fmla="*/ 12 h 12"/>
                <a:gd name="T2" fmla="*/ 41 w 43"/>
                <a:gd name="T3" fmla="*/ 12 h 12"/>
                <a:gd name="T4" fmla="*/ 36 w 43"/>
                <a:gd name="T5" fmla="*/ 12 h 12"/>
                <a:gd name="T6" fmla="*/ 29 w 43"/>
                <a:gd name="T7" fmla="*/ 12 h 12"/>
                <a:gd name="T8" fmla="*/ 21 w 43"/>
                <a:gd name="T9" fmla="*/ 10 h 12"/>
                <a:gd name="T10" fmla="*/ 17 w 43"/>
                <a:gd name="T11" fmla="*/ 10 h 12"/>
                <a:gd name="T12" fmla="*/ 13 w 43"/>
                <a:gd name="T13" fmla="*/ 9 h 12"/>
                <a:gd name="T14" fmla="*/ 6 w 43"/>
                <a:gd name="T15" fmla="*/ 7 h 12"/>
                <a:gd name="T16" fmla="*/ 2 w 43"/>
                <a:gd name="T17" fmla="*/ 5 h 12"/>
                <a:gd name="T18" fmla="*/ 0 w 43"/>
                <a:gd name="T19" fmla="*/ 4 h 12"/>
                <a:gd name="T20" fmla="*/ 1 w 43"/>
                <a:gd name="T21" fmla="*/ 3 h 12"/>
                <a:gd name="T22" fmla="*/ 7 w 43"/>
                <a:gd name="T23" fmla="*/ 1 h 12"/>
                <a:gd name="T24" fmla="*/ 14 w 43"/>
                <a:gd name="T25" fmla="*/ 0 h 12"/>
                <a:gd name="T26" fmla="*/ 23 w 43"/>
                <a:gd name="T27" fmla="*/ 1 h 12"/>
                <a:gd name="T28" fmla="*/ 31 w 43"/>
                <a:gd name="T29" fmla="*/ 3 h 12"/>
                <a:gd name="T30" fmla="*/ 37 w 43"/>
                <a:gd name="T31" fmla="*/ 7 h 12"/>
                <a:gd name="T32" fmla="*/ 42 w 43"/>
                <a:gd name="T33" fmla="*/ 10 h 12"/>
                <a:gd name="T34" fmla="*/ 43 w 43"/>
                <a:gd name="T3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12">
                  <a:moveTo>
                    <a:pt x="43" y="12"/>
                  </a:moveTo>
                  <a:cubicBezTo>
                    <a:pt x="43" y="12"/>
                    <a:pt x="42" y="12"/>
                    <a:pt x="41" y="12"/>
                  </a:cubicBezTo>
                  <a:cubicBezTo>
                    <a:pt x="40" y="12"/>
                    <a:pt x="38" y="12"/>
                    <a:pt x="36" y="12"/>
                  </a:cubicBezTo>
                  <a:cubicBezTo>
                    <a:pt x="34" y="12"/>
                    <a:pt x="31" y="12"/>
                    <a:pt x="29" y="12"/>
                  </a:cubicBezTo>
                  <a:cubicBezTo>
                    <a:pt x="26" y="11"/>
                    <a:pt x="23" y="11"/>
                    <a:pt x="21" y="10"/>
                  </a:cubicBezTo>
                  <a:cubicBezTo>
                    <a:pt x="19" y="10"/>
                    <a:pt x="18" y="10"/>
                    <a:pt x="17" y="10"/>
                  </a:cubicBezTo>
                  <a:cubicBezTo>
                    <a:pt x="16" y="9"/>
                    <a:pt x="14" y="9"/>
                    <a:pt x="13" y="9"/>
                  </a:cubicBezTo>
                  <a:cubicBezTo>
                    <a:pt x="11" y="8"/>
                    <a:pt x="8" y="7"/>
                    <a:pt x="6" y="7"/>
                  </a:cubicBezTo>
                  <a:cubicBezTo>
                    <a:pt x="4" y="6"/>
                    <a:pt x="3" y="6"/>
                    <a:pt x="2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3" y="3"/>
                    <a:pt x="4" y="2"/>
                    <a:pt x="7" y="1"/>
                  </a:cubicBezTo>
                  <a:cubicBezTo>
                    <a:pt x="9" y="1"/>
                    <a:pt x="11" y="0"/>
                    <a:pt x="14" y="0"/>
                  </a:cubicBezTo>
                  <a:cubicBezTo>
                    <a:pt x="17" y="0"/>
                    <a:pt x="20" y="0"/>
                    <a:pt x="23" y="1"/>
                  </a:cubicBezTo>
                  <a:cubicBezTo>
                    <a:pt x="25" y="2"/>
                    <a:pt x="28" y="2"/>
                    <a:pt x="31" y="3"/>
                  </a:cubicBezTo>
                  <a:cubicBezTo>
                    <a:pt x="33" y="4"/>
                    <a:pt x="35" y="6"/>
                    <a:pt x="37" y="7"/>
                  </a:cubicBezTo>
                  <a:cubicBezTo>
                    <a:pt x="39" y="8"/>
                    <a:pt x="41" y="9"/>
                    <a:pt x="42" y="10"/>
                  </a:cubicBezTo>
                  <a:cubicBezTo>
                    <a:pt x="43" y="11"/>
                    <a:pt x="43" y="12"/>
                    <a:pt x="43" y="1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139"/>
            <p:cNvSpPr/>
            <p:nvPr/>
          </p:nvSpPr>
          <p:spPr bwMode="auto">
            <a:xfrm>
              <a:off x="5341938" y="4032251"/>
              <a:ext cx="242888" cy="227013"/>
            </a:xfrm>
            <a:custGeom>
              <a:avLst/>
              <a:gdLst>
                <a:gd name="T0" fmla="*/ 80 w 106"/>
                <a:gd name="T1" fmla="*/ 99 h 99"/>
                <a:gd name="T2" fmla="*/ 29 w 106"/>
                <a:gd name="T3" fmla="*/ 39 h 99"/>
                <a:gd name="T4" fmla="*/ 103 w 106"/>
                <a:gd name="T5" fmla="*/ 86 h 99"/>
                <a:gd name="T6" fmla="*/ 80 w 106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99">
                  <a:moveTo>
                    <a:pt x="80" y="99"/>
                  </a:moveTo>
                  <a:cubicBezTo>
                    <a:pt x="80" y="99"/>
                    <a:pt x="0" y="68"/>
                    <a:pt x="29" y="39"/>
                  </a:cubicBezTo>
                  <a:cubicBezTo>
                    <a:pt x="68" y="0"/>
                    <a:pt x="106" y="3"/>
                    <a:pt x="103" y="86"/>
                  </a:cubicBezTo>
                  <a:lnTo>
                    <a:pt x="80" y="9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140"/>
            <p:cNvSpPr/>
            <p:nvPr/>
          </p:nvSpPr>
          <p:spPr bwMode="auto">
            <a:xfrm>
              <a:off x="5454650" y="4160839"/>
              <a:ext cx="73025" cy="76200"/>
            </a:xfrm>
            <a:custGeom>
              <a:avLst/>
              <a:gdLst>
                <a:gd name="T0" fmla="*/ 32 w 32"/>
                <a:gd name="T1" fmla="*/ 33 h 33"/>
                <a:gd name="T2" fmla="*/ 30 w 32"/>
                <a:gd name="T3" fmla="*/ 33 h 33"/>
                <a:gd name="T4" fmla="*/ 25 w 32"/>
                <a:gd name="T5" fmla="*/ 31 h 33"/>
                <a:gd name="T6" fmla="*/ 11 w 32"/>
                <a:gd name="T7" fmla="*/ 22 h 33"/>
                <a:gd name="T8" fmla="*/ 1 w 32"/>
                <a:gd name="T9" fmla="*/ 8 h 33"/>
                <a:gd name="T10" fmla="*/ 0 w 32"/>
                <a:gd name="T11" fmla="*/ 5 h 33"/>
                <a:gd name="T12" fmla="*/ 0 w 32"/>
                <a:gd name="T13" fmla="*/ 2 h 33"/>
                <a:gd name="T14" fmla="*/ 0 w 32"/>
                <a:gd name="T15" fmla="*/ 0 h 33"/>
                <a:gd name="T16" fmla="*/ 2 w 32"/>
                <a:gd name="T17" fmla="*/ 1 h 33"/>
                <a:gd name="T18" fmla="*/ 3 w 32"/>
                <a:gd name="T19" fmla="*/ 3 h 33"/>
                <a:gd name="T20" fmla="*/ 6 w 32"/>
                <a:gd name="T21" fmla="*/ 5 h 33"/>
                <a:gd name="T22" fmla="*/ 18 w 32"/>
                <a:gd name="T23" fmla="*/ 15 h 33"/>
                <a:gd name="T24" fmla="*/ 28 w 32"/>
                <a:gd name="T25" fmla="*/ 27 h 33"/>
                <a:gd name="T26" fmla="*/ 31 w 32"/>
                <a:gd name="T27" fmla="*/ 31 h 33"/>
                <a:gd name="T28" fmla="*/ 32 w 32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3">
                  <a:moveTo>
                    <a:pt x="32" y="33"/>
                  </a:moveTo>
                  <a:cubicBezTo>
                    <a:pt x="32" y="33"/>
                    <a:pt x="31" y="33"/>
                    <a:pt x="30" y="33"/>
                  </a:cubicBezTo>
                  <a:cubicBezTo>
                    <a:pt x="29" y="32"/>
                    <a:pt x="27" y="32"/>
                    <a:pt x="25" y="31"/>
                  </a:cubicBezTo>
                  <a:cubicBezTo>
                    <a:pt x="21" y="29"/>
                    <a:pt x="15" y="26"/>
                    <a:pt x="11" y="22"/>
                  </a:cubicBezTo>
                  <a:cubicBezTo>
                    <a:pt x="7" y="18"/>
                    <a:pt x="3" y="12"/>
                    <a:pt x="1" y="8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2"/>
                    <a:pt x="3" y="2"/>
                    <a:pt x="3" y="3"/>
                  </a:cubicBezTo>
                  <a:cubicBezTo>
                    <a:pt x="4" y="3"/>
                    <a:pt x="5" y="4"/>
                    <a:pt x="6" y="5"/>
                  </a:cubicBezTo>
                  <a:cubicBezTo>
                    <a:pt x="9" y="7"/>
                    <a:pt x="13" y="11"/>
                    <a:pt x="18" y="15"/>
                  </a:cubicBezTo>
                  <a:cubicBezTo>
                    <a:pt x="22" y="19"/>
                    <a:pt x="26" y="23"/>
                    <a:pt x="28" y="27"/>
                  </a:cubicBezTo>
                  <a:cubicBezTo>
                    <a:pt x="30" y="28"/>
                    <a:pt x="31" y="30"/>
                    <a:pt x="31" y="31"/>
                  </a:cubicBezTo>
                  <a:cubicBezTo>
                    <a:pt x="32" y="32"/>
                    <a:pt x="32" y="33"/>
                    <a:pt x="32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141"/>
            <p:cNvSpPr/>
            <p:nvPr/>
          </p:nvSpPr>
          <p:spPr bwMode="auto">
            <a:xfrm>
              <a:off x="5475288" y="4124326"/>
              <a:ext cx="63500" cy="103188"/>
            </a:xfrm>
            <a:custGeom>
              <a:avLst/>
              <a:gdLst>
                <a:gd name="T0" fmla="*/ 28 w 28"/>
                <a:gd name="T1" fmla="*/ 45 h 45"/>
                <a:gd name="T2" fmla="*/ 26 w 28"/>
                <a:gd name="T3" fmla="*/ 44 h 45"/>
                <a:gd name="T4" fmla="*/ 21 w 28"/>
                <a:gd name="T5" fmla="*/ 40 h 45"/>
                <a:gd name="T6" fmla="*/ 9 w 28"/>
                <a:gd name="T7" fmla="*/ 26 h 45"/>
                <a:gd name="T8" fmla="*/ 4 w 28"/>
                <a:gd name="T9" fmla="*/ 17 h 45"/>
                <a:gd name="T10" fmla="*/ 1 w 28"/>
                <a:gd name="T11" fmla="*/ 9 h 45"/>
                <a:gd name="T12" fmla="*/ 0 w 28"/>
                <a:gd name="T13" fmla="*/ 2 h 45"/>
                <a:gd name="T14" fmla="*/ 0 w 28"/>
                <a:gd name="T15" fmla="*/ 0 h 45"/>
                <a:gd name="T16" fmla="*/ 2 w 28"/>
                <a:gd name="T17" fmla="*/ 2 h 45"/>
                <a:gd name="T18" fmla="*/ 4 w 28"/>
                <a:gd name="T19" fmla="*/ 4 h 45"/>
                <a:gd name="T20" fmla="*/ 6 w 28"/>
                <a:gd name="T21" fmla="*/ 7 h 45"/>
                <a:gd name="T22" fmla="*/ 17 w 28"/>
                <a:gd name="T23" fmla="*/ 21 h 45"/>
                <a:gd name="T24" fmla="*/ 26 w 28"/>
                <a:gd name="T25" fmla="*/ 37 h 45"/>
                <a:gd name="T26" fmla="*/ 28 w 28"/>
                <a:gd name="T27" fmla="*/ 42 h 45"/>
                <a:gd name="T28" fmla="*/ 28 w 28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45">
                  <a:moveTo>
                    <a:pt x="28" y="45"/>
                  </a:moveTo>
                  <a:cubicBezTo>
                    <a:pt x="28" y="45"/>
                    <a:pt x="28" y="44"/>
                    <a:pt x="26" y="44"/>
                  </a:cubicBezTo>
                  <a:cubicBezTo>
                    <a:pt x="25" y="43"/>
                    <a:pt x="23" y="41"/>
                    <a:pt x="21" y="40"/>
                  </a:cubicBezTo>
                  <a:cubicBezTo>
                    <a:pt x="17" y="37"/>
                    <a:pt x="13" y="32"/>
                    <a:pt x="9" y="26"/>
                  </a:cubicBezTo>
                  <a:cubicBezTo>
                    <a:pt x="7" y="23"/>
                    <a:pt x="5" y="20"/>
                    <a:pt x="4" y="17"/>
                  </a:cubicBezTo>
                  <a:cubicBezTo>
                    <a:pt x="2" y="14"/>
                    <a:pt x="1" y="12"/>
                    <a:pt x="1" y="9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4" y="5"/>
                    <a:pt x="5" y="6"/>
                    <a:pt x="6" y="7"/>
                  </a:cubicBezTo>
                  <a:cubicBezTo>
                    <a:pt x="9" y="10"/>
                    <a:pt x="13" y="15"/>
                    <a:pt x="17" y="21"/>
                  </a:cubicBezTo>
                  <a:cubicBezTo>
                    <a:pt x="20" y="26"/>
                    <a:pt x="24" y="32"/>
                    <a:pt x="26" y="37"/>
                  </a:cubicBezTo>
                  <a:cubicBezTo>
                    <a:pt x="27" y="39"/>
                    <a:pt x="27" y="41"/>
                    <a:pt x="28" y="42"/>
                  </a:cubicBezTo>
                  <a:cubicBezTo>
                    <a:pt x="28" y="44"/>
                    <a:pt x="28" y="45"/>
                    <a:pt x="28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142"/>
            <p:cNvSpPr/>
            <p:nvPr/>
          </p:nvSpPr>
          <p:spPr bwMode="auto">
            <a:xfrm>
              <a:off x="5518150" y="4124326"/>
              <a:ext cx="39688" cy="93663"/>
            </a:xfrm>
            <a:custGeom>
              <a:avLst/>
              <a:gdLst>
                <a:gd name="T0" fmla="*/ 15 w 17"/>
                <a:gd name="T1" fmla="*/ 41 h 41"/>
                <a:gd name="T2" fmla="*/ 14 w 17"/>
                <a:gd name="T3" fmla="*/ 40 h 41"/>
                <a:gd name="T4" fmla="*/ 11 w 17"/>
                <a:gd name="T5" fmla="*/ 35 h 41"/>
                <a:gd name="T6" fmla="*/ 8 w 17"/>
                <a:gd name="T7" fmla="*/ 29 h 41"/>
                <a:gd name="T8" fmla="*/ 5 w 17"/>
                <a:gd name="T9" fmla="*/ 21 h 41"/>
                <a:gd name="T10" fmla="*/ 4 w 17"/>
                <a:gd name="T11" fmla="*/ 18 h 41"/>
                <a:gd name="T12" fmla="*/ 3 w 17"/>
                <a:gd name="T13" fmla="*/ 14 h 41"/>
                <a:gd name="T14" fmla="*/ 1 w 17"/>
                <a:gd name="T15" fmla="*/ 7 h 41"/>
                <a:gd name="T16" fmla="*/ 0 w 17"/>
                <a:gd name="T17" fmla="*/ 2 h 41"/>
                <a:gd name="T18" fmla="*/ 0 w 17"/>
                <a:gd name="T19" fmla="*/ 0 h 41"/>
                <a:gd name="T20" fmla="*/ 2 w 17"/>
                <a:gd name="T21" fmla="*/ 1 h 41"/>
                <a:gd name="T22" fmla="*/ 6 w 17"/>
                <a:gd name="T23" fmla="*/ 5 h 41"/>
                <a:gd name="T24" fmla="*/ 11 w 17"/>
                <a:gd name="T25" fmla="*/ 11 h 41"/>
                <a:gd name="T26" fmla="*/ 14 w 17"/>
                <a:gd name="T27" fmla="*/ 18 h 41"/>
                <a:gd name="T28" fmla="*/ 16 w 17"/>
                <a:gd name="T29" fmla="*/ 27 h 41"/>
                <a:gd name="T30" fmla="*/ 17 w 17"/>
                <a:gd name="T31" fmla="*/ 34 h 41"/>
                <a:gd name="T32" fmla="*/ 16 w 17"/>
                <a:gd name="T33" fmla="*/ 39 h 41"/>
                <a:gd name="T34" fmla="*/ 15 w 17"/>
                <a:gd name="T3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1">
                  <a:moveTo>
                    <a:pt x="15" y="41"/>
                  </a:moveTo>
                  <a:cubicBezTo>
                    <a:pt x="15" y="41"/>
                    <a:pt x="15" y="41"/>
                    <a:pt x="14" y="40"/>
                  </a:cubicBezTo>
                  <a:cubicBezTo>
                    <a:pt x="13" y="39"/>
                    <a:pt x="12" y="37"/>
                    <a:pt x="11" y="35"/>
                  </a:cubicBezTo>
                  <a:cubicBezTo>
                    <a:pt x="10" y="33"/>
                    <a:pt x="9" y="31"/>
                    <a:pt x="8" y="29"/>
                  </a:cubicBezTo>
                  <a:cubicBezTo>
                    <a:pt x="7" y="27"/>
                    <a:pt x="6" y="24"/>
                    <a:pt x="5" y="21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4" y="17"/>
                    <a:pt x="3" y="15"/>
                    <a:pt x="3" y="14"/>
                  </a:cubicBezTo>
                  <a:cubicBezTo>
                    <a:pt x="2" y="12"/>
                    <a:pt x="2" y="9"/>
                    <a:pt x="1" y="7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3" y="2"/>
                    <a:pt x="4" y="3"/>
                    <a:pt x="6" y="5"/>
                  </a:cubicBezTo>
                  <a:cubicBezTo>
                    <a:pt x="8" y="6"/>
                    <a:pt x="9" y="8"/>
                    <a:pt x="11" y="11"/>
                  </a:cubicBezTo>
                  <a:cubicBezTo>
                    <a:pt x="12" y="13"/>
                    <a:pt x="13" y="16"/>
                    <a:pt x="14" y="18"/>
                  </a:cubicBezTo>
                  <a:cubicBezTo>
                    <a:pt x="15" y="21"/>
                    <a:pt x="16" y="24"/>
                    <a:pt x="16" y="27"/>
                  </a:cubicBezTo>
                  <a:cubicBezTo>
                    <a:pt x="17" y="29"/>
                    <a:pt x="17" y="32"/>
                    <a:pt x="17" y="34"/>
                  </a:cubicBezTo>
                  <a:cubicBezTo>
                    <a:pt x="17" y="36"/>
                    <a:pt x="16" y="38"/>
                    <a:pt x="16" y="39"/>
                  </a:cubicBezTo>
                  <a:cubicBezTo>
                    <a:pt x="16" y="41"/>
                    <a:pt x="15" y="41"/>
                    <a:pt x="15" y="4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143"/>
            <p:cNvSpPr/>
            <p:nvPr/>
          </p:nvSpPr>
          <p:spPr bwMode="auto">
            <a:xfrm>
              <a:off x="5183188" y="3481389"/>
              <a:ext cx="80963" cy="77788"/>
            </a:xfrm>
            <a:custGeom>
              <a:avLst/>
              <a:gdLst>
                <a:gd name="T0" fmla="*/ 31 w 35"/>
                <a:gd name="T1" fmla="*/ 25 h 34"/>
                <a:gd name="T2" fmla="*/ 26 w 35"/>
                <a:gd name="T3" fmla="*/ 4 h 34"/>
                <a:gd name="T4" fmla="*/ 5 w 35"/>
                <a:gd name="T5" fmla="*/ 9 h 34"/>
                <a:gd name="T6" fmla="*/ 10 w 35"/>
                <a:gd name="T7" fmla="*/ 30 h 34"/>
                <a:gd name="T8" fmla="*/ 31 w 35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31" y="25"/>
                  </a:moveTo>
                  <a:cubicBezTo>
                    <a:pt x="35" y="18"/>
                    <a:pt x="33" y="8"/>
                    <a:pt x="26" y="4"/>
                  </a:cubicBezTo>
                  <a:cubicBezTo>
                    <a:pt x="19" y="0"/>
                    <a:pt x="9" y="2"/>
                    <a:pt x="5" y="9"/>
                  </a:cubicBezTo>
                  <a:cubicBezTo>
                    <a:pt x="0" y="16"/>
                    <a:pt x="2" y="25"/>
                    <a:pt x="10" y="30"/>
                  </a:cubicBezTo>
                  <a:cubicBezTo>
                    <a:pt x="17" y="34"/>
                    <a:pt x="26" y="32"/>
                    <a:pt x="31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144"/>
            <p:cNvSpPr/>
            <p:nvPr/>
          </p:nvSpPr>
          <p:spPr bwMode="auto">
            <a:xfrm>
              <a:off x="5187950" y="3289301"/>
              <a:ext cx="247650" cy="230188"/>
            </a:xfrm>
            <a:custGeom>
              <a:avLst/>
              <a:gdLst>
                <a:gd name="T0" fmla="*/ 11 w 108"/>
                <a:gd name="T1" fmla="*/ 86 h 100"/>
                <a:gd name="T2" fmla="*/ 39 w 108"/>
                <a:gd name="T3" fmla="*/ 12 h 100"/>
                <a:gd name="T4" fmla="*/ 34 w 108"/>
                <a:gd name="T5" fmla="*/ 100 h 100"/>
                <a:gd name="T6" fmla="*/ 11 w 108"/>
                <a:gd name="T7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00">
                  <a:moveTo>
                    <a:pt x="11" y="86"/>
                  </a:moveTo>
                  <a:cubicBezTo>
                    <a:pt x="11" y="86"/>
                    <a:pt x="0" y="0"/>
                    <a:pt x="39" y="12"/>
                  </a:cubicBezTo>
                  <a:cubicBezTo>
                    <a:pt x="92" y="28"/>
                    <a:pt x="108" y="63"/>
                    <a:pt x="34" y="100"/>
                  </a:cubicBezTo>
                  <a:lnTo>
                    <a:pt x="11" y="8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145"/>
            <p:cNvSpPr/>
            <p:nvPr/>
          </p:nvSpPr>
          <p:spPr bwMode="auto">
            <a:xfrm>
              <a:off x="5230813" y="3376614"/>
              <a:ext cx="34925" cy="101600"/>
            </a:xfrm>
            <a:custGeom>
              <a:avLst/>
              <a:gdLst>
                <a:gd name="T0" fmla="*/ 2 w 15"/>
                <a:gd name="T1" fmla="*/ 44 h 44"/>
                <a:gd name="T2" fmla="*/ 1 w 15"/>
                <a:gd name="T3" fmla="*/ 42 h 44"/>
                <a:gd name="T4" fmla="*/ 0 w 15"/>
                <a:gd name="T5" fmla="*/ 36 h 44"/>
                <a:gd name="T6" fmla="*/ 2 w 15"/>
                <a:gd name="T7" fmla="*/ 20 h 44"/>
                <a:gd name="T8" fmla="*/ 9 w 15"/>
                <a:gd name="T9" fmla="*/ 5 h 44"/>
                <a:gd name="T10" fmla="*/ 11 w 15"/>
                <a:gd name="T11" fmla="*/ 2 h 44"/>
                <a:gd name="T12" fmla="*/ 13 w 15"/>
                <a:gd name="T13" fmla="*/ 1 h 44"/>
                <a:gd name="T14" fmla="*/ 15 w 15"/>
                <a:gd name="T15" fmla="*/ 0 h 44"/>
                <a:gd name="T16" fmla="*/ 15 w 15"/>
                <a:gd name="T17" fmla="*/ 2 h 44"/>
                <a:gd name="T18" fmla="*/ 15 w 15"/>
                <a:gd name="T19" fmla="*/ 4 h 44"/>
                <a:gd name="T20" fmla="*/ 14 w 15"/>
                <a:gd name="T21" fmla="*/ 7 h 44"/>
                <a:gd name="T22" fmla="*/ 11 w 15"/>
                <a:gd name="T23" fmla="*/ 22 h 44"/>
                <a:gd name="T24" fmla="*/ 5 w 15"/>
                <a:gd name="T25" fmla="*/ 37 h 44"/>
                <a:gd name="T26" fmla="*/ 3 w 15"/>
                <a:gd name="T27" fmla="*/ 42 h 44"/>
                <a:gd name="T28" fmla="*/ 2 w 15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4">
                  <a:moveTo>
                    <a:pt x="2" y="44"/>
                  </a:moveTo>
                  <a:cubicBezTo>
                    <a:pt x="2" y="44"/>
                    <a:pt x="1" y="43"/>
                    <a:pt x="1" y="42"/>
                  </a:cubicBezTo>
                  <a:cubicBezTo>
                    <a:pt x="1" y="41"/>
                    <a:pt x="0" y="39"/>
                    <a:pt x="0" y="36"/>
                  </a:cubicBezTo>
                  <a:cubicBezTo>
                    <a:pt x="0" y="32"/>
                    <a:pt x="0" y="26"/>
                    <a:pt x="2" y="20"/>
                  </a:cubicBezTo>
                  <a:cubicBezTo>
                    <a:pt x="3" y="14"/>
                    <a:pt x="6" y="8"/>
                    <a:pt x="9" y="5"/>
                  </a:cubicBezTo>
                  <a:cubicBezTo>
                    <a:pt x="10" y="4"/>
                    <a:pt x="11" y="3"/>
                    <a:pt x="11" y="2"/>
                  </a:cubicBezTo>
                  <a:cubicBezTo>
                    <a:pt x="12" y="2"/>
                    <a:pt x="13" y="1"/>
                    <a:pt x="13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14" y="5"/>
                    <a:pt x="14" y="6"/>
                    <a:pt x="14" y="7"/>
                  </a:cubicBezTo>
                  <a:cubicBezTo>
                    <a:pt x="13" y="11"/>
                    <a:pt x="12" y="17"/>
                    <a:pt x="11" y="22"/>
                  </a:cubicBezTo>
                  <a:cubicBezTo>
                    <a:pt x="9" y="28"/>
                    <a:pt x="7" y="33"/>
                    <a:pt x="5" y="37"/>
                  </a:cubicBezTo>
                  <a:cubicBezTo>
                    <a:pt x="4" y="39"/>
                    <a:pt x="4" y="41"/>
                    <a:pt x="3" y="42"/>
                  </a:cubicBezTo>
                  <a:cubicBezTo>
                    <a:pt x="2" y="43"/>
                    <a:pt x="2" y="44"/>
                    <a:pt x="2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146"/>
            <p:cNvSpPr/>
            <p:nvPr/>
          </p:nvSpPr>
          <p:spPr bwMode="auto">
            <a:xfrm>
              <a:off x="5249863" y="3379789"/>
              <a:ext cx="58738" cy="103188"/>
            </a:xfrm>
            <a:custGeom>
              <a:avLst/>
              <a:gdLst>
                <a:gd name="T0" fmla="*/ 0 w 26"/>
                <a:gd name="T1" fmla="*/ 45 h 45"/>
                <a:gd name="T2" fmla="*/ 0 w 26"/>
                <a:gd name="T3" fmla="*/ 43 h 45"/>
                <a:gd name="T4" fmla="*/ 1 w 26"/>
                <a:gd name="T5" fmla="*/ 37 h 45"/>
                <a:gd name="T6" fmla="*/ 7 w 26"/>
                <a:gd name="T7" fmla="*/ 19 h 45"/>
                <a:gd name="T8" fmla="*/ 12 w 26"/>
                <a:gd name="T9" fmla="*/ 11 h 45"/>
                <a:gd name="T10" fmla="*/ 18 w 26"/>
                <a:gd name="T11" fmla="*/ 4 h 45"/>
                <a:gd name="T12" fmla="*/ 24 w 26"/>
                <a:gd name="T13" fmla="*/ 0 h 45"/>
                <a:gd name="T14" fmla="*/ 26 w 26"/>
                <a:gd name="T15" fmla="*/ 0 h 45"/>
                <a:gd name="T16" fmla="*/ 25 w 26"/>
                <a:gd name="T17" fmla="*/ 2 h 45"/>
                <a:gd name="T18" fmla="*/ 24 w 26"/>
                <a:gd name="T19" fmla="*/ 4 h 45"/>
                <a:gd name="T20" fmla="*/ 23 w 26"/>
                <a:gd name="T21" fmla="*/ 7 h 45"/>
                <a:gd name="T22" fmla="*/ 16 w 26"/>
                <a:gd name="T23" fmla="*/ 24 h 45"/>
                <a:gd name="T24" fmla="*/ 6 w 26"/>
                <a:gd name="T25" fmla="*/ 39 h 45"/>
                <a:gd name="T26" fmla="*/ 2 w 26"/>
                <a:gd name="T27" fmla="*/ 44 h 45"/>
                <a:gd name="T28" fmla="*/ 0 w 26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5">
                  <a:moveTo>
                    <a:pt x="0" y="45"/>
                  </a:moveTo>
                  <a:cubicBezTo>
                    <a:pt x="0" y="45"/>
                    <a:pt x="0" y="45"/>
                    <a:pt x="0" y="43"/>
                  </a:cubicBezTo>
                  <a:cubicBezTo>
                    <a:pt x="0" y="41"/>
                    <a:pt x="0" y="39"/>
                    <a:pt x="1" y="37"/>
                  </a:cubicBezTo>
                  <a:cubicBezTo>
                    <a:pt x="2" y="32"/>
                    <a:pt x="4" y="25"/>
                    <a:pt x="7" y="19"/>
                  </a:cubicBezTo>
                  <a:cubicBezTo>
                    <a:pt x="9" y="16"/>
                    <a:pt x="10" y="13"/>
                    <a:pt x="12" y="11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20" y="2"/>
                    <a:pt x="22" y="1"/>
                    <a:pt x="24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26" y="0"/>
                    <a:pt x="26" y="0"/>
                    <a:pt x="25" y="2"/>
                  </a:cubicBezTo>
                  <a:cubicBezTo>
                    <a:pt x="25" y="2"/>
                    <a:pt x="24" y="3"/>
                    <a:pt x="24" y="4"/>
                  </a:cubicBezTo>
                  <a:cubicBezTo>
                    <a:pt x="24" y="5"/>
                    <a:pt x="23" y="6"/>
                    <a:pt x="23" y="7"/>
                  </a:cubicBezTo>
                  <a:cubicBezTo>
                    <a:pt x="21" y="12"/>
                    <a:pt x="19" y="18"/>
                    <a:pt x="16" y="24"/>
                  </a:cubicBezTo>
                  <a:cubicBezTo>
                    <a:pt x="13" y="29"/>
                    <a:pt x="9" y="35"/>
                    <a:pt x="6" y="39"/>
                  </a:cubicBezTo>
                  <a:cubicBezTo>
                    <a:pt x="4" y="41"/>
                    <a:pt x="3" y="43"/>
                    <a:pt x="2" y="44"/>
                  </a:cubicBezTo>
                  <a:cubicBezTo>
                    <a:pt x="1" y="45"/>
                    <a:pt x="0" y="45"/>
                    <a:pt x="0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147"/>
            <p:cNvSpPr/>
            <p:nvPr/>
          </p:nvSpPr>
          <p:spPr bwMode="auto">
            <a:xfrm>
              <a:off x="5264150" y="3416301"/>
              <a:ext cx="65088" cy="76200"/>
            </a:xfrm>
            <a:custGeom>
              <a:avLst/>
              <a:gdLst>
                <a:gd name="T0" fmla="*/ 0 w 29"/>
                <a:gd name="T1" fmla="*/ 33 h 33"/>
                <a:gd name="T2" fmla="*/ 1 w 29"/>
                <a:gd name="T3" fmla="*/ 31 h 33"/>
                <a:gd name="T4" fmla="*/ 3 w 29"/>
                <a:gd name="T5" fmla="*/ 27 h 33"/>
                <a:gd name="T6" fmla="*/ 7 w 29"/>
                <a:gd name="T7" fmla="*/ 21 h 33"/>
                <a:gd name="T8" fmla="*/ 12 w 29"/>
                <a:gd name="T9" fmla="*/ 15 h 33"/>
                <a:gd name="T10" fmla="*/ 15 w 29"/>
                <a:gd name="T11" fmla="*/ 12 h 33"/>
                <a:gd name="T12" fmla="*/ 18 w 29"/>
                <a:gd name="T13" fmla="*/ 9 h 33"/>
                <a:gd name="T14" fmla="*/ 23 w 29"/>
                <a:gd name="T15" fmla="*/ 4 h 33"/>
                <a:gd name="T16" fmla="*/ 27 w 29"/>
                <a:gd name="T17" fmla="*/ 1 h 33"/>
                <a:gd name="T18" fmla="*/ 29 w 29"/>
                <a:gd name="T19" fmla="*/ 0 h 33"/>
                <a:gd name="T20" fmla="*/ 29 w 29"/>
                <a:gd name="T21" fmla="*/ 2 h 33"/>
                <a:gd name="T22" fmla="*/ 28 w 29"/>
                <a:gd name="T23" fmla="*/ 7 h 33"/>
                <a:gd name="T24" fmla="*/ 25 w 29"/>
                <a:gd name="T25" fmla="*/ 14 h 33"/>
                <a:gd name="T26" fmla="*/ 20 w 29"/>
                <a:gd name="T27" fmla="*/ 21 h 33"/>
                <a:gd name="T28" fmla="*/ 13 w 29"/>
                <a:gd name="T29" fmla="*/ 27 h 33"/>
                <a:gd name="T30" fmla="*/ 7 w 29"/>
                <a:gd name="T31" fmla="*/ 31 h 33"/>
                <a:gd name="T32" fmla="*/ 2 w 29"/>
                <a:gd name="T33" fmla="*/ 33 h 33"/>
                <a:gd name="T34" fmla="*/ 0 w 29"/>
                <a:gd name="T3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33">
                  <a:moveTo>
                    <a:pt x="0" y="33"/>
                  </a:moveTo>
                  <a:cubicBezTo>
                    <a:pt x="0" y="33"/>
                    <a:pt x="0" y="32"/>
                    <a:pt x="1" y="31"/>
                  </a:cubicBezTo>
                  <a:cubicBezTo>
                    <a:pt x="1" y="30"/>
                    <a:pt x="2" y="28"/>
                    <a:pt x="3" y="27"/>
                  </a:cubicBezTo>
                  <a:cubicBezTo>
                    <a:pt x="4" y="25"/>
                    <a:pt x="6" y="23"/>
                    <a:pt x="7" y="21"/>
                  </a:cubicBezTo>
                  <a:cubicBezTo>
                    <a:pt x="9" y="19"/>
                    <a:pt x="11" y="17"/>
                    <a:pt x="12" y="15"/>
                  </a:cubicBezTo>
                  <a:cubicBezTo>
                    <a:pt x="13" y="14"/>
                    <a:pt x="14" y="13"/>
                    <a:pt x="15" y="12"/>
                  </a:cubicBezTo>
                  <a:cubicBezTo>
                    <a:pt x="16" y="11"/>
                    <a:pt x="17" y="10"/>
                    <a:pt x="18" y="9"/>
                  </a:cubicBezTo>
                  <a:cubicBezTo>
                    <a:pt x="20" y="7"/>
                    <a:pt x="21" y="6"/>
                    <a:pt x="23" y="4"/>
                  </a:cubicBezTo>
                  <a:cubicBezTo>
                    <a:pt x="24" y="3"/>
                    <a:pt x="26" y="2"/>
                    <a:pt x="27" y="1"/>
                  </a:cubicBezTo>
                  <a:cubicBezTo>
                    <a:pt x="28" y="0"/>
                    <a:pt x="29" y="0"/>
                    <a:pt x="29" y="0"/>
                  </a:cubicBezTo>
                  <a:cubicBezTo>
                    <a:pt x="29" y="0"/>
                    <a:pt x="29" y="1"/>
                    <a:pt x="29" y="2"/>
                  </a:cubicBezTo>
                  <a:cubicBezTo>
                    <a:pt x="29" y="3"/>
                    <a:pt x="28" y="5"/>
                    <a:pt x="28" y="7"/>
                  </a:cubicBezTo>
                  <a:cubicBezTo>
                    <a:pt x="27" y="9"/>
                    <a:pt x="26" y="12"/>
                    <a:pt x="25" y="14"/>
                  </a:cubicBezTo>
                  <a:cubicBezTo>
                    <a:pt x="23" y="17"/>
                    <a:pt x="21" y="19"/>
                    <a:pt x="20" y="21"/>
                  </a:cubicBezTo>
                  <a:cubicBezTo>
                    <a:pt x="18" y="23"/>
                    <a:pt x="15" y="25"/>
                    <a:pt x="13" y="27"/>
                  </a:cubicBezTo>
                  <a:cubicBezTo>
                    <a:pt x="11" y="28"/>
                    <a:pt x="9" y="30"/>
                    <a:pt x="7" y="31"/>
                  </a:cubicBezTo>
                  <a:cubicBezTo>
                    <a:pt x="5" y="32"/>
                    <a:pt x="3" y="32"/>
                    <a:pt x="2" y="33"/>
                  </a:cubicBezTo>
                  <a:cubicBezTo>
                    <a:pt x="1" y="33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148"/>
            <p:cNvSpPr/>
            <p:nvPr/>
          </p:nvSpPr>
          <p:spPr bwMode="auto">
            <a:xfrm>
              <a:off x="5246688" y="3370264"/>
              <a:ext cx="209550" cy="287338"/>
            </a:xfrm>
            <a:custGeom>
              <a:avLst/>
              <a:gdLst>
                <a:gd name="T0" fmla="*/ 1 w 91"/>
                <a:gd name="T1" fmla="*/ 53 h 125"/>
                <a:gd name="T2" fmla="*/ 78 w 91"/>
                <a:gd name="T3" fmla="*/ 40 h 125"/>
                <a:gd name="T4" fmla="*/ 0 w 91"/>
                <a:gd name="T5" fmla="*/ 80 h 125"/>
                <a:gd name="T6" fmla="*/ 1 w 91"/>
                <a:gd name="T7" fmla="*/ 5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25">
                  <a:moveTo>
                    <a:pt x="1" y="53"/>
                  </a:moveTo>
                  <a:cubicBezTo>
                    <a:pt x="1" y="53"/>
                    <a:pt x="68" y="0"/>
                    <a:pt x="78" y="40"/>
                  </a:cubicBezTo>
                  <a:cubicBezTo>
                    <a:pt x="91" y="94"/>
                    <a:pt x="69" y="125"/>
                    <a:pt x="0" y="80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149"/>
            <p:cNvSpPr/>
            <p:nvPr/>
          </p:nvSpPr>
          <p:spPr bwMode="auto">
            <a:xfrm>
              <a:off x="5265738" y="3473451"/>
              <a:ext cx="106363" cy="31750"/>
            </a:xfrm>
            <a:custGeom>
              <a:avLst/>
              <a:gdLst>
                <a:gd name="T0" fmla="*/ 0 w 46"/>
                <a:gd name="T1" fmla="*/ 14 h 14"/>
                <a:gd name="T2" fmla="*/ 2 w 46"/>
                <a:gd name="T3" fmla="*/ 12 h 14"/>
                <a:gd name="T4" fmla="*/ 6 w 46"/>
                <a:gd name="T5" fmla="*/ 9 h 14"/>
                <a:gd name="T6" fmla="*/ 21 w 46"/>
                <a:gd name="T7" fmla="*/ 2 h 14"/>
                <a:gd name="T8" fmla="*/ 38 w 46"/>
                <a:gd name="T9" fmla="*/ 1 h 14"/>
                <a:gd name="T10" fmla="*/ 41 w 46"/>
                <a:gd name="T11" fmla="*/ 1 h 14"/>
                <a:gd name="T12" fmla="*/ 44 w 46"/>
                <a:gd name="T13" fmla="*/ 2 h 14"/>
                <a:gd name="T14" fmla="*/ 46 w 46"/>
                <a:gd name="T15" fmla="*/ 4 h 14"/>
                <a:gd name="T16" fmla="*/ 44 w 46"/>
                <a:gd name="T17" fmla="*/ 4 h 14"/>
                <a:gd name="T18" fmla="*/ 41 w 46"/>
                <a:gd name="T19" fmla="*/ 5 h 14"/>
                <a:gd name="T20" fmla="*/ 39 w 46"/>
                <a:gd name="T21" fmla="*/ 6 h 14"/>
                <a:gd name="T22" fmla="*/ 24 w 46"/>
                <a:gd name="T23" fmla="*/ 11 h 14"/>
                <a:gd name="T24" fmla="*/ 8 w 46"/>
                <a:gd name="T25" fmla="*/ 14 h 14"/>
                <a:gd name="T26" fmla="*/ 3 w 46"/>
                <a:gd name="T27" fmla="*/ 14 h 14"/>
                <a:gd name="T28" fmla="*/ 0 w 46"/>
                <a:gd name="T2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">
                  <a:moveTo>
                    <a:pt x="0" y="14"/>
                  </a:moveTo>
                  <a:cubicBezTo>
                    <a:pt x="0" y="14"/>
                    <a:pt x="1" y="13"/>
                    <a:pt x="2" y="12"/>
                  </a:cubicBezTo>
                  <a:cubicBezTo>
                    <a:pt x="3" y="11"/>
                    <a:pt x="4" y="10"/>
                    <a:pt x="6" y="9"/>
                  </a:cubicBezTo>
                  <a:cubicBezTo>
                    <a:pt x="10" y="6"/>
                    <a:pt x="15" y="3"/>
                    <a:pt x="21" y="2"/>
                  </a:cubicBezTo>
                  <a:cubicBezTo>
                    <a:pt x="27" y="0"/>
                    <a:pt x="33" y="0"/>
                    <a:pt x="38" y="1"/>
                  </a:cubicBezTo>
                  <a:cubicBezTo>
                    <a:pt x="39" y="1"/>
                    <a:pt x="40" y="1"/>
                    <a:pt x="41" y="1"/>
                  </a:cubicBezTo>
                  <a:cubicBezTo>
                    <a:pt x="42" y="2"/>
                    <a:pt x="43" y="2"/>
                    <a:pt x="44" y="2"/>
                  </a:cubicBezTo>
                  <a:cubicBezTo>
                    <a:pt x="45" y="3"/>
                    <a:pt x="46" y="4"/>
                    <a:pt x="46" y="4"/>
                  </a:cubicBezTo>
                  <a:cubicBezTo>
                    <a:pt x="46" y="4"/>
                    <a:pt x="45" y="4"/>
                    <a:pt x="44" y="4"/>
                  </a:cubicBezTo>
                  <a:cubicBezTo>
                    <a:pt x="43" y="4"/>
                    <a:pt x="42" y="5"/>
                    <a:pt x="41" y="5"/>
                  </a:cubicBezTo>
                  <a:cubicBezTo>
                    <a:pt x="40" y="5"/>
                    <a:pt x="40" y="6"/>
                    <a:pt x="39" y="6"/>
                  </a:cubicBezTo>
                  <a:cubicBezTo>
                    <a:pt x="35" y="8"/>
                    <a:pt x="29" y="10"/>
                    <a:pt x="24" y="11"/>
                  </a:cubicBezTo>
                  <a:cubicBezTo>
                    <a:pt x="18" y="13"/>
                    <a:pt x="13" y="14"/>
                    <a:pt x="8" y="14"/>
                  </a:cubicBezTo>
                  <a:cubicBezTo>
                    <a:pt x="6" y="14"/>
                    <a:pt x="4" y="14"/>
                    <a:pt x="3" y="14"/>
                  </a:cubicBezTo>
                  <a:cubicBezTo>
                    <a:pt x="1" y="14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150"/>
            <p:cNvSpPr/>
            <p:nvPr/>
          </p:nvSpPr>
          <p:spPr bwMode="auto">
            <a:xfrm>
              <a:off x="5267325" y="3505201"/>
              <a:ext cx="122238" cy="23813"/>
            </a:xfrm>
            <a:custGeom>
              <a:avLst/>
              <a:gdLst>
                <a:gd name="T0" fmla="*/ 0 w 53"/>
                <a:gd name="T1" fmla="*/ 7 h 10"/>
                <a:gd name="T2" fmla="*/ 3 w 53"/>
                <a:gd name="T3" fmla="*/ 6 h 10"/>
                <a:gd name="T4" fmla="*/ 8 w 53"/>
                <a:gd name="T5" fmla="*/ 3 h 10"/>
                <a:gd name="T6" fmla="*/ 27 w 53"/>
                <a:gd name="T7" fmla="*/ 0 h 10"/>
                <a:gd name="T8" fmla="*/ 37 w 53"/>
                <a:gd name="T9" fmla="*/ 0 h 10"/>
                <a:gd name="T10" fmla="*/ 45 w 53"/>
                <a:gd name="T11" fmla="*/ 2 h 10"/>
                <a:gd name="T12" fmla="*/ 51 w 53"/>
                <a:gd name="T13" fmla="*/ 4 h 10"/>
                <a:gd name="T14" fmla="*/ 53 w 53"/>
                <a:gd name="T15" fmla="*/ 6 h 10"/>
                <a:gd name="T16" fmla="*/ 51 w 53"/>
                <a:gd name="T17" fmla="*/ 6 h 10"/>
                <a:gd name="T18" fmla="*/ 48 w 53"/>
                <a:gd name="T19" fmla="*/ 7 h 10"/>
                <a:gd name="T20" fmla="*/ 45 w 53"/>
                <a:gd name="T21" fmla="*/ 7 h 10"/>
                <a:gd name="T22" fmla="*/ 27 w 53"/>
                <a:gd name="T23" fmla="*/ 9 h 10"/>
                <a:gd name="T24" fmla="*/ 9 w 53"/>
                <a:gd name="T25" fmla="*/ 9 h 10"/>
                <a:gd name="T26" fmla="*/ 3 w 53"/>
                <a:gd name="T27" fmla="*/ 7 h 10"/>
                <a:gd name="T28" fmla="*/ 0 w 53"/>
                <a:gd name="T2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0">
                  <a:moveTo>
                    <a:pt x="0" y="7"/>
                  </a:moveTo>
                  <a:cubicBezTo>
                    <a:pt x="0" y="7"/>
                    <a:pt x="1" y="6"/>
                    <a:pt x="3" y="6"/>
                  </a:cubicBezTo>
                  <a:cubicBezTo>
                    <a:pt x="4" y="5"/>
                    <a:pt x="6" y="4"/>
                    <a:pt x="8" y="3"/>
                  </a:cubicBezTo>
                  <a:cubicBezTo>
                    <a:pt x="13" y="1"/>
                    <a:pt x="20" y="0"/>
                    <a:pt x="27" y="0"/>
                  </a:cubicBezTo>
                  <a:cubicBezTo>
                    <a:pt x="30" y="0"/>
                    <a:pt x="33" y="0"/>
                    <a:pt x="37" y="0"/>
                  </a:cubicBezTo>
                  <a:cubicBezTo>
                    <a:pt x="40" y="0"/>
                    <a:pt x="43" y="1"/>
                    <a:pt x="45" y="2"/>
                  </a:cubicBezTo>
                  <a:cubicBezTo>
                    <a:pt x="48" y="2"/>
                    <a:pt x="50" y="3"/>
                    <a:pt x="51" y="4"/>
                  </a:cubicBezTo>
                  <a:cubicBezTo>
                    <a:pt x="53" y="5"/>
                    <a:pt x="53" y="6"/>
                    <a:pt x="53" y="6"/>
                  </a:cubicBezTo>
                  <a:cubicBezTo>
                    <a:pt x="53" y="6"/>
                    <a:pt x="52" y="6"/>
                    <a:pt x="51" y="6"/>
                  </a:cubicBezTo>
                  <a:cubicBezTo>
                    <a:pt x="50" y="6"/>
                    <a:pt x="49" y="6"/>
                    <a:pt x="48" y="7"/>
                  </a:cubicBezTo>
                  <a:cubicBezTo>
                    <a:pt x="47" y="7"/>
                    <a:pt x="46" y="7"/>
                    <a:pt x="45" y="7"/>
                  </a:cubicBezTo>
                  <a:cubicBezTo>
                    <a:pt x="40" y="8"/>
                    <a:pt x="34" y="9"/>
                    <a:pt x="27" y="9"/>
                  </a:cubicBezTo>
                  <a:cubicBezTo>
                    <a:pt x="21" y="10"/>
                    <a:pt x="14" y="9"/>
                    <a:pt x="9" y="9"/>
                  </a:cubicBezTo>
                  <a:cubicBezTo>
                    <a:pt x="6" y="8"/>
                    <a:pt x="4" y="8"/>
                    <a:pt x="3" y="7"/>
                  </a:cubicBezTo>
                  <a:cubicBezTo>
                    <a:pt x="1" y="7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151"/>
            <p:cNvSpPr/>
            <p:nvPr/>
          </p:nvSpPr>
          <p:spPr bwMode="auto">
            <a:xfrm>
              <a:off x="5267325" y="3535364"/>
              <a:ext cx="101600" cy="28575"/>
            </a:xfrm>
            <a:custGeom>
              <a:avLst/>
              <a:gdLst>
                <a:gd name="T0" fmla="*/ 0 w 44"/>
                <a:gd name="T1" fmla="*/ 1 h 12"/>
                <a:gd name="T2" fmla="*/ 2 w 44"/>
                <a:gd name="T3" fmla="*/ 0 h 12"/>
                <a:gd name="T4" fmla="*/ 8 w 44"/>
                <a:gd name="T5" fmla="*/ 0 h 12"/>
                <a:gd name="T6" fmla="*/ 15 w 44"/>
                <a:gd name="T7" fmla="*/ 1 h 12"/>
                <a:gd name="T8" fmla="*/ 23 w 44"/>
                <a:gd name="T9" fmla="*/ 2 h 12"/>
                <a:gd name="T10" fmla="*/ 26 w 44"/>
                <a:gd name="T11" fmla="*/ 3 h 12"/>
                <a:gd name="T12" fmla="*/ 30 w 44"/>
                <a:gd name="T13" fmla="*/ 4 h 12"/>
                <a:gd name="T14" fmla="*/ 37 w 44"/>
                <a:gd name="T15" fmla="*/ 6 h 12"/>
                <a:gd name="T16" fmla="*/ 42 w 44"/>
                <a:gd name="T17" fmla="*/ 8 h 12"/>
                <a:gd name="T18" fmla="*/ 44 w 44"/>
                <a:gd name="T19" fmla="*/ 9 h 12"/>
                <a:gd name="T20" fmla="*/ 42 w 44"/>
                <a:gd name="T21" fmla="*/ 10 h 12"/>
                <a:gd name="T22" fmla="*/ 37 w 44"/>
                <a:gd name="T23" fmla="*/ 12 h 12"/>
                <a:gd name="T24" fmla="*/ 29 w 44"/>
                <a:gd name="T25" fmla="*/ 12 h 12"/>
                <a:gd name="T26" fmla="*/ 21 w 44"/>
                <a:gd name="T27" fmla="*/ 12 h 12"/>
                <a:gd name="T28" fmla="*/ 12 w 44"/>
                <a:gd name="T29" fmla="*/ 9 h 12"/>
                <a:gd name="T30" fmla="*/ 6 w 44"/>
                <a:gd name="T31" fmla="*/ 5 h 12"/>
                <a:gd name="T32" fmla="*/ 2 w 44"/>
                <a:gd name="T33" fmla="*/ 2 h 12"/>
                <a:gd name="T34" fmla="*/ 0 w 44"/>
                <a:gd name="T3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2">
                  <a:moveTo>
                    <a:pt x="0" y="1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0" y="0"/>
                    <a:pt x="12" y="0"/>
                    <a:pt x="15" y="1"/>
                  </a:cubicBezTo>
                  <a:cubicBezTo>
                    <a:pt x="17" y="1"/>
                    <a:pt x="20" y="2"/>
                    <a:pt x="23" y="2"/>
                  </a:cubicBezTo>
                  <a:cubicBezTo>
                    <a:pt x="24" y="3"/>
                    <a:pt x="25" y="3"/>
                    <a:pt x="26" y="3"/>
                  </a:cubicBezTo>
                  <a:cubicBezTo>
                    <a:pt x="28" y="3"/>
                    <a:pt x="29" y="4"/>
                    <a:pt x="30" y="4"/>
                  </a:cubicBezTo>
                  <a:cubicBezTo>
                    <a:pt x="33" y="5"/>
                    <a:pt x="35" y="5"/>
                    <a:pt x="37" y="6"/>
                  </a:cubicBezTo>
                  <a:cubicBezTo>
                    <a:pt x="39" y="7"/>
                    <a:pt x="40" y="7"/>
                    <a:pt x="42" y="8"/>
                  </a:cubicBezTo>
                  <a:cubicBezTo>
                    <a:pt x="43" y="8"/>
                    <a:pt x="44" y="9"/>
                    <a:pt x="44" y="9"/>
                  </a:cubicBezTo>
                  <a:cubicBezTo>
                    <a:pt x="44" y="9"/>
                    <a:pt x="43" y="9"/>
                    <a:pt x="42" y="10"/>
                  </a:cubicBezTo>
                  <a:cubicBezTo>
                    <a:pt x="41" y="10"/>
                    <a:pt x="39" y="11"/>
                    <a:pt x="37" y="12"/>
                  </a:cubicBezTo>
                  <a:cubicBezTo>
                    <a:pt x="34" y="12"/>
                    <a:pt x="32" y="12"/>
                    <a:pt x="29" y="12"/>
                  </a:cubicBezTo>
                  <a:cubicBezTo>
                    <a:pt x="26" y="12"/>
                    <a:pt x="23" y="12"/>
                    <a:pt x="21" y="12"/>
                  </a:cubicBezTo>
                  <a:cubicBezTo>
                    <a:pt x="18" y="11"/>
                    <a:pt x="15" y="10"/>
                    <a:pt x="12" y="9"/>
                  </a:cubicBezTo>
                  <a:cubicBezTo>
                    <a:pt x="10" y="8"/>
                    <a:pt x="8" y="7"/>
                    <a:pt x="6" y="5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152"/>
            <p:cNvSpPr/>
            <p:nvPr/>
          </p:nvSpPr>
          <p:spPr bwMode="auto">
            <a:xfrm>
              <a:off x="5199063" y="3524251"/>
              <a:ext cx="246063" cy="227013"/>
            </a:xfrm>
            <a:custGeom>
              <a:avLst/>
              <a:gdLst>
                <a:gd name="T0" fmla="*/ 27 w 107"/>
                <a:gd name="T1" fmla="*/ 0 h 99"/>
                <a:gd name="T2" fmla="*/ 78 w 107"/>
                <a:gd name="T3" fmla="*/ 61 h 99"/>
                <a:gd name="T4" fmla="*/ 4 w 107"/>
                <a:gd name="T5" fmla="*/ 13 h 99"/>
                <a:gd name="T6" fmla="*/ 27 w 107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99">
                  <a:moveTo>
                    <a:pt x="27" y="0"/>
                  </a:moveTo>
                  <a:cubicBezTo>
                    <a:pt x="27" y="0"/>
                    <a:pt x="107" y="32"/>
                    <a:pt x="78" y="61"/>
                  </a:cubicBezTo>
                  <a:cubicBezTo>
                    <a:pt x="38" y="99"/>
                    <a:pt x="0" y="96"/>
                    <a:pt x="4" y="13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153"/>
            <p:cNvSpPr/>
            <p:nvPr/>
          </p:nvSpPr>
          <p:spPr bwMode="auto">
            <a:xfrm>
              <a:off x="5259388" y="3548064"/>
              <a:ext cx="73025" cy="77788"/>
            </a:xfrm>
            <a:custGeom>
              <a:avLst/>
              <a:gdLst>
                <a:gd name="T0" fmla="*/ 0 w 32"/>
                <a:gd name="T1" fmla="*/ 0 h 34"/>
                <a:gd name="T2" fmla="*/ 2 w 32"/>
                <a:gd name="T3" fmla="*/ 0 h 34"/>
                <a:gd name="T4" fmla="*/ 7 w 32"/>
                <a:gd name="T5" fmla="*/ 2 h 34"/>
                <a:gd name="T6" fmla="*/ 21 w 32"/>
                <a:gd name="T7" fmla="*/ 12 h 34"/>
                <a:gd name="T8" fmla="*/ 31 w 32"/>
                <a:gd name="T9" fmla="*/ 26 h 34"/>
                <a:gd name="T10" fmla="*/ 32 w 32"/>
                <a:gd name="T11" fmla="*/ 29 h 34"/>
                <a:gd name="T12" fmla="*/ 32 w 32"/>
                <a:gd name="T13" fmla="*/ 31 h 34"/>
                <a:gd name="T14" fmla="*/ 32 w 32"/>
                <a:gd name="T15" fmla="*/ 34 h 34"/>
                <a:gd name="T16" fmla="*/ 30 w 32"/>
                <a:gd name="T17" fmla="*/ 32 h 34"/>
                <a:gd name="T18" fmla="*/ 28 w 32"/>
                <a:gd name="T19" fmla="*/ 31 h 34"/>
                <a:gd name="T20" fmla="*/ 26 w 32"/>
                <a:gd name="T21" fmla="*/ 29 h 34"/>
                <a:gd name="T22" fmla="*/ 14 w 32"/>
                <a:gd name="T23" fmla="*/ 19 h 34"/>
                <a:gd name="T24" fmla="*/ 4 w 32"/>
                <a:gd name="T25" fmla="*/ 7 h 34"/>
                <a:gd name="T26" fmla="*/ 1 w 32"/>
                <a:gd name="T27" fmla="*/ 2 h 34"/>
                <a:gd name="T28" fmla="*/ 0 w 32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4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4" y="1"/>
                    <a:pt x="5" y="1"/>
                    <a:pt x="7" y="2"/>
                  </a:cubicBezTo>
                  <a:cubicBezTo>
                    <a:pt x="12" y="4"/>
                    <a:pt x="17" y="8"/>
                    <a:pt x="21" y="12"/>
                  </a:cubicBezTo>
                  <a:cubicBezTo>
                    <a:pt x="25" y="16"/>
                    <a:pt x="29" y="21"/>
                    <a:pt x="31" y="26"/>
                  </a:cubicBezTo>
                  <a:cubicBezTo>
                    <a:pt x="31" y="27"/>
                    <a:pt x="31" y="28"/>
                    <a:pt x="32" y="29"/>
                  </a:cubicBezTo>
                  <a:cubicBezTo>
                    <a:pt x="32" y="30"/>
                    <a:pt x="32" y="31"/>
                    <a:pt x="32" y="31"/>
                  </a:cubicBezTo>
                  <a:cubicBezTo>
                    <a:pt x="32" y="33"/>
                    <a:pt x="32" y="34"/>
                    <a:pt x="32" y="34"/>
                  </a:cubicBezTo>
                  <a:cubicBezTo>
                    <a:pt x="32" y="34"/>
                    <a:pt x="31" y="33"/>
                    <a:pt x="30" y="32"/>
                  </a:cubicBezTo>
                  <a:cubicBezTo>
                    <a:pt x="30" y="32"/>
                    <a:pt x="29" y="31"/>
                    <a:pt x="28" y="31"/>
                  </a:cubicBezTo>
                  <a:cubicBezTo>
                    <a:pt x="28" y="30"/>
                    <a:pt x="27" y="30"/>
                    <a:pt x="26" y="29"/>
                  </a:cubicBezTo>
                  <a:cubicBezTo>
                    <a:pt x="23" y="26"/>
                    <a:pt x="18" y="23"/>
                    <a:pt x="14" y="19"/>
                  </a:cubicBezTo>
                  <a:cubicBezTo>
                    <a:pt x="10" y="15"/>
                    <a:pt x="6" y="10"/>
                    <a:pt x="4" y="7"/>
                  </a:cubicBezTo>
                  <a:cubicBezTo>
                    <a:pt x="3" y="5"/>
                    <a:pt x="2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154"/>
            <p:cNvSpPr/>
            <p:nvPr/>
          </p:nvSpPr>
          <p:spPr bwMode="auto">
            <a:xfrm>
              <a:off x="5246688" y="3556001"/>
              <a:ext cx="65088" cy="103188"/>
            </a:xfrm>
            <a:custGeom>
              <a:avLst/>
              <a:gdLst>
                <a:gd name="T0" fmla="*/ 0 w 28"/>
                <a:gd name="T1" fmla="*/ 0 h 45"/>
                <a:gd name="T2" fmla="*/ 2 w 28"/>
                <a:gd name="T3" fmla="*/ 2 h 45"/>
                <a:gd name="T4" fmla="*/ 7 w 28"/>
                <a:gd name="T5" fmla="*/ 5 h 45"/>
                <a:gd name="T6" fmla="*/ 19 w 28"/>
                <a:gd name="T7" fmla="*/ 19 h 45"/>
                <a:gd name="T8" fmla="*/ 24 w 28"/>
                <a:gd name="T9" fmla="*/ 28 h 45"/>
                <a:gd name="T10" fmla="*/ 27 w 28"/>
                <a:gd name="T11" fmla="*/ 36 h 45"/>
                <a:gd name="T12" fmla="*/ 27 w 28"/>
                <a:gd name="T13" fmla="*/ 43 h 45"/>
                <a:gd name="T14" fmla="*/ 27 w 28"/>
                <a:gd name="T15" fmla="*/ 45 h 45"/>
                <a:gd name="T16" fmla="*/ 26 w 28"/>
                <a:gd name="T17" fmla="*/ 43 h 45"/>
                <a:gd name="T18" fmla="*/ 24 w 28"/>
                <a:gd name="T19" fmla="*/ 41 h 45"/>
                <a:gd name="T20" fmla="*/ 22 w 28"/>
                <a:gd name="T21" fmla="*/ 39 h 45"/>
                <a:gd name="T22" fmla="*/ 11 w 28"/>
                <a:gd name="T23" fmla="*/ 25 h 45"/>
                <a:gd name="T24" fmla="*/ 2 w 28"/>
                <a:gd name="T25" fmla="*/ 9 h 45"/>
                <a:gd name="T26" fmla="*/ 0 w 28"/>
                <a:gd name="T27" fmla="*/ 3 h 45"/>
                <a:gd name="T28" fmla="*/ 0 w 28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45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2"/>
                    <a:pt x="5" y="4"/>
                    <a:pt x="7" y="5"/>
                  </a:cubicBezTo>
                  <a:cubicBezTo>
                    <a:pt x="11" y="9"/>
                    <a:pt x="15" y="14"/>
                    <a:pt x="19" y="19"/>
                  </a:cubicBezTo>
                  <a:cubicBezTo>
                    <a:pt x="21" y="22"/>
                    <a:pt x="23" y="25"/>
                    <a:pt x="24" y="28"/>
                  </a:cubicBezTo>
                  <a:cubicBezTo>
                    <a:pt x="25" y="31"/>
                    <a:pt x="26" y="34"/>
                    <a:pt x="27" y="36"/>
                  </a:cubicBezTo>
                  <a:cubicBezTo>
                    <a:pt x="27" y="39"/>
                    <a:pt x="28" y="41"/>
                    <a:pt x="27" y="43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6" y="45"/>
                    <a:pt x="26" y="43"/>
                  </a:cubicBezTo>
                  <a:cubicBezTo>
                    <a:pt x="25" y="43"/>
                    <a:pt x="25" y="42"/>
                    <a:pt x="24" y="41"/>
                  </a:cubicBezTo>
                  <a:cubicBezTo>
                    <a:pt x="23" y="41"/>
                    <a:pt x="23" y="40"/>
                    <a:pt x="22" y="39"/>
                  </a:cubicBezTo>
                  <a:cubicBezTo>
                    <a:pt x="19" y="35"/>
                    <a:pt x="15" y="30"/>
                    <a:pt x="11" y="25"/>
                  </a:cubicBezTo>
                  <a:cubicBezTo>
                    <a:pt x="7" y="19"/>
                    <a:pt x="4" y="13"/>
                    <a:pt x="2" y="9"/>
                  </a:cubicBezTo>
                  <a:cubicBezTo>
                    <a:pt x="1" y="6"/>
                    <a:pt x="1" y="4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155"/>
            <p:cNvSpPr/>
            <p:nvPr/>
          </p:nvSpPr>
          <p:spPr bwMode="auto">
            <a:xfrm>
              <a:off x="5229225" y="3563939"/>
              <a:ext cx="38100" cy="95250"/>
            </a:xfrm>
            <a:custGeom>
              <a:avLst/>
              <a:gdLst>
                <a:gd name="T0" fmla="*/ 2 w 17"/>
                <a:gd name="T1" fmla="*/ 0 h 42"/>
                <a:gd name="T2" fmla="*/ 3 w 17"/>
                <a:gd name="T3" fmla="*/ 2 h 42"/>
                <a:gd name="T4" fmla="*/ 6 w 17"/>
                <a:gd name="T5" fmla="*/ 7 h 42"/>
                <a:gd name="T6" fmla="*/ 9 w 17"/>
                <a:gd name="T7" fmla="*/ 13 h 42"/>
                <a:gd name="T8" fmla="*/ 12 w 17"/>
                <a:gd name="T9" fmla="*/ 21 h 42"/>
                <a:gd name="T10" fmla="*/ 13 w 17"/>
                <a:gd name="T11" fmla="*/ 24 h 42"/>
                <a:gd name="T12" fmla="*/ 14 w 17"/>
                <a:gd name="T13" fmla="*/ 28 h 42"/>
                <a:gd name="T14" fmla="*/ 15 w 17"/>
                <a:gd name="T15" fmla="*/ 35 h 42"/>
                <a:gd name="T16" fmla="*/ 16 w 17"/>
                <a:gd name="T17" fmla="*/ 40 h 42"/>
                <a:gd name="T18" fmla="*/ 17 w 17"/>
                <a:gd name="T19" fmla="*/ 42 h 42"/>
                <a:gd name="T20" fmla="*/ 15 w 17"/>
                <a:gd name="T21" fmla="*/ 41 h 42"/>
                <a:gd name="T22" fmla="*/ 10 w 17"/>
                <a:gd name="T23" fmla="*/ 37 h 42"/>
                <a:gd name="T24" fmla="*/ 6 w 17"/>
                <a:gd name="T25" fmla="*/ 31 h 42"/>
                <a:gd name="T26" fmla="*/ 2 w 17"/>
                <a:gd name="T27" fmla="*/ 24 h 42"/>
                <a:gd name="T28" fmla="*/ 1 w 17"/>
                <a:gd name="T29" fmla="*/ 15 h 42"/>
                <a:gd name="T30" fmla="*/ 0 w 17"/>
                <a:gd name="T31" fmla="*/ 8 h 42"/>
                <a:gd name="T32" fmla="*/ 1 w 17"/>
                <a:gd name="T33" fmla="*/ 3 h 42"/>
                <a:gd name="T34" fmla="*/ 2 w 17"/>
                <a:gd name="T3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2">
                  <a:moveTo>
                    <a:pt x="2" y="0"/>
                  </a:moveTo>
                  <a:cubicBezTo>
                    <a:pt x="2" y="0"/>
                    <a:pt x="2" y="1"/>
                    <a:pt x="3" y="2"/>
                  </a:cubicBezTo>
                  <a:cubicBezTo>
                    <a:pt x="4" y="3"/>
                    <a:pt x="5" y="5"/>
                    <a:pt x="6" y="7"/>
                  </a:cubicBezTo>
                  <a:cubicBezTo>
                    <a:pt x="7" y="9"/>
                    <a:pt x="8" y="11"/>
                    <a:pt x="9" y="13"/>
                  </a:cubicBezTo>
                  <a:cubicBezTo>
                    <a:pt x="10" y="16"/>
                    <a:pt x="11" y="18"/>
                    <a:pt x="12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3" y="26"/>
                    <a:pt x="13" y="27"/>
                    <a:pt x="14" y="28"/>
                  </a:cubicBezTo>
                  <a:cubicBezTo>
                    <a:pt x="14" y="30"/>
                    <a:pt x="15" y="33"/>
                    <a:pt x="15" y="35"/>
                  </a:cubicBezTo>
                  <a:cubicBezTo>
                    <a:pt x="16" y="37"/>
                    <a:pt x="16" y="39"/>
                    <a:pt x="16" y="40"/>
                  </a:cubicBezTo>
                  <a:cubicBezTo>
                    <a:pt x="17" y="41"/>
                    <a:pt x="17" y="42"/>
                    <a:pt x="17" y="42"/>
                  </a:cubicBezTo>
                  <a:cubicBezTo>
                    <a:pt x="17" y="42"/>
                    <a:pt x="16" y="42"/>
                    <a:pt x="15" y="41"/>
                  </a:cubicBezTo>
                  <a:cubicBezTo>
                    <a:pt x="14" y="40"/>
                    <a:pt x="12" y="39"/>
                    <a:pt x="10" y="37"/>
                  </a:cubicBezTo>
                  <a:cubicBezTo>
                    <a:pt x="9" y="36"/>
                    <a:pt x="7" y="34"/>
                    <a:pt x="6" y="31"/>
                  </a:cubicBezTo>
                  <a:cubicBezTo>
                    <a:pt x="5" y="29"/>
                    <a:pt x="3" y="26"/>
                    <a:pt x="2" y="24"/>
                  </a:cubicBezTo>
                  <a:cubicBezTo>
                    <a:pt x="2" y="21"/>
                    <a:pt x="1" y="18"/>
                    <a:pt x="1" y="15"/>
                  </a:cubicBezTo>
                  <a:cubicBezTo>
                    <a:pt x="0" y="13"/>
                    <a:pt x="0" y="10"/>
                    <a:pt x="0" y="8"/>
                  </a:cubicBezTo>
                  <a:cubicBezTo>
                    <a:pt x="0" y="6"/>
                    <a:pt x="1" y="4"/>
                    <a:pt x="1" y="3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156"/>
            <p:cNvSpPr/>
            <p:nvPr/>
          </p:nvSpPr>
          <p:spPr bwMode="auto">
            <a:xfrm>
              <a:off x="5018088" y="3519489"/>
              <a:ext cx="252413" cy="227013"/>
            </a:xfrm>
            <a:custGeom>
              <a:avLst/>
              <a:gdLst>
                <a:gd name="T0" fmla="*/ 97 w 110"/>
                <a:gd name="T1" fmla="*/ 14 h 99"/>
                <a:gd name="T2" fmla="*/ 70 w 110"/>
                <a:gd name="T3" fmla="*/ 88 h 99"/>
                <a:gd name="T4" fmla="*/ 74 w 110"/>
                <a:gd name="T5" fmla="*/ 0 h 99"/>
                <a:gd name="T6" fmla="*/ 97 w 110"/>
                <a:gd name="T7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99">
                  <a:moveTo>
                    <a:pt x="97" y="14"/>
                  </a:moveTo>
                  <a:cubicBezTo>
                    <a:pt x="97" y="14"/>
                    <a:pt x="110" y="99"/>
                    <a:pt x="70" y="88"/>
                  </a:cubicBezTo>
                  <a:cubicBezTo>
                    <a:pt x="17" y="73"/>
                    <a:pt x="0" y="39"/>
                    <a:pt x="74" y="0"/>
                  </a:cubicBezTo>
                  <a:lnTo>
                    <a:pt x="97" y="1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157"/>
            <p:cNvSpPr/>
            <p:nvPr/>
          </p:nvSpPr>
          <p:spPr bwMode="auto">
            <a:xfrm>
              <a:off x="5189538" y="3560764"/>
              <a:ext cx="34925" cy="103188"/>
            </a:xfrm>
            <a:custGeom>
              <a:avLst/>
              <a:gdLst>
                <a:gd name="T0" fmla="*/ 13 w 15"/>
                <a:gd name="T1" fmla="*/ 0 h 45"/>
                <a:gd name="T2" fmla="*/ 14 w 15"/>
                <a:gd name="T3" fmla="*/ 2 h 45"/>
                <a:gd name="T4" fmla="*/ 14 w 15"/>
                <a:gd name="T5" fmla="*/ 8 h 45"/>
                <a:gd name="T6" fmla="*/ 13 w 15"/>
                <a:gd name="T7" fmla="*/ 24 h 45"/>
                <a:gd name="T8" fmla="*/ 6 w 15"/>
                <a:gd name="T9" fmla="*/ 39 h 45"/>
                <a:gd name="T10" fmla="*/ 4 w 15"/>
                <a:gd name="T11" fmla="*/ 42 h 45"/>
                <a:gd name="T12" fmla="*/ 2 w 15"/>
                <a:gd name="T13" fmla="*/ 43 h 45"/>
                <a:gd name="T14" fmla="*/ 0 w 15"/>
                <a:gd name="T15" fmla="*/ 45 h 45"/>
                <a:gd name="T16" fmla="*/ 0 w 15"/>
                <a:gd name="T17" fmla="*/ 42 h 45"/>
                <a:gd name="T18" fmla="*/ 1 w 15"/>
                <a:gd name="T19" fmla="*/ 40 h 45"/>
                <a:gd name="T20" fmla="*/ 1 w 15"/>
                <a:gd name="T21" fmla="*/ 37 h 45"/>
                <a:gd name="T22" fmla="*/ 4 w 15"/>
                <a:gd name="T23" fmla="*/ 22 h 45"/>
                <a:gd name="T24" fmla="*/ 9 w 15"/>
                <a:gd name="T25" fmla="*/ 7 h 45"/>
                <a:gd name="T26" fmla="*/ 12 w 15"/>
                <a:gd name="T27" fmla="*/ 2 h 45"/>
                <a:gd name="T28" fmla="*/ 13 w 15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5">
                  <a:moveTo>
                    <a:pt x="13" y="0"/>
                  </a:moveTo>
                  <a:cubicBezTo>
                    <a:pt x="13" y="0"/>
                    <a:pt x="13" y="1"/>
                    <a:pt x="14" y="2"/>
                  </a:cubicBezTo>
                  <a:cubicBezTo>
                    <a:pt x="14" y="3"/>
                    <a:pt x="14" y="5"/>
                    <a:pt x="14" y="8"/>
                  </a:cubicBezTo>
                  <a:cubicBezTo>
                    <a:pt x="15" y="12"/>
                    <a:pt x="15" y="18"/>
                    <a:pt x="13" y="24"/>
                  </a:cubicBezTo>
                  <a:cubicBezTo>
                    <a:pt x="12" y="30"/>
                    <a:pt x="9" y="36"/>
                    <a:pt x="6" y="39"/>
                  </a:cubicBezTo>
                  <a:cubicBezTo>
                    <a:pt x="5" y="40"/>
                    <a:pt x="4" y="41"/>
                    <a:pt x="4" y="42"/>
                  </a:cubicBezTo>
                  <a:cubicBezTo>
                    <a:pt x="3" y="43"/>
                    <a:pt x="2" y="43"/>
                    <a:pt x="2" y="43"/>
                  </a:cubicBezTo>
                  <a:cubicBezTo>
                    <a:pt x="0" y="44"/>
                    <a:pt x="0" y="45"/>
                    <a:pt x="0" y="45"/>
                  </a:cubicBezTo>
                  <a:cubicBezTo>
                    <a:pt x="0" y="45"/>
                    <a:pt x="0" y="44"/>
                    <a:pt x="0" y="42"/>
                  </a:cubicBezTo>
                  <a:cubicBezTo>
                    <a:pt x="0" y="42"/>
                    <a:pt x="0" y="41"/>
                    <a:pt x="1" y="40"/>
                  </a:cubicBezTo>
                  <a:cubicBezTo>
                    <a:pt x="1" y="39"/>
                    <a:pt x="1" y="38"/>
                    <a:pt x="1" y="37"/>
                  </a:cubicBezTo>
                  <a:cubicBezTo>
                    <a:pt x="2" y="33"/>
                    <a:pt x="3" y="27"/>
                    <a:pt x="4" y="22"/>
                  </a:cubicBezTo>
                  <a:cubicBezTo>
                    <a:pt x="5" y="16"/>
                    <a:pt x="7" y="11"/>
                    <a:pt x="9" y="7"/>
                  </a:cubicBezTo>
                  <a:cubicBezTo>
                    <a:pt x="10" y="5"/>
                    <a:pt x="11" y="3"/>
                    <a:pt x="12" y="2"/>
                  </a:cubicBezTo>
                  <a:cubicBezTo>
                    <a:pt x="12" y="1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158"/>
            <p:cNvSpPr/>
            <p:nvPr/>
          </p:nvSpPr>
          <p:spPr bwMode="auto">
            <a:xfrm>
              <a:off x="5146675" y="3556001"/>
              <a:ext cx="57150" cy="106363"/>
            </a:xfrm>
            <a:custGeom>
              <a:avLst/>
              <a:gdLst>
                <a:gd name="T0" fmla="*/ 25 w 25"/>
                <a:gd name="T1" fmla="*/ 0 h 46"/>
                <a:gd name="T2" fmla="*/ 25 w 25"/>
                <a:gd name="T3" fmla="*/ 2 h 46"/>
                <a:gd name="T4" fmla="*/ 25 w 25"/>
                <a:gd name="T5" fmla="*/ 8 h 46"/>
                <a:gd name="T6" fmla="*/ 19 w 25"/>
                <a:gd name="T7" fmla="*/ 26 h 46"/>
                <a:gd name="T8" fmla="*/ 14 w 25"/>
                <a:gd name="T9" fmla="*/ 35 h 46"/>
                <a:gd name="T10" fmla="*/ 8 w 25"/>
                <a:gd name="T11" fmla="*/ 41 h 46"/>
                <a:gd name="T12" fmla="*/ 3 w 25"/>
                <a:gd name="T13" fmla="*/ 45 h 46"/>
                <a:gd name="T14" fmla="*/ 0 w 25"/>
                <a:gd name="T15" fmla="*/ 46 h 46"/>
                <a:gd name="T16" fmla="*/ 1 w 25"/>
                <a:gd name="T17" fmla="*/ 44 h 46"/>
                <a:gd name="T18" fmla="*/ 2 w 25"/>
                <a:gd name="T19" fmla="*/ 41 h 46"/>
                <a:gd name="T20" fmla="*/ 3 w 25"/>
                <a:gd name="T21" fmla="*/ 38 h 46"/>
                <a:gd name="T22" fmla="*/ 10 w 25"/>
                <a:gd name="T23" fmla="*/ 22 h 46"/>
                <a:gd name="T24" fmla="*/ 20 w 25"/>
                <a:gd name="T25" fmla="*/ 6 h 46"/>
                <a:gd name="T26" fmla="*/ 24 w 25"/>
                <a:gd name="T27" fmla="*/ 1 h 46"/>
                <a:gd name="T28" fmla="*/ 25 w 25"/>
                <a:gd name="T2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46">
                  <a:moveTo>
                    <a:pt x="25" y="0"/>
                  </a:moveTo>
                  <a:cubicBezTo>
                    <a:pt x="25" y="0"/>
                    <a:pt x="25" y="1"/>
                    <a:pt x="25" y="2"/>
                  </a:cubicBezTo>
                  <a:cubicBezTo>
                    <a:pt x="25" y="4"/>
                    <a:pt x="25" y="6"/>
                    <a:pt x="25" y="8"/>
                  </a:cubicBezTo>
                  <a:cubicBezTo>
                    <a:pt x="24" y="13"/>
                    <a:pt x="22" y="20"/>
                    <a:pt x="19" y="26"/>
                  </a:cubicBezTo>
                  <a:cubicBezTo>
                    <a:pt x="17" y="29"/>
                    <a:pt x="15" y="32"/>
                    <a:pt x="14" y="35"/>
                  </a:cubicBezTo>
                  <a:cubicBezTo>
                    <a:pt x="12" y="37"/>
                    <a:pt x="10" y="39"/>
                    <a:pt x="8" y="41"/>
                  </a:cubicBezTo>
                  <a:cubicBezTo>
                    <a:pt x="6" y="43"/>
                    <a:pt x="4" y="44"/>
                    <a:pt x="3" y="45"/>
                  </a:cubicBezTo>
                  <a:cubicBezTo>
                    <a:pt x="1" y="46"/>
                    <a:pt x="0" y="46"/>
                    <a:pt x="0" y="46"/>
                  </a:cubicBezTo>
                  <a:cubicBezTo>
                    <a:pt x="0" y="46"/>
                    <a:pt x="0" y="45"/>
                    <a:pt x="1" y="44"/>
                  </a:cubicBezTo>
                  <a:cubicBezTo>
                    <a:pt x="1" y="43"/>
                    <a:pt x="2" y="42"/>
                    <a:pt x="2" y="41"/>
                  </a:cubicBezTo>
                  <a:cubicBezTo>
                    <a:pt x="2" y="40"/>
                    <a:pt x="3" y="39"/>
                    <a:pt x="3" y="38"/>
                  </a:cubicBezTo>
                  <a:cubicBezTo>
                    <a:pt x="5" y="34"/>
                    <a:pt x="7" y="28"/>
                    <a:pt x="10" y="22"/>
                  </a:cubicBezTo>
                  <a:cubicBezTo>
                    <a:pt x="13" y="16"/>
                    <a:pt x="16" y="10"/>
                    <a:pt x="20" y="6"/>
                  </a:cubicBezTo>
                  <a:cubicBezTo>
                    <a:pt x="21" y="4"/>
                    <a:pt x="23" y="2"/>
                    <a:pt x="24" y="1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159"/>
            <p:cNvSpPr/>
            <p:nvPr/>
          </p:nvSpPr>
          <p:spPr bwMode="auto">
            <a:xfrm>
              <a:off x="5126038" y="3548064"/>
              <a:ext cx="66675" cy="77788"/>
            </a:xfrm>
            <a:custGeom>
              <a:avLst/>
              <a:gdLst>
                <a:gd name="T0" fmla="*/ 29 w 29"/>
                <a:gd name="T1" fmla="*/ 0 h 34"/>
                <a:gd name="T2" fmla="*/ 28 w 29"/>
                <a:gd name="T3" fmla="*/ 2 h 34"/>
                <a:gd name="T4" fmla="*/ 25 w 29"/>
                <a:gd name="T5" fmla="*/ 7 h 34"/>
                <a:gd name="T6" fmla="*/ 21 w 29"/>
                <a:gd name="T7" fmla="*/ 13 h 34"/>
                <a:gd name="T8" fmla="*/ 16 w 29"/>
                <a:gd name="T9" fmla="*/ 19 h 34"/>
                <a:gd name="T10" fmla="*/ 14 w 29"/>
                <a:gd name="T11" fmla="*/ 22 h 34"/>
                <a:gd name="T12" fmla="*/ 11 w 29"/>
                <a:gd name="T13" fmla="*/ 24 h 34"/>
                <a:gd name="T14" fmla="*/ 6 w 29"/>
                <a:gd name="T15" fmla="*/ 29 h 34"/>
                <a:gd name="T16" fmla="*/ 2 w 29"/>
                <a:gd name="T17" fmla="*/ 33 h 34"/>
                <a:gd name="T18" fmla="*/ 0 w 29"/>
                <a:gd name="T19" fmla="*/ 34 h 34"/>
                <a:gd name="T20" fmla="*/ 0 w 29"/>
                <a:gd name="T21" fmla="*/ 32 h 34"/>
                <a:gd name="T22" fmla="*/ 1 w 29"/>
                <a:gd name="T23" fmla="*/ 26 h 34"/>
                <a:gd name="T24" fmla="*/ 4 w 29"/>
                <a:gd name="T25" fmla="*/ 19 h 34"/>
                <a:gd name="T26" fmla="*/ 9 w 29"/>
                <a:gd name="T27" fmla="*/ 12 h 34"/>
                <a:gd name="T28" fmla="*/ 15 w 29"/>
                <a:gd name="T29" fmla="*/ 7 h 34"/>
                <a:gd name="T30" fmla="*/ 21 w 29"/>
                <a:gd name="T31" fmla="*/ 3 h 34"/>
                <a:gd name="T32" fmla="*/ 27 w 29"/>
                <a:gd name="T33" fmla="*/ 1 h 34"/>
                <a:gd name="T34" fmla="*/ 29 w 29"/>
                <a:gd name="T3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34">
                  <a:moveTo>
                    <a:pt x="29" y="0"/>
                  </a:moveTo>
                  <a:cubicBezTo>
                    <a:pt x="29" y="0"/>
                    <a:pt x="28" y="1"/>
                    <a:pt x="28" y="2"/>
                  </a:cubicBezTo>
                  <a:cubicBezTo>
                    <a:pt x="27" y="3"/>
                    <a:pt x="26" y="5"/>
                    <a:pt x="25" y="7"/>
                  </a:cubicBezTo>
                  <a:cubicBezTo>
                    <a:pt x="24" y="9"/>
                    <a:pt x="23" y="11"/>
                    <a:pt x="21" y="13"/>
                  </a:cubicBezTo>
                  <a:cubicBezTo>
                    <a:pt x="20" y="15"/>
                    <a:pt x="18" y="17"/>
                    <a:pt x="16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3"/>
                    <a:pt x="12" y="24"/>
                    <a:pt x="11" y="24"/>
                  </a:cubicBezTo>
                  <a:cubicBezTo>
                    <a:pt x="9" y="26"/>
                    <a:pt x="7" y="28"/>
                    <a:pt x="6" y="29"/>
                  </a:cubicBezTo>
                  <a:cubicBezTo>
                    <a:pt x="4" y="31"/>
                    <a:pt x="3" y="32"/>
                    <a:pt x="2" y="33"/>
                  </a:cubicBezTo>
                  <a:cubicBezTo>
                    <a:pt x="1" y="33"/>
                    <a:pt x="0" y="34"/>
                    <a:pt x="0" y="34"/>
                  </a:cubicBezTo>
                  <a:cubicBezTo>
                    <a:pt x="0" y="34"/>
                    <a:pt x="0" y="33"/>
                    <a:pt x="0" y="32"/>
                  </a:cubicBezTo>
                  <a:cubicBezTo>
                    <a:pt x="0" y="30"/>
                    <a:pt x="1" y="29"/>
                    <a:pt x="1" y="26"/>
                  </a:cubicBezTo>
                  <a:cubicBezTo>
                    <a:pt x="2" y="24"/>
                    <a:pt x="3" y="22"/>
                    <a:pt x="4" y="19"/>
                  </a:cubicBezTo>
                  <a:cubicBezTo>
                    <a:pt x="5" y="17"/>
                    <a:pt x="7" y="15"/>
                    <a:pt x="9" y="12"/>
                  </a:cubicBezTo>
                  <a:cubicBezTo>
                    <a:pt x="11" y="10"/>
                    <a:pt x="13" y="8"/>
                    <a:pt x="15" y="7"/>
                  </a:cubicBezTo>
                  <a:cubicBezTo>
                    <a:pt x="17" y="5"/>
                    <a:pt x="19" y="4"/>
                    <a:pt x="21" y="3"/>
                  </a:cubicBezTo>
                  <a:cubicBezTo>
                    <a:pt x="23" y="2"/>
                    <a:pt x="25" y="1"/>
                    <a:pt x="27" y="1"/>
                  </a:cubicBezTo>
                  <a:cubicBezTo>
                    <a:pt x="28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160"/>
            <p:cNvSpPr/>
            <p:nvPr/>
          </p:nvSpPr>
          <p:spPr bwMode="auto">
            <a:xfrm>
              <a:off x="4994275" y="3384551"/>
              <a:ext cx="211138" cy="287338"/>
            </a:xfrm>
            <a:custGeom>
              <a:avLst/>
              <a:gdLst>
                <a:gd name="T0" fmla="*/ 92 w 92"/>
                <a:gd name="T1" fmla="*/ 71 h 125"/>
                <a:gd name="T2" fmla="*/ 14 w 92"/>
                <a:gd name="T3" fmla="*/ 85 h 125"/>
                <a:gd name="T4" fmla="*/ 92 w 92"/>
                <a:gd name="T5" fmla="*/ 45 h 125"/>
                <a:gd name="T6" fmla="*/ 92 w 92"/>
                <a:gd name="T7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25">
                  <a:moveTo>
                    <a:pt x="92" y="71"/>
                  </a:moveTo>
                  <a:cubicBezTo>
                    <a:pt x="92" y="71"/>
                    <a:pt x="25" y="125"/>
                    <a:pt x="14" y="85"/>
                  </a:cubicBezTo>
                  <a:cubicBezTo>
                    <a:pt x="0" y="32"/>
                    <a:pt x="22" y="0"/>
                    <a:pt x="92" y="45"/>
                  </a:cubicBezTo>
                  <a:lnTo>
                    <a:pt x="92" y="7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161"/>
            <p:cNvSpPr/>
            <p:nvPr/>
          </p:nvSpPr>
          <p:spPr bwMode="auto">
            <a:xfrm>
              <a:off x="5084763" y="3533776"/>
              <a:ext cx="103188" cy="34925"/>
            </a:xfrm>
            <a:custGeom>
              <a:avLst/>
              <a:gdLst>
                <a:gd name="T0" fmla="*/ 45 w 45"/>
                <a:gd name="T1" fmla="*/ 0 h 15"/>
                <a:gd name="T2" fmla="*/ 43 w 45"/>
                <a:gd name="T3" fmla="*/ 2 h 15"/>
                <a:gd name="T4" fmla="*/ 39 w 45"/>
                <a:gd name="T5" fmla="*/ 6 h 15"/>
                <a:gd name="T6" fmla="*/ 24 w 45"/>
                <a:gd name="T7" fmla="*/ 13 h 15"/>
                <a:gd name="T8" fmla="*/ 7 w 45"/>
                <a:gd name="T9" fmla="*/ 14 h 15"/>
                <a:gd name="T10" fmla="*/ 4 w 45"/>
                <a:gd name="T11" fmla="*/ 14 h 15"/>
                <a:gd name="T12" fmla="*/ 2 w 45"/>
                <a:gd name="T13" fmla="*/ 13 h 15"/>
                <a:gd name="T14" fmla="*/ 0 w 45"/>
                <a:gd name="T15" fmla="*/ 11 h 15"/>
                <a:gd name="T16" fmla="*/ 2 w 45"/>
                <a:gd name="T17" fmla="*/ 11 h 15"/>
                <a:gd name="T18" fmla="*/ 4 w 45"/>
                <a:gd name="T19" fmla="*/ 10 h 15"/>
                <a:gd name="T20" fmla="*/ 7 w 45"/>
                <a:gd name="T21" fmla="*/ 9 h 15"/>
                <a:gd name="T22" fmla="*/ 21 w 45"/>
                <a:gd name="T23" fmla="*/ 4 h 15"/>
                <a:gd name="T24" fmla="*/ 37 w 45"/>
                <a:gd name="T25" fmla="*/ 0 h 15"/>
                <a:gd name="T26" fmla="*/ 43 w 45"/>
                <a:gd name="T27" fmla="*/ 0 h 15"/>
                <a:gd name="T28" fmla="*/ 45 w 45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5">
                  <a:moveTo>
                    <a:pt x="45" y="0"/>
                  </a:moveTo>
                  <a:cubicBezTo>
                    <a:pt x="45" y="0"/>
                    <a:pt x="44" y="1"/>
                    <a:pt x="43" y="2"/>
                  </a:cubicBezTo>
                  <a:cubicBezTo>
                    <a:pt x="42" y="3"/>
                    <a:pt x="41" y="4"/>
                    <a:pt x="39" y="6"/>
                  </a:cubicBezTo>
                  <a:cubicBezTo>
                    <a:pt x="35" y="8"/>
                    <a:pt x="30" y="11"/>
                    <a:pt x="24" y="13"/>
                  </a:cubicBezTo>
                  <a:cubicBezTo>
                    <a:pt x="18" y="14"/>
                    <a:pt x="12" y="15"/>
                    <a:pt x="7" y="14"/>
                  </a:cubicBezTo>
                  <a:cubicBezTo>
                    <a:pt x="6" y="14"/>
                    <a:pt x="5" y="14"/>
                    <a:pt x="4" y="14"/>
                  </a:cubicBezTo>
                  <a:cubicBezTo>
                    <a:pt x="3" y="13"/>
                    <a:pt x="2" y="13"/>
                    <a:pt x="2" y="13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1"/>
                    <a:pt x="1" y="11"/>
                    <a:pt x="2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5" y="10"/>
                    <a:pt x="6" y="9"/>
                    <a:pt x="7" y="9"/>
                  </a:cubicBezTo>
                  <a:cubicBezTo>
                    <a:pt x="11" y="7"/>
                    <a:pt x="16" y="5"/>
                    <a:pt x="21" y="4"/>
                  </a:cubicBezTo>
                  <a:cubicBezTo>
                    <a:pt x="27" y="2"/>
                    <a:pt x="33" y="1"/>
                    <a:pt x="37" y="0"/>
                  </a:cubicBezTo>
                  <a:cubicBezTo>
                    <a:pt x="39" y="0"/>
                    <a:pt x="41" y="0"/>
                    <a:pt x="43" y="0"/>
                  </a:cubicBezTo>
                  <a:cubicBezTo>
                    <a:pt x="44" y="0"/>
                    <a:pt x="45" y="0"/>
                    <a:pt x="4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162"/>
            <p:cNvSpPr/>
            <p:nvPr/>
          </p:nvSpPr>
          <p:spPr bwMode="auto">
            <a:xfrm>
              <a:off x="5064125" y="3513139"/>
              <a:ext cx="120650" cy="22225"/>
            </a:xfrm>
            <a:custGeom>
              <a:avLst/>
              <a:gdLst>
                <a:gd name="T0" fmla="*/ 53 w 53"/>
                <a:gd name="T1" fmla="*/ 3 h 10"/>
                <a:gd name="T2" fmla="*/ 51 w 53"/>
                <a:gd name="T3" fmla="*/ 4 h 10"/>
                <a:gd name="T4" fmla="*/ 45 w 53"/>
                <a:gd name="T5" fmla="*/ 6 h 10"/>
                <a:gd name="T6" fmla="*/ 27 w 53"/>
                <a:gd name="T7" fmla="*/ 10 h 10"/>
                <a:gd name="T8" fmla="*/ 17 w 53"/>
                <a:gd name="T9" fmla="*/ 10 h 10"/>
                <a:gd name="T10" fmla="*/ 8 w 53"/>
                <a:gd name="T11" fmla="*/ 8 h 10"/>
                <a:gd name="T12" fmla="*/ 2 w 53"/>
                <a:gd name="T13" fmla="*/ 6 h 10"/>
                <a:gd name="T14" fmla="*/ 0 w 53"/>
                <a:gd name="T15" fmla="*/ 4 h 10"/>
                <a:gd name="T16" fmla="*/ 2 w 53"/>
                <a:gd name="T17" fmla="*/ 4 h 10"/>
                <a:gd name="T18" fmla="*/ 5 w 53"/>
                <a:gd name="T19" fmla="*/ 3 h 10"/>
                <a:gd name="T20" fmla="*/ 8 w 53"/>
                <a:gd name="T21" fmla="*/ 3 h 10"/>
                <a:gd name="T22" fmla="*/ 26 w 53"/>
                <a:gd name="T23" fmla="*/ 0 h 10"/>
                <a:gd name="T24" fmla="*/ 44 w 53"/>
                <a:gd name="T25" fmla="*/ 1 h 10"/>
                <a:gd name="T26" fmla="*/ 50 w 53"/>
                <a:gd name="T27" fmla="*/ 2 h 10"/>
                <a:gd name="T28" fmla="*/ 53 w 53"/>
                <a:gd name="T2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0">
                  <a:moveTo>
                    <a:pt x="53" y="3"/>
                  </a:moveTo>
                  <a:cubicBezTo>
                    <a:pt x="53" y="3"/>
                    <a:pt x="52" y="3"/>
                    <a:pt x="51" y="4"/>
                  </a:cubicBezTo>
                  <a:cubicBezTo>
                    <a:pt x="49" y="4"/>
                    <a:pt x="47" y="5"/>
                    <a:pt x="45" y="6"/>
                  </a:cubicBezTo>
                  <a:cubicBezTo>
                    <a:pt x="40" y="8"/>
                    <a:pt x="33" y="10"/>
                    <a:pt x="27" y="10"/>
                  </a:cubicBezTo>
                  <a:cubicBezTo>
                    <a:pt x="23" y="10"/>
                    <a:pt x="20" y="10"/>
                    <a:pt x="17" y="10"/>
                  </a:cubicBezTo>
                  <a:cubicBezTo>
                    <a:pt x="13" y="10"/>
                    <a:pt x="10" y="9"/>
                    <a:pt x="8" y="8"/>
                  </a:cubicBezTo>
                  <a:cubicBezTo>
                    <a:pt x="5" y="8"/>
                    <a:pt x="3" y="7"/>
                    <a:pt x="2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6" y="3"/>
                    <a:pt x="7" y="3"/>
                    <a:pt x="8" y="3"/>
                  </a:cubicBezTo>
                  <a:cubicBezTo>
                    <a:pt x="13" y="2"/>
                    <a:pt x="19" y="1"/>
                    <a:pt x="26" y="0"/>
                  </a:cubicBezTo>
                  <a:cubicBezTo>
                    <a:pt x="32" y="0"/>
                    <a:pt x="39" y="0"/>
                    <a:pt x="44" y="1"/>
                  </a:cubicBezTo>
                  <a:cubicBezTo>
                    <a:pt x="47" y="1"/>
                    <a:pt x="49" y="2"/>
                    <a:pt x="50" y="2"/>
                  </a:cubicBezTo>
                  <a:cubicBezTo>
                    <a:pt x="52" y="2"/>
                    <a:pt x="53" y="3"/>
                    <a:pt x="53" y="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163"/>
            <p:cNvSpPr/>
            <p:nvPr/>
          </p:nvSpPr>
          <p:spPr bwMode="auto">
            <a:xfrm>
              <a:off x="5084763" y="3476626"/>
              <a:ext cx="100013" cy="26988"/>
            </a:xfrm>
            <a:custGeom>
              <a:avLst/>
              <a:gdLst>
                <a:gd name="T0" fmla="*/ 44 w 44"/>
                <a:gd name="T1" fmla="*/ 12 h 12"/>
                <a:gd name="T2" fmla="*/ 42 w 44"/>
                <a:gd name="T3" fmla="*/ 12 h 12"/>
                <a:gd name="T4" fmla="*/ 36 w 44"/>
                <a:gd name="T5" fmla="*/ 12 h 12"/>
                <a:gd name="T6" fmla="*/ 29 w 44"/>
                <a:gd name="T7" fmla="*/ 12 h 12"/>
                <a:gd name="T8" fmla="*/ 21 w 44"/>
                <a:gd name="T9" fmla="*/ 10 h 12"/>
                <a:gd name="T10" fmla="*/ 18 w 44"/>
                <a:gd name="T11" fmla="*/ 10 h 12"/>
                <a:gd name="T12" fmla="*/ 14 w 44"/>
                <a:gd name="T13" fmla="*/ 9 h 12"/>
                <a:gd name="T14" fmla="*/ 7 w 44"/>
                <a:gd name="T15" fmla="*/ 7 h 12"/>
                <a:gd name="T16" fmla="*/ 2 w 44"/>
                <a:gd name="T17" fmla="*/ 5 h 12"/>
                <a:gd name="T18" fmla="*/ 0 w 44"/>
                <a:gd name="T19" fmla="*/ 4 h 12"/>
                <a:gd name="T20" fmla="*/ 2 w 44"/>
                <a:gd name="T21" fmla="*/ 3 h 12"/>
                <a:gd name="T22" fmla="*/ 7 w 44"/>
                <a:gd name="T23" fmla="*/ 1 h 12"/>
                <a:gd name="T24" fmla="*/ 15 w 44"/>
                <a:gd name="T25" fmla="*/ 0 h 12"/>
                <a:gd name="T26" fmla="*/ 23 w 44"/>
                <a:gd name="T27" fmla="*/ 1 h 12"/>
                <a:gd name="T28" fmla="*/ 31 w 44"/>
                <a:gd name="T29" fmla="*/ 3 h 12"/>
                <a:gd name="T30" fmla="*/ 38 w 44"/>
                <a:gd name="T31" fmla="*/ 7 h 12"/>
                <a:gd name="T32" fmla="*/ 42 w 44"/>
                <a:gd name="T33" fmla="*/ 10 h 12"/>
                <a:gd name="T34" fmla="*/ 44 w 44"/>
                <a:gd name="T3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2">
                  <a:moveTo>
                    <a:pt x="44" y="12"/>
                  </a:moveTo>
                  <a:cubicBezTo>
                    <a:pt x="44" y="12"/>
                    <a:pt x="43" y="12"/>
                    <a:pt x="42" y="12"/>
                  </a:cubicBezTo>
                  <a:cubicBezTo>
                    <a:pt x="40" y="12"/>
                    <a:pt x="39" y="12"/>
                    <a:pt x="36" y="12"/>
                  </a:cubicBezTo>
                  <a:cubicBezTo>
                    <a:pt x="34" y="12"/>
                    <a:pt x="32" y="12"/>
                    <a:pt x="29" y="12"/>
                  </a:cubicBezTo>
                  <a:cubicBezTo>
                    <a:pt x="27" y="11"/>
                    <a:pt x="24" y="11"/>
                    <a:pt x="21" y="10"/>
                  </a:cubicBezTo>
                  <a:cubicBezTo>
                    <a:pt x="20" y="10"/>
                    <a:pt x="19" y="10"/>
                    <a:pt x="18" y="10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1" y="8"/>
                    <a:pt x="9" y="7"/>
                    <a:pt x="7" y="7"/>
                  </a:cubicBezTo>
                  <a:cubicBezTo>
                    <a:pt x="5" y="6"/>
                    <a:pt x="4" y="6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4"/>
                    <a:pt x="1" y="4"/>
                    <a:pt x="2" y="3"/>
                  </a:cubicBezTo>
                  <a:cubicBezTo>
                    <a:pt x="3" y="3"/>
                    <a:pt x="5" y="2"/>
                    <a:pt x="7" y="1"/>
                  </a:cubicBezTo>
                  <a:cubicBezTo>
                    <a:pt x="9" y="1"/>
                    <a:pt x="12" y="0"/>
                    <a:pt x="15" y="0"/>
                  </a:cubicBezTo>
                  <a:cubicBezTo>
                    <a:pt x="18" y="0"/>
                    <a:pt x="20" y="1"/>
                    <a:pt x="23" y="1"/>
                  </a:cubicBezTo>
                  <a:cubicBezTo>
                    <a:pt x="26" y="2"/>
                    <a:pt x="29" y="2"/>
                    <a:pt x="31" y="3"/>
                  </a:cubicBezTo>
                  <a:cubicBezTo>
                    <a:pt x="34" y="5"/>
                    <a:pt x="36" y="6"/>
                    <a:pt x="38" y="7"/>
                  </a:cubicBezTo>
                  <a:cubicBezTo>
                    <a:pt x="40" y="8"/>
                    <a:pt x="41" y="9"/>
                    <a:pt x="42" y="10"/>
                  </a:cubicBezTo>
                  <a:cubicBezTo>
                    <a:pt x="43" y="11"/>
                    <a:pt x="44" y="12"/>
                    <a:pt x="44" y="1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164"/>
            <p:cNvSpPr/>
            <p:nvPr/>
          </p:nvSpPr>
          <p:spPr bwMode="auto">
            <a:xfrm>
              <a:off x="5006975" y="3287714"/>
              <a:ext cx="244475" cy="227013"/>
            </a:xfrm>
            <a:custGeom>
              <a:avLst/>
              <a:gdLst>
                <a:gd name="T0" fmla="*/ 81 w 107"/>
                <a:gd name="T1" fmla="*/ 99 h 99"/>
                <a:gd name="T2" fmla="*/ 29 w 107"/>
                <a:gd name="T3" fmla="*/ 39 h 99"/>
                <a:gd name="T4" fmla="*/ 104 w 107"/>
                <a:gd name="T5" fmla="*/ 86 h 99"/>
                <a:gd name="T6" fmla="*/ 81 w 107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99">
                  <a:moveTo>
                    <a:pt x="81" y="99"/>
                  </a:moveTo>
                  <a:cubicBezTo>
                    <a:pt x="81" y="99"/>
                    <a:pt x="0" y="68"/>
                    <a:pt x="29" y="39"/>
                  </a:cubicBezTo>
                  <a:cubicBezTo>
                    <a:pt x="68" y="0"/>
                    <a:pt x="107" y="3"/>
                    <a:pt x="104" y="86"/>
                  </a:cubicBezTo>
                  <a:lnTo>
                    <a:pt x="81" y="9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165"/>
            <p:cNvSpPr/>
            <p:nvPr/>
          </p:nvSpPr>
          <p:spPr bwMode="auto">
            <a:xfrm>
              <a:off x="5118100" y="3416301"/>
              <a:ext cx="76200" cy="76200"/>
            </a:xfrm>
            <a:custGeom>
              <a:avLst/>
              <a:gdLst>
                <a:gd name="T0" fmla="*/ 33 w 33"/>
                <a:gd name="T1" fmla="*/ 33 h 33"/>
                <a:gd name="T2" fmla="*/ 31 w 33"/>
                <a:gd name="T3" fmla="*/ 33 h 33"/>
                <a:gd name="T4" fmla="*/ 25 w 33"/>
                <a:gd name="T5" fmla="*/ 31 h 33"/>
                <a:gd name="T6" fmla="*/ 12 w 33"/>
                <a:gd name="T7" fmla="*/ 22 h 33"/>
                <a:gd name="T8" fmla="*/ 2 w 33"/>
                <a:gd name="T9" fmla="*/ 8 h 33"/>
                <a:gd name="T10" fmla="*/ 1 w 33"/>
                <a:gd name="T11" fmla="*/ 5 h 33"/>
                <a:gd name="T12" fmla="*/ 1 w 33"/>
                <a:gd name="T13" fmla="*/ 2 h 33"/>
                <a:gd name="T14" fmla="*/ 1 w 33"/>
                <a:gd name="T15" fmla="*/ 0 h 33"/>
                <a:gd name="T16" fmla="*/ 2 w 33"/>
                <a:gd name="T17" fmla="*/ 1 h 33"/>
                <a:gd name="T18" fmla="*/ 4 w 33"/>
                <a:gd name="T19" fmla="*/ 3 h 33"/>
                <a:gd name="T20" fmla="*/ 6 w 33"/>
                <a:gd name="T21" fmla="*/ 5 h 33"/>
                <a:gd name="T22" fmla="*/ 18 w 33"/>
                <a:gd name="T23" fmla="*/ 15 h 33"/>
                <a:gd name="T24" fmla="*/ 29 w 33"/>
                <a:gd name="T25" fmla="*/ 27 h 33"/>
                <a:gd name="T26" fmla="*/ 32 w 33"/>
                <a:gd name="T27" fmla="*/ 31 h 33"/>
                <a:gd name="T28" fmla="*/ 33 w 3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33" y="33"/>
                  </a:moveTo>
                  <a:cubicBezTo>
                    <a:pt x="33" y="33"/>
                    <a:pt x="32" y="33"/>
                    <a:pt x="31" y="33"/>
                  </a:cubicBezTo>
                  <a:cubicBezTo>
                    <a:pt x="29" y="33"/>
                    <a:pt x="28" y="32"/>
                    <a:pt x="25" y="31"/>
                  </a:cubicBezTo>
                  <a:cubicBezTo>
                    <a:pt x="21" y="29"/>
                    <a:pt x="16" y="26"/>
                    <a:pt x="12" y="22"/>
                  </a:cubicBezTo>
                  <a:cubicBezTo>
                    <a:pt x="7" y="18"/>
                    <a:pt x="4" y="13"/>
                    <a:pt x="2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2" y="1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5" y="3"/>
                    <a:pt x="6" y="4"/>
                    <a:pt x="6" y="5"/>
                  </a:cubicBezTo>
                  <a:cubicBezTo>
                    <a:pt x="10" y="7"/>
                    <a:pt x="14" y="11"/>
                    <a:pt x="18" y="15"/>
                  </a:cubicBezTo>
                  <a:cubicBezTo>
                    <a:pt x="22" y="19"/>
                    <a:pt x="26" y="23"/>
                    <a:pt x="29" y="27"/>
                  </a:cubicBezTo>
                  <a:cubicBezTo>
                    <a:pt x="30" y="29"/>
                    <a:pt x="31" y="30"/>
                    <a:pt x="32" y="31"/>
                  </a:cubicBezTo>
                  <a:cubicBezTo>
                    <a:pt x="33" y="33"/>
                    <a:pt x="33" y="33"/>
                    <a:pt x="33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166"/>
            <p:cNvSpPr/>
            <p:nvPr/>
          </p:nvSpPr>
          <p:spPr bwMode="auto">
            <a:xfrm>
              <a:off x="5141913" y="3379789"/>
              <a:ext cx="63500" cy="103188"/>
            </a:xfrm>
            <a:custGeom>
              <a:avLst/>
              <a:gdLst>
                <a:gd name="T0" fmla="*/ 28 w 28"/>
                <a:gd name="T1" fmla="*/ 45 h 45"/>
                <a:gd name="T2" fmla="*/ 26 w 28"/>
                <a:gd name="T3" fmla="*/ 44 h 45"/>
                <a:gd name="T4" fmla="*/ 21 w 28"/>
                <a:gd name="T5" fmla="*/ 40 h 45"/>
                <a:gd name="T6" fmla="*/ 9 w 28"/>
                <a:gd name="T7" fmla="*/ 26 h 45"/>
                <a:gd name="T8" fmla="*/ 4 w 28"/>
                <a:gd name="T9" fmla="*/ 17 h 45"/>
                <a:gd name="T10" fmla="*/ 1 w 28"/>
                <a:gd name="T11" fmla="*/ 9 h 45"/>
                <a:gd name="T12" fmla="*/ 0 w 28"/>
                <a:gd name="T13" fmla="*/ 3 h 45"/>
                <a:gd name="T14" fmla="*/ 0 w 28"/>
                <a:gd name="T15" fmla="*/ 0 h 45"/>
                <a:gd name="T16" fmla="*/ 2 w 28"/>
                <a:gd name="T17" fmla="*/ 2 h 45"/>
                <a:gd name="T18" fmla="*/ 3 w 28"/>
                <a:gd name="T19" fmla="*/ 4 h 45"/>
                <a:gd name="T20" fmla="*/ 5 w 28"/>
                <a:gd name="T21" fmla="*/ 7 h 45"/>
                <a:gd name="T22" fmla="*/ 16 w 28"/>
                <a:gd name="T23" fmla="*/ 21 h 45"/>
                <a:gd name="T24" fmla="*/ 25 w 28"/>
                <a:gd name="T25" fmla="*/ 37 h 45"/>
                <a:gd name="T26" fmla="*/ 28 w 28"/>
                <a:gd name="T27" fmla="*/ 42 h 45"/>
                <a:gd name="T28" fmla="*/ 28 w 28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45">
                  <a:moveTo>
                    <a:pt x="28" y="45"/>
                  </a:moveTo>
                  <a:cubicBezTo>
                    <a:pt x="28" y="45"/>
                    <a:pt x="27" y="44"/>
                    <a:pt x="26" y="44"/>
                  </a:cubicBezTo>
                  <a:cubicBezTo>
                    <a:pt x="25" y="43"/>
                    <a:pt x="23" y="42"/>
                    <a:pt x="21" y="40"/>
                  </a:cubicBezTo>
                  <a:cubicBezTo>
                    <a:pt x="17" y="37"/>
                    <a:pt x="12" y="32"/>
                    <a:pt x="9" y="26"/>
                  </a:cubicBezTo>
                  <a:cubicBezTo>
                    <a:pt x="7" y="23"/>
                    <a:pt x="5" y="20"/>
                    <a:pt x="4" y="17"/>
                  </a:cubicBezTo>
                  <a:cubicBezTo>
                    <a:pt x="2" y="15"/>
                    <a:pt x="1" y="12"/>
                    <a:pt x="1" y="9"/>
                  </a:cubicBezTo>
                  <a:cubicBezTo>
                    <a:pt x="0" y="7"/>
                    <a:pt x="0" y="4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9" y="10"/>
                    <a:pt x="13" y="15"/>
                    <a:pt x="16" y="21"/>
                  </a:cubicBezTo>
                  <a:cubicBezTo>
                    <a:pt x="20" y="26"/>
                    <a:pt x="23" y="32"/>
                    <a:pt x="25" y="37"/>
                  </a:cubicBezTo>
                  <a:cubicBezTo>
                    <a:pt x="26" y="39"/>
                    <a:pt x="27" y="41"/>
                    <a:pt x="28" y="42"/>
                  </a:cubicBezTo>
                  <a:cubicBezTo>
                    <a:pt x="28" y="44"/>
                    <a:pt x="28" y="45"/>
                    <a:pt x="28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167"/>
            <p:cNvSpPr/>
            <p:nvPr/>
          </p:nvSpPr>
          <p:spPr bwMode="auto">
            <a:xfrm>
              <a:off x="5184775" y="3379789"/>
              <a:ext cx="39688" cy="96838"/>
            </a:xfrm>
            <a:custGeom>
              <a:avLst/>
              <a:gdLst>
                <a:gd name="T0" fmla="*/ 15 w 17"/>
                <a:gd name="T1" fmla="*/ 42 h 42"/>
                <a:gd name="T2" fmla="*/ 14 w 17"/>
                <a:gd name="T3" fmla="*/ 40 h 42"/>
                <a:gd name="T4" fmla="*/ 11 w 17"/>
                <a:gd name="T5" fmla="*/ 35 h 42"/>
                <a:gd name="T6" fmla="*/ 8 w 17"/>
                <a:gd name="T7" fmla="*/ 29 h 42"/>
                <a:gd name="T8" fmla="*/ 5 w 17"/>
                <a:gd name="T9" fmla="*/ 22 h 42"/>
                <a:gd name="T10" fmla="*/ 4 w 17"/>
                <a:gd name="T11" fmla="*/ 18 h 42"/>
                <a:gd name="T12" fmla="*/ 3 w 17"/>
                <a:gd name="T13" fmla="*/ 14 h 42"/>
                <a:gd name="T14" fmla="*/ 1 w 17"/>
                <a:gd name="T15" fmla="*/ 7 h 42"/>
                <a:gd name="T16" fmla="*/ 0 w 17"/>
                <a:gd name="T17" fmla="*/ 2 h 42"/>
                <a:gd name="T18" fmla="*/ 0 w 17"/>
                <a:gd name="T19" fmla="*/ 0 h 42"/>
                <a:gd name="T20" fmla="*/ 1 w 17"/>
                <a:gd name="T21" fmla="*/ 1 h 42"/>
                <a:gd name="T22" fmla="*/ 6 w 17"/>
                <a:gd name="T23" fmla="*/ 5 h 42"/>
                <a:gd name="T24" fmla="*/ 10 w 17"/>
                <a:gd name="T25" fmla="*/ 11 h 42"/>
                <a:gd name="T26" fmla="*/ 14 w 17"/>
                <a:gd name="T27" fmla="*/ 18 h 42"/>
                <a:gd name="T28" fmla="*/ 16 w 17"/>
                <a:gd name="T29" fmla="*/ 27 h 42"/>
                <a:gd name="T30" fmla="*/ 16 w 17"/>
                <a:gd name="T31" fmla="*/ 34 h 42"/>
                <a:gd name="T32" fmla="*/ 16 w 17"/>
                <a:gd name="T33" fmla="*/ 39 h 42"/>
                <a:gd name="T34" fmla="*/ 15 w 17"/>
                <a:gd name="T3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2">
                  <a:moveTo>
                    <a:pt x="15" y="42"/>
                  </a:moveTo>
                  <a:cubicBezTo>
                    <a:pt x="15" y="42"/>
                    <a:pt x="15" y="41"/>
                    <a:pt x="14" y="40"/>
                  </a:cubicBezTo>
                  <a:cubicBezTo>
                    <a:pt x="13" y="39"/>
                    <a:pt x="12" y="37"/>
                    <a:pt x="11" y="35"/>
                  </a:cubicBezTo>
                  <a:cubicBezTo>
                    <a:pt x="10" y="33"/>
                    <a:pt x="9" y="31"/>
                    <a:pt x="8" y="29"/>
                  </a:cubicBezTo>
                  <a:cubicBezTo>
                    <a:pt x="7" y="27"/>
                    <a:pt x="6" y="24"/>
                    <a:pt x="5" y="22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3" y="17"/>
                    <a:pt x="3" y="15"/>
                    <a:pt x="3" y="14"/>
                  </a:cubicBezTo>
                  <a:cubicBezTo>
                    <a:pt x="2" y="12"/>
                    <a:pt x="1" y="9"/>
                    <a:pt x="1" y="7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" y="2"/>
                    <a:pt x="4" y="3"/>
                    <a:pt x="6" y="5"/>
                  </a:cubicBezTo>
                  <a:cubicBezTo>
                    <a:pt x="7" y="6"/>
                    <a:pt x="9" y="8"/>
                    <a:pt x="10" y="11"/>
                  </a:cubicBezTo>
                  <a:cubicBezTo>
                    <a:pt x="12" y="13"/>
                    <a:pt x="13" y="16"/>
                    <a:pt x="14" y="18"/>
                  </a:cubicBezTo>
                  <a:cubicBezTo>
                    <a:pt x="15" y="21"/>
                    <a:pt x="16" y="24"/>
                    <a:pt x="16" y="27"/>
                  </a:cubicBezTo>
                  <a:cubicBezTo>
                    <a:pt x="16" y="29"/>
                    <a:pt x="17" y="32"/>
                    <a:pt x="16" y="34"/>
                  </a:cubicBezTo>
                  <a:cubicBezTo>
                    <a:pt x="16" y="36"/>
                    <a:pt x="16" y="38"/>
                    <a:pt x="16" y="39"/>
                  </a:cubicBezTo>
                  <a:cubicBezTo>
                    <a:pt x="15" y="41"/>
                    <a:pt x="15" y="42"/>
                    <a:pt x="15" y="4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Oval 168"/>
            <p:cNvSpPr>
              <a:spLocks noChangeArrowheads="1"/>
            </p:cNvSpPr>
            <p:nvPr/>
          </p:nvSpPr>
          <p:spPr bwMode="auto">
            <a:xfrm>
              <a:off x="1790700" y="1876426"/>
              <a:ext cx="71438" cy="69850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169"/>
            <p:cNvSpPr/>
            <p:nvPr/>
          </p:nvSpPr>
          <p:spPr bwMode="auto">
            <a:xfrm>
              <a:off x="1673225" y="1677989"/>
              <a:ext cx="287338" cy="211138"/>
            </a:xfrm>
            <a:custGeom>
              <a:avLst/>
              <a:gdLst>
                <a:gd name="T0" fmla="*/ 55 w 125"/>
                <a:gd name="T1" fmla="*/ 92 h 92"/>
                <a:gd name="T2" fmla="*/ 40 w 125"/>
                <a:gd name="T3" fmla="*/ 15 h 92"/>
                <a:gd name="T4" fmla="*/ 82 w 125"/>
                <a:gd name="T5" fmla="*/ 92 h 92"/>
                <a:gd name="T6" fmla="*/ 55 w 125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2">
                  <a:moveTo>
                    <a:pt x="55" y="92"/>
                  </a:moveTo>
                  <a:cubicBezTo>
                    <a:pt x="55" y="92"/>
                    <a:pt x="0" y="26"/>
                    <a:pt x="40" y="15"/>
                  </a:cubicBezTo>
                  <a:cubicBezTo>
                    <a:pt x="93" y="0"/>
                    <a:pt x="125" y="21"/>
                    <a:pt x="82" y="92"/>
                  </a:cubicBezTo>
                  <a:lnTo>
                    <a:pt x="55" y="9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170"/>
            <p:cNvSpPr/>
            <p:nvPr/>
          </p:nvSpPr>
          <p:spPr bwMode="auto">
            <a:xfrm>
              <a:off x="1779588" y="1768476"/>
              <a:ext cx="34925" cy="101600"/>
            </a:xfrm>
            <a:custGeom>
              <a:avLst/>
              <a:gdLst>
                <a:gd name="T0" fmla="*/ 15 w 15"/>
                <a:gd name="T1" fmla="*/ 44 h 44"/>
                <a:gd name="T2" fmla="*/ 13 w 15"/>
                <a:gd name="T3" fmla="*/ 43 h 44"/>
                <a:gd name="T4" fmla="*/ 10 w 15"/>
                <a:gd name="T5" fmla="*/ 39 h 44"/>
                <a:gd name="T6" fmla="*/ 2 w 15"/>
                <a:gd name="T7" fmla="*/ 24 h 44"/>
                <a:gd name="T8" fmla="*/ 0 w 15"/>
                <a:gd name="T9" fmla="*/ 7 h 44"/>
                <a:gd name="T10" fmla="*/ 1 w 15"/>
                <a:gd name="T11" fmla="*/ 4 h 44"/>
                <a:gd name="T12" fmla="*/ 2 w 15"/>
                <a:gd name="T13" fmla="*/ 1 h 44"/>
                <a:gd name="T14" fmla="*/ 3 w 15"/>
                <a:gd name="T15" fmla="*/ 0 h 44"/>
                <a:gd name="T16" fmla="*/ 4 w 15"/>
                <a:gd name="T17" fmla="*/ 2 h 44"/>
                <a:gd name="T18" fmla="*/ 5 w 15"/>
                <a:gd name="T19" fmla="*/ 4 h 44"/>
                <a:gd name="T20" fmla="*/ 6 w 15"/>
                <a:gd name="T21" fmla="*/ 7 h 44"/>
                <a:gd name="T22" fmla="*/ 11 w 15"/>
                <a:gd name="T23" fmla="*/ 21 h 44"/>
                <a:gd name="T24" fmla="*/ 15 w 15"/>
                <a:gd name="T25" fmla="*/ 37 h 44"/>
                <a:gd name="T26" fmla="*/ 15 w 15"/>
                <a:gd name="T27" fmla="*/ 42 h 44"/>
                <a:gd name="T28" fmla="*/ 15 w 15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4">
                  <a:moveTo>
                    <a:pt x="15" y="44"/>
                  </a:moveTo>
                  <a:cubicBezTo>
                    <a:pt x="15" y="44"/>
                    <a:pt x="14" y="44"/>
                    <a:pt x="13" y="43"/>
                  </a:cubicBezTo>
                  <a:cubicBezTo>
                    <a:pt x="12" y="42"/>
                    <a:pt x="11" y="41"/>
                    <a:pt x="10" y="39"/>
                  </a:cubicBezTo>
                  <a:cubicBezTo>
                    <a:pt x="7" y="35"/>
                    <a:pt x="4" y="30"/>
                    <a:pt x="2" y="24"/>
                  </a:cubicBezTo>
                  <a:cubicBezTo>
                    <a:pt x="0" y="18"/>
                    <a:pt x="0" y="12"/>
                    <a:pt x="0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8" y="10"/>
                    <a:pt x="10" y="16"/>
                    <a:pt x="11" y="21"/>
                  </a:cubicBezTo>
                  <a:cubicBezTo>
                    <a:pt x="13" y="27"/>
                    <a:pt x="14" y="32"/>
                    <a:pt x="15" y="37"/>
                  </a:cubicBezTo>
                  <a:cubicBezTo>
                    <a:pt x="15" y="39"/>
                    <a:pt x="15" y="41"/>
                    <a:pt x="15" y="42"/>
                  </a:cubicBezTo>
                  <a:cubicBezTo>
                    <a:pt x="15" y="44"/>
                    <a:pt x="15" y="44"/>
                    <a:pt x="15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171"/>
            <p:cNvSpPr/>
            <p:nvPr/>
          </p:nvSpPr>
          <p:spPr bwMode="auto">
            <a:xfrm>
              <a:off x="1811338" y="1746251"/>
              <a:ext cx="23813" cy="122238"/>
            </a:xfrm>
            <a:custGeom>
              <a:avLst/>
              <a:gdLst>
                <a:gd name="T0" fmla="*/ 8 w 10"/>
                <a:gd name="T1" fmla="*/ 53 h 53"/>
                <a:gd name="T2" fmla="*/ 7 w 10"/>
                <a:gd name="T3" fmla="*/ 51 h 53"/>
                <a:gd name="T4" fmla="*/ 4 w 10"/>
                <a:gd name="T5" fmla="*/ 45 h 53"/>
                <a:gd name="T6" fmla="*/ 0 w 10"/>
                <a:gd name="T7" fmla="*/ 27 h 53"/>
                <a:gd name="T8" fmla="*/ 0 w 10"/>
                <a:gd name="T9" fmla="*/ 17 h 53"/>
                <a:gd name="T10" fmla="*/ 1 w 10"/>
                <a:gd name="T11" fmla="*/ 8 h 53"/>
                <a:gd name="T12" fmla="*/ 4 w 10"/>
                <a:gd name="T13" fmla="*/ 2 h 53"/>
                <a:gd name="T14" fmla="*/ 5 w 10"/>
                <a:gd name="T15" fmla="*/ 0 h 53"/>
                <a:gd name="T16" fmla="*/ 6 w 10"/>
                <a:gd name="T17" fmla="*/ 3 h 53"/>
                <a:gd name="T18" fmla="*/ 6 w 10"/>
                <a:gd name="T19" fmla="*/ 5 h 53"/>
                <a:gd name="T20" fmla="*/ 7 w 10"/>
                <a:gd name="T21" fmla="*/ 9 h 53"/>
                <a:gd name="T22" fmla="*/ 9 w 10"/>
                <a:gd name="T23" fmla="*/ 26 h 53"/>
                <a:gd name="T24" fmla="*/ 9 w 10"/>
                <a:gd name="T25" fmla="*/ 45 h 53"/>
                <a:gd name="T26" fmla="*/ 8 w 10"/>
                <a:gd name="T27" fmla="*/ 51 h 53"/>
                <a:gd name="T28" fmla="*/ 8 w 10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8" y="53"/>
                  </a:moveTo>
                  <a:cubicBezTo>
                    <a:pt x="8" y="53"/>
                    <a:pt x="7" y="52"/>
                    <a:pt x="7" y="51"/>
                  </a:cubicBezTo>
                  <a:cubicBezTo>
                    <a:pt x="6" y="50"/>
                    <a:pt x="5" y="48"/>
                    <a:pt x="4" y="45"/>
                  </a:cubicBezTo>
                  <a:cubicBezTo>
                    <a:pt x="2" y="40"/>
                    <a:pt x="0" y="34"/>
                    <a:pt x="0" y="27"/>
                  </a:cubicBezTo>
                  <a:cubicBezTo>
                    <a:pt x="0" y="24"/>
                    <a:pt x="0" y="20"/>
                    <a:pt x="0" y="17"/>
                  </a:cubicBezTo>
                  <a:cubicBezTo>
                    <a:pt x="0" y="14"/>
                    <a:pt x="1" y="11"/>
                    <a:pt x="1" y="8"/>
                  </a:cubicBezTo>
                  <a:cubicBezTo>
                    <a:pt x="2" y="6"/>
                    <a:pt x="3" y="4"/>
                    <a:pt x="4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1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6"/>
                    <a:pt x="7" y="7"/>
                    <a:pt x="7" y="9"/>
                  </a:cubicBezTo>
                  <a:cubicBezTo>
                    <a:pt x="8" y="13"/>
                    <a:pt x="9" y="20"/>
                    <a:pt x="9" y="26"/>
                  </a:cubicBezTo>
                  <a:cubicBezTo>
                    <a:pt x="10" y="33"/>
                    <a:pt x="10" y="39"/>
                    <a:pt x="9" y="45"/>
                  </a:cubicBezTo>
                  <a:cubicBezTo>
                    <a:pt x="9" y="47"/>
                    <a:pt x="9" y="49"/>
                    <a:pt x="8" y="51"/>
                  </a:cubicBezTo>
                  <a:cubicBezTo>
                    <a:pt x="8" y="52"/>
                    <a:pt x="8" y="53"/>
                    <a:pt x="8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172"/>
            <p:cNvSpPr/>
            <p:nvPr/>
          </p:nvSpPr>
          <p:spPr bwMode="auto">
            <a:xfrm>
              <a:off x="1843088" y="1768476"/>
              <a:ext cx="28575" cy="100013"/>
            </a:xfrm>
            <a:custGeom>
              <a:avLst/>
              <a:gdLst>
                <a:gd name="T0" fmla="*/ 1 w 12"/>
                <a:gd name="T1" fmla="*/ 43 h 43"/>
                <a:gd name="T2" fmla="*/ 0 w 12"/>
                <a:gd name="T3" fmla="*/ 41 h 43"/>
                <a:gd name="T4" fmla="*/ 0 w 12"/>
                <a:gd name="T5" fmla="*/ 36 h 43"/>
                <a:gd name="T6" fmla="*/ 0 w 12"/>
                <a:gd name="T7" fmla="*/ 29 h 43"/>
                <a:gd name="T8" fmla="*/ 2 w 12"/>
                <a:gd name="T9" fmla="*/ 21 h 43"/>
                <a:gd name="T10" fmla="*/ 2 w 12"/>
                <a:gd name="T11" fmla="*/ 17 h 43"/>
                <a:gd name="T12" fmla="*/ 3 w 12"/>
                <a:gd name="T13" fmla="*/ 13 h 43"/>
                <a:gd name="T14" fmla="*/ 5 w 12"/>
                <a:gd name="T15" fmla="*/ 6 h 43"/>
                <a:gd name="T16" fmla="*/ 6 w 12"/>
                <a:gd name="T17" fmla="*/ 2 h 43"/>
                <a:gd name="T18" fmla="*/ 7 w 12"/>
                <a:gd name="T19" fmla="*/ 0 h 43"/>
                <a:gd name="T20" fmla="*/ 8 w 12"/>
                <a:gd name="T21" fmla="*/ 1 h 43"/>
                <a:gd name="T22" fmla="*/ 11 w 12"/>
                <a:gd name="T23" fmla="*/ 6 h 43"/>
                <a:gd name="T24" fmla="*/ 12 w 12"/>
                <a:gd name="T25" fmla="*/ 14 h 43"/>
                <a:gd name="T26" fmla="*/ 11 w 12"/>
                <a:gd name="T27" fmla="*/ 23 h 43"/>
                <a:gd name="T28" fmla="*/ 9 w 12"/>
                <a:gd name="T29" fmla="*/ 31 h 43"/>
                <a:gd name="T30" fmla="*/ 5 w 12"/>
                <a:gd name="T31" fmla="*/ 37 h 43"/>
                <a:gd name="T32" fmla="*/ 2 w 12"/>
                <a:gd name="T33" fmla="*/ 42 h 43"/>
                <a:gd name="T34" fmla="*/ 1 w 12"/>
                <a:gd name="T3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3">
                  <a:moveTo>
                    <a:pt x="1" y="43"/>
                  </a:moveTo>
                  <a:cubicBezTo>
                    <a:pt x="1" y="43"/>
                    <a:pt x="0" y="42"/>
                    <a:pt x="0" y="41"/>
                  </a:cubicBezTo>
                  <a:cubicBezTo>
                    <a:pt x="0" y="40"/>
                    <a:pt x="0" y="38"/>
                    <a:pt x="0" y="36"/>
                  </a:cubicBezTo>
                  <a:cubicBezTo>
                    <a:pt x="0" y="34"/>
                    <a:pt x="0" y="31"/>
                    <a:pt x="0" y="29"/>
                  </a:cubicBezTo>
                  <a:cubicBezTo>
                    <a:pt x="1" y="26"/>
                    <a:pt x="1" y="23"/>
                    <a:pt x="2" y="21"/>
                  </a:cubicBezTo>
                  <a:cubicBezTo>
                    <a:pt x="2" y="19"/>
                    <a:pt x="2" y="18"/>
                    <a:pt x="2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4" y="11"/>
                    <a:pt x="4" y="8"/>
                    <a:pt x="5" y="6"/>
                  </a:cubicBezTo>
                  <a:cubicBezTo>
                    <a:pt x="5" y="5"/>
                    <a:pt x="6" y="3"/>
                    <a:pt x="6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9" y="3"/>
                    <a:pt x="10" y="4"/>
                    <a:pt x="11" y="6"/>
                  </a:cubicBezTo>
                  <a:cubicBezTo>
                    <a:pt x="11" y="9"/>
                    <a:pt x="11" y="11"/>
                    <a:pt x="12" y="14"/>
                  </a:cubicBezTo>
                  <a:cubicBezTo>
                    <a:pt x="12" y="17"/>
                    <a:pt x="11" y="20"/>
                    <a:pt x="11" y="23"/>
                  </a:cubicBezTo>
                  <a:cubicBezTo>
                    <a:pt x="10" y="25"/>
                    <a:pt x="10" y="28"/>
                    <a:pt x="9" y="31"/>
                  </a:cubicBezTo>
                  <a:cubicBezTo>
                    <a:pt x="8" y="33"/>
                    <a:pt x="7" y="35"/>
                    <a:pt x="5" y="37"/>
                  </a:cubicBezTo>
                  <a:cubicBezTo>
                    <a:pt x="4" y="39"/>
                    <a:pt x="3" y="41"/>
                    <a:pt x="2" y="42"/>
                  </a:cubicBezTo>
                  <a:cubicBezTo>
                    <a:pt x="1" y="43"/>
                    <a:pt x="1" y="43"/>
                    <a:pt x="1" y="4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173"/>
            <p:cNvSpPr/>
            <p:nvPr/>
          </p:nvSpPr>
          <p:spPr bwMode="auto">
            <a:xfrm>
              <a:off x="1831975" y="1689101"/>
              <a:ext cx="227013" cy="242888"/>
            </a:xfrm>
            <a:custGeom>
              <a:avLst/>
              <a:gdLst>
                <a:gd name="T0" fmla="*/ 0 w 99"/>
                <a:gd name="T1" fmla="*/ 81 h 106"/>
                <a:gd name="T2" fmla="*/ 59 w 99"/>
                <a:gd name="T3" fmla="*/ 29 h 106"/>
                <a:gd name="T4" fmla="*/ 14 w 99"/>
                <a:gd name="T5" fmla="*/ 104 h 106"/>
                <a:gd name="T6" fmla="*/ 0 w 99"/>
                <a:gd name="T7" fmla="*/ 8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6">
                  <a:moveTo>
                    <a:pt x="0" y="81"/>
                  </a:moveTo>
                  <a:cubicBezTo>
                    <a:pt x="0" y="81"/>
                    <a:pt x="30" y="0"/>
                    <a:pt x="59" y="29"/>
                  </a:cubicBezTo>
                  <a:cubicBezTo>
                    <a:pt x="99" y="67"/>
                    <a:pt x="97" y="106"/>
                    <a:pt x="14" y="104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174"/>
            <p:cNvSpPr/>
            <p:nvPr/>
          </p:nvSpPr>
          <p:spPr bwMode="auto">
            <a:xfrm>
              <a:off x="1855788" y="1801814"/>
              <a:ext cx="74613" cy="74613"/>
            </a:xfrm>
            <a:custGeom>
              <a:avLst/>
              <a:gdLst>
                <a:gd name="T0" fmla="*/ 0 w 33"/>
                <a:gd name="T1" fmla="*/ 33 h 33"/>
                <a:gd name="T2" fmla="*/ 0 w 33"/>
                <a:gd name="T3" fmla="*/ 31 h 33"/>
                <a:gd name="T4" fmla="*/ 2 w 33"/>
                <a:gd name="T5" fmla="*/ 26 h 33"/>
                <a:gd name="T6" fmla="*/ 11 w 33"/>
                <a:gd name="T7" fmla="*/ 12 h 33"/>
                <a:gd name="T8" fmla="*/ 25 w 33"/>
                <a:gd name="T9" fmla="*/ 2 h 33"/>
                <a:gd name="T10" fmla="*/ 28 w 33"/>
                <a:gd name="T11" fmla="*/ 1 h 33"/>
                <a:gd name="T12" fmla="*/ 31 w 33"/>
                <a:gd name="T13" fmla="*/ 0 h 33"/>
                <a:gd name="T14" fmla="*/ 33 w 33"/>
                <a:gd name="T15" fmla="*/ 0 h 33"/>
                <a:gd name="T16" fmla="*/ 31 w 33"/>
                <a:gd name="T17" fmla="*/ 2 h 33"/>
                <a:gd name="T18" fmla="*/ 30 w 33"/>
                <a:gd name="T19" fmla="*/ 4 h 33"/>
                <a:gd name="T20" fmla="*/ 28 w 33"/>
                <a:gd name="T21" fmla="*/ 6 h 33"/>
                <a:gd name="T22" fmla="*/ 18 w 33"/>
                <a:gd name="T23" fmla="*/ 18 h 33"/>
                <a:gd name="T24" fmla="*/ 7 w 33"/>
                <a:gd name="T25" fmla="*/ 29 h 33"/>
                <a:gd name="T26" fmla="*/ 2 w 33"/>
                <a:gd name="T27" fmla="*/ 32 h 33"/>
                <a:gd name="T28" fmla="*/ 0 w 3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0" y="33"/>
                    <a:pt x="0" y="32"/>
                    <a:pt x="0" y="31"/>
                  </a:cubicBezTo>
                  <a:cubicBezTo>
                    <a:pt x="1" y="30"/>
                    <a:pt x="1" y="28"/>
                    <a:pt x="2" y="26"/>
                  </a:cubicBezTo>
                  <a:cubicBezTo>
                    <a:pt x="4" y="21"/>
                    <a:pt x="7" y="16"/>
                    <a:pt x="11" y="12"/>
                  </a:cubicBezTo>
                  <a:cubicBezTo>
                    <a:pt x="15" y="7"/>
                    <a:pt x="20" y="4"/>
                    <a:pt x="25" y="2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1"/>
                    <a:pt x="30" y="0"/>
                    <a:pt x="31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31" y="2"/>
                    <a:pt x="31" y="3"/>
                    <a:pt x="30" y="4"/>
                  </a:cubicBezTo>
                  <a:cubicBezTo>
                    <a:pt x="29" y="5"/>
                    <a:pt x="29" y="5"/>
                    <a:pt x="28" y="6"/>
                  </a:cubicBezTo>
                  <a:cubicBezTo>
                    <a:pt x="26" y="10"/>
                    <a:pt x="22" y="14"/>
                    <a:pt x="18" y="18"/>
                  </a:cubicBezTo>
                  <a:cubicBezTo>
                    <a:pt x="14" y="22"/>
                    <a:pt x="10" y="26"/>
                    <a:pt x="7" y="29"/>
                  </a:cubicBezTo>
                  <a:cubicBezTo>
                    <a:pt x="5" y="30"/>
                    <a:pt x="3" y="32"/>
                    <a:pt x="2" y="32"/>
                  </a:cubicBezTo>
                  <a:cubicBezTo>
                    <a:pt x="1" y="33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175"/>
            <p:cNvSpPr/>
            <p:nvPr/>
          </p:nvSpPr>
          <p:spPr bwMode="auto">
            <a:xfrm>
              <a:off x="1866900" y="1822451"/>
              <a:ext cx="100013" cy="66675"/>
            </a:xfrm>
            <a:custGeom>
              <a:avLst/>
              <a:gdLst>
                <a:gd name="T0" fmla="*/ 0 w 44"/>
                <a:gd name="T1" fmla="*/ 29 h 29"/>
                <a:gd name="T2" fmla="*/ 1 w 44"/>
                <a:gd name="T3" fmla="*/ 27 h 29"/>
                <a:gd name="T4" fmla="*/ 4 w 44"/>
                <a:gd name="T5" fmla="*/ 22 h 29"/>
                <a:gd name="T6" fmla="*/ 18 w 44"/>
                <a:gd name="T7" fmla="*/ 9 h 29"/>
                <a:gd name="T8" fmla="*/ 27 w 44"/>
                <a:gd name="T9" fmla="*/ 4 h 29"/>
                <a:gd name="T10" fmla="*/ 35 w 44"/>
                <a:gd name="T11" fmla="*/ 1 h 29"/>
                <a:gd name="T12" fmla="*/ 41 w 44"/>
                <a:gd name="T13" fmla="*/ 0 h 29"/>
                <a:gd name="T14" fmla="*/ 44 w 44"/>
                <a:gd name="T15" fmla="*/ 1 h 29"/>
                <a:gd name="T16" fmla="*/ 42 w 44"/>
                <a:gd name="T17" fmla="*/ 2 h 29"/>
                <a:gd name="T18" fmla="*/ 40 w 44"/>
                <a:gd name="T19" fmla="*/ 4 h 29"/>
                <a:gd name="T20" fmla="*/ 37 w 44"/>
                <a:gd name="T21" fmla="*/ 6 h 29"/>
                <a:gd name="T22" fmla="*/ 23 w 44"/>
                <a:gd name="T23" fmla="*/ 17 h 29"/>
                <a:gd name="T24" fmla="*/ 8 w 44"/>
                <a:gd name="T25" fmla="*/ 26 h 29"/>
                <a:gd name="T26" fmla="*/ 2 w 44"/>
                <a:gd name="T27" fmla="*/ 29 h 29"/>
                <a:gd name="T28" fmla="*/ 0 w 44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9">
                  <a:moveTo>
                    <a:pt x="0" y="29"/>
                  </a:moveTo>
                  <a:cubicBezTo>
                    <a:pt x="0" y="29"/>
                    <a:pt x="0" y="29"/>
                    <a:pt x="1" y="27"/>
                  </a:cubicBezTo>
                  <a:cubicBezTo>
                    <a:pt x="2" y="26"/>
                    <a:pt x="3" y="24"/>
                    <a:pt x="4" y="22"/>
                  </a:cubicBezTo>
                  <a:cubicBezTo>
                    <a:pt x="8" y="18"/>
                    <a:pt x="12" y="13"/>
                    <a:pt x="18" y="9"/>
                  </a:cubicBezTo>
                  <a:cubicBezTo>
                    <a:pt x="21" y="8"/>
                    <a:pt x="24" y="6"/>
                    <a:pt x="27" y="4"/>
                  </a:cubicBezTo>
                  <a:cubicBezTo>
                    <a:pt x="29" y="3"/>
                    <a:pt x="32" y="2"/>
                    <a:pt x="35" y="1"/>
                  </a:cubicBezTo>
                  <a:cubicBezTo>
                    <a:pt x="37" y="1"/>
                    <a:pt x="40" y="0"/>
                    <a:pt x="41" y="0"/>
                  </a:cubicBezTo>
                  <a:cubicBezTo>
                    <a:pt x="43" y="0"/>
                    <a:pt x="44" y="1"/>
                    <a:pt x="44" y="1"/>
                  </a:cubicBezTo>
                  <a:cubicBezTo>
                    <a:pt x="44" y="1"/>
                    <a:pt x="43" y="1"/>
                    <a:pt x="42" y="2"/>
                  </a:cubicBezTo>
                  <a:cubicBezTo>
                    <a:pt x="41" y="3"/>
                    <a:pt x="41" y="3"/>
                    <a:pt x="40" y="4"/>
                  </a:cubicBezTo>
                  <a:cubicBezTo>
                    <a:pt x="39" y="5"/>
                    <a:pt x="38" y="5"/>
                    <a:pt x="37" y="6"/>
                  </a:cubicBezTo>
                  <a:cubicBezTo>
                    <a:pt x="34" y="9"/>
                    <a:pt x="29" y="14"/>
                    <a:pt x="23" y="17"/>
                  </a:cubicBezTo>
                  <a:cubicBezTo>
                    <a:pt x="18" y="21"/>
                    <a:pt x="12" y="24"/>
                    <a:pt x="8" y="26"/>
                  </a:cubicBezTo>
                  <a:cubicBezTo>
                    <a:pt x="5" y="27"/>
                    <a:pt x="3" y="28"/>
                    <a:pt x="2" y="29"/>
                  </a:cubicBezTo>
                  <a:cubicBezTo>
                    <a:pt x="0" y="2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176"/>
            <p:cNvSpPr/>
            <p:nvPr/>
          </p:nvSpPr>
          <p:spPr bwMode="auto">
            <a:xfrm>
              <a:off x="1873250" y="1865314"/>
              <a:ext cx="93663" cy="41275"/>
            </a:xfrm>
            <a:custGeom>
              <a:avLst/>
              <a:gdLst>
                <a:gd name="T0" fmla="*/ 0 w 41"/>
                <a:gd name="T1" fmla="*/ 16 h 18"/>
                <a:gd name="T2" fmla="*/ 2 w 41"/>
                <a:gd name="T3" fmla="*/ 15 h 18"/>
                <a:gd name="T4" fmla="*/ 6 w 41"/>
                <a:gd name="T5" fmla="*/ 12 h 18"/>
                <a:gd name="T6" fmla="*/ 12 w 41"/>
                <a:gd name="T7" fmla="*/ 9 h 18"/>
                <a:gd name="T8" fmla="*/ 20 w 41"/>
                <a:gd name="T9" fmla="*/ 6 h 18"/>
                <a:gd name="T10" fmla="*/ 23 w 41"/>
                <a:gd name="T11" fmla="*/ 5 h 18"/>
                <a:gd name="T12" fmla="*/ 27 w 41"/>
                <a:gd name="T13" fmla="*/ 3 h 18"/>
                <a:gd name="T14" fmla="*/ 34 w 41"/>
                <a:gd name="T15" fmla="*/ 2 h 18"/>
                <a:gd name="T16" fmla="*/ 39 w 41"/>
                <a:gd name="T17" fmla="*/ 0 h 18"/>
                <a:gd name="T18" fmla="*/ 41 w 41"/>
                <a:gd name="T19" fmla="*/ 0 h 18"/>
                <a:gd name="T20" fmla="*/ 40 w 41"/>
                <a:gd name="T21" fmla="*/ 2 h 18"/>
                <a:gd name="T22" fmla="*/ 37 w 41"/>
                <a:gd name="T23" fmla="*/ 6 h 18"/>
                <a:gd name="T24" fmla="*/ 31 w 41"/>
                <a:gd name="T25" fmla="*/ 11 h 18"/>
                <a:gd name="T26" fmla="*/ 23 w 41"/>
                <a:gd name="T27" fmla="*/ 15 h 18"/>
                <a:gd name="T28" fmla="*/ 15 w 41"/>
                <a:gd name="T29" fmla="*/ 17 h 18"/>
                <a:gd name="T30" fmla="*/ 7 w 41"/>
                <a:gd name="T31" fmla="*/ 17 h 18"/>
                <a:gd name="T32" fmla="*/ 2 w 41"/>
                <a:gd name="T33" fmla="*/ 17 h 18"/>
                <a:gd name="T34" fmla="*/ 0 w 41"/>
                <a:gd name="T3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0" y="16"/>
                  </a:moveTo>
                  <a:cubicBezTo>
                    <a:pt x="0" y="16"/>
                    <a:pt x="1" y="16"/>
                    <a:pt x="2" y="15"/>
                  </a:cubicBezTo>
                  <a:cubicBezTo>
                    <a:pt x="3" y="14"/>
                    <a:pt x="4" y="13"/>
                    <a:pt x="6" y="12"/>
                  </a:cubicBezTo>
                  <a:cubicBezTo>
                    <a:pt x="8" y="11"/>
                    <a:pt x="10" y="10"/>
                    <a:pt x="12" y="9"/>
                  </a:cubicBezTo>
                  <a:cubicBezTo>
                    <a:pt x="15" y="8"/>
                    <a:pt x="17" y="7"/>
                    <a:pt x="20" y="6"/>
                  </a:cubicBezTo>
                  <a:cubicBezTo>
                    <a:pt x="21" y="5"/>
                    <a:pt x="22" y="5"/>
                    <a:pt x="23" y="5"/>
                  </a:cubicBezTo>
                  <a:cubicBezTo>
                    <a:pt x="25" y="4"/>
                    <a:pt x="26" y="4"/>
                    <a:pt x="27" y="3"/>
                  </a:cubicBezTo>
                  <a:cubicBezTo>
                    <a:pt x="30" y="3"/>
                    <a:pt x="32" y="2"/>
                    <a:pt x="34" y="2"/>
                  </a:cubicBezTo>
                  <a:cubicBezTo>
                    <a:pt x="36" y="1"/>
                    <a:pt x="38" y="1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0"/>
                    <a:pt x="41" y="1"/>
                    <a:pt x="40" y="2"/>
                  </a:cubicBezTo>
                  <a:cubicBezTo>
                    <a:pt x="39" y="3"/>
                    <a:pt x="38" y="5"/>
                    <a:pt x="37" y="6"/>
                  </a:cubicBezTo>
                  <a:cubicBezTo>
                    <a:pt x="35" y="8"/>
                    <a:pt x="33" y="10"/>
                    <a:pt x="31" y="11"/>
                  </a:cubicBezTo>
                  <a:cubicBezTo>
                    <a:pt x="28" y="13"/>
                    <a:pt x="26" y="14"/>
                    <a:pt x="23" y="15"/>
                  </a:cubicBezTo>
                  <a:cubicBezTo>
                    <a:pt x="20" y="16"/>
                    <a:pt x="18" y="17"/>
                    <a:pt x="15" y="17"/>
                  </a:cubicBezTo>
                  <a:cubicBezTo>
                    <a:pt x="12" y="17"/>
                    <a:pt x="10" y="18"/>
                    <a:pt x="7" y="17"/>
                  </a:cubicBezTo>
                  <a:cubicBezTo>
                    <a:pt x="5" y="17"/>
                    <a:pt x="3" y="17"/>
                    <a:pt x="2" y="17"/>
                  </a:cubicBezTo>
                  <a:cubicBezTo>
                    <a:pt x="1" y="17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177"/>
            <p:cNvSpPr/>
            <p:nvPr/>
          </p:nvSpPr>
          <p:spPr bwMode="auto">
            <a:xfrm>
              <a:off x="1831975" y="1860551"/>
              <a:ext cx="222250" cy="255588"/>
            </a:xfrm>
            <a:custGeom>
              <a:avLst/>
              <a:gdLst>
                <a:gd name="T0" fmla="*/ 13 w 97"/>
                <a:gd name="T1" fmla="*/ 15 h 111"/>
                <a:gd name="T2" fmla="*/ 87 w 97"/>
                <a:gd name="T3" fmla="*/ 40 h 111"/>
                <a:gd name="T4" fmla="*/ 0 w 97"/>
                <a:gd name="T5" fmla="*/ 38 h 111"/>
                <a:gd name="T6" fmla="*/ 13 w 97"/>
                <a:gd name="T7" fmla="*/ 1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1">
                  <a:moveTo>
                    <a:pt x="13" y="15"/>
                  </a:moveTo>
                  <a:cubicBezTo>
                    <a:pt x="13" y="15"/>
                    <a:pt x="97" y="0"/>
                    <a:pt x="87" y="40"/>
                  </a:cubicBezTo>
                  <a:cubicBezTo>
                    <a:pt x="74" y="93"/>
                    <a:pt x="40" y="111"/>
                    <a:pt x="0" y="38"/>
                  </a:cubicBezTo>
                  <a:lnTo>
                    <a:pt x="13" y="1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178"/>
            <p:cNvSpPr/>
            <p:nvPr/>
          </p:nvSpPr>
          <p:spPr bwMode="auto">
            <a:xfrm>
              <a:off x="1871663" y="1911351"/>
              <a:ext cx="103188" cy="31750"/>
            </a:xfrm>
            <a:custGeom>
              <a:avLst/>
              <a:gdLst>
                <a:gd name="T0" fmla="*/ 0 w 45"/>
                <a:gd name="T1" fmla="*/ 2 h 14"/>
                <a:gd name="T2" fmla="*/ 2 w 45"/>
                <a:gd name="T3" fmla="*/ 1 h 14"/>
                <a:gd name="T4" fmla="*/ 7 w 45"/>
                <a:gd name="T5" fmla="*/ 0 h 14"/>
                <a:gd name="T6" fmla="*/ 24 w 45"/>
                <a:gd name="T7" fmla="*/ 1 h 14"/>
                <a:gd name="T8" fmla="*/ 39 w 45"/>
                <a:gd name="T9" fmla="*/ 8 h 14"/>
                <a:gd name="T10" fmla="*/ 42 w 45"/>
                <a:gd name="T11" fmla="*/ 10 h 14"/>
                <a:gd name="T12" fmla="*/ 44 w 45"/>
                <a:gd name="T13" fmla="*/ 12 h 14"/>
                <a:gd name="T14" fmla="*/ 45 w 45"/>
                <a:gd name="T15" fmla="*/ 14 h 14"/>
                <a:gd name="T16" fmla="*/ 42 w 45"/>
                <a:gd name="T17" fmla="*/ 14 h 14"/>
                <a:gd name="T18" fmla="*/ 40 w 45"/>
                <a:gd name="T19" fmla="*/ 13 h 14"/>
                <a:gd name="T20" fmla="*/ 37 w 45"/>
                <a:gd name="T21" fmla="*/ 13 h 14"/>
                <a:gd name="T22" fmla="*/ 22 w 45"/>
                <a:gd name="T23" fmla="*/ 10 h 14"/>
                <a:gd name="T24" fmla="*/ 7 w 45"/>
                <a:gd name="T25" fmla="*/ 6 h 14"/>
                <a:gd name="T26" fmla="*/ 2 w 45"/>
                <a:gd name="T27" fmla="*/ 3 h 14"/>
                <a:gd name="T28" fmla="*/ 0 w 45"/>
                <a:gd name="T2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0" y="2"/>
                  </a:moveTo>
                  <a:cubicBezTo>
                    <a:pt x="0" y="2"/>
                    <a:pt x="0" y="2"/>
                    <a:pt x="2" y="1"/>
                  </a:cubicBezTo>
                  <a:cubicBezTo>
                    <a:pt x="3" y="1"/>
                    <a:pt x="5" y="1"/>
                    <a:pt x="7" y="0"/>
                  </a:cubicBezTo>
                  <a:cubicBezTo>
                    <a:pt x="12" y="0"/>
                    <a:pt x="18" y="0"/>
                    <a:pt x="24" y="1"/>
                  </a:cubicBezTo>
                  <a:cubicBezTo>
                    <a:pt x="30" y="2"/>
                    <a:pt x="36" y="5"/>
                    <a:pt x="39" y="8"/>
                  </a:cubicBezTo>
                  <a:cubicBezTo>
                    <a:pt x="40" y="8"/>
                    <a:pt x="41" y="9"/>
                    <a:pt x="42" y="10"/>
                  </a:cubicBezTo>
                  <a:cubicBezTo>
                    <a:pt x="43" y="11"/>
                    <a:pt x="43" y="11"/>
                    <a:pt x="44" y="12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5" y="14"/>
                    <a:pt x="44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3" y="12"/>
                    <a:pt x="27" y="12"/>
                    <a:pt x="22" y="10"/>
                  </a:cubicBezTo>
                  <a:cubicBezTo>
                    <a:pt x="16" y="9"/>
                    <a:pt x="11" y="8"/>
                    <a:pt x="7" y="6"/>
                  </a:cubicBezTo>
                  <a:cubicBezTo>
                    <a:pt x="5" y="5"/>
                    <a:pt x="3" y="4"/>
                    <a:pt x="2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179"/>
            <p:cNvSpPr/>
            <p:nvPr/>
          </p:nvSpPr>
          <p:spPr bwMode="auto">
            <a:xfrm>
              <a:off x="1866900" y="1931989"/>
              <a:ext cx="107950" cy="55563"/>
            </a:xfrm>
            <a:custGeom>
              <a:avLst/>
              <a:gdLst>
                <a:gd name="T0" fmla="*/ 0 w 47"/>
                <a:gd name="T1" fmla="*/ 0 h 24"/>
                <a:gd name="T2" fmla="*/ 2 w 47"/>
                <a:gd name="T3" fmla="*/ 0 h 24"/>
                <a:gd name="T4" fmla="*/ 8 w 47"/>
                <a:gd name="T5" fmla="*/ 0 h 24"/>
                <a:gd name="T6" fmla="*/ 26 w 47"/>
                <a:gd name="T7" fmla="*/ 6 h 24"/>
                <a:gd name="T8" fmla="*/ 35 w 47"/>
                <a:gd name="T9" fmla="*/ 10 h 24"/>
                <a:gd name="T10" fmla="*/ 42 w 47"/>
                <a:gd name="T11" fmla="*/ 16 h 24"/>
                <a:gd name="T12" fmla="*/ 46 w 47"/>
                <a:gd name="T13" fmla="*/ 21 h 24"/>
                <a:gd name="T14" fmla="*/ 47 w 47"/>
                <a:gd name="T15" fmla="*/ 24 h 24"/>
                <a:gd name="T16" fmla="*/ 44 w 47"/>
                <a:gd name="T17" fmla="*/ 23 h 24"/>
                <a:gd name="T18" fmla="*/ 42 w 47"/>
                <a:gd name="T19" fmla="*/ 22 h 24"/>
                <a:gd name="T20" fmla="*/ 39 w 47"/>
                <a:gd name="T21" fmla="*/ 21 h 24"/>
                <a:gd name="T22" fmla="*/ 22 w 47"/>
                <a:gd name="T23" fmla="*/ 14 h 24"/>
                <a:gd name="T24" fmla="*/ 6 w 47"/>
                <a:gd name="T25" fmla="*/ 5 h 24"/>
                <a:gd name="T26" fmla="*/ 1 w 47"/>
                <a:gd name="T27" fmla="*/ 1 h 24"/>
                <a:gd name="T28" fmla="*/ 0 w 47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4">
                  <a:moveTo>
                    <a:pt x="0" y="0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3" y="1"/>
                    <a:pt x="20" y="3"/>
                    <a:pt x="26" y="6"/>
                  </a:cubicBezTo>
                  <a:cubicBezTo>
                    <a:pt x="29" y="7"/>
                    <a:pt x="32" y="9"/>
                    <a:pt x="35" y="10"/>
                  </a:cubicBezTo>
                  <a:cubicBezTo>
                    <a:pt x="37" y="12"/>
                    <a:pt x="40" y="14"/>
                    <a:pt x="42" y="16"/>
                  </a:cubicBezTo>
                  <a:cubicBezTo>
                    <a:pt x="44" y="18"/>
                    <a:pt x="45" y="20"/>
                    <a:pt x="46" y="21"/>
                  </a:cubicBezTo>
                  <a:cubicBezTo>
                    <a:pt x="46" y="23"/>
                    <a:pt x="47" y="24"/>
                    <a:pt x="47" y="24"/>
                  </a:cubicBezTo>
                  <a:cubicBezTo>
                    <a:pt x="47" y="24"/>
                    <a:pt x="46" y="23"/>
                    <a:pt x="44" y="23"/>
                  </a:cubicBezTo>
                  <a:cubicBezTo>
                    <a:pt x="44" y="22"/>
                    <a:pt x="43" y="22"/>
                    <a:pt x="42" y="22"/>
                  </a:cubicBezTo>
                  <a:cubicBezTo>
                    <a:pt x="41" y="21"/>
                    <a:pt x="40" y="21"/>
                    <a:pt x="39" y="21"/>
                  </a:cubicBezTo>
                  <a:cubicBezTo>
                    <a:pt x="34" y="19"/>
                    <a:pt x="28" y="17"/>
                    <a:pt x="22" y="14"/>
                  </a:cubicBezTo>
                  <a:cubicBezTo>
                    <a:pt x="16" y="12"/>
                    <a:pt x="10" y="8"/>
                    <a:pt x="6" y="5"/>
                  </a:cubicBezTo>
                  <a:cubicBezTo>
                    <a:pt x="4" y="4"/>
                    <a:pt x="2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180"/>
            <p:cNvSpPr/>
            <p:nvPr/>
          </p:nvSpPr>
          <p:spPr bwMode="auto">
            <a:xfrm>
              <a:off x="1857375" y="1946276"/>
              <a:ext cx="80963" cy="61913"/>
            </a:xfrm>
            <a:custGeom>
              <a:avLst/>
              <a:gdLst>
                <a:gd name="T0" fmla="*/ 0 w 35"/>
                <a:gd name="T1" fmla="*/ 0 h 27"/>
                <a:gd name="T2" fmla="*/ 2 w 35"/>
                <a:gd name="T3" fmla="*/ 0 h 27"/>
                <a:gd name="T4" fmla="*/ 7 w 35"/>
                <a:gd name="T5" fmla="*/ 3 h 27"/>
                <a:gd name="T6" fmla="*/ 13 w 35"/>
                <a:gd name="T7" fmla="*/ 7 h 27"/>
                <a:gd name="T8" fmla="*/ 19 w 35"/>
                <a:gd name="T9" fmla="*/ 11 h 27"/>
                <a:gd name="T10" fmla="*/ 22 w 35"/>
                <a:gd name="T11" fmla="*/ 14 h 27"/>
                <a:gd name="T12" fmla="*/ 25 w 35"/>
                <a:gd name="T13" fmla="*/ 17 h 27"/>
                <a:gd name="T14" fmla="*/ 30 w 35"/>
                <a:gd name="T15" fmla="*/ 22 h 27"/>
                <a:gd name="T16" fmla="*/ 34 w 35"/>
                <a:gd name="T17" fmla="*/ 25 h 27"/>
                <a:gd name="T18" fmla="*/ 35 w 35"/>
                <a:gd name="T19" fmla="*/ 27 h 27"/>
                <a:gd name="T20" fmla="*/ 33 w 35"/>
                <a:gd name="T21" fmla="*/ 27 h 27"/>
                <a:gd name="T22" fmla="*/ 27 w 35"/>
                <a:gd name="T23" fmla="*/ 26 h 27"/>
                <a:gd name="T24" fmla="*/ 20 w 35"/>
                <a:gd name="T25" fmla="*/ 24 h 27"/>
                <a:gd name="T26" fmla="*/ 13 w 35"/>
                <a:gd name="T27" fmla="*/ 19 h 27"/>
                <a:gd name="T28" fmla="*/ 7 w 35"/>
                <a:gd name="T29" fmla="*/ 13 h 27"/>
                <a:gd name="T30" fmla="*/ 3 w 35"/>
                <a:gd name="T31" fmla="*/ 7 h 27"/>
                <a:gd name="T32" fmla="*/ 1 w 35"/>
                <a:gd name="T33" fmla="*/ 2 h 27"/>
                <a:gd name="T34" fmla="*/ 0 w 35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5" y="2"/>
                    <a:pt x="7" y="3"/>
                  </a:cubicBezTo>
                  <a:cubicBezTo>
                    <a:pt x="9" y="4"/>
                    <a:pt x="11" y="5"/>
                    <a:pt x="13" y="7"/>
                  </a:cubicBezTo>
                  <a:cubicBezTo>
                    <a:pt x="15" y="8"/>
                    <a:pt x="17" y="10"/>
                    <a:pt x="19" y="11"/>
                  </a:cubicBezTo>
                  <a:cubicBezTo>
                    <a:pt x="20" y="12"/>
                    <a:pt x="21" y="13"/>
                    <a:pt x="22" y="14"/>
                  </a:cubicBezTo>
                  <a:cubicBezTo>
                    <a:pt x="23" y="15"/>
                    <a:pt x="24" y="16"/>
                    <a:pt x="25" y="17"/>
                  </a:cubicBezTo>
                  <a:cubicBezTo>
                    <a:pt x="27" y="18"/>
                    <a:pt x="29" y="20"/>
                    <a:pt x="30" y="22"/>
                  </a:cubicBezTo>
                  <a:cubicBezTo>
                    <a:pt x="31" y="23"/>
                    <a:pt x="33" y="24"/>
                    <a:pt x="34" y="25"/>
                  </a:cubicBezTo>
                  <a:cubicBezTo>
                    <a:pt x="34" y="26"/>
                    <a:pt x="35" y="27"/>
                    <a:pt x="35" y="27"/>
                  </a:cubicBezTo>
                  <a:cubicBezTo>
                    <a:pt x="35" y="27"/>
                    <a:pt x="34" y="27"/>
                    <a:pt x="33" y="27"/>
                  </a:cubicBezTo>
                  <a:cubicBezTo>
                    <a:pt x="31" y="27"/>
                    <a:pt x="30" y="27"/>
                    <a:pt x="27" y="26"/>
                  </a:cubicBezTo>
                  <a:cubicBezTo>
                    <a:pt x="25" y="26"/>
                    <a:pt x="23" y="25"/>
                    <a:pt x="20" y="24"/>
                  </a:cubicBezTo>
                  <a:cubicBezTo>
                    <a:pt x="18" y="22"/>
                    <a:pt x="15" y="21"/>
                    <a:pt x="13" y="19"/>
                  </a:cubicBezTo>
                  <a:cubicBezTo>
                    <a:pt x="11" y="17"/>
                    <a:pt x="9" y="15"/>
                    <a:pt x="7" y="13"/>
                  </a:cubicBezTo>
                  <a:cubicBezTo>
                    <a:pt x="5" y="11"/>
                    <a:pt x="4" y="9"/>
                    <a:pt x="3" y="7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181"/>
            <p:cNvSpPr/>
            <p:nvPr/>
          </p:nvSpPr>
          <p:spPr bwMode="auto">
            <a:xfrm>
              <a:off x="1698625" y="1930401"/>
              <a:ext cx="287338" cy="212725"/>
            </a:xfrm>
            <a:custGeom>
              <a:avLst/>
              <a:gdLst>
                <a:gd name="T0" fmla="*/ 69 w 125"/>
                <a:gd name="T1" fmla="*/ 0 h 93"/>
                <a:gd name="T2" fmla="*/ 86 w 125"/>
                <a:gd name="T3" fmla="*/ 77 h 93"/>
                <a:gd name="T4" fmla="*/ 42 w 125"/>
                <a:gd name="T5" fmla="*/ 1 h 93"/>
                <a:gd name="T6" fmla="*/ 69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9" y="0"/>
                  </a:moveTo>
                  <a:cubicBezTo>
                    <a:pt x="69" y="0"/>
                    <a:pt x="125" y="66"/>
                    <a:pt x="86" y="77"/>
                  </a:cubicBezTo>
                  <a:cubicBezTo>
                    <a:pt x="33" y="93"/>
                    <a:pt x="0" y="73"/>
                    <a:pt x="42" y="1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182"/>
            <p:cNvSpPr/>
            <p:nvPr/>
          </p:nvSpPr>
          <p:spPr bwMode="auto">
            <a:xfrm>
              <a:off x="1843088" y="1947864"/>
              <a:ext cx="38100" cy="103188"/>
            </a:xfrm>
            <a:custGeom>
              <a:avLst/>
              <a:gdLst>
                <a:gd name="T0" fmla="*/ 0 w 16"/>
                <a:gd name="T1" fmla="*/ 0 h 45"/>
                <a:gd name="T2" fmla="*/ 2 w 16"/>
                <a:gd name="T3" fmla="*/ 2 h 45"/>
                <a:gd name="T4" fmla="*/ 6 w 16"/>
                <a:gd name="T5" fmla="*/ 6 h 45"/>
                <a:gd name="T6" fmla="*/ 14 w 16"/>
                <a:gd name="T7" fmla="*/ 21 h 45"/>
                <a:gd name="T8" fmla="*/ 16 w 16"/>
                <a:gd name="T9" fmla="*/ 38 h 45"/>
                <a:gd name="T10" fmla="*/ 15 w 16"/>
                <a:gd name="T11" fmla="*/ 41 h 45"/>
                <a:gd name="T12" fmla="*/ 14 w 16"/>
                <a:gd name="T13" fmla="*/ 43 h 45"/>
                <a:gd name="T14" fmla="*/ 13 w 16"/>
                <a:gd name="T15" fmla="*/ 45 h 45"/>
                <a:gd name="T16" fmla="*/ 12 w 16"/>
                <a:gd name="T17" fmla="*/ 43 h 45"/>
                <a:gd name="T18" fmla="*/ 11 w 16"/>
                <a:gd name="T19" fmla="*/ 41 h 45"/>
                <a:gd name="T20" fmla="*/ 10 w 16"/>
                <a:gd name="T21" fmla="*/ 38 h 45"/>
                <a:gd name="T22" fmla="*/ 4 w 16"/>
                <a:gd name="T23" fmla="*/ 24 h 45"/>
                <a:gd name="T24" fmla="*/ 1 w 16"/>
                <a:gd name="T25" fmla="*/ 8 h 45"/>
                <a:gd name="T26" fmla="*/ 0 w 16"/>
                <a:gd name="T27" fmla="*/ 3 h 45"/>
                <a:gd name="T28" fmla="*/ 0 w 16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4" y="4"/>
                    <a:pt x="6" y="6"/>
                  </a:cubicBezTo>
                  <a:cubicBezTo>
                    <a:pt x="9" y="10"/>
                    <a:pt x="12" y="15"/>
                    <a:pt x="14" y="21"/>
                  </a:cubicBezTo>
                  <a:cubicBezTo>
                    <a:pt x="15" y="27"/>
                    <a:pt x="16" y="33"/>
                    <a:pt x="16" y="38"/>
                  </a:cubicBezTo>
                  <a:cubicBezTo>
                    <a:pt x="15" y="39"/>
                    <a:pt x="15" y="40"/>
                    <a:pt x="15" y="41"/>
                  </a:cubicBezTo>
                  <a:cubicBezTo>
                    <a:pt x="15" y="42"/>
                    <a:pt x="14" y="43"/>
                    <a:pt x="14" y="43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4"/>
                    <a:pt x="12" y="43"/>
                  </a:cubicBezTo>
                  <a:cubicBezTo>
                    <a:pt x="12" y="43"/>
                    <a:pt x="12" y="42"/>
                    <a:pt x="11" y="41"/>
                  </a:cubicBezTo>
                  <a:cubicBezTo>
                    <a:pt x="11" y="40"/>
                    <a:pt x="11" y="39"/>
                    <a:pt x="10" y="38"/>
                  </a:cubicBezTo>
                  <a:cubicBezTo>
                    <a:pt x="8" y="34"/>
                    <a:pt x="6" y="29"/>
                    <a:pt x="4" y="24"/>
                  </a:cubicBezTo>
                  <a:cubicBezTo>
                    <a:pt x="3" y="18"/>
                    <a:pt x="1" y="13"/>
                    <a:pt x="1" y="8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183"/>
            <p:cNvSpPr/>
            <p:nvPr/>
          </p:nvSpPr>
          <p:spPr bwMode="auto">
            <a:xfrm>
              <a:off x="1825625" y="1952626"/>
              <a:ext cx="22225" cy="122238"/>
            </a:xfrm>
            <a:custGeom>
              <a:avLst/>
              <a:gdLst>
                <a:gd name="T0" fmla="*/ 2 w 10"/>
                <a:gd name="T1" fmla="*/ 0 h 53"/>
                <a:gd name="T2" fmla="*/ 3 w 10"/>
                <a:gd name="T3" fmla="*/ 2 h 53"/>
                <a:gd name="T4" fmla="*/ 6 w 10"/>
                <a:gd name="T5" fmla="*/ 8 h 53"/>
                <a:gd name="T6" fmla="*/ 10 w 10"/>
                <a:gd name="T7" fmla="*/ 26 h 53"/>
                <a:gd name="T8" fmla="*/ 10 w 10"/>
                <a:gd name="T9" fmla="*/ 36 h 53"/>
                <a:gd name="T10" fmla="*/ 9 w 10"/>
                <a:gd name="T11" fmla="*/ 45 h 53"/>
                <a:gd name="T12" fmla="*/ 7 w 10"/>
                <a:gd name="T13" fmla="*/ 51 h 53"/>
                <a:gd name="T14" fmla="*/ 5 w 10"/>
                <a:gd name="T15" fmla="*/ 53 h 53"/>
                <a:gd name="T16" fmla="*/ 5 w 10"/>
                <a:gd name="T17" fmla="*/ 50 h 53"/>
                <a:gd name="T18" fmla="*/ 4 w 10"/>
                <a:gd name="T19" fmla="*/ 48 h 53"/>
                <a:gd name="T20" fmla="*/ 3 w 10"/>
                <a:gd name="T21" fmla="*/ 44 h 53"/>
                <a:gd name="T22" fmla="*/ 0 w 10"/>
                <a:gd name="T23" fmla="*/ 27 h 53"/>
                <a:gd name="T24" fmla="*/ 0 w 10"/>
                <a:gd name="T25" fmla="*/ 9 h 53"/>
                <a:gd name="T26" fmla="*/ 1 w 10"/>
                <a:gd name="T27" fmla="*/ 2 h 53"/>
                <a:gd name="T28" fmla="*/ 2 w 10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2" y="0"/>
                  </a:moveTo>
                  <a:cubicBezTo>
                    <a:pt x="2" y="0"/>
                    <a:pt x="2" y="1"/>
                    <a:pt x="3" y="2"/>
                  </a:cubicBezTo>
                  <a:cubicBezTo>
                    <a:pt x="4" y="3"/>
                    <a:pt x="5" y="5"/>
                    <a:pt x="6" y="8"/>
                  </a:cubicBezTo>
                  <a:cubicBezTo>
                    <a:pt x="8" y="13"/>
                    <a:pt x="9" y="19"/>
                    <a:pt x="10" y="26"/>
                  </a:cubicBezTo>
                  <a:cubicBezTo>
                    <a:pt x="10" y="29"/>
                    <a:pt x="10" y="33"/>
                    <a:pt x="10" y="36"/>
                  </a:cubicBezTo>
                  <a:cubicBezTo>
                    <a:pt x="10" y="39"/>
                    <a:pt x="10" y="42"/>
                    <a:pt x="9" y="45"/>
                  </a:cubicBezTo>
                  <a:cubicBezTo>
                    <a:pt x="8" y="47"/>
                    <a:pt x="7" y="49"/>
                    <a:pt x="7" y="51"/>
                  </a:cubicBezTo>
                  <a:cubicBezTo>
                    <a:pt x="6" y="52"/>
                    <a:pt x="5" y="53"/>
                    <a:pt x="5" y="53"/>
                  </a:cubicBezTo>
                  <a:cubicBezTo>
                    <a:pt x="5" y="53"/>
                    <a:pt x="5" y="52"/>
                    <a:pt x="5" y="50"/>
                  </a:cubicBezTo>
                  <a:cubicBezTo>
                    <a:pt x="5" y="50"/>
                    <a:pt x="4" y="49"/>
                    <a:pt x="4" y="48"/>
                  </a:cubicBezTo>
                  <a:cubicBezTo>
                    <a:pt x="4" y="47"/>
                    <a:pt x="4" y="46"/>
                    <a:pt x="3" y="44"/>
                  </a:cubicBezTo>
                  <a:cubicBezTo>
                    <a:pt x="2" y="40"/>
                    <a:pt x="1" y="33"/>
                    <a:pt x="0" y="27"/>
                  </a:cubicBezTo>
                  <a:cubicBezTo>
                    <a:pt x="0" y="20"/>
                    <a:pt x="0" y="14"/>
                    <a:pt x="0" y="9"/>
                  </a:cubicBezTo>
                  <a:cubicBezTo>
                    <a:pt x="0" y="6"/>
                    <a:pt x="1" y="4"/>
                    <a:pt x="1" y="2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184"/>
            <p:cNvSpPr/>
            <p:nvPr/>
          </p:nvSpPr>
          <p:spPr bwMode="auto">
            <a:xfrm>
              <a:off x="1789113" y="1952626"/>
              <a:ext cx="26988" cy="101600"/>
            </a:xfrm>
            <a:custGeom>
              <a:avLst/>
              <a:gdLst>
                <a:gd name="T0" fmla="*/ 11 w 12"/>
                <a:gd name="T1" fmla="*/ 0 h 44"/>
                <a:gd name="T2" fmla="*/ 11 w 12"/>
                <a:gd name="T3" fmla="*/ 2 h 44"/>
                <a:gd name="T4" fmla="*/ 12 w 12"/>
                <a:gd name="T5" fmla="*/ 7 h 44"/>
                <a:gd name="T6" fmla="*/ 11 w 12"/>
                <a:gd name="T7" fmla="*/ 15 h 44"/>
                <a:gd name="T8" fmla="*/ 10 w 12"/>
                <a:gd name="T9" fmla="*/ 22 h 44"/>
                <a:gd name="T10" fmla="*/ 10 w 12"/>
                <a:gd name="T11" fmla="*/ 26 h 44"/>
                <a:gd name="T12" fmla="*/ 9 w 12"/>
                <a:gd name="T13" fmla="*/ 30 h 44"/>
                <a:gd name="T14" fmla="*/ 7 w 12"/>
                <a:gd name="T15" fmla="*/ 37 h 44"/>
                <a:gd name="T16" fmla="*/ 6 w 12"/>
                <a:gd name="T17" fmla="*/ 42 h 44"/>
                <a:gd name="T18" fmla="*/ 5 w 12"/>
                <a:gd name="T19" fmla="*/ 44 h 44"/>
                <a:gd name="T20" fmla="*/ 4 w 12"/>
                <a:gd name="T21" fmla="*/ 42 h 44"/>
                <a:gd name="T22" fmla="*/ 2 w 12"/>
                <a:gd name="T23" fmla="*/ 37 h 44"/>
                <a:gd name="T24" fmla="*/ 0 w 12"/>
                <a:gd name="T25" fmla="*/ 29 h 44"/>
                <a:gd name="T26" fmla="*/ 1 w 12"/>
                <a:gd name="T27" fmla="*/ 21 h 44"/>
                <a:gd name="T28" fmla="*/ 3 w 12"/>
                <a:gd name="T29" fmla="*/ 13 h 44"/>
                <a:gd name="T30" fmla="*/ 6 w 12"/>
                <a:gd name="T31" fmla="*/ 6 h 44"/>
                <a:gd name="T32" fmla="*/ 9 w 12"/>
                <a:gd name="T33" fmla="*/ 2 h 44"/>
                <a:gd name="T34" fmla="*/ 11 w 12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4">
                  <a:moveTo>
                    <a:pt x="11" y="0"/>
                  </a:moveTo>
                  <a:cubicBezTo>
                    <a:pt x="11" y="0"/>
                    <a:pt x="11" y="1"/>
                    <a:pt x="11" y="2"/>
                  </a:cubicBezTo>
                  <a:cubicBezTo>
                    <a:pt x="11" y="3"/>
                    <a:pt x="12" y="5"/>
                    <a:pt x="12" y="7"/>
                  </a:cubicBezTo>
                  <a:cubicBezTo>
                    <a:pt x="12" y="10"/>
                    <a:pt x="12" y="12"/>
                    <a:pt x="11" y="15"/>
                  </a:cubicBezTo>
                  <a:cubicBezTo>
                    <a:pt x="11" y="17"/>
                    <a:pt x="11" y="20"/>
                    <a:pt x="10" y="22"/>
                  </a:cubicBezTo>
                  <a:cubicBezTo>
                    <a:pt x="10" y="24"/>
                    <a:pt x="10" y="25"/>
                    <a:pt x="10" y="26"/>
                  </a:cubicBezTo>
                  <a:cubicBezTo>
                    <a:pt x="9" y="28"/>
                    <a:pt x="9" y="29"/>
                    <a:pt x="9" y="30"/>
                  </a:cubicBezTo>
                  <a:cubicBezTo>
                    <a:pt x="8" y="32"/>
                    <a:pt x="8" y="35"/>
                    <a:pt x="7" y="37"/>
                  </a:cubicBezTo>
                  <a:cubicBezTo>
                    <a:pt x="7" y="39"/>
                    <a:pt x="6" y="40"/>
                    <a:pt x="6" y="42"/>
                  </a:cubicBezTo>
                  <a:cubicBezTo>
                    <a:pt x="5" y="43"/>
                    <a:pt x="5" y="44"/>
                    <a:pt x="5" y="44"/>
                  </a:cubicBezTo>
                  <a:cubicBezTo>
                    <a:pt x="5" y="44"/>
                    <a:pt x="4" y="43"/>
                    <a:pt x="4" y="42"/>
                  </a:cubicBezTo>
                  <a:cubicBezTo>
                    <a:pt x="3" y="41"/>
                    <a:pt x="2" y="39"/>
                    <a:pt x="2" y="37"/>
                  </a:cubicBezTo>
                  <a:cubicBezTo>
                    <a:pt x="1" y="35"/>
                    <a:pt x="1" y="32"/>
                    <a:pt x="0" y="29"/>
                  </a:cubicBezTo>
                  <a:cubicBezTo>
                    <a:pt x="0" y="27"/>
                    <a:pt x="0" y="24"/>
                    <a:pt x="1" y="21"/>
                  </a:cubicBezTo>
                  <a:cubicBezTo>
                    <a:pt x="1" y="18"/>
                    <a:pt x="2" y="15"/>
                    <a:pt x="3" y="13"/>
                  </a:cubicBezTo>
                  <a:cubicBezTo>
                    <a:pt x="4" y="10"/>
                    <a:pt x="5" y="8"/>
                    <a:pt x="6" y="6"/>
                  </a:cubicBezTo>
                  <a:cubicBezTo>
                    <a:pt x="7" y="4"/>
                    <a:pt x="9" y="3"/>
                    <a:pt x="9" y="2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185"/>
            <p:cNvSpPr/>
            <p:nvPr/>
          </p:nvSpPr>
          <p:spPr bwMode="auto">
            <a:xfrm>
              <a:off x="1600200" y="1893889"/>
              <a:ext cx="225425" cy="238125"/>
            </a:xfrm>
            <a:custGeom>
              <a:avLst/>
              <a:gdLst>
                <a:gd name="T0" fmla="*/ 98 w 98"/>
                <a:gd name="T1" fmla="*/ 23 h 104"/>
                <a:gd name="T2" fmla="*/ 40 w 98"/>
                <a:gd name="T3" fmla="*/ 76 h 104"/>
                <a:gd name="T4" fmla="*/ 84 w 98"/>
                <a:gd name="T5" fmla="*/ 0 h 104"/>
                <a:gd name="T6" fmla="*/ 98 w 98"/>
                <a:gd name="T7" fmla="*/ 2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4">
                  <a:moveTo>
                    <a:pt x="98" y="23"/>
                  </a:moveTo>
                  <a:cubicBezTo>
                    <a:pt x="98" y="23"/>
                    <a:pt x="70" y="104"/>
                    <a:pt x="40" y="76"/>
                  </a:cubicBezTo>
                  <a:cubicBezTo>
                    <a:pt x="0" y="38"/>
                    <a:pt x="1" y="0"/>
                    <a:pt x="84" y="0"/>
                  </a:cubicBezTo>
                  <a:lnTo>
                    <a:pt x="98" y="2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186"/>
            <p:cNvSpPr/>
            <p:nvPr/>
          </p:nvSpPr>
          <p:spPr bwMode="auto">
            <a:xfrm>
              <a:off x="1728788" y="1943101"/>
              <a:ext cx="73025" cy="79375"/>
            </a:xfrm>
            <a:custGeom>
              <a:avLst/>
              <a:gdLst>
                <a:gd name="T0" fmla="*/ 32 w 32"/>
                <a:gd name="T1" fmla="*/ 0 h 34"/>
                <a:gd name="T2" fmla="*/ 32 w 32"/>
                <a:gd name="T3" fmla="*/ 2 h 34"/>
                <a:gd name="T4" fmla="*/ 30 w 32"/>
                <a:gd name="T5" fmla="*/ 8 h 34"/>
                <a:gd name="T6" fmla="*/ 21 w 32"/>
                <a:gd name="T7" fmla="*/ 22 h 34"/>
                <a:gd name="T8" fmla="*/ 8 w 32"/>
                <a:gd name="T9" fmla="*/ 32 h 34"/>
                <a:gd name="T10" fmla="*/ 5 w 32"/>
                <a:gd name="T11" fmla="*/ 33 h 34"/>
                <a:gd name="T12" fmla="*/ 2 w 32"/>
                <a:gd name="T13" fmla="*/ 33 h 34"/>
                <a:gd name="T14" fmla="*/ 0 w 32"/>
                <a:gd name="T15" fmla="*/ 33 h 34"/>
                <a:gd name="T16" fmla="*/ 1 w 32"/>
                <a:gd name="T17" fmla="*/ 32 h 34"/>
                <a:gd name="T18" fmla="*/ 3 w 32"/>
                <a:gd name="T19" fmla="*/ 30 h 34"/>
                <a:gd name="T20" fmla="*/ 5 w 32"/>
                <a:gd name="T21" fmla="*/ 27 h 34"/>
                <a:gd name="T22" fmla="*/ 14 w 32"/>
                <a:gd name="T23" fmla="*/ 15 h 34"/>
                <a:gd name="T24" fmla="*/ 26 w 32"/>
                <a:gd name="T25" fmla="*/ 4 h 34"/>
                <a:gd name="T26" fmla="*/ 30 w 32"/>
                <a:gd name="T27" fmla="*/ 1 h 34"/>
                <a:gd name="T28" fmla="*/ 32 w 32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4">
                  <a:moveTo>
                    <a:pt x="32" y="0"/>
                  </a:moveTo>
                  <a:cubicBezTo>
                    <a:pt x="32" y="0"/>
                    <a:pt x="32" y="1"/>
                    <a:pt x="32" y="2"/>
                  </a:cubicBezTo>
                  <a:cubicBezTo>
                    <a:pt x="32" y="4"/>
                    <a:pt x="31" y="5"/>
                    <a:pt x="30" y="8"/>
                  </a:cubicBezTo>
                  <a:cubicBezTo>
                    <a:pt x="29" y="12"/>
                    <a:pt x="26" y="17"/>
                    <a:pt x="21" y="22"/>
                  </a:cubicBezTo>
                  <a:cubicBezTo>
                    <a:pt x="17" y="26"/>
                    <a:pt x="12" y="30"/>
                    <a:pt x="8" y="32"/>
                  </a:cubicBezTo>
                  <a:cubicBezTo>
                    <a:pt x="7" y="32"/>
                    <a:pt x="6" y="33"/>
                    <a:pt x="5" y="33"/>
                  </a:cubicBezTo>
                  <a:cubicBezTo>
                    <a:pt x="4" y="33"/>
                    <a:pt x="3" y="33"/>
                    <a:pt x="2" y="33"/>
                  </a:cubicBezTo>
                  <a:cubicBezTo>
                    <a:pt x="1" y="34"/>
                    <a:pt x="0" y="33"/>
                    <a:pt x="0" y="33"/>
                  </a:cubicBezTo>
                  <a:cubicBezTo>
                    <a:pt x="0" y="33"/>
                    <a:pt x="1" y="33"/>
                    <a:pt x="1" y="32"/>
                  </a:cubicBezTo>
                  <a:cubicBezTo>
                    <a:pt x="2" y="31"/>
                    <a:pt x="2" y="31"/>
                    <a:pt x="3" y="30"/>
                  </a:cubicBezTo>
                  <a:cubicBezTo>
                    <a:pt x="3" y="29"/>
                    <a:pt x="4" y="28"/>
                    <a:pt x="5" y="27"/>
                  </a:cubicBezTo>
                  <a:cubicBezTo>
                    <a:pt x="7" y="24"/>
                    <a:pt x="11" y="20"/>
                    <a:pt x="14" y="15"/>
                  </a:cubicBezTo>
                  <a:cubicBezTo>
                    <a:pt x="18" y="11"/>
                    <a:pt x="22" y="7"/>
                    <a:pt x="26" y="4"/>
                  </a:cubicBezTo>
                  <a:cubicBezTo>
                    <a:pt x="28" y="3"/>
                    <a:pt x="29" y="2"/>
                    <a:pt x="30" y="1"/>
                  </a:cubicBezTo>
                  <a:cubicBezTo>
                    <a:pt x="32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187"/>
            <p:cNvSpPr/>
            <p:nvPr/>
          </p:nvSpPr>
          <p:spPr bwMode="auto">
            <a:xfrm>
              <a:off x="1692275" y="1931989"/>
              <a:ext cx="101600" cy="69850"/>
            </a:xfrm>
            <a:custGeom>
              <a:avLst/>
              <a:gdLst>
                <a:gd name="T0" fmla="*/ 44 w 44"/>
                <a:gd name="T1" fmla="*/ 0 h 30"/>
                <a:gd name="T2" fmla="*/ 43 w 44"/>
                <a:gd name="T3" fmla="*/ 2 h 30"/>
                <a:gd name="T4" fmla="*/ 39 w 44"/>
                <a:gd name="T5" fmla="*/ 7 h 30"/>
                <a:gd name="T6" fmla="*/ 26 w 44"/>
                <a:gd name="T7" fmla="*/ 20 h 30"/>
                <a:gd name="T8" fmla="*/ 17 w 44"/>
                <a:gd name="T9" fmla="*/ 25 h 30"/>
                <a:gd name="T10" fmla="*/ 9 w 44"/>
                <a:gd name="T11" fmla="*/ 29 h 30"/>
                <a:gd name="T12" fmla="*/ 2 w 44"/>
                <a:gd name="T13" fmla="*/ 30 h 30"/>
                <a:gd name="T14" fmla="*/ 0 w 44"/>
                <a:gd name="T15" fmla="*/ 29 h 30"/>
                <a:gd name="T16" fmla="*/ 2 w 44"/>
                <a:gd name="T17" fmla="*/ 28 h 30"/>
                <a:gd name="T18" fmla="*/ 4 w 44"/>
                <a:gd name="T19" fmla="*/ 26 h 30"/>
                <a:gd name="T20" fmla="*/ 6 w 44"/>
                <a:gd name="T21" fmla="*/ 24 h 30"/>
                <a:gd name="T22" fmla="*/ 20 w 44"/>
                <a:gd name="T23" fmla="*/ 12 h 30"/>
                <a:gd name="T24" fmla="*/ 36 w 44"/>
                <a:gd name="T25" fmla="*/ 3 h 30"/>
                <a:gd name="T26" fmla="*/ 41 w 44"/>
                <a:gd name="T27" fmla="*/ 1 h 30"/>
                <a:gd name="T28" fmla="*/ 44 w 44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0"/>
                    <a:pt x="43" y="1"/>
                    <a:pt x="43" y="2"/>
                  </a:cubicBezTo>
                  <a:cubicBezTo>
                    <a:pt x="42" y="3"/>
                    <a:pt x="41" y="5"/>
                    <a:pt x="39" y="7"/>
                  </a:cubicBezTo>
                  <a:cubicBezTo>
                    <a:pt x="36" y="11"/>
                    <a:pt x="31" y="16"/>
                    <a:pt x="26" y="20"/>
                  </a:cubicBezTo>
                  <a:cubicBezTo>
                    <a:pt x="23" y="22"/>
                    <a:pt x="20" y="24"/>
                    <a:pt x="17" y="25"/>
                  </a:cubicBezTo>
                  <a:cubicBezTo>
                    <a:pt x="14" y="27"/>
                    <a:pt x="11" y="28"/>
                    <a:pt x="9" y="29"/>
                  </a:cubicBezTo>
                  <a:cubicBezTo>
                    <a:pt x="6" y="29"/>
                    <a:pt x="4" y="30"/>
                    <a:pt x="2" y="30"/>
                  </a:cubicBezTo>
                  <a:cubicBezTo>
                    <a:pt x="1" y="30"/>
                    <a:pt x="0" y="29"/>
                    <a:pt x="0" y="29"/>
                  </a:cubicBezTo>
                  <a:cubicBezTo>
                    <a:pt x="0" y="29"/>
                    <a:pt x="1" y="29"/>
                    <a:pt x="2" y="28"/>
                  </a:cubicBezTo>
                  <a:cubicBezTo>
                    <a:pt x="2" y="27"/>
                    <a:pt x="3" y="27"/>
                    <a:pt x="4" y="26"/>
                  </a:cubicBezTo>
                  <a:cubicBezTo>
                    <a:pt x="5" y="25"/>
                    <a:pt x="5" y="25"/>
                    <a:pt x="6" y="24"/>
                  </a:cubicBezTo>
                  <a:cubicBezTo>
                    <a:pt x="10" y="21"/>
                    <a:pt x="15" y="16"/>
                    <a:pt x="20" y="12"/>
                  </a:cubicBezTo>
                  <a:cubicBezTo>
                    <a:pt x="25" y="9"/>
                    <a:pt x="31" y="5"/>
                    <a:pt x="36" y="3"/>
                  </a:cubicBezTo>
                  <a:cubicBezTo>
                    <a:pt x="38" y="2"/>
                    <a:pt x="40" y="1"/>
                    <a:pt x="41" y="1"/>
                  </a:cubicBezTo>
                  <a:cubicBezTo>
                    <a:pt x="43" y="0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188"/>
            <p:cNvSpPr/>
            <p:nvPr/>
          </p:nvSpPr>
          <p:spPr bwMode="auto">
            <a:xfrm>
              <a:off x="1689100" y="1916114"/>
              <a:ext cx="95250" cy="41275"/>
            </a:xfrm>
            <a:custGeom>
              <a:avLst/>
              <a:gdLst>
                <a:gd name="T0" fmla="*/ 41 w 41"/>
                <a:gd name="T1" fmla="*/ 1 h 18"/>
                <a:gd name="T2" fmla="*/ 40 w 41"/>
                <a:gd name="T3" fmla="*/ 2 h 18"/>
                <a:gd name="T4" fmla="*/ 35 w 41"/>
                <a:gd name="T5" fmla="*/ 5 h 18"/>
                <a:gd name="T6" fmla="*/ 29 w 41"/>
                <a:gd name="T7" fmla="*/ 9 h 18"/>
                <a:gd name="T8" fmla="*/ 22 w 41"/>
                <a:gd name="T9" fmla="*/ 12 h 18"/>
                <a:gd name="T10" fmla="*/ 18 w 41"/>
                <a:gd name="T11" fmla="*/ 13 h 18"/>
                <a:gd name="T12" fmla="*/ 14 w 41"/>
                <a:gd name="T13" fmla="*/ 14 h 18"/>
                <a:gd name="T14" fmla="*/ 8 w 41"/>
                <a:gd name="T15" fmla="*/ 16 h 18"/>
                <a:gd name="T16" fmla="*/ 3 w 41"/>
                <a:gd name="T17" fmla="*/ 18 h 18"/>
                <a:gd name="T18" fmla="*/ 0 w 41"/>
                <a:gd name="T19" fmla="*/ 18 h 18"/>
                <a:gd name="T20" fmla="*/ 1 w 41"/>
                <a:gd name="T21" fmla="*/ 16 h 18"/>
                <a:gd name="T22" fmla="*/ 5 w 41"/>
                <a:gd name="T23" fmla="*/ 12 h 18"/>
                <a:gd name="T24" fmla="*/ 11 w 41"/>
                <a:gd name="T25" fmla="*/ 7 h 18"/>
                <a:gd name="T26" fmla="*/ 18 w 41"/>
                <a:gd name="T27" fmla="*/ 3 h 18"/>
                <a:gd name="T28" fmla="*/ 26 w 41"/>
                <a:gd name="T29" fmla="*/ 1 h 18"/>
                <a:gd name="T30" fmla="*/ 34 w 41"/>
                <a:gd name="T31" fmla="*/ 0 h 18"/>
                <a:gd name="T32" fmla="*/ 39 w 41"/>
                <a:gd name="T33" fmla="*/ 1 h 18"/>
                <a:gd name="T34" fmla="*/ 41 w 41"/>
                <a:gd name="T3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41" y="1"/>
                  </a:moveTo>
                  <a:cubicBezTo>
                    <a:pt x="41" y="1"/>
                    <a:pt x="41" y="2"/>
                    <a:pt x="40" y="2"/>
                  </a:cubicBezTo>
                  <a:cubicBezTo>
                    <a:pt x="39" y="3"/>
                    <a:pt x="37" y="4"/>
                    <a:pt x="35" y="5"/>
                  </a:cubicBezTo>
                  <a:cubicBezTo>
                    <a:pt x="33" y="6"/>
                    <a:pt x="31" y="8"/>
                    <a:pt x="29" y="9"/>
                  </a:cubicBezTo>
                  <a:cubicBezTo>
                    <a:pt x="27" y="10"/>
                    <a:pt x="24" y="11"/>
                    <a:pt x="22" y="12"/>
                  </a:cubicBezTo>
                  <a:cubicBezTo>
                    <a:pt x="20" y="12"/>
                    <a:pt x="19" y="13"/>
                    <a:pt x="18" y="13"/>
                  </a:cubicBezTo>
                  <a:cubicBezTo>
                    <a:pt x="17" y="14"/>
                    <a:pt x="15" y="14"/>
                    <a:pt x="14" y="14"/>
                  </a:cubicBezTo>
                  <a:cubicBezTo>
                    <a:pt x="12" y="15"/>
                    <a:pt x="10" y="16"/>
                    <a:pt x="8" y="16"/>
                  </a:cubicBezTo>
                  <a:cubicBezTo>
                    <a:pt x="6" y="17"/>
                    <a:pt x="4" y="17"/>
                    <a:pt x="3" y="18"/>
                  </a:cubicBezTo>
                  <a:cubicBezTo>
                    <a:pt x="1" y="18"/>
                    <a:pt x="0" y="18"/>
                    <a:pt x="0" y="18"/>
                  </a:cubicBezTo>
                  <a:cubicBezTo>
                    <a:pt x="0" y="18"/>
                    <a:pt x="1" y="17"/>
                    <a:pt x="1" y="16"/>
                  </a:cubicBezTo>
                  <a:cubicBezTo>
                    <a:pt x="2" y="15"/>
                    <a:pt x="3" y="13"/>
                    <a:pt x="5" y="12"/>
                  </a:cubicBezTo>
                  <a:cubicBezTo>
                    <a:pt x="6" y="10"/>
                    <a:pt x="8" y="8"/>
                    <a:pt x="11" y="7"/>
                  </a:cubicBezTo>
                  <a:cubicBezTo>
                    <a:pt x="13" y="5"/>
                    <a:pt x="16" y="4"/>
                    <a:pt x="18" y="3"/>
                  </a:cubicBezTo>
                  <a:cubicBezTo>
                    <a:pt x="21" y="2"/>
                    <a:pt x="24" y="1"/>
                    <a:pt x="26" y="1"/>
                  </a:cubicBezTo>
                  <a:cubicBezTo>
                    <a:pt x="29" y="0"/>
                    <a:pt x="32" y="0"/>
                    <a:pt x="34" y="0"/>
                  </a:cubicBezTo>
                  <a:cubicBezTo>
                    <a:pt x="36" y="0"/>
                    <a:pt x="38" y="0"/>
                    <a:pt x="39" y="1"/>
                  </a:cubicBezTo>
                  <a:cubicBezTo>
                    <a:pt x="40" y="1"/>
                    <a:pt x="41" y="1"/>
                    <a:pt x="41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189"/>
            <p:cNvSpPr/>
            <p:nvPr/>
          </p:nvSpPr>
          <p:spPr bwMode="auto">
            <a:xfrm>
              <a:off x="1601788" y="1706564"/>
              <a:ext cx="223838" cy="257175"/>
            </a:xfrm>
            <a:custGeom>
              <a:avLst/>
              <a:gdLst>
                <a:gd name="T0" fmla="*/ 85 w 97"/>
                <a:gd name="T1" fmla="*/ 95 h 112"/>
                <a:gd name="T2" fmla="*/ 9 w 97"/>
                <a:gd name="T3" fmla="*/ 72 h 112"/>
                <a:gd name="T4" fmla="*/ 97 w 97"/>
                <a:gd name="T5" fmla="*/ 72 h 112"/>
                <a:gd name="T6" fmla="*/ 85 w 97"/>
                <a:gd name="T7" fmla="*/ 9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2">
                  <a:moveTo>
                    <a:pt x="85" y="95"/>
                  </a:moveTo>
                  <a:cubicBezTo>
                    <a:pt x="85" y="95"/>
                    <a:pt x="0" y="112"/>
                    <a:pt x="9" y="72"/>
                  </a:cubicBezTo>
                  <a:cubicBezTo>
                    <a:pt x="22" y="18"/>
                    <a:pt x="56" y="0"/>
                    <a:pt x="97" y="72"/>
                  </a:cubicBezTo>
                  <a:lnTo>
                    <a:pt x="85" y="9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190"/>
            <p:cNvSpPr/>
            <p:nvPr/>
          </p:nvSpPr>
          <p:spPr bwMode="auto">
            <a:xfrm>
              <a:off x="1682750" y="1879601"/>
              <a:ext cx="103188" cy="31750"/>
            </a:xfrm>
            <a:custGeom>
              <a:avLst/>
              <a:gdLst>
                <a:gd name="T0" fmla="*/ 45 w 45"/>
                <a:gd name="T1" fmla="*/ 11 h 14"/>
                <a:gd name="T2" fmla="*/ 43 w 45"/>
                <a:gd name="T3" fmla="*/ 12 h 14"/>
                <a:gd name="T4" fmla="*/ 38 w 45"/>
                <a:gd name="T5" fmla="*/ 13 h 14"/>
                <a:gd name="T6" fmla="*/ 21 w 45"/>
                <a:gd name="T7" fmla="*/ 13 h 14"/>
                <a:gd name="T8" fmla="*/ 6 w 45"/>
                <a:gd name="T9" fmla="*/ 6 h 14"/>
                <a:gd name="T10" fmla="*/ 3 w 45"/>
                <a:gd name="T11" fmla="*/ 4 h 14"/>
                <a:gd name="T12" fmla="*/ 1 w 45"/>
                <a:gd name="T13" fmla="*/ 2 h 14"/>
                <a:gd name="T14" fmla="*/ 0 w 45"/>
                <a:gd name="T15" fmla="*/ 0 h 14"/>
                <a:gd name="T16" fmla="*/ 2 w 45"/>
                <a:gd name="T17" fmla="*/ 0 h 14"/>
                <a:gd name="T18" fmla="*/ 5 w 45"/>
                <a:gd name="T19" fmla="*/ 1 h 14"/>
                <a:gd name="T20" fmla="*/ 8 w 45"/>
                <a:gd name="T21" fmla="*/ 1 h 14"/>
                <a:gd name="T22" fmla="*/ 23 w 45"/>
                <a:gd name="T23" fmla="*/ 3 h 14"/>
                <a:gd name="T24" fmla="*/ 38 w 45"/>
                <a:gd name="T25" fmla="*/ 8 h 14"/>
                <a:gd name="T26" fmla="*/ 44 w 45"/>
                <a:gd name="T27" fmla="*/ 10 h 14"/>
                <a:gd name="T28" fmla="*/ 45 w 45"/>
                <a:gd name="T2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45" y="11"/>
                  </a:moveTo>
                  <a:cubicBezTo>
                    <a:pt x="45" y="11"/>
                    <a:pt x="45" y="12"/>
                    <a:pt x="43" y="12"/>
                  </a:cubicBezTo>
                  <a:cubicBezTo>
                    <a:pt x="42" y="12"/>
                    <a:pt x="40" y="13"/>
                    <a:pt x="38" y="13"/>
                  </a:cubicBezTo>
                  <a:cubicBezTo>
                    <a:pt x="33" y="14"/>
                    <a:pt x="27" y="14"/>
                    <a:pt x="21" y="13"/>
                  </a:cubicBezTo>
                  <a:cubicBezTo>
                    <a:pt x="15" y="11"/>
                    <a:pt x="10" y="9"/>
                    <a:pt x="6" y="6"/>
                  </a:cubicBezTo>
                  <a:cubicBezTo>
                    <a:pt x="5" y="6"/>
                    <a:pt x="4" y="5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1"/>
                    <a:pt x="7" y="1"/>
                    <a:pt x="8" y="1"/>
                  </a:cubicBezTo>
                  <a:cubicBezTo>
                    <a:pt x="12" y="1"/>
                    <a:pt x="18" y="2"/>
                    <a:pt x="23" y="3"/>
                  </a:cubicBezTo>
                  <a:cubicBezTo>
                    <a:pt x="29" y="4"/>
                    <a:pt x="34" y="6"/>
                    <a:pt x="38" y="8"/>
                  </a:cubicBezTo>
                  <a:cubicBezTo>
                    <a:pt x="41" y="9"/>
                    <a:pt x="42" y="9"/>
                    <a:pt x="44" y="10"/>
                  </a:cubicBezTo>
                  <a:cubicBezTo>
                    <a:pt x="45" y="11"/>
                    <a:pt x="45" y="11"/>
                    <a:pt x="45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191"/>
            <p:cNvSpPr/>
            <p:nvPr/>
          </p:nvSpPr>
          <p:spPr bwMode="auto">
            <a:xfrm>
              <a:off x="1682750" y="1838326"/>
              <a:ext cx="107950" cy="52388"/>
            </a:xfrm>
            <a:custGeom>
              <a:avLst/>
              <a:gdLst>
                <a:gd name="T0" fmla="*/ 47 w 47"/>
                <a:gd name="T1" fmla="*/ 23 h 23"/>
                <a:gd name="T2" fmla="*/ 45 w 47"/>
                <a:gd name="T3" fmla="*/ 23 h 23"/>
                <a:gd name="T4" fmla="*/ 39 w 47"/>
                <a:gd name="T5" fmla="*/ 22 h 23"/>
                <a:gd name="T6" fmla="*/ 21 w 47"/>
                <a:gd name="T7" fmla="*/ 17 h 23"/>
                <a:gd name="T8" fmla="*/ 12 w 47"/>
                <a:gd name="T9" fmla="*/ 13 h 23"/>
                <a:gd name="T10" fmla="*/ 5 w 47"/>
                <a:gd name="T11" fmla="*/ 7 h 23"/>
                <a:gd name="T12" fmla="*/ 1 w 47"/>
                <a:gd name="T13" fmla="*/ 2 h 23"/>
                <a:gd name="T14" fmla="*/ 0 w 47"/>
                <a:gd name="T15" fmla="*/ 0 h 23"/>
                <a:gd name="T16" fmla="*/ 2 w 47"/>
                <a:gd name="T17" fmla="*/ 0 h 23"/>
                <a:gd name="T18" fmla="*/ 5 w 47"/>
                <a:gd name="T19" fmla="*/ 1 h 23"/>
                <a:gd name="T20" fmla="*/ 8 w 47"/>
                <a:gd name="T21" fmla="*/ 2 h 23"/>
                <a:gd name="T22" fmla="*/ 25 w 47"/>
                <a:gd name="T23" fmla="*/ 8 h 23"/>
                <a:gd name="T24" fmla="*/ 41 w 47"/>
                <a:gd name="T25" fmla="*/ 17 h 23"/>
                <a:gd name="T26" fmla="*/ 46 w 47"/>
                <a:gd name="T27" fmla="*/ 21 h 23"/>
                <a:gd name="T28" fmla="*/ 47 w 47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3">
                  <a:moveTo>
                    <a:pt x="47" y="23"/>
                  </a:moveTo>
                  <a:cubicBezTo>
                    <a:pt x="47" y="23"/>
                    <a:pt x="47" y="23"/>
                    <a:pt x="45" y="23"/>
                  </a:cubicBezTo>
                  <a:cubicBezTo>
                    <a:pt x="43" y="23"/>
                    <a:pt x="41" y="23"/>
                    <a:pt x="39" y="22"/>
                  </a:cubicBezTo>
                  <a:cubicBezTo>
                    <a:pt x="34" y="22"/>
                    <a:pt x="27" y="20"/>
                    <a:pt x="21" y="17"/>
                  </a:cubicBezTo>
                  <a:cubicBezTo>
                    <a:pt x="18" y="16"/>
                    <a:pt x="15" y="14"/>
                    <a:pt x="12" y="13"/>
                  </a:cubicBezTo>
                  <a:cubicBezTo>
                    <a:pt x="9" y="11"/>
                    <a:pt x="7" y="9"/>
                    <a:pt x="5" y="7"/>
                  </a:cubicBezTo>
                  <a:cubicBezTo>
                    <a:pt x="3" y="5"/>
                    <a:pt x="2" y="3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2"/>
                    <a:pt x="7" y="2"/>
                    <a:pt x="8" y="2"/>
                  </a:cubicBezTo>
                  <a:cubicBezTo>
                    <a:pt x="13" y="4"/>
                    <a:pt x="19" y="6"/>
                    <a:pt x="25" y="8"/>
                  </a:cubicBezTo>
                  <a:cubicBezTo>
                    <a:pt x="31" y="11"/>
                    <a:pt x="37" y="14"/>
                    <a:pt x="41" y="17"/>
                  </a:cubicBezTo>
                  <a:cubicBezTo>
                    <a:pt x="43" y="19"/>
                    <a:pt x="45" y="20"/>
                    <a:pt x="46" y="21"/>
                  </a:cubicBezTo>
                  <a:cubicBezTo>
                    <a:pt x="47" y="22"/>
                    <a:pt x="47" y="23"/>
                    <a:pt x="47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192"/>
            <p:cNvSpPr/>
            <p:nvPr/>
          </p:nvSpPr>
          <p:spPr bwMode="auto">
            <a:xfrm>
              <a:off x="1719263" y="1814514"/>
              <a:ext cx="80963" cy="61913"/>
            </a:xfrm>
            <a:custGeom>
              <a:avLst/>
              <a:gdLst>
                <a:gd name="T0" fmla="*/ 35 w 35"/>
                <a:gd name="T1" fmla="*/ 27 h 27"/>
                <a:gd name="T2" fmla="*/ 33 w 35"/>
                <a:gd name="T3" fmla="*/ 26 h 27"/>
                <a:gd name="T4" fmla="*/ 28 w 35"/>
                <a:gd name="T5" fmla="*/ 24 h 27"/>
                <a:gd name="T6" fmla="*/ 22 w 35"/>
                <a:gd name="T7" fmla="*/ 20 h 27"/>
                <a:gd name="T8" fmla="*/ 16 w 35"/>
                <a:gd name="T9" fmla="*/ 15 h 27"/>
                <a:gd name="T10" fmla="*/ 12 w 35"/>
                <a:gd name="T11" fmla="*/ 13 h 27"/>
                <a:gd name="T12" fmla="*/ 10 w 35"/>
                <a:gd name="T13" fmla="*/ 10 h 27"/>
                <a:gd name="T14" fmla="*/ 5 w 35"/>
                <a:gd name="T15" fmla="*/ 5 h 27"/>
                <a:gd name="T16" fmla="*/ 1 w 35"/>
                <a:gd name="T17" fmla="*/ 2 h 27"/>
                <a:gd name="T18" fmla="*/ 0 w 35"/>
                <a:gd name="T19" fmla="*/ 0 h 27"/>
                <a:gd name="T20" fmla="*/ 2 w 35"/>
                <a:gd name="T21" fmla="*/ 0 h 27"/>
                <a:gd name="T22" fmla="*/ 7 w 35"/>
                <a:gd name="T23" fmla="*/ 0 h 27"/>
                <a:gd name="T24" fmla="*/ 14 w 35"/>
                <a:gd name="T25" fmla="*/ 3 h 27"/>
                <a:gd name="T26" fmla="*/ 22 w 35"/>
                <a:gd name="T27" fmla="*/ 8 h 27"/>
                <a:gd name="T28" fmla="*/ 28 w 35"/>
                <a:gd name="T29" fmla="*/ 14 h 27"/>
                <a:gd name="T30" fmla="*/ 32 w 35"/>
                <a:gd name="T31" fmla="*/ 20 h 27"/>
                <a:gd name="T32" fmla="*/ 34 w 35"/>
                <a:gd name="T33" fmla="*/ 25 h 27"/>
                <a:gd name="T34" fmla="*/ 35 w 35"/>
                <a:gd name="T3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35" y="27"/>
                  </a:moveTo>
                  <a:cubicBezTo>
                    <a:pt x="35" y="27"/>
                    <a:pt x="34" y="26"/>
                    <a:pt x="33" y="26"/>
                  </a:cubicBezTo>
                  <a:cubicBezTo>
                    <a:pt x="31" y="25"/>
                    <a:pt x="30" y="25"/>
                    <a:pt x="28" y="24"/>
                  </a:cubicBezTo>
                  <a:cubicBezTo>
                    <a:pt x="26" y="23"/>
                    <a:pt x="24" y="21"/>
                    <a:pt x="22" y="20"/>
                  </a:cubicBezTo>
                  <a:cubicBezTo>
                    <a:pt x="20" y="18"/>
                    <a:pt x="18" y="17"/>
                    <a:pt x="16" y="15"/>
                  </a:cubicBezTo>
                  <a:cubicBezTo>
                    <a:pt x="15" y="14"/>
                    <a:pt x="13" y="14"/>
                    <a:pt x="12" y="13"/>
                  </a:cubicBezTo>
                  <a:cubicBezTo>
                    <a:pt x="11" y="12"/>
                    <a:pt x="11" y="11"/>
                    <a:pt x="10" y="10"/>
                  </a:cubicBezTo>
                  <a:cubicBezTo>
                    <a:pt x="8" y="8"/>
                    <a:pt x="6" y="7"/>
                    <a:pt x="5" y="5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1"/>
                    <a:pt x="12" y="2"/>
                    <a:pt x="14" y="3"/>
                  </a:cubicBezTo>
                  <a:cubicBezTo>
                    <a:pt x="17" y="4"/>
                    <a:pt x="19" y="6"/>
                    <a:pt x="22" y="8"/>
                  </a:cubicBezTo>
                  <a:cubicBezTo>
                    <a:pt x="24" y="10"/>
                    <a:pt x="26" y="11"/>
                    <a:pt x="28" y="14"/>
                  </a:cubicBezTo>
                  <a:cubicBezTo>
                    <a:pt x="29" y="16"/>
                    <a:pt x="31" y="18"/>
                    <a:pt x="32" y="20"/>
                  </a:cubicBezTo>
                  <a:cubicBezTo>
                    <a:pt x="33" y="22"/>
                    <a:pt x="34" y="23"/>
                    <a:pt x="34" y="25"/>
                  </a:cubicBezTo>
                  <a:cubicBezTo>
                    <a:pt x="35" y="26"/>
                    <a:pt x="35" y="27"/>
                    <a:pt x="35" y="2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Oval 193"/>
            <p:cNvSpPr>
              <a:spLocks noChangeArrowheads="1"/>
            </p:cNvSpPr>
            <p:nvPr/>
          </p:nvSpPr>
          <p:spPr bwMode="auto">
            <a:xfrm>
              <a:off x="5665788" y="3602039"/>
              <a:ext cx="68263" cy="69850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194"/>
            <p:cNvSpPr/>
            <p:nvPr/>
          </p:nvSpPr>
          <p:spPr bwMode="auto">
            <a:xfrm>
              <a:off x="5548313" y="3402014"/>
              <a:ext cx="287338" cy="212725"/>
            </a:xfrm>
            <a:custGeom>
              <a:avLst/>
              <a:gdLst>
                <a:gd name="T0" fmla="*/ 55 w 125"/>
                <a:gd name="T1" fmla="*/ 92 h 92"/>
                <a:gd name="T2" fmla="*/ 39 w 125"/>
                <a:gd name="T3" fmla="*/ 15 h 92"/>
                <a:gd name="T4" fmla="*/ 81 w 125"/>
                <a:gd name="T5" fmla="*/ 92 h 92"/>
                <a:gd name="T6" fmla="*/ 55 w 125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2">
                  <a:moveTo>
                    <a:pt x="55" y="92"/>
                  </a:moveTo>
                  <a:cubicBezTo>
                    <a:pt x="55" y="92"/>
                    <a:pt x="0" y="26"/>
                    <a:pt x="39" y="15"/>
                  </a:cubicBezTo>
                  <a:cubicBezTo>
                    <a:pt x="92" y="0"/>
                    <a:pt x="125" y="21"/>
                    <a:pt x="81" y="92"/>
                  </a:cubicBezTo>
                  <a:lnTo>
                    <a:pt x="55" y="9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195"/>
            <p:cNvSpPr/>
            <p:nvPr/>
          </p:nvSpPr>
          <p:spPr bwMode="auto">
            <a:xfrm>
              <a:off x="5651500" y="3492501"/>
              <a:ext cx="36513" cy="103188"/>
            </a:xfrm>
            <a:custGeom>
              <a:avLst/>
              <a:gdLst>
                <a:gd name="T0" fmla="*/ 15 w 16"/>
                <a:gd name="T1" fmla="*/ 45 h 45"/>
                <a:gd name="T2" fmla="*/ 14 w 16"/>
                <a:gd name="T3" fmla="*/ 44 h 45"/>
                <a:gd name="T4" fmla="*/ 10 w 16"/>
                <a:gd name="T5" fmla="*/ 40 h 45"/>
                <a:gd name="T6" fmla="*/ 3 w 16"/>
                <a:gd name="T7" fmla="*/ 25 h 45"/>
                <a:gd name="T8" fmla="*/ 1 w 16"/>
                <a:gd name="T9" fmla="*/ 8 h 45"/>
                <a:gd name="T10" fmla="*/ 2 w 16"/>
                <a:gd name="T11" fmla="*/ 5 h 45"/>
                <a:gd name="T12" fmla="*/ 2 w 16"/>
                <a:gd name="T13" fmla="*/ 2 h 45"/>
                <a:gd name="T14" fmla="*/ 4 w 16"/>
                <a:gd name="T15" fmla="*/ 0 h 45"/>
                <a:gd name="T16" fmla="*/ 4 w 16"/>
                <a:gd name="T17" fmla="*/ 2 h 45"/>
                <a:gd name="T18" fmla="*/ 5 w 16"/>
                <a:gd name="T19" fmla="*/ 5 h 45"/>
                <a:gd name="T20" fmla="*/ 6 w 16"/>
                <a:gd name="T21" fmla="*/ 7 h 45"/>
                <a:gd name="T22" fmla="*/ 12 w 16"/>
                <a:gd name="T23" fmla="*/ 22 h 45"/>
                <a:gd name="T24" fmla="*/ 15 w 16"/>
                <a:gd name="T25" fmla="*/ 37 h 45"/>
                <a:gd name="T26" fmla="*/ 15 w 16"/>
                <a:gd name="T27" fmla="*/ 43 h 45"/>
                <a:gd name="T28" fmla="*/ 15 w 16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15" y="45"/>
                  </a:moveTo>
                  <a:cubicBezTo>
                    <a:pt x="15" y="45"/>
                    <a:pt x="15" y="45"/>
                    <a:pt x="14" y="44"/>
                  </a:cubicBezTo>
                  <a:cubicBezTo>
                    <a:pt x="13" y="43"/>
                    <a:pt x="11" y="41"/>
                    <a:pt x="10" y="40"/>
                  </a:cubicBezTo>
                  <a:cubicBezTo>
                    <a:pt x="7" y="36"/>
                    <a:pt x="4" y="31"/>
                    <a:pt x="3" y="25"/>
                  </a:cubicBezTo>
                  <a:cubicBezTo>
                    <a:pt x="1" y="19"/>
                    <a:pt x="0" y="13"/>
                    <a:pt x="1" y="8"/>
                  </a:cubicBezTo>
                  <a:cubicBezTo>
                    <a:pt x="1" y="7"/>
                    <a:pt x="1" y="6"/>
                    <a:pt x="2" y="5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8" y="11"/>
                    <a:pt x="10" y="16"/>
                    <a:pt x="12" y="22"/>
                  </a:cubicBezTo>
                  <a:cubicBezTo>
                    <a:pt x="13" y="27"/>
                    <a:pt x="15" y="33"/>
                    <a:pt x="15" y="37"/>
                  </a:cubicBezTo>
                  <a:cubicBezTo>
                    <a:pt x="15" y="40"/>
                    <a:pt x="15" y="42"/>
                    <a:pt x="15" y="43"/>
                  </a:cubicBezTo>
                  <a:cubicBezTo>
                    <a:pt x="16" y="44"/>
                    <a:pt x="15" y="45"/>
                    <a:pt x="15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196"/>
            <p:cNvSpPr/>
            <p:nvPr/>
          </p:nvSpPr>
          <p:spPr bwMode="auto">
            <a:xfrm>
              <a:off x="5683250" y="3471864"/>
              <a:ext cx="23813" cy="120650"/>
            </a:xfrm>
            <a:custGeom>
              <a:avLst/>
              <a:gdLst>
                <a:gd name="T0" fmla="*/ 8 w 10"/>
                <a:gd name="T1" fmla="*/ 53 h 53"/>
                <a:gd name="T2" fmla="*/ 7 w 10"/>
                <a:gd name="T3" fmla="*/ 51 h 53"/>
                <a:gd name="T4" fmla="*/ 4 w 10"/>
                <a:gd name="T5" fmla="*/ 45 h 53"/>
                <a:gd name="T6" fmla="*/ 0 w 10"/>
                <a:gd name="T7" fmla="*/ 27 h 53"/>
                <a:gd name="T8" fmla="*/ 0 w 10"/>
                <a:gd name="T9" fmla="*/ 17 h 53"/>
                <a:gd name="T10" fmla="*/ 2 w 10"/>
                <a:gd name="T11" fmla="*/ 8 h 53"/>
                <a:gd name="T12" fmla="*/ 4 w 10"/>
                <a:gd name="T13" fmla="*/ 2 h 53"/>
                <a:gd name="T14" fmla="*/ 6 w 10"/>
                <a:gd name="T15" fmla="*/ 0 h 53"/>
                <a:gd name="T16" fmla="*/ 6 w 10"/>
                <a:gd name="T17" fmla="*/ 3 h 53"/>
                <a:gd name="T18" fmla="*/ 7 w 10"/>
                <a:gd name="T19" fmla="*/ 5 h 53"/>
                <a:gd name="T20" fmla="*/ 7 w 10"/>
                <a:gd name="T21" fmla="*/ 8 h 53"/>
                <a:gd name="T22" fmla="*/ 10 w 10"/>
                <a:gd name="T23" fmla="*/ 26 h 53"/>
                <a:gd name="T24" fmla="*/ 10 w 10"/>
                <a:gd name="T25" fmla="*/ 44 h 53"/>
                <a:gd name="T26" fmla="*/ 9 w 10"/>
                <a:gd name="T27" fmla="*/ 51 h 53"/>
                <a:gd name="T28" fmla="*/ 8 w 10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8" y="53"/>
                  </a:moveTo>
                  <a:cubicBezTo>
                    <a:pt x="8" y="53"/>
                    <a:pt x="8" y="52"/>
                    <a:pt x="7" y="51"/>
                  </a:cubicBezTo>
                  <a:cubicBezTo>
                    <a:pt x="6" y="49"/>
                    <a:pt x="5" y="47"/>
                    <a:pt x="4" y="45"/>
                  </a:cubicBezTo>
                  <a:cubicBezTo>
                    <a:pt x="2" y="40"/>
                    <a:pt x="1" y="34"/>
                    <a:pt x="0" y="27"/>
                  </a:cubicBezTo>
                  <a:cubicBezTo>
                    <a:pt x="0" y="24"/>
                    <a:pt x="0" y="20"/>
                    <a:pt x="0" y="17"/>
                  </a:cubicBezTo>
                  <a:cubicBezTo>
                    <a:pt x="0" y="14"/>
                    <a:pt x="1" y="11"/>
                    <a:pt x="2" y="8"/>
                  </a:cubicBezTo>
                  <a:cubicBezTo>
                    <a:pt x="2" y="6"/>
                    <a:pt x="3" y="4"/>
                    <a:pt x="4" y="2"/>
                  </a:cubicBezTo>
                  <a:cubicBezTo>
                    <a:pt x="5" y="1"/>
                    <a:pt x="6" y="0"/>
                    <a:pt x="6" y="0"/>
                  </a:cubicBezTo>
                  <a:cubicBezTo>
                    <a:pt x="6" y="0"/>
                    <a:pt x="6" y="1"/>
                    <a:pt x="6" y="3"/>
                  </a:cubicBezTo>
                  <a:cubicBezTo>
                    <a:pt x="6" y="3"/>
                    <a:pt x="6" y="4"/>
                    <a:pt x="7" y="5"/>
                  </a:cubicBezTo>
                  <a:cubicBezTo>
                    <a:pt x="7" y="6"/>
                    <a:pt x="7" y="7"/>
                    <a:pt x="7" y="8"/>
                  </a:cubicBezTo>
                  <a:cubicBezTo>
                    <a:pt x="8" y="13"/>
                    <a:pt x="9" y="20"/>
                    <a:pt x="10" y="26"/>
                  </a:cubicBezTo>
                  <a:cubicBezTo>
                    <a:pt x="10" y="33"/>
                    <a:pt x="10" y="39"/>
                    <a:pt x="10" y="44"/>
                  </a:cubicBezTo>
                  <a:cubicBezTo>
                    <a:pt x="9" y="47"/>
                    <a:pt x="9" y="49"/>
                    <a:pt x="9" y="51"/>
                  </a:cubicBezTo>
                  <a:cubicBezTo>
                    <a:pt x="8" y="52"/>
                    <a:pt x="8" y="53"/>
                    <a:pt x="8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197"/>
            <p:cNvSpPr/>
            <p:nvPr/>
          </p:nvSpPr>
          <p:spPr bwMode="auto">
            <a:xfrm>
              <a:off x="5716588" y="3492501"/>
              <a:ext cx="26988" cy="100013"/>
            </a:xfrm>
            <a:custGeom>
              <a:avLst/>
              <a:gdLst>
                <a:gd name="T0" fmla="*/ 1 w 12"/>
                <a:gd name="T1" fmla="*/ 44 h 44"/>
                <a:gd name="T2" fmla="*/ 1 w 12"/>
                <a:gd name="T3" fmla="*/ 42 h 44"/>
                <a:gd name="T4" fmla="*/ 0 w 12"/>
                <a:gd name="T5" fmla="*/ 37 h 44"/>
                <a:gd name="T6" fmla="*/ 1 w 12"/>
                <a:gd name="T7" fmla="*/ 29 h 44"/>
                <a:gd name="T8" fmla="*/ 2 w 12"/>
                <a:gd name="T9" fmla="*/ 22 h 44"/>
                <a:gd name="T10" fmla="*/ 3 w 12"/>
                <a:gd name="T11" fmla="*/ 18 h 44"/>
                <a:gd name="T12" fmla="*/ 4 w 12"/>
                <a:gd name="T13" fmla="*/ 14 h 44"/>
                <a:gd name="T14" fmla="*/ 5 w 12"/>
                <a:gd name="T15" fmla="*/ 7 h 44"/>
                <a:gd name="T16" fmla="*/ 7 w 12"/>
                <a:gd name="T17" fmla="*/ 2 h 44"/>
                <a:gd name="T18" fmla="*/ 8 w 12"/>
                <a:gd name="T19" fmla="*/ 0 h 44"/>
                <a:gd name="T20" fmla="*/ 9 w 12"/>
                <a:gd name="T21" fmla="*/ 2 h 44"/>
                <a:gd name="T22" fmla="*/ 11 w 12"/>
                <a:gd name="T23" fmla="*/ 7 h 44"/>
                <a:gd name="T24" fmla="*/ 12 w 12"/>
                <a:gd name="T25" fmla="*/ 15 h 44"/>
                <a:gd name="T26" fmla="*/ 11 w 12"/>
                <a:gd name="T27" fmla="*/ 23 h 44"/>
                <a:gd name="T28" fmla="*/ 9 w 12"/>
                <a:gd name="T29" fmla="*/ 31 h 44"/>
                <a:gd name="T30" fmla="*/ 6 w 12"/>
                <a:gd name="T31" fmla="*/ 38 h 44"/>
                <a:gd name="T32" fmla="*/ 2 w 12"/>
                <a:gd name="T33" fmla="*/ 42 h 44"/>
                <a:gd name="T34" fmla="*/ 1 w 12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4">
                  <a:moveTo>
                    <a:pt x="1" y="44"/>
                  </a:moveTo>
                  <a:cubicBezTo>
                    <a:pt x="1" y="44"/>
                    <a:pt x="1" y="43"/>
                    <a:pt x="1" y="42"/>
                  </a:cubicBezTo>
                  <a:cubicBezTo>
                    <a:pt x="1" y="40"/>
                    <a:pt x="0" y="39"/>
                    <a:pt x="0" y="37"/>
                  </a:cubicBezTo>
                  <a:cubicBezTo>
                    <a:pt x="0" y="34"/>
                    <a:pt x="1" y="32"/>
                    <a:pt x="1" y="29"/>
                  </a:cubicBezTo>
                  <a:cubicBezTo>
                    <a:pt x="1" y="27"/>
                    <a:pt x="1" y="24"/>
                    <a:pt x="2" y="22"/>
                  </a:cubicBezTo>
                  <a:cubicBezTo>
                    <a:pt x="2" y="20"/>
                    <a:pt x="2" y="19"/>
                    <a:pt x="3" y="18"/>
                  </a:cubicBezTo>
                  <a:cubicBezTo>
                    <a:pt x="3" y="16"/>
                    <a:pt x="3" y="15"/>
                    <a:pt x="4" y="14"/>
                  </a:cubicBezTo>
                  <a:cubicBezTo>
                    <a:pt x="4" y="12"/>
                    <a:pt x="5" y="9"/>
                    <a:pt x="5" y="7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8" y="0"/>
                    <a:pt x="8" y="0"/>
                  </a:cubicBezTo>
                  <a:cubicBezTo>
                    <a:pt x="8" y="0"/>
                    <a:pt x="8" y="1"/>
                    <a:pt x="9" y="2"/>
                  </a:cubicBezTo>
                  <a:cubicBezTo>
                    <a:pt x="9" y="3"/>
                    <a:pt x="10" y="5"/>
                    <a:pt x="11" y="7"/>
                  </a:cubicBezTo>
                  <a:cubicBezTo>
                    <a:pt x="11" y="9"/>
                    <a:pt x="12" y="12"/>
                    <a:pt x="12" y="15"/>
                  </a:cubicBezTo>
                  <a:cubicBezTo>
                    <a:pt x="12" y="18"/>
                    <a:pt x="12" y="20"/>
                    <a:pt x="11" y="23"/>
                  </a:cubicBezTo>
                  <a:cubicBezTo>
                    <a:pt x="11" y="26"/>
                    <a:pt x="10" y="29"/>
                    <a:pt x="9" y="31"/>
                  </a:cubicBezTo>
                  <a:cubicBezTo>
                    <a:pt x="8" y="34"/>
                    <a:pt x="7" y="36"/>
                    <a:pt x="6" y="38"/>
                  </a:cubicBezTo>
                  <a:cubicBezTo>
                    <a:pt x="5" y="40"/>
                    <a:pt x="3" y="41"/>
                    <a:pt x="2" y="42"/>
                  </a:cubicBezTo>
                  <a:cubicBezTo>
                    <a:pt x="2" y="43"/>
                    <a:pt x="1" y="44"/>
                    <a:pt x="1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198"/>
            <p:cNvSpPr/>
            <p:nvPr/>
          </p:nvSpPr>
          <p:spPr bwMode="auto">
            <a:xfrm>
              <a:off x="5707063" y="3414714"/>
              <a:ext cx="225425" cy="242888"/>
            </a:xfrm>
            <a:custGeom>
              <a:avLst/>
              <a:gdLst>
                <a:gd name="T0" fmla="*/ 0 w 98"/>
                <a:gd name="T1" fmla="*/ 81 h 106"/>
                <a:gd name="T2" fmla="*/ 59 w 98"/>
                <a:gd name="T3" fmla="*/ 29 h 106"/>
                <a:gd name="T4" fmla="*/ 13 w 98"/>
                <a:gd name="T5" fmla="*/ 104 h 106"/>
                <a:gd name="T6" fmla="*/ 0 w 98"/>
                <a:gd name="T7" fmla="*/ 8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6">
                  <a:moveTo>
                    <a:pt x="0" y="81"/>
                  </a:moveTo>
                  <a:cubicBezTo>
                    <a:pt x="0" y="81"/>
                    <a:pt x="29" y="0"/>
                    <a:pt x="59" y="29"/>
                  </a:cubicBezTo>
                  <a:cubicBezTo>
                    <a:pt x="98" y="67"/>
                    <a:pt x="96" y="106"/>
                    <a:pt x="13" y="104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199"/>
            <p:cNvSpPr/>
            <p:nvPr/>
          </p:nvSpPr>
          <p:spPr bwMode="auto">
            <a:xfrm>
              <a:off x="5727700" y="3527426"/>
              <a:ext cx="76200" cy="74613"/>
            </a:xfrm>
            <a:custGeom>
              <a:avLst/>
              <a:gdLst>
                <a:gd name="T0" fmla="*/ 0 w 33"/>
                <a:gd name="T1" fmla="*/ 33 h 33"/>
                <a:gd name="T2" fmla="*/ 1 w 33"/>
                <a:gd name="T3" fmla="*/ 31 h 33"/>
                <a:gd name="T4" fmla="*/ 3 w 33"/>
                <a:gd name="T5" fmla="*/ 25 h 33"/>
                <a:gd name="T6" fmla="*/ 12 w 33"/>
                <a:gd name="T7" fmla="*/ 12 h 33"/>
                <a:gd name="T8" fmla="*/ 25 w 33"/>
                <a:gd name="T9" fmla="*/ 2 h 33"/>
                <a:gd name="T10" fmla="*/ 28 w 33"/>
                <a:gd name="T11" fmla="*/ 1 h 33"/>
                <a:gd name="T12" fmla="*/ 31 w 33"/>
                <a:gd name="T13" fmla="*/ 0 h 33"/>
                <a:gd name="T14" fmla="*/ 33 w 33"/>
                <a:gd name="T15" fmla="*/ 0 h 33"/>
                <a:gd name="T16" fmla="*/ 32 w 33"/>
                <a:gd name="T17" fmla="*/ 2 h 33"/>
                <a:gd name="T18" fmla="*/ 30 w 33"/>
                <a:gd name="T19" fmla="*/ 4 h 33"/>
                <a:gd name="T20" fmla="*/ 29 w 33"/>
                <a:gd name="T21" fmla="*/ 6 h 33"/>
                <a:gd name="T22" fmla="*/ 19 w 33"/>
                <a:gd name="T23" fmla="*/ 18 h 33"/>
                <a:gd name="T24" fmla="*/ 7 w 33"/>
                <a:gd name="T25" fmla="*/ 29 h 33"/>
                <a:gd name="T26" fmla="*/ 2 w 33"/>
                <a:gd name="T27" fmla="*/ 32 h 33"/>
                <a:gd name="T28" fmla="*/ 0 w 3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0" y="33"/>
                    <a:pt x="0" y="32"/>
                    <a:pt x="1" y="31"/>
                  </a:cubicBezTo>
                  <a:cubicBezTo>
                    <a:pt x="1" y="29"/>
                    <a:pt x="2" y="28"/>
                    <a:pt x="3" y="25"/>
                  </a:cubicBezTo>
                  <a:cubicBezTo>
                    <a:pt x="4" y="21"/>
                    <a:pt x="8" y="16"/>
                    <a:pt x="12" y="12"/>
                  </a:cubicBezTo>
                  <a:cubicBezTo>
                    <a:pt x="16" y="7"/>
                    <a:pt x="21" y="3"/>
                    <a:pt x="25" y="2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3" y="1"/>
                    <a:pt x="32" y="2"/>
                  </a:cubicBezTo>
                  <a:cubicBezTo>
                    <a:pt x="31" y="2"/>
                    <a:pt x="31" y="3"/>
                    <a:pt x="30" y="4"/>
                  </a:cubicBezTo>
                  <a:cubicBezTo>
                    <a:pt x="30" y="4"/>
                    <a:pt x="29" y="5"/>
                    <a:pt x="29" y="6"/>
                  </a:cubicBezTo>
                  <a:cubicBezTo>
                    <a:pt x="26" y="9"/>
                    <a:pt x="23" y="14"/>
                    <a:pt x="19" y="18"/>
                  </a:cubicBezTo>
                  <a:cubicBezTo>
                    <a:pt x="15" y="22"/>
                    <a:pt x="11" y="26"/>
                    <a:pt x="7" y="29"/>
                  </a:cubicBezTo>
                  <a:cubicBezTo>
                    <a:pt x="5" y="30"/>
                    <a:pt x="4" y="31"/>
                    <a:pt x="2" y="32"/>
                  </a:cubicBezTo>
                  <a:cubicBezTo>
                    <a:pt x="1" y="33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200"/>
            <p:cNvSpPr/>
            <p:nvPr/>
          </p:nvSpPr>
          <p:spPr bwMode="auto">
            <a:xfrm>
              <a:off x="5738813" y="3548064"/>
              <a:ext cx="101600" cy="66675"/>
            </a:xfrm>
            <a:custGeom>
              <a:avLst/>
              <a:gdLst>
                <a:gd name="T0" fmla="*/ 0 w 44"/>
                <a:gd name="T1" fmla="*/ 29 h 29"/>
                <a:gd name="T2" fmla="*/ 1 w 44"/>
                <a:gd name="T3" fmla="*/ 27 h 29"/>
                <a:gd name="T4" fmla="*/ 5 w 44"/>
                <a:gd name="T5" fmla="*/ 22 h 29"/>
                <a:gd name="T6" fmla="*/ 18 w 44"/>
                <a:gd name="T7" fmla="*/ 9 h 29"/>
                <a:gd name="T8" fmla="*/ 27 w 44"/>
                <a:gd name="T9" fmla="*/ 4 h 29"/>
                <a:gd name="T10" fmla="*/ 35 w 44"/>
                <a:gd name="T11" fmla="*/ 1 h 29"/>
                <a:gd name="T12" fmla="*/ 42 w 44"/>
                <a:gd name="T13" fmla="*/ 0 h 29"/>
                <a:gd name="T14" fmla="*/ 44 w 44"/>
                <a:gd name="T15" fmla="*/ 1 h 29"/>
                <a:gd name="T16" fmla="*/ 42 w 44"/>
                <a:gd name="T17" fmla="*/ 2 h 29"/>
                <a:gd name="T18" fmla="*/ 40 w 44"/>
                <a:gd name="T19" fmla="*/ 4 h 29"/>
                <a:gd name="T20" fmla="*/ 38 w 44"/>
                <a:gd name="T21" fmla="*/ 6 h 29"/>
                <a:gd name="T22" fmla="*/ 24 w 44"/>
                <a:gd name="T23" fmla="*/ 17 h 29"/>
                <a:gd name="T24" fmla="*/ 8 w 44"/>
                <a:gd name="T25" fmla="*/ 26 h 29"/>
                <a:gd name="T26" fmla="*/ 2 w 44"/>
                <a:gd name="T27" fmla="*/ 29 h 29"/>
                <a:gd name="T28" fmla="*/ 0 w 44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9">
                  <a:moveTo>
                    <a:pt x="0" y="29"/>
                  </a:moveTo>
                  <a:cubicBezTo>
                    <a:pt x="0" y="29"/>
                    <a:pt x="0" y="28"/>
                    <a:pt x="1" y="27"/>
                  </a:cubicBezTo>
                  <a:cubicBezTo>
                    <a:pt x="2" y="26"/>
                    <a:pt x="3" y="24"/>
                    <a:pt x="5" y="22"/>
                  </a:cubicBezTo>
                  <a:cubicBezTo>
                    <a:pt x="8" y="18"/>
                    <a:pt x="13" y="13"/>
                    <a:pt x="18" y="9"/>
                  </a:cubicBezTo>
                  <a:cubicBezTo>
                    <a:pt x="21" y="7"/>
                    <a:pt x="24" y="6"/>
                    <a:pt x="27" y="4"/>
                  </a:cubicBezTo>
                  <a:cubicBezTo>
                    <a:pt x="30" y="3"/>
                    <a:pt x="33" y="2"/>
                    <a:pt x="35" y="1"/>
                  </a:cubicBezTo>
                  <a:cubicBezTo>
                    <a:pt x="38" y="0"/>
                    <a:pt x="40" y="0"/>
                    <a:pt x="42" y="0"/>
                  </a:cubicBezTo>
                  <a:cubicBezTo>
                    <a:pt x="44" y="0"/>
                    <a:pt x="44" y="1"/>
                    <a:pt x="44" y="1"/>
                  </a:cubicBezTo>
                  <a:cubicBezTo>
                    <a:pt x="44" y="1"/>
                    <a:pt x="44" y="1"/>
                    <a:pt x="42" y="2"/>
                  </a:cubicBezTo>
                  <a:cubicBezTo>
                    <a:pt x="42" y="2"/>
                    <a:pt x="41" y="3"/>
                    <a:pt x="40" y="4"/>
                  </a:cubicBezTo>
                  <a:cubicBezTo>
                    <a:pt x="40" y="4"/>
                    <a:pt x="39" y="5"/>
                    <a:pt x="38" y="6"/>
                  </a:cubicBezTo>
                  <a:cubicBezTo>
                    <a:pt x="34" y="9"/>
                    <a:pt x="29" y="13"/>
                    <a:pt x="24" y="17"/>
                  </a:cubicBezTo>
                  <a:cubicBezTo>
                    <a:pt x="19" y="21"/>
                    <a:pt x="13" y="24"/>
                    <a:pt x="8" y="26"/>
                  </a:cubicBezTo>
                  <a:cubicBezTo>
                    <a:pt x="6" y="27"/>
                    <a:pt x="4" y="28"/>
                    <a:pt x="2" y="29"/>
                  </a:cubicBezTo>
                  <a:cubicBezTo>
                    <a:pt x="1" y="2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201"/>
            <p:cNvSpPr/>
            <p:nvPr/>
          </p:nvSpPr>
          <p:spPr bwMode="auto">
            <a:xfrm>
              <a:off x="5745163" y="3590926"/>
              <a:ext cx="95250" cy="39688"/>
            </a:xfrm>
            <a:custGeom>
              <a:avLst/>
              <a:gdLst>
                <a:gd name="T0" fmla="*/ 0 w 41"/>
                <a:gd name="T1" fmla="*/ 16 h 17"/>
                <a:gd name="T2" fmla="*/ 2 w 41"/>
                <a:gd name="T3" fmla="*/ 15 h 17"/>
                <a:gd name="T4" fmla="*/ 7 w 41"/>
                <a:gd name="T5" fmla="*/ 12 h 17"/>
                <a:gd name="T6" fmla="*/ 13 w 41"/>
                <a:gd name="T7" fmla="*/ 9 h 17"/>
                <a:gd name="T8" fmla="*/ 20 w 41"/>
                <a:gd name="T9" fmla="*/ 6 h 17"/>
                <a:gd name="T10" fmla="*/ 24 w 41"/>
                <a:gd name="T11" fmla="*/ 4 h 17"/>
                <a:gd name="T12" fmla="*/ 28 w 41"/>
                <a:gd name="T13" fmla="*/ 3 h 17"/>
                <a:gd name="T14" fmla="*/ 34 w 41"/>
                <a:gd name="T15" fmla="*/ 1 h 17"/>
                <a:gd name="T16" fmla="*/ 39 w 41"/>
                <a:gd name="T17" fmla="*/ 0 h 17"/>
                <a:gd name="T18" fmla="*/ 41 w 41"/>
                <a:gd name="T19" fmla="*/ 0 h 17"/>
                <a:gd name="T20" fmla="*/ 40 w 41"/>
                <a:gd name="T21" fmla="*/ 2 h 17"/>
                <a:gd name="T22" fmla="*/ 37 w 41"/>
                <a:gd name="T23" fmla="*/ 6 h 17"/>
                <a:gd name="T24" fmla="*/ 31 w 41"/>
                <a:gd name="T25" fmla="*/ 11 h 17"/>
                <a:gd name="T26" fmla="*/ 23 w 41"/>
                <a:gd name="T27" fmla="*/ 15 h 17"/>
                <a:gd name="T28" fmla="*/ 15 w 41"/>
                <a:gd name="T29" fmla="*/ 17 h 17"/>
                <a:gd name="T30" fmla="*/ 8 w 41"/>
                <a:gd name="T31" fmla="*/ 17 h 17"/>
                <a:gd name="T32" fmla="*/ 2 w 41"/>
                <a:gd name="T33" fmla="*/ 17 h 17"/>
                <a:gd name="T34" fmla="*/ 0 w 41"/>
                <a:gd name="T3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7">
                  <a:moveTo>
                    <a:pt x="0" y="16"/>
                  </a:moveTo>
                  <a:cubicBezTo>
                    <a:pt x="0" y="16"/>
                    <a:pt x="1" y="16"/>
                    <a:pt x="2" y="15"/>
                  </a:cubicBezTo>
                  <a:cubicBezTo>
                    <a:pt x="3" y="14"/>
                    <a:pt x="5" y="13"/>
                    <a:pt x="7" y="12"/>
                  </a:cubicBezTo>
                  <a:cubicBezTo>
                    <a:pt x="8" y="11"/>
                    <a:pt x="11" y="10"/>
                    <a:pt x="13" y="9"/>
                  </a:cubicBezTo>
                  <a:cubicBezTo>
                    <a:pt x="15" y="8"/>
                    <a:pt x="18" y="6"/>
                    <a:pt x="20" y="6"/>
                  </a:cubicBezTo>
                  <a:cubicBezTo>
                    <a:pt x="21" y="5"/>
                    <a:pt x="23" y="5"/>
                    <a:pt x="24" y="4"/>
                  </a:cubicBezTo>
                  <a:cubicBezTo>
                    <a:pt x="25" y="4"/>
                    <a:pt x="26" y="4"/>
                    <a:pt x="28" y="3"/>
                  </a:cubicBezTo>
                  <a:cubicBezTo>
                    <a:pt x="30" y="2"/>
                    <a:pt x="32" y="2"/>
                    <a:pt x="34" y="1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1"/>
                    <a:pt x="40" y="2"/>
                  </a:cubicBezTo>
                  <a:cubicBezTo>
                    <a:pt x="40" y="3"/>
                    <a:pt x="39" y="4"/>
                    <a:pt x="37" y="6"/>
                  </a:cubicBezTo>
                  <a:cubicBezTo>
                    <a:pt x="36" y="8"/>
                    <a:pt x="33" y="9"/>
                    <a:pt x="31" y="11"/>
                  </a:cubicBezTo>
                  <a:cubicBezTo>
                    <a:pt x="29" y="12"/>
                    <a:pt x="26" y="14"/>
                    <a:pt x="23" y="15"/>
                  </a:cubicBezTo>
                  <a:cubicBezTo>
                    <a:pt x="21" y="16"/>
                    <a:pt x="18" y="16"/>
                    <a:pt x="15" y="17"/>
                  </a:cubicBezTo>
                  <a:cubicBezTo>
                    <a:pt x="13" y="17"/>
                    <a:pt x="10" y="17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1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202"/>
            <p:cNvSpPr/>
            <p:nvPr/>
          </p:nvSpPr>
          <p:spPr bwMode="auto">
            <a:xfrm>
              <a:off x="5703888" y="3586164"/>
              <a:ext cx="225425" cy="255588"/>
            </a:xfrm>
            <a:custGeom>
              <a:avLst/>
              <a:gdLst>
                <a:gd name="T0" fmla="*/ 13 w 98"/>
                <a:gd name="T1" fmla="*/ 15 h 111"/>
                <a:gd name="T2" fmla="*/ 88 w 98"/>
                <a:gd name="T3" fmla="*/ 39 h 111"/>
                <a:gd name="T4" fmla="*/ 0 w 98"/>
                <a:gd name="T5" fmla="*/ 38 h 111"/>
                <a:gd name="T6" fmla="*/ 13 w 98"/>
                <a:gd name="T7" fmla="*/ 1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11">
                  <a:moveTo>
                    <a:pt x="13" y="15"/>
                  </a:moveTo>
                  <a:cubicBezTo>
                    <a:pt x="13" y="15"/>
                    <a:pt x="98" y="0"/>
                    <a:pt x="88" y="39"/>
                  </a:cubicBezTo>
                  <a:cubicBezTo>
                    <a:pt x="75" y="93"/>
                    <a:pt x="41" y="111"/>
                    <a:pt x="0" y="38"/>
                  </a:cubicBezTo>
                  <a:lnTo>
                    <a:pt x="13" y="1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203"/>
            <p:cNvSpPr/>
            <p:nvPr/>
          </p:nvSpPr>
          <p:spPr bwMode="auto">
            <a:xfrm>
              <a:off x="5743575" y="3635376"/>
              <a:ext cx="103188" cy="33338"/>
            </a:xfrm>
            <a:custGeom>
              <a:avLst/>
              <a:gdLst>
                <a:gd name="T0" fmla="*/ 0 w 45"/>
                <a:gd name="T1" fmla="*/ 3 h 15"/>
                <a:gd name="T2" fmla="*/ 2 w 45"/>
                <a:gd name="T3" fmla="*/ 2 h 15"/>
                <a:gd name="T4" fmla="*/ 8 w 45"/>
                <a:gd name="T5" fmla="*/ 1 h 15"/>
                <a:gd name="T6" fmla="*/ 24 w 45"/>
                <a:gd name="T7" fmla="*/ 2 h 15"/>
                <a:gd name="T8" fmla="*/ 40 w 45"/>
                <a:gd name="T9" fmla="*/ 9 h 15"/>
                <a:gd name="T10" fmla="*/ 42 w 45"/>
                <a:gd name="T11" fmla="*/ 11 h 15"/>
                <a:gd name="T12" fmla="*/ 44 w 45"/>
                <a:gd name="T13" fmla="*/ 13 h 15"/>
                <a:gd name="T14" fmla="*/ 45 w 45"/>
                <a:gd name="T15" fmla="*/ 15 h 15"/>
                <a:gd name="T16" fmla="*/ 43 w 45"/>
                <a:gd name="T17" fmla="*/ 14 h 15"/>
                <a:gd name="T18" fmla="*/ 41 w 45"/>
                <a:gd name="T19" fmla="*/ 14 h 15"/>
                <a:gd name="T20" fmla="*/ 38 w 45"/>
                <a:gd name="T21" fmla="*/ 14 h 15"/>
                <a:gd name="T22" fmla="*/ 22 w 45"/>
                <a:gd name="T23" fmla="*/ 11 h 15"/>
                <a:gd name="T24" fmla="*/ 7 w 45"/>
                <a:gd name="T25" fmla="*/ 7 h 15"/>
                <a:gd name="T26" fmla="*/ 2 w 45"/>
                <a:gd name="T27" fmla="*/ 4 h 15"/>
                <a:gd name="T28" fmla="*/ 0 w 45"/>
                <a:gd name="T2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5">
                  <a:moveTo>
                    <a:pt x="0" y="3"/>
                  </a:moveTo>
                  <a:cubicBezTo>
                    <a:pt x="0" y="3"/>
                    <a:pt x="1" y="3"/>
                    <a:pt x="2" y="2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2" y="0"/>
                    <a:pt x="18" y="1"/>
                    <a:pt x="24" y="2"/>
                  </a:cubicBezTo>
                  <a:cubicBezTo>
                    <a:pt x="30" y="3"/>
                    <a:pt x="36" y="6"/>
                    <a:pt x="40" y="9"/>
                  </a:cubicBezTo>
                  <a:cubicBezTo>
                    <a:pt x="41" y="9"/>
                    <a:pt x="42" y="10"/>
                    <a:pt x="42" y="11"/>
                  </a:cubicBezTo>
                  <a:cubicBezTo>
                    <a:pt x="43" y="11"/>
                    <a:pt x="44" y="12"/>
                    <a:pt x="44" y="13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4" y="15"/>
                    <a:pt x="43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0" y="14"/>
                    <a:pt x="39" y="14"/>
                    <a:pt x="38" y="14"/>
                  </a:cubicBezTo>
                  <a:cubicBezTo>
                    <a:pt x="33" y="13"/>
                    <a:pt x="28" y="12"/>
                    <a:pt x="22" y="11"/>
                  </a:cubicBezTo>
                  <a:cubicBezTo>
                    <a:pt x="17" y="10"/>
                    <a:pt x="11" y="8"/>
                    <a:pt x="7" y="7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204"/>
            <p:cNvSpPr/>
            <p:nvPr/>
          </p:nvSpPr>
          <p:spPr bwMode="auto">
            <a:xfrm>
              <a:off x="5738813" y="3656014"/>
              <a:ext cx="107950" cy="53975"/>
            </a:xfrm>
            <a:custGeom>
              <a:avLst/>
              <a:gdLst>
                <a:gd name="T0" fmla="*/ 0 w 47"/>
                <a:gd name="T1" fmla="*/ 1 h 24"/>
                <a:gd name="T2" fmla="*/ 2 w 47"/>
                <a:gd name="T3" fmla="*/ 0 h 24"/>
                <a:gd name="T4" fmla="*/ 9 w 47"/>
                <a:gd name="T5" fmla="*/ 1 h 24"/>
                <a:gd name="T6" fmla="*/ 26 w 47"/>
                <a:gd name="T7" fmla="*/ 6 h 24"/>
                <a:gd name="T8" fmla="*/ 35 w 47"/>
                <a:gd name="T9" fmla="*/ 11 h 24"/>
                <a:gd name="T10" fmla="*/ 42 w 47"/>
                <a:gd name="T11" fmla="*/ 17 h 24"/>
                <a:gd name="T12" fmla="*/ 46 w 47"/>
                <a:gd name="T13" fmla="*/ 22 h 24"/>
                <a:gd name="T14" fmla="*/ 47 w 47"/>
                <a:gd name="T15" fmla="*/ 24 h 24"/>
                <a:gd name="T16" fmla="*/ 45 w 47"/>
                <a:gd name="T17" fmla="*/ 23 h 24"/>
                <a:gd name="T18" fmla="*/ 42 w 47"/>
                <a:gd name="T19" fmla="*/ 22 h 24"/>
                <a:gd name="T20" fmla="*/ 39 w 47"/>
                <a:gd name="T21" fmla="*/ 21 h 24"/>
                <a:gd name="T22" fmla="*/ 22 w 47"/>
                <a:gd name="T23" fmla="*/ 15 h 24"/>
                <a:gd name="T24" fmla="*/ 7 w 47"/>
                <a:gd name="T25" fmla="*/ 6 h 24"/>
                <a:gd name="T26" fmla="*/ 2 w 47"/>
                <a:gd name="T27" fmla="*/ 2 h 24"/>
                <a:gd name="T28" fmla="*/ 0 w 47"/>
                <a:gd name="T2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4">
                  <a:moveTo>
                    <a:pt x="0" y="1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6" y="1"/>
                    <a:pt x="9" y="1"/>
                  </a:cubicBezTo>
                  <a:cubicBezTo>
                    <a:pt x="14" y="2"/>
                    <a:pt x="20" y="4"/>
                    <a:pt x="26" y="6"/>
                  </a:cubicBezTo>
                  <a:cubicBezTo>
                    <a:pt x="30" y="8"/>
                    <a:pt x="32" y="9"/>
                    <a:pt x="35" y="11"/>
                  </a:cubicBezTo>
                  <a:cubicBezTo>
                    <a:pt x="38" y="13"/>
                    <a:pt x="40" y="15"/>
                    <a:pt x="42" y="17"/>
                  </a:cubicBezTo>
                  <a:cubicBezTo>
                    <a:pt x="44" y="19"/>
                    <a:pt x="45" y="21"/>
                    <a:pt x="46" y="22"/>
                  </a:cubicBezTo>
                  <a:cubicBezTo>
                    <a:pt x="47" y="23"/>
                    <a:pt x="47" y="24"/>
                    <a:pt x="47" y="24"/>
                  </a:cubicBezTo>
                  <a:cubicBezTo>
                    <a:pt x="47" y="24"/>
                    <a:pt x="46" y="24"/>
                    <a:pt x="45" y="23"/>
                  </a:cubicBezTo>
                  <a:cubicBezTo>
                    <a:pt x="44" y="23"/>
                    <a:pt x="43" y="23"/>
                    <a:pt x="42" y="22"/>
                  </a:cubicBezTo>
                  <a:cubicBezTo>
                    <a:pt x="41" y="22"/>
                    <a:pt x="40" y="22"/>
                    <a:pt x="39" y="21"/>
                  </a:cubicBezTo>
                  <a:cubicBezTo>
                    <a:pt x="35" y="20"/>
                    <a:pt x="28" y="18"/>
                    <a:pt x="22" y="15"/>
                  </a:cubicBezTo>
                  <a:cubicBezTo>
                    <a:pt x="17" y="12"/>
                    <a:pt x="11" y="9"/>
                    <a:pt x="7" y="6"/>
                  </a:cubicBezTo>
                  <a:cubicBezTo>
                    <a:pt x="5" y="5"/>
                    <a:pt x="3" y="3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206"/>
            <p:cNvSpPr/>
            <p:nvPr/>
          </p:nvSpPr>
          <p:spPr bwMode="auto">
            <a:xfrm>
              <a:off x="5732463" y="3668714"/>
              <a:ext cx="77788" cy="65088"/>
            </a:xfrm>
            <a:custGeom>
              <a:avLst/>
              <a:gdLst>
                <a:gd name="T0" fmla="*/ 0 w 34"/>
                <a:gd name="T1" fmla="*/ 0 h 28"/>
                <a:gd name="T2" fmla="*/ 2 w 34"/>
                <a:gd name="T3" fmla="*/ 1 h 28"/>
                <a:gd name="T4" fmla="*/ 6 w 34"/>
                <a:gd name="T5" fmla="*/ 4 h 28"/>
                <a:gd name="T6" fmla="*/ 12 w 34"/>
                <a:gd name="T7" fmla="*/ 7 h 28"/>
                <a:gd name="T8" fmla="*/ 19 w 34"/>
                <a:gd name="T9" fmla="*/ 12 h 28"/>
                <a:gd name="T10" fmla="*/ 22 w 34"/>
                <a:gd name="T11" fmla="*/ 15 h 28"/>
                <a:gd name="T12" fmla="*/ 24 w 34"/>
                <a:gd name="T13" fmla="*/ 17 h 28"/>
                <a:gd name="T14" fmla="*/ 29 w 34"/>
                <a:gd name="T15" fmla="*/ 22 h 28"/>
                <a:gd name="T16" fmla="*/ 33 w 34"/>
                <a:gd name="T17" fmla="*/ 26 h 28"/>
                <a:gd name="T18" fmla="*/ 34 w 34"/>
                <a:gd name="T19" fmla="*/ 28 h 28"/>
                <a:gd name="T20" fmla="*/ 32 w 34"/>
                <a:gd name="T21" fmla="*/ 28 h 28"/>
                <a:gd name="T22" fmla="*/ 27 w 34"/>
                <a:gd name="T23" fmla="*/ 27 h 28"/>
                <a:gd name="T24" fmla="*/ 20 w 34"/>
                <a:gd name="T25" fmla="*/ 24 h 28"/>
                <a:gd name="T26" fmla="*/ 12 w 34"/>
                <a:gd name="T27" fmla="*/ 20 h 28"/>
                <a:gd name="T28" fmla="*/ 7 w 34"/>
                <a:gd name="T29" fmla="*/ 14 h 28"/>
                <a:gd name="T30" fmla="*/ 2 w 34"/>
                <a:gd name="T31" fmla="*/ 7 h 28"/>
                <a:gd name="T32" fmla="*/ 0 w 34"/>
                <a:gd name="T33" fmla="*/ 2 h 28"/>
                <a:gd name="T34" fmla="*/ 0 w 34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28">
                  <a:moveTo>
                    <a:pt x="0" y="0"/>
                  </a:moveTo>
                  <a:cubicBezTo>
                    <a:pt x="0" y="0"/>
                    <a:pt x="0" y="1"/>
                    <a:pt x="2" y="1"/>
                  </a:cubicBezTo>
                  <a:cubicBezTo>
                    <a:pt x="3" y="2"/>
                    <a:pt x="4" y="3"/>
                    <a:pt x="6" y="4"/>
                  </a:cubicBezTo>
                  <a:cubicBezTo>
                    <a:pt x="8" y="5"/>
                    <a:pt x="10" y="6"/>
                    <a:pt x="12" y="7"/>
                  </a:cubicBezTo>
                  <a:cubicBezTo>
                    <a:pt x="14" y="9"/>
                    <a:pt x="17" y="10"/>
                    <a:pt x="19" y="12"/>
                  </a:cubicBezTo>
                  <a:cubicBezTo>
                    <a:pt x="20" y="13"/>
                    <a:pt x="21" y="14"/>
                    <a:pt x="22" y="15"/>
                  </a:cubicBezTo>
                  <a:cubicBezTo>
                    <a:pt x="23" y="16"/>
                    <a:pt x="24" y="17"/>
                    <a:pt x="24" y="17"/>
                  </a:cubicBezTo>
                  <a:cubicBezTo>
                    <a:pt x="26" y="19"/>
                    <a:pt x="28" y="21"/>
                    <a:pt x="29" y="22"/>
                  </a:cubicBezTo>
                  <a:cubicBezTo>
                    <a:pt x="31" y="24"/>
                    <a:pt x="32" y="25"/>
                    <a:pt x="33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4" y="28"/>
                    <a:pt x="34" y="28"/>
                    <a:pt x="32" y="28"/>
                  </a:cubicBezTo>
                  <a:cubicBezTo>
                    <a:pt x="31" y="28"/>
                    <a:pt x="29" y="28"/>
                    <a:pt x="27" y="27"/>
                  </a:cubicBezTo>
                  <a:cubicBezTo>
                    <a:pt x="25" y="27"/>
                    <a:pt x="22" y="26"/>
                    <a:pt x="20" y="24"/>
                  </a:cubicBezTo>
                  <a:cubicBezTo>
                    <a:pt x="17" y="23"/>
                    <a:pt x="15" y="21"/>
                    <a:pt x="12" y="20"/>
                  </a:cubicBezTo>
                  <a:cubicBezTo>
                    <a:pt x="10" y="18"/>
                    <a:pt x="8" y="16"/>
                    <a:pt x="7" y="14"/>
                  </a:cubicBezTo>
                  <a:cubicBezTo>
                    <a:pt x="5" y="11"/>
                    <a:pt x="3" y="9"/>
                    <a:pt x="2" y="7"/>
                  </a:cubicBezTo>
                  <a:cubicBezTo>
                    <a:pt x="1" y="5"/>
                    <a:pt x="1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207"/>
            <p:cNvSpPr/>
            <p:nvPr/>
          </p:nvSpPr>
          <p:spPr bwMode="auto">
            <a:xfrm>
              <a:off x="5573713" y="3656014"/>
              <a:ext cx="287338" cy="212725"/>
            </a:xfrm>
            <a:custGeom>
              <a:avLst/>
              <a:gdLst>
                <a:gd name="T0" fmla="*/ 68 w 125"/>
                <a:gd name="T1" fmla="*/ 0 h 93"/>
                <a:gd name="T2" fmla="*/ 85 w 125"/>
                <a:gd name="T3" fmla="*/ 77 h 93"/>
                <a:gd name="T4" fmla="*/ 42 w 125"/>
                <a:gd name="T5" fmla="*/ 1 h 93"/>
                <a:gd name="T6" fmla="*/ 68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8" y="0"/>
                  </a:moveTo>
                  <a:cubicBezTo>
                    <a:pt x="68" y="0"/>
                    <a:pt x="125" y="66"/>
                    <a:pt x="85" y="77"/>
                  </a:cubicBezTo>
                  <a:cubicBezTo>
                    <a:pt x="32" y="93"/>
                    <a:pt x="0" y="72"/>
                    <a:pt x="42" y="1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208"/>
            <p:cNvSpPr/>
            <p:nvPr/>
          </p:nvSpPr>
          <p:spPr bwMode="auto">
            <a:xfrm>
              <a:off x="5718176" y="3673476"/>
              <a:ext cx="36513" cy="103188"/>
            </a:xfrm>
            <a:custGeom>
              <a:avLst/>
              <a:gdLst>
                <a:gd name="T0" fmla="*/ 0 w 16"/>
                <a:gd name="T1" fmla="*/ 0 h 45"/>
                <a:gd name="T2" fmla="*/ 2 w 16"/>
                <a:gd name="T3" fmla="*/ 2 h 45"/>
                <a:gd name="T4" fmla="*/ 5 w 16"/>
                <a:gd name="T5" fmla="*/ 6 h 45"/>
                <a:gd name="T6" fmla="*/ 13 w 16"/>
                <a:gd name="T7" fmla="*/ 21 h 45"/>
                <a:gd name="T8" fmla="*/ 15 w 16"/>
                <a:gd name="T9" fmla="*/ 37 h 45"/>
                <a:gd name="T10" fmla="*/ 14 w 16"/>
                <a:gd name="T11" fmla="*/ 41 h 45"/>
                <a:gd name="T12" fmla="*/ 14 w 16"/>
                <a:gd name="T13" fmla="*/ 43 h 45"/>
                <a:gd name="T14" fmla="*/ 12 w 16"/>
                <a:gd name="T15" fmla="*/ 45 h 45"/>
                <a:gd name="T16" fmla="*/ 12 w 16"/>
                <a:gd name="T17" fmla="*/ 43 h 45"/>
                <a:gd name="T18" fmla="*/ 11 w 16"/>
                <a:gd name="T19" fmla="*/ 41 h 45"/>
                <a:gd name="T20" fmla="*/ 10 w 16"/>
                <a:gd name="T21" fmla="*/ 38 h 45"/>
                <a:gd name="T22" fmla="*/ 4 w 16"/>
                <a:gd name="T23" fmla="*/ 24 h 45"/>
                <a:gd name="T24" fmla="*/ 0 w 16"/>
                <a:gd name="T25" fmla="*/ 8 h 45"/>
                <a:gd name="T26" fmla="*/ 0 w 16"/>
                <a:gd name="T27" fmla="*/ 2 h 45"/>
                <a:gd name="T28" fmla="*/ 0 w 16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8" y="10"/>
                    <a:pt x="11" y="15"/>
                    <a:pt x="13" y="21"/>
                  </a:cubicBezTo>
                  <a:cubicBezTo>
                    <a:pt x="15" y="26"/>
                    <a:pt x="16" y="33"/>
                    <a:pt x="15" y="37"/>
                  </a:cubicBezTo>
                  <a:cubicBezTo>
                    <a:pt x="15" y="39"/>
                    <a:pt x="15" y="40"/>
                    <a:pt x="14" y="41"/>
                  </a:cubicBezTo>
                  <a:cubicBezTo>
                    <a:pt x="14" y="42"/>
                    <a:pt x="14" y="42"/>
                    <a:pt x="14" y="43"/>
                  </a:cubicBezTo>
                  <a:cubicBezTo>
                    <a:pt x="13" y="44"/>
                    <a:pt x="12" y="45"/>
                    <a:pt x="12" y="45"/>
                  </a:cubicBezTo>
                  <a:cubicBezTo>
                    <a:pt x="12" y="45"/>
                    <a:pt x="12" y="44"/>
                    <a:pt x="12" y="43"/>
                  </a:cubicBezTo>
                  <a:cubicBezTo>
                    <a:pt x="11" y="42"/>
                    <a:pt x="11" y="42"/>
                    <a:pt x="11" y="41"/>
                  </a:cubicBezTo>
                  <a:cubicBezTo>
                    <a:pt x="10" y="40"/>
                    <a:pt x="10" y="39"/>
                    <a:pt x="10" y="38"/>
                  </a:cubicBezTo>
                  <a:cubicBezTo>
                    <a:pt x="8" y="34"/>
                    <a:pt x="6" y="29"/>
                    <a:pt x="4" y="24"/>
                  </a:cubicBezTo>
                  <a:cubicBezTo>
                    <a:pt x="2" y="18"/>
                    <a:pt x="1" y="13"/>
                    <a:pt x="0" y="8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209"/>
            <p:cNvSpPr/>
            <p:nvPr/>
          </p:nvSpPr>
          <p:spPr bwMode="auto">
            <a:xfrm>
              <a:off x="5697538" y="3678239"/>
              <a:ext cx="25400" cy="119063"/>
            </a:xfrm>
            <a:custGeom>
              <a:avLst/>
              <a:gdLst>
                <a:gd name="T0" fmla="*/ 2 w 11"/>
                <a:gd name="T1" fmla="*/ 0 h 52"/>
                <a:gd name="T2" fmla="*/ 3 w 11"/>
                <a:gd name="T3" fmla="*/ 2 h 52"/>
                <a:gd name="T4" fmla="*/ 6 w 11"/>
                <a:gd name="T5" fmla="*/ 8 h 52"/>
                <a:gd name="T6" fmla="*/ 10 w 11"/>
                <a:gd name="T7" fmla="*/ 26 h 52"/>
                <a:gd name="T8" fmla="*/ 11 w 11"/>
                <a:gd name="T9" fmla="*/ 36 h 52"/>
                <a:gd name="T10" fmla="*/ 9 w 11"/>
                <a:gd name="T11" fmla="*/ 44 h 52"/>
                <a:gd name="T12" fmla="*/ 7 w 11"/>
                <a:gd name="T13" fmla="*/ 50 h 52"/>
                <a:gd name="T14" fmla="*/ 5 w 11"/>
                <a:gd name="T15" fmla="*/ 52 h 52"/>
                <a:gd name="T16" fmla="*/ 5 w 11"/>
                <a:gd name="T17" fmla="*/ 50 h 52"/>
                <a:gd name="T18" fmla="*/ 5 w 11"/>
                <a:gd name="T19" fmla="*/ 47 h 52"/>
                <a:gd name="T20" fmla="*/ 4 w 11"/>
                <a:gd name="T21" fmla="*/ 44 h 52"/>
                <a:gd name="T22" fmla="*/ 1 w 11"/>
                <a:gd name="T23" fmla="*/ 27 h 52"/>
                <a:gd name="T24" fmla="*/ 1 w 11"/>
                <a:gd name="T25" fmla="*/ 8 h 52"/>
                <a:gd name="T26" fmla="*/ 2 w 11"/>
                <a:gd name="T27" fmla="*/ 2 h 52"/>
                <a:gd name="T28" fmla="*/ 2 w 11"/>
                <a:gd name="T2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52">
                  <a:moveTo>
                    <a:pt x="2" y="0"/>
                  </a:moveTo>
                  <a:cubicBezTo>
                    <a:pt x="2" y="0"/>
                    <a:pt x="3" y="0"/>
                    <a:pt x="3" y="2"/>
                  </a:cubicBezTo>
                  <a:cubicBezTo>
                    <a:pt x="4" y="3"/>
                    <a:pt x="5" y="5"/>
                    <a:pt x="6" y="8"/>
                  </a:cubicBezTo>
                  <a:cubicBezTo>
                    <a:pt x="8" y="12"/>
                    <a:pt x="10" y="19"/>
                    <a:pt x="10" y="26"/>
                  </a:cubicBezTo>
                  <a:cubicBezTo>
                    <a:pt x="11" y="29"/>
                    <a:pt x="11" y="32"/>
                    <a:pt x="11" y="36"/>
                  </a:cubicBezTo>
                  <a:cubicBezTo>
                    <a:pt x="10" y="39"/>
                    <a:pt x="10" y="42"/>
                    <a:pt x="9" y="44"/>
                  </a:cubicBezTo>
                  <a:cubicBezTo>
                    <a:pt x="9" y="47"/>
                    <a:pt x="8" y="49"/>
                    <a:pt x="7" y="50"/>
                  </a:cubicBezTo>
                  <a:cubicBezTo>
                    <a:pt x="6" y="52"/>
                    <a:pt x="5" y="52"/>
                    <a:pt x="5" y="52"/>
                  </a:cubicBezTo>
                  <a:cubicBezTo>
                    <a:pt x="5" y="52"/>
                    <a:pt x="5" y="52"/>
                    <a:pt x="5" y="50"/>
                  </a:cubicBezTo>
                  <a:cubicBezTo>
                    <a:pt x="5" y="49"/>
                    <a:pt x="5" y="48"/>
                    <a:pt x="5" y="47"/>
                  </a:cubicBezTo>
                  <a:cubicBezTo>
                    <a:pt x="4" y="46"/>
                    <a:pt x="4" y="45"/>
                    <a:pt x="4" y="44"/>
                  </a:cubicBezTo>
                  <a:cubicBezTo>
                    <a:pt x="3" y="39"/>
                    <a:pt x="2" y="33"/>
                    <a:pt x="1" y="27"/>
                  </a:cubicBezTo>
                  <a:cubicBezTo>
                    <a:pt x="0" y="20"/>
                    <a:pt x="0" y="13"/>
                    <a:pt x="1" y="8"/>
                  </a:cubicBezTo>
                  <a:cubicBezTo>
                    <a:pt x="1" y="6"/>
                    <a:pt x="1" y="4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210"/>
            <p:cNvSpPr/>
            <p:nvPr/>
          </p:nvSpPr>
          <p:spPr bwMode="auto">
            <a:xfrm>
              <a:off x="5662613" y="3678239"/>
              <a:ext cx="25400" cy="101600"/>
            </a:xfrm>
            <a:custGeom>
              <a:avLst/>
              <a:gdLst>
                <a:gd name="T0" fmla="*/ 10 w 11"/>
                <a:gd name="T1" fmla="*/ 0 h 44"/>
                <a:gd name="T2" fmla="*/ 11 w 11"/>
                <a:gd name="T3" fmla="*/ 2 h 44"/>
                <a:gd name="T4" fmla="*/ 11 w 11"/>
                <a:gd name="T5" fmla="*/ 7 h 44"/>
                <a:gd name="T6" fmla="*/ 11 w 11"/>
                <a:gd name="T7" fmla="*/ 14 h 44"/>
                <a:gd name="T8" fmla="*/ 10 w 11"/>
                <a:gd name="T9" fmla="*/ 22 h 44"/>
                <a:gd name="T10" fmla="*/ 9 w 11"/>
                <a:gd name="T11" fmla="*/ 26 h 44"/>
                <a:gd name="T12" fmla="*/ 8 w 11"/>
                <a:gd name="T13" fmla="*/ 30 h 44"/>
                <a:gd name="T14" fmla="*/ 6 w 11"/>
                <a:gd name="T15" fmla="*/ 37 h 44"/>
                <a:gd name="T16" fmla="*/ 5 w 11"/>
                <a:gd name="T17" fmla="*/ 42 h 44"/>
                <a:gd name="T18" fmla="*/ 4 w 11"/>
                <a:gd name="T19" fmla="*/ 44 h 44"/>
                <a:gd name="T20" fmla="*/ 3 w 11"/>
                <a:gd name="T21" fmla="*/ 42 h 44"/>
                <a:gd name="T22" fmla="*/ 1 w 11"/>
                <a:gd name="T23" fmla="*/ 37 h 44"/>
                <a:gd name="T24" fmla="*/ 0 w 11"/>
                <a:gd name="T25" fmla="*/ 29 h 44"/>
                <a:gd name="T26" fmla="*/ 0 w 11"/>
                <a:gd name="T27" fmla="*/ 21 h 44"/>
                <a:gd name="T28" fmla="*/ 2 w 11"/>
                <a:gd name="T29" fmla="*/ 12 h 44"/>
                <a:gd name="T30" fmla="*/ 6 w 11"/>
                <a:gd name="T31" fmla="*/ 6 h 44"/>
                <a:gd name="T32" fmla="*/ 9 w 11"/>
                <a:gd name="T33" fmla="*/ 1 h 44"/>
                <a:gd name="T34" fmla="*/ 10 w 11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44">
                  <a:moveTo>
                    <a:pt x="10" y="0"/>
                  </a:moveTo>
                  <a:cubicBezTo>
                    <a:pt x="10" y="0"/>
                    <a:pt x="11" y="1"/>
                    <a:pt x="11" y="2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11" y="9"/>
                    <a:pt x="11" y="12"/>
                    <a:pt x="11" y="14"/>
                  </a:cubicBezTo>
                  <a:cubicBezTo>
                    <a:pt x="10" y="17"/>
                    <a:pt x="10" y="20"/>
                    <a:pt x="10" y="22"/>
                  </a:cubicBezTo>
                  <a:cubicBezTo>
                    <a:pt x="9" y="23"/>
                    <a:pt x="9" y="25"/>
                    <a:pt x="9" y="26"/>
                  </a:cubicBezTo>
                  <a:cubicBezTo>
                    <a:pt x="9" y="27"/>
                    <a:pt x="8" y="29"/>
                    <a:pt x="8" y="30"/>
                  </a:cubicBezTo>
                  <a:cubicBezTo>
                    <a:pt x="8" y="32"/>
                    <a:pt x="7" y="35"/>
                    <a:pt x="6" y="37"/>
                  </a:cubicBezTo>
                  <a:cubicBezTo>
                    <a:pt x="6" y="39"/>
                    <a:pt x="6" y="40"/>
                    <a:pt x="5" y="42"/>
                  </a:cubicBezTo>
                  <a:cubicBezTo>
                    <a:pt x="5" y="43"/>
                    <a:pt x="4" y="44"/>
                    <a:pt x="4" y="44"/>
                  </a:cubicBezTo>
                  <a:cubicBezTo>
                    <a:pt x="4" y="44"/>
                    <a:pt x="4" y="43"/>
                    <a:pt x="3" y="42"/>
                  </a:cubicBezTo>
                  <a:cubicBezTo>
                    <a:pt x="3" y="41"/>
                    <a:pt x="2" y="39"/>
                    <a:pt x="1" y="37"/>
                  </a:cubicBezTo>
                  <a:cubicBezTo>
                    <a:pt x="0" y="35"/>
                    <a:pt x="0" y="32"/>
                    <a:pt x="0" y="29"/>
                  </a:cubicBezTo>
                  <a:cubicBezTo>
                    <a:pt x="0" y="26"/>
                    <a:pt x="0" y="24"/>
                    <a:pt x="0" y="21"/>
                  </a:cubicBezTo>
                  <a:cubicBezTo>
                    <a:pt x="1" y="18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7" y="4"/>
                    <a:pt x="8" y="2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211"/>
            <p:cNvSpPr/>
            <p:nvPr/>
          </p:nvSpPr>
          <p:spPr bwMode="auto">
            <a:xfrm>
              <a:off x="5472113" y="3617914"/>
              <a:ext cx="227013" cy="239713"/>
            </a:xfrm>
            <a:custGeom>
              <a:avLst/>
              <a:gdLst>
                <a:gd name="T0" fmla="*/ 99 w 99"/>
                <a:gd name="T1" fmla="*/ 23 h 104"/>
                <a:gd name="T2" fmla="*/ 41 w 99"/>
                <a:gd name="T3" fmla="*/ 76 h 104"/>
                <a:gd name="T4" fmla="*/ 85 w 99"/>
                <a:gd name="T5" fmla="*/ 0 h 104"/>
                <a:gd name="T6" fmla="*/ 99 w 99"/>
                <a:gd name="T7" fmla="*/ 2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4">
                  <a:moveTo>
                    <a:pt x="99" y="23"/>
                  </a:moveTo>
                  <a:cubicBezTo>
                    <a:pt x="99" y="23"/>
                    <a:pt x="71" y="104"/>
                    <a:pt x="41" y="76"/>
                  </a:cubicBezTo>
                  <a:cubicBezTo>
                    <a:pt x="0" y="38"/>
                    <a:pt x="2" y="0"/>
                    <a:pt x="85" y="0"/>
                  </a:cubicBezTo>
                  <a:lnTo>
                    <a:pt x="99" y="2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212"/>
            <p:cNvSpPr/>
            <p:nvPr/>
          </p:nvSpPr>
          <p:spPr bwMode="auto">
            <a:xfrm>
              <a:off x="5603876" y="3668714"/>
              <a:ext cx="73025" cy="76200"/>
            </a:xfrm>
            <a:custGeom>
              <a:avLst/>
              <a:gdLst>
                <a:gd name="T0" fmla="*/ 32 w 32"/>
                <a:gd name="T1" fmla="*/ 0 h 33"/>
                <a:gd name="T2" fmla="*/ 31 w 32"/>
                <a:gd name="T3" fmla="*/ 2 h 33"/>
                <a:gd name="T4" fmla="*/ 30 w 32"/>
                <a:gd name="T5" fmla="*/ 7 h 33"/>
                <a:gd name="T6" fmla="*/ 21 w 32"/>
                <a:gd name="T7" fmla="*/ 21 h 33"/>
                <a:gd name="T8" fmla="*/ 7 w 32"/>
                <a:gd name="T9" fmla="*/ 32 h 33"/>
                <a:gd name="T10" fmla="*/ 4 w 32"/>
                <a:gd name="T11" fmla="*/ 33 h 33"/>
                <a:gd name="T12" fmla="*/ 2 w 32"/>
                <a:gd name="T13" fmla="*/ 33 h 33"/>
                <a:gd name="T14" fmla="*/ 0 w 32"/>
                <a:gd name="T15" fmla="*/ 33 h 33"/>
                <a:gd name="T16" fmla="*/ 1 w 32"/>
                <a:gd name="T17" fmla="*/ 32 h 33"/>
                <a:gd name="T18" fmla="*/ 2 w 32"/>
                <a:gd name="T19" fmla="*/ 30 h 33"/>
                <a:gd name="T20" fmla="*/ 4 w 32"/>
                <a:gd name="T21" fmla="*/ 27 h 33"/>
                <a:gd name="T22" fmla="*/ 14 w 32"/>
                <a:gd name="T23" fmla="*/ 15 h 33"/>
                <a:gd name="T24" fmla="*/ 25 w 32"/>
                <a:gd name="T25" fmla="*/ 4 h 33"/>
                <a:gd name="T26" fmla="*/ 30 w 32"/>
                <a:gd name="T27" fmla="*/ 1 h 33"/>
                <a:gd name="T28" fmla="*/ 32 w 32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3">
                  <a:moveTo>
                    <a:pt x="32" y="0"/>
                  </a:moveTo>
                  <a:cubicBezTo>
                    <a:pt x="32" y="0"/>
                    <a:pt x="32" y="1"/>
                    <a:pt x="31" y="2"/>
                  </a:cubicBezTo>
                  <a:cubicBezTo>
                    <a:pt x="31" y="3"/>
                    <a:pt x="31" y="5"/>
                    <a:pt x="30" y="7"/>
                  </a:cubicBezTo>
                  <a:cubicBezTo>
                    <a:pt x="28" y="12"/>
                    <a:pt x="25" y="17"/>
                    <a:pt x="21" y="21"/>
                  </a:cubicBezTo>
                  <a:cubicBezTo>
                    <a:pt x="17" y="26"/>
                    <a:pt x="12" y="30"/>
                    <a:pt x="7" y="32"/>
                  </a:cubicBezTo>
                  <a:cubicBezTo>
                    <a:pt x="6" y="32"/>
                    <a:pt x="5" y="32"/>
                    <a:pt x="4" y="33"/>
                  </a:cubicBezTo>
                  <a:cubicBezTo>
                    <a:pt x="3" y="33"/>
                    <a:pt x="3" y="33"/>
                    <a:pt x="2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1" y="32"/>
                  </a:cubicBezTo>
                  <a:cubicBezTo>
                    <a:pt x="1" y="31"/>
                    <a:pt x="2" y="30"/>
                    <a:pt x="2" y="30"/>
                  </a:cubicBezTo>
                  <a:cubicBezTo>
                    <a:pt x="3" y="29"/>
                    <a:pt x="3" y="28"/>
                    <a:pt x="4" y="27"/>
                  </a:cubicBezTo>
                  <a:cubicBezTo>
                    <a:pt x="7" y="24"/>
                    <a:pt x="10" y="19"/>
                    <a:pt x="14" y="15"/>
                  </a:cubicBezTo>
                  <a:cubicBezTo>
                    <a:pt x="18" y="11"/>
                    <a:pt x="22" y="7"/>
                    <a:pt x="25" y="4"/>
                  </a:cubicBezTo>
                  <a:cubicBezTo>
                    <a:pt x="27" y="3"/>
                    <a:pt x="29" y="2"/>
                    <a:pt x="30" y="1"/>
                  </a:cubicBezTo>
                  <a:cubicBezTo>
                    <a:pt x="31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213"/>
            <p:cNvSpPr/>
            <p:nvPr/>
          </p:nvSpPr>
          <p:spPr bwMode="auto">
            <a:xfrm>
              <a:off x="5564188" y="3657601"/>
              <a:ext cx="101600" cy="66675"/>
            </a:xfrm>
            <a:custGeom>
              <a:avLst/>
              <a:gdLst>
                <a:gd name="T0" fmla="*/ 44 w 44"/>
                <a:gd name="T1" fmla="*/ 0 h 29"/>
                <a:gd name="T2" fmla="*/ 43 w 44"/>
                <a:gd name="T3" fmla="*/ 2 h 29"/>
                <a:gd name="T4" fmla="*/ 39 w 44"/>
                <a:gd name="T5" fmla="*/ 7 h 29"/>
                <a:gd name="T6" fmla="*/ 26 w 44"/>
                <a:gd name="T7" fmla="*/ 20 h 29"/>
                <a:gd name="T8" fmla="*/ 18 w 44"/>
                <a:gd name="T9" fmla="*/ 25 h 29"/>
                <a:gd name="T10" fmla="*/ 9 w 44"/>
                <a:gd name="T11" fmla="*/ 28 h 29"/>
                <a:gd name="T12" fmla="*/ 3 w 44"/>
                <a:gd name="T13" fmla="*/ 29 h 29"/>
                <a:gd name="T14" fmla="*/ 0 w 44"/>
                <a:gd name="T15" fmla="*/ 29 h 29"/>
                <a:gd name="T16" fmla="*/ 2 w 44"/>
                <a:gd name="T17" fmla="*/ 28 h 29"/>
                <a:gd name="T18" fmla="*/ 4 w 44"/>
                <a:gd name="T19" fmla="*/ 26 h 29"/>
                <a:gd name="T20" fmla="*/ 7 w 44"/>
                <a:gd name="T21" fmla="*/ 24 h 29"/>
                <a:gd name="T22" fmla="*/ 20 w 44"/>
                <a:gd name="T23" fmla="*/ 12 h 29"/>
                <a:gd name="T24" fmla="*/ 36 w 44"/>
                <a:gd name="T25" fmla="*/ 3 h 29"/>
                <a:gd name="T26" fmla="*/ 42 w 44"/>
                <a:gd name="T27" fmla="*/ 0 h 29"/>
                <a:gd name="T28" fmla="*/ 44 w 44"/>
                <a:gd name="T2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9">
                  <a:moveTo>
                    <a:pt x="44" y="0"/>
                  </a:moveTo>
                  <a:cubicBezTo>
                    <a:pt x="44" y="0"/>
                    <a:pt x="44" y="1"/>
                    <a:pt x="43" y="2"/>
                  </a:cubicBezTo>
                  <a:cubicBezTo>
                    <a:pt x="42" y="3"/>
                    <a:pt x="41" y="5"/>
                    <a:pt x="39" y="7"/>
                  </a:cubicBezTo>
                  <a:cubicBezTo>
                    <a:pt x="36" y="11"/>
                    <a:pt x="32" y="16"/>
                    <a:pt x="26" y="20"/>
                  </a:cubicBezTo>
                  <a:cubicBezTo>
                    <a:pt x="23" y="22"/>
                    <a:pt x="20" y="24"/>
                    <a:pt x="18" y="25"/>
                  </a:cubicBezTo>
                  <a:cubicBezTo>
                    <a:pt x="15" y="27"/>
                    <a:pt x="12" y="28"/>
                    <a:pt x="9" y="28"/>
                  </a:cubicBezTo>
                  <a:cubicBezTo>
                    <a:pt x="7" y="29"/>
                    <a:pt x="4" y="29"/>
                    <a:pt x="3" y="29"/>
                  </a:cubicBezTo>
                  <a:cubicBezTo>
                    <a:pt x="1" y="29"/>
                    <a:pt x="0" y="29"/>
                    <a:pt x="0" y="29"/>
                  </a:cubicBezTo>
                  <a:cubicBezTo>
                    <a:pt x="0" y="29"/>
                    <a:pt x="1" y="29"/>
                    <a:pt x="2" y="28"/>
                  </a:cubicBezTo>
                  <a:cubicBezTo>
                    <a:pt x="3" y="27"/>
                    <a:pt x="3" y="27"/>
                    <a:pt x="4" y="26"/>
                  </a:cubicBezTo>
                  <a:cubicBezTo>
                    <a:pt x="5" y="25"/>
                    <a:pt x="6" y="24"/>
                    <a:pt x="7" y="24"/>
                  </a:cubicBezTo>
                  <a:cubicBezTo>
                    <a:pt x="10" y="20"/>
                    <a:pt x="15" y="16"/>
                    <a:pt x="20" y="12"/>
                  </a:cubicBezTo>
                  <a:cubicBezTo>
                    <a:pt x="26" y="8"/>
                    <a:pt x="31" y="5"/>
                    <a:pt x="36" y="3"/>
                  </a:cubicBezTo>
                  <a:cubicBezTo>
                    <a:pt x="38" y="2"/>
                    <a:pt x="40" y="1"/>
                    <a:pt x="42" y="0"/>
                  </a:cubicBezTo>
                  <a:cubicBezTo>
                    <a:pt x="43" y="0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214"/>
            <p:cNvSpPr/>
            <p:nvPr/>
          </p:nvSpPr>
          <p:spPr bwMode="auto">
            <a:xfrm>
              <a:off x="5564188" y="3641726"/>
              <a:ext cx="93663" cy="41275"/>
            </a:xfrm>
            <a:custGeom>
              <a:avLst/>
              <a:gdLst>
                <a:gd name="T0" fmla="*/ 41 w 41"/>
                <a:gd name="T1" fmla="*/ 1 h 18"/>
                <a:gd name="T2" fmla="*/ 39 w 41"/>
                <a:gd name="T3" fmla="*/ 2 h 18"/>
                <a:gd name="T4" fmla="*/ 35 w 41"/>
                <a:gd name="T5" fmla="*/ 5 h 18"/>
                <a:gd name="T6" fmla="*/ 28 w 41"/>
                <a:gd name="T7" fmla="*/ 9 h 18"/>
                <a:gd name="T8" fmla="*/ 21 w 41"/>
                <a:gd name="T9" fmla="*/ 12 h 18"/>
                <a:gd name="T10" fmla="*/ 17 w 41"/>
                <a:gd name="T11" fmla="*/ 13 h 18"/>
                <a:gd name="T12" fmla="*/ 14 w 41"/>
                <a:gd name="T13" fmla="*/ 14 h 18"/>
                <a:gd name="T14" fmla="*/ 7 w 41"/>
                <a:gd name="T15" fmla="*/ 16 h 18"/>
                <a:gd name="T16" fmla="*/ 2 w 41"/>
                <a:gd name="T17" fmla="*/ 17 h 18"/>
                <a:gd name="T18" fmla="*/ 0 w 41"/>
                <a:gd name="T19" fmla="*/ 18 h 18"/>
                <a:gd name="T20" fmla="*/ 1 w 41"/>
                <a:gd name="T21" fmla="*/ 16 h 18"/>
                <a:gd name="T22" fmla="*/ 4 w 41"/>
                <a:gd name="T23" fmla="*/ 11 h 18"/>
                <a:gd name="T24" fmla="*/ 10 w 41"/>
                <a:gd name="T25" fmla="*/ 7 h 18"/>
                <a:gd name="T26" fmla="*/ 18 w 41"/>
                <a:gd name="T27" fmla="*/ 3 h 18"/>
                <a:gd name="T28" fmla="*/ 26 w 41"/>
                <a:gd name="T29" fmla="*/ 0 h 18"/>
                <a:gd name="T30" fmla="*/ 33 w 41"/>
                <a:gd name="T31" fmla="*/ 0 h 18"/>
                <a:gd name="T32" fmla="*/ 39 w 41"/>
                <a:gd name="T33" fmla="*/ 0 h 18"/>
                <a:gd name="T34" fmla="*/ 41 w 41"/>
                <a:gd name="T3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41" y="1"/>
                  </a:moveTo>
                  <a:cubicBezTo>
                    <a:pt x="41" y="1"/>
                    <a:pt x="40" y="1"/>
                    <a:pt x="39" y="2"/>
                  </a:cubicBezTo>
                  <a:cubicBezTo>
                    <a:pt x="38" y="3"/>
                    <a:pt x="36" y="4"/>
                    <a:pt x="35" y="5"/>
                  </a:cubicBezTo>
                  <a:cubicBezTo>
                    <a:pt x="33" y="6"/>
                    <a:pt x="31" y="7"/>
                    <a:pt x="28" y="9"/>
                  </a:cubicBezTo>
                  <a:cubicBezTo>
                    <a:pt x="26" y="10"/>
                    <a:pt x="24" y="11"/>
                    <a:pt x="21" y="12"/>
                  </a:cubicBezTo>
                  <a:cubicBezTo>
                    <a:pt x="20" y="12"/>
                    <a:pt x="19" y="13"/>
                    <a:pt x="17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1" y="15"/>
                    <a:pt x="9" y="16"/>
                    <a:pt x="7" y="16"/>
                  </a:cubicBezTo>
                  <a:cubicBezTo>
                    <a:pt x="5" y="17"/>
                    <a:pt x="3" y="17"/>
                    <a:pt x="2" y="17"/>
                  </a:cubicBezTo>
                  <a:cubicBezTo>
                    <a:pt x="1" y="18"/>
                    <a:pt x="0" y="18"/>
                    <a:pt x="0" y="18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2" y="15"/>
                    <a:pt x="3" y="13"/>
                    <a:pt x="4" y="11"/>
                  </a:cubicBezTo>
                  <a:cubicBezTo>
                    <a:pt x="6" y="10"/>
                    <a:pt x="8" y="8"/>
                    <a:pt x="10" y="7"/>
                  </a:cubicBezTo>
                  <a:cubicBezTo>
                    <a:pt x="12" y="5"/>
                    <a:pt x="15" y="4"/>
                    <a:pt x="18" y="3"/>
                  </a:cubicBezTo>
                  <a:cubicBezTo>
                    <a:pt x="20" y="2"/>
                    <a:pt x="23" y="1"/>
                    <a:pt x="26" y="0"/>
                  </a:cubicBezTo>
                  <a:cubicBezTo>
                    <a:pt x="28" y="0"/>
                    <a:pt x="31" y="0"/>
                    <a:pt x="33" y="0"/>
                  </a:cubicBezTo>
                  <a:cubicBezTo>
                    <a:pt x="35" y="0"/>
                    <a:pt x="37" y="0"/>
                    <a:pt x="39" y="0"/>
                  </a:cubicBezTo>
                  <a:cubicBezTo>
                    <a:pt x="40" y="1"/>
                    <a:pt x="41" y="1"/>
                    <a:pt x="41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215"/>
            <p:cNvSpPr/>
            <p:nvPr/>
          </p:nvSpPr>
          <p:spPr bwMode="auto">
            <a:xfrm>
              <a:off x="5476876" y="3432176"/>
              <a:ext cx="222250" cy="257175"/>
            </a:xfrm>
            <a:custGeom>
              <a:avLst/>
              <a:gdLst>
                <a:gd name="T0" fmla="*/ 84 w 97"/>
                <a:gd name="T1" fmla="*/ 95 h 112"/>
                <a:gd name="T2" fmla="*/ 9 w 97"/>
                <a:gd name="T3" fmla="*/ 72 h 112"/>
                <a:gd name="T4" fmla="*/ 97 w 97"/>
                <a:gd name="T5" fmla="*/ 71 h 112"/>
                <a:gd name="T6" fmla="*/ 84 w 97"/>
                <a:gd name="T7" fmla="*/ 9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2">
                  <a:moveTo>
                    <a:pt x="84" y="95"/>
                  </a:moveTo>
                  <a:cubicBezTo>
                    <a:pt x="84" y="95"/>
                    <a:pt x="0" y="112"/>
                    <a:pt x="9" y="72"/>
                  </a:cubicBezTo>
                  <a:cubicBezTo>
                    <a:pt x="21" y="18"/>
                    <a:pt x="55" y="0"/>
                    <a:pt x="97" y="71"/>
                  </a:cubicBezTo>
                  <a:lnTo>
                    <a:pt x="84" y="9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216"/>
            <p:cNvSpPr/>
            <p:nvPr/>
          </p:nvSpPr>
          <p:spPr bwMode="auto">
            <a:xfrm>
              <a:off x="5557838" y="3605214"/>
              <a:ext cx="103188" cy="31750"/>
            </a:xfrm>
            <a:custGeom>
              <a:avLst/>
              <a:gdLst>
                <a:gd name="T0" fmla="*/ 45 w 45"/>
                <a:gd name="T1" fmla="*/ 11 h 14"/>
                <a:gd name="T2" fmla="*/ 43 w 45"/>
                <a:gd name="T3" fmla="*/ 12 h 14"/>
                <a:gd name="T4" fmla="*/ 37 w 45"/>
                <a:gd name="T5" fmla="*/ 13 h 14"/>
                <a:gd name="T6" fmla="*/ 21 w 45"/>
                <a:gd name="T7" fmla="*/ 12 h 14"/>
                <a:gd name="T8" fmla="*/ 5 w 45"/>
                <a:gd name="T9" fmla="*/ 6 h 14"/>
                <a:gd name="T10" fmla="*/ 3 w 45"/>
                <a:gd name="T11" fmla="*/ 4 h 14"/>
                <a:gd name="T12" fmla="*/ 1 w 45"/>
                <a:gd name="T13" fmla="*/ 2 h 14"/>
                <a:gd name="T14" fmla="*/ 0 w 45"/>
                <a:gd name="T15" fmla="*/ 0 h 14"/>
                <a:gd name="T16" fmla="*/ 2 w 45"/>
                <a:gd name="T17" fmla="*/ 0 h 14"/>
                <a:gd name="T18" fmla="*/ 4 w 45"/>
                <a:gd name="T19" fmla="*/ 1 h 14"/>
                <a:gd name="T20" fmla="*/ 7 w 45"/>
                <a:gd name="T21" fmla="*/ 1 h 14"/>
                <a:gd name="T22" fmla="*/ 23 w 45"/>
                <a:gd name="T23" fmla="*/ 3 h 14"/>
                <a:gd name="T24" fmla="*/ 38 w 45"/>
                <a:gd name="T25" fmla="*/ 7 h 14"/>
                <a:gd name="T26" fmla="*/ 43 w 45"/>
                <a:gd name="T27" fmla="*/ 10 h 14"/>
                <a:gd name="T28" fmla="*/ 45 w 45"/>
                <a:gd name="T2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45" y="11"/>
                  </a:moveTo>
                  <a:cubicBezTo>
                    <a:pt x="45" y="11"/>
                    <a:pt x="44" y="11"/>
                    <a:pt x="43" y="12"/>
                  </a:cubicBezTo>
                  <a:cubicBezTo>
                    <a:pt x="41" y="12"/>
                    <a:pt x="40" y="13"/>
                    <a:pt x="37" y="13"/>
                  </a:cubicBezTo>
                  <a:cubicBezTo>
                    <a:pt x="33" y="14"/>
                    <a:pt x="27" y="14"/>
                    <a:pt x="21" y="12"/>
                  </a:cubicBezTo>
                  <a:cubicBezTo>
                    <a:pt x="15" y="11"/>
                    <a:pt x="9" y="9"/>
                    <a:pt x="5" y="6"/>
                  </a:cubicBezTo>
                  <a:cubicBezTo>
                    <a:pt x="4" y="5"/>
                    <a:pt x="3" y="5"/>
                    <a:pt x="3" y="4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11" y="1"/>
                    <a:pt x="17" y="2"/>
                    <a:pt x="23" y="3"/>
                  </a:cubicBezTo>
                  <a:cubicBezTo>
                    <a:pt x="28" y="4"/>
                    <a:pt x="34" y="6"/>
                    <a:pt x="38" y="7"/>
                  </a:cubicBezTo>
                  <a:cubicBezTo>
                    <a:pt x="40" y="8"/>
                    <a:pt x="42" y="9"/>
                    <a:pt x="43" y="10"/>
                  </a:cubicBezTo>
                  <a:cubicBezTo>
                    <a:pt x="44" y="11"/>
                    <a:pt x="45" y="11"/>
                    <a:pt x="45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217"/>
            <p:cNvSpPr/>
            <p:nvPr/>
          </p:nvSpPr>
          <p:spPr bwMode="auto">
            <a:xfrm>
              <a:off x="5554663" y="3560764"/>
              <a:ext cx="111125" cy="55563"/>
            </a:xfrm>
            <a:custGeom>
              <a:avLst/>
              <a:gdLst>
                <a:gd name="T0" fmla="*/ 48 w 48"/>
                <a:gd name="T1" fmla="*/ 23 h 24"/>
                <a:gd name="T2" fmla="*/ 45 w 48"/>
                <a:gd name="T3" fmla="*/ 23 h 24"/>
                <a:gd name="T4" fmla="*/ 39 w 48"/>
                <a:gd name="T5" fmla="*/ 23 h 24"/>
                <a:gd name="T6" fmla="*/ 21 w 48"/>
                <a:gd name="T7" fmla="*/ 18 h 24"/>
                <a:gd name="T8" fmla="*/ 13 w 48"/>
                <a:gd name="T9" fmla="*/ 13 h 24"/>
                <a:gd name="T10" fmla="*/ 5 w 48"/>
                <a:gd name="T11" fmla="*/ 8 h 24"/>
                <a:gd name="T12" fmla="*/ 1 w 48"/>
                <a:gd name="T13" fmla="*/ 3 h 24"/>
                <a:gd name="T14" fmla="*/ 0 w 48"/>
                <a:gd name="T15" fmla="*/ 0 h 24"/>
                <a:gd name="T16" fmla="*/ 3 w 48"/>
                <a:gd name="T17" fmla="*/ 1 h 24"/>
                <a:gd name="T18" fmla="*/ 5 w 48"/>
                <a:gd name="T19" fmla="*/ 2 h 24"/>
                <a:gd name="T20" fmla="*/ 8 w 48"/>
                <a:gd name="T21" fmla="*/ 3 h 24"/>
                <a:gd name="T22" fmla="*/ 25 w 48"/>
                <a:gd name="T23" fmla="*/ 9 h 24"/>
                <a:gd name="T24" fmla="*/ 41 w 48"/>
                <a:gd name="T25" fmla="*/ 18 h 24"/>
                <a:gd name="T26" fmla="*/ 46 w 48"/>
                <a:gd name="T27" fmla="*/ 22 h 24"/>
                <a:gd name="T28" fmla="*/ 48 w 48"/>
                <a:gd name="T2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4">
                  <a:moveTo>
                    <a:pt x="48" y="23"/>
                  </a:moveTo>
                  <a:cubicBezTo>
                    <a:pt x="48" y="23"/>
                    <a:pt x="47" y="24"/>
                    <a:pt x="45" y="23"/>
                  </a:cubicBezTo>
                  <a:cubicBezTo>
                    <a:pt x="44" y="24"/>
                    <a:pt x="42" y="23"/>
                    <a:pt x="39" y="23"/>
                  </a:cubicBezTo>
                  <a:cubicBezTo>
                    <a:pt x="34" y="22"/>
                    <a:pt x="27" y="21"/>
                    <a:pt x="21" y="18"/>
                  </a:cubicBezTo>
                  <a:cubicBezTo>
                    <a:pt x="18" y="17"/>
                    <a:pt x="15" y="15"/>
                    <a:pt x="13" y="13"/>
                  </a:cubicBezTo>
                  <a:cubicBezTo>
                    <a:pt x="10" y="12"/>
                    <a:pt x="7" y="10"/>
                    <a:pt x="5" y="8"/>
                  </a:cubicBezTo>
                  <a:cubicBezTo>
                    <a:pt x="4" y="6"/>
                    <a:pt x="2" y="4"/>
                    <a:pt x="1" y="3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3" y="1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6" y="2"/>
                    <a:pt x="7" y="3"/>
                    <a:pt x="8" y="3"/>
                  </a:cubicBezTo>
                  <a:cubicBezTo>
                    <a:pt x="13" y="4"/>
                    <a:pt x="19" y="7"/>
                    <a:pt x="25" y="9"/>
                  </a:cubicBezTo>
                  <a:cubicBezTo>
                    <a:pt x="31" y="12"/>
                    <a:pt x="37" y="15"/>
                    <a:pt x="41" y="18"/>
                  </a:cubicBezTo>
                  <a:cubicBezTo>
                    <a:pt x="43" y="19"/>
                    <a:pt x="45" y="21"/>
                    <a:pt x="46" y="22"/>
                  </a:cubicBezTo>
                  <a:cubicBezTo>
                    <a:pt x="47" y="23"/>
                    <a:pt x="48" y="23"/>
                    <a:pt x="48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218"/>
            <p:cNvSpPr/>
            <p:nvPr/>
          </p:nvSpPr>
          <p:spPr bwMode="auto">
            <a:xfrm>
              <a:off x="5591176" y="3540126"/>
              <a:ext cx="80963" cy="60325"/>
            </a:xfrm>
            <a:custGeom>
              <a:avLst/>
              <a:gdLst>
                <a:gd name="T0" fmla="*/ 35 w 35"/>
                <a:gd name="T1" fmla="*/ 26 h 26"/>
                <a:gd name="T2" fmla="*/ 33 w 35"/>
                <a:gd name="T3" fmla="*/ 26 h 26"/>
                <a:gd name="T4" fmla="*/ 28 w 35"/>
                <a:gd name="T5" fmla="*/ 23 h 26"/>
                <a:gd name="T6" fmla="*/ 22 w 35"/>
                <a:gd name="T7" fmla="*/ 20 h 26"/>
                <a:gd name="T8" fmla="*/ 16 w 35"/>
                <a:gd name="T9" fmla="*/ 15 h 26"/>
                <a:gd name="T10" fmla="*/ 13 w 35"/>
                <a:gd name="T11" fmla="*/ 12 h 26"/>
                <a:gd name="T12" fmla="*/ 10 w 35"/>
                <a:gd name="T13" fmla="*/ 10 h 26"/>
                <a:gd name="T14" fmla="*/ 5 w 35"/>
                <a:gd name="T15" fmla="*/ 5 h 26"/>
                <a:gd name="T16" fmla="*/ 1 w 35"/>
                <a:gd name="T17" fmla="*/ 1 h 26"/>
                <a:gd name="T18" fmla="*/ 0 w 35"/>
                <a:gd name="T19" fmla="*/ 0 h 26"/>
                <a:gd name="T20" fmla="*/ 2 w 35"/>
                <a:gd name="T21" fmla="*/ 0 h 26"/>
                <a:gd name="T22" fmla="*/ 8 w 35"/>
                <a:gd name="T23" fmla="*/ 0 h 26"/>
                <a:gd name="T24" fmla="*/ 15 w 35"/>
                <a:gd name="T25" fmla="*/ 3 h 26"/>
                <a:gd name="T26" fmla="*/ 22 w 35"/>
                <a:gd name="T27" fmla="*/ 7 h 26"/>
                <a:gd name="T28" fmla="*/ 28 w 35"/>
                <a:gd name="T29" fmla="*/ 13 h 26"/>
                <a:gd name="T30" fmla="*/ 32 w 35"/>
                <a:gd name="T31" fmla="*/ 19 h 26"/>
                <a:gd name="T32" fmla="*/ 35 w 35"/>
                <a:gd name="T33" fmla="*/ 24 h 26"/>
                <a:gd name="T34" fmla="*/ 35 w 35"/>
                <a:gd name="T3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6">
                  <a:moveTo>
                    <a:pt x="35" y="26"/>
                  </a:moveTo>
                  <a:cubicBezTo>
                    <a:pt x="35" y="26"/>
                    <a:pt x="34" y="26"/>
                    <a:pt x="33" y="26"/>
                  </a:cubicBezTo>
                  <a:cubicBezTo>
                    <a:pt x="32" y="25"/>
                    <a:pt x="30" y="24"/>
                    <a:pt x="28" y="23"/>
                  </a:cubicBezTo>
                  <a:cubicBezTo>
                    <a:pt x="27" y="22"/>
                    <a:pt x="24" y="21"/>
                    <a:pt x="22" y="20"/>
                  </a:cubicBezTo>
                  <a:cubicBezTo>
                    <a:pt x="20" y="18"/>
                    <a:pt x="18" y="17"/>
                    <a:pt x="16" y="15"/>
                  </a:cubicBezTo>
                  <a:cubicBezTo>
                    <a:pt x="15" y="14"/>
                    <a:pt x="14" y="13"/>
                    <a:pt x="13" y="12"/>
                  </a:cubicBezTo>
                  <a:cubicBezTo>
                    <a:pt x="12" y="12"/>
                    <a:pt x="11" y="11"/>
                    <a:pt x="10" y="10"/>
                  </a:cubicBezTo>
                  <a:cubicBezTo>
                    <a:pt x="8" y="8"/>
                    <a:pt x="6" y="7"/>
                    <a:pt x="5" y="5"/>
                  </a:cubicBezTo>
                  <a:cubicBezTo>
                    <a:pt x="4" y="4"/>
                    <a:pt x="2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0" y="1"/>
                    <a:pt x="12" y="2"/>
                    <a:pt x="15" y="3"/>
                  </a:cubicBezTo>
                  <a:cubicBezTo>
                    <a:pt x="17" y="4"/>
                    <a:pt x="20" y="6"/>
                    <a:pt x="22" y="7"/>
                  </a:cubicBezTo>
                  <a:cubicBezTo>
                    <a:pt x="24" y="9"/>
                    <a:pt x="26" y="11"/>
                    <a:pt x="28" y="13"/>
                  </a:cubicBezTo>
                  <a:cubicBezTo>
                    <a:pt x="30" y="15"/>
                    <a:pt x="31" y="18"/>
                    <a:pt x="32" y="19"/>
                  </a:cubicBezTo>
                  <a:cubicBezTo>
                    <a:pt x="33" y="21"/>
                    <a:pt x="34" y="23"/>
                    <a:pt x="35" y="24"/>
                  </a:cubicBezTo>
                  <a:cubicBezTo>
                    <a:pt x="35" y="26"/>
                    <a:pt x="35" y="26"/>
                    <a:pt x="35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219"/>
            <p:cNvSpPr/>
            <p:nvPr/>
          </p:nvSpPr>
          <p:spPr bwMode="auto">
            <a:xfrm>
              <a:off x="4475163" y="1119189"/>
              <a:ext cx="80963" cy="80963"/>
            </a:xfrm>
            <a:custGeom>
              <a:avLst/>
              <a:gdLst>
                <a:gd name="T0" fmla="*/ 25 w 35"/>
                <a:gd name="T1" fmla="*/ 4 h 35"/>
                <a:gd name="T2" fmla="*/ 4 w 35"/>
                <a:gd name="T3" fmla="*/ 10 h 35"/>
                <a:gd name="T4" fmla="*/ 10 w 35"/>
                <a:gd name="T5" fmla="*/ 31 h 35"/>
                <a:gd name="T6" fmla="*/ 31 w 35"/>
                <a:gd name="T7" fmla="*/ 25 h 35"/>
                <a:gd name="T8" fmla="*/ 25 w 35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5" y="4"/>
                  </a:moveTo>
                  <a:cubicBezTo>
                    <a:pt x="18" y="0"/>
                    <a:pt x="8" y="3"/>
                    <a:pt x="4" y="10"/>
                  </a:cubicBezTo>
                  <a:cubicBezTo>
                    <a:pt x="0" y="17"/>
                    <a:pt x="3" y="26"/>
                    <a:pt x="10" y="31"/>
                  </a:cubicBezTo>
                  <a:cubicBezTo>
                    <a:pt x="17" y="35"/>
                    <a:pt x="27" y="32"/>
                    <a:pt x="31" y="25"/>
                  </a:cubicBezTo>
                  <a:cubicBezTo>
                    <a:pt x="35" y="17"/>
                    <a:pt x="32" y="8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220"/>
            <p:cNvSpPr/>
            <p:nvPr/>
          </p:nvSpPr>
          <p:spPr bwMode="auto">
            <a:xfrm>
              <a:off x="4289426" y="949326"/>
              <a:ext cx="225425" cy="257175"/>
            </a:xfrm>
            <a:custGeom>
              <a:avLst/>
              <a:gdLst>
                <a:gd name="T0" fmla="*/ 84 w 98"/>
                <a:gd name="T1" fmla="*/ 96 h 112"/>
                <a:gd name="T2" fmla="*/ 10 w 98"/>
                <a:gd name="T3" fmla="*/ 72 h 112"/>
                <a:gd name="T4" fmla="*/ 98 w 98"/>
                <a:gd name="T5" fmla="*/ 73 h 112"/>
                <a:gd name="T6" fmla="*/ 84 w 98"/>
                <a:gd name="T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12">
                  <a:moveTo>
                    <a:pt x="84" y="96"/>
                  </a:moveTo>
                  <a:cubicBezTo>
                    <a:pt x="84" y="96"/>
                    <a:pt x="0" y="112"/>
                    <a:pt x="10" y="72"/>
                  </a:cubicBezTo>
                  <a:cubicBezTo>
                    <a:pt x="23" y="18"/>
                    <a:pt x="57" y="0"/>
                    <a:pt x="98" y="73"/>
                  </a:cubicBezTo>
                  <a:lnTo>
                    <a:pt x="84" y="9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221"/>
            <p:cNvSpPr/>
            <p:nvPr/>
          </p:nvSpPr>
          <p:spPr bwMode="auto">
            <a:xfrm>
              <a:off x="4370388" y="1123951"/>
              <a:ext cx="103188" cy="31750"/>
            </a:xfrm>
            <a:custGeom>
              <a:avLst/>
              <a:gdLst>
                <a:gd name="T0" fmla="*/ 45 w 45"/>
                <a:gd name="T1" fmla="*/ 11 h 14"/>
                <a:gd name="T2" fmla="*/ 43 w 45"/>
                <a:gd name="T3" fmla="*/ 12 h 14"/>
                <a:gd name="T4" fmla="*/ 38 w 45"/>
                <a:gd name="T5" fmla="*/ 13 h 14"/>
                <a:gd name="T6" fmla="*/ 21 w 45"/>
                <a:gd name="T7" fmla="*/ 12 h 14"/>
                <a:gd name="T8" fmla="*/ 6 w 45"/>
                <a:gd name="T9" fmla="*/ 6 h 14"/>
                <a:gd name="T10" fmla="*/ 3 w 45"/>
                <a:gd name="T11" fmla="*/ 3 h 14"/>
                <a:gd name="T12" fmla="*/ 2 w 45"/>
                <a:gd name="T13" fmla="*/ 1 h 14"/>
                <a:gd name="T14" fmla="*/ 0 w 45"/>
                <a:gd name="T15" fmla="*/ 0 h 14"/>
                <a:gd name="T16" fmla="*/ 3 w 45"/>
                <a:gd name="T17" fmla="*/ 0 h 14"/>
                <a:gd name="T18" fmla="*/ 5 w 45"/>
                <a:gd name="T19" fmla="*/ 0 h 14"/>
                <a:gd name="T20" fmla="*/ 8 w 45"/>
                <a:gd name="T21" fmla="*/ 1 h 14"/>
                <a:gd name="T22" fmla="*/ 23 w 45"/>
                <a:gd name="T23" fmla="*/ 3 h 14"/>
                <a:gd name="T24" fmla="*/ 38 w 45"/>
                <a:gd name="T25" fmla="*/ 8 h 14"/>
                <a:gd name="T26" fmla="*/ 43 w 45"/>
                <a:gd name="T27" fmla="*/ 10 h 14"/>
                <a:gd name="T28" fmla="*/ 45 w 45"/>
                <a:gd name="T2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45" y="11"/>
                  </a:moveTo>
                  <a:cubicBezTo>
                    <a:pt x="45" y="11"/>
                    <a:pt x="45" y="12"/>
                    <a:pt x="43" y="12"/>
                  </a:cubicBezTo>
                  <a:cubicBezTo>
                    <a:pt x="42" y="12"/>
                    <a:pt x="40" y="13"/>
                    <a:pt x="38" y="13"/>
                  </a:cubicBezTo>
                  <a:cubicBezTo>
                    <a:pt x="33" y="14"/>
                    <a:pt x="27" y="14"/>
                    <a:pt x="21" y="12"/>
                  </a:cubicBezTo>
                  <a:cubicBezTo>
                    <a:pt x="15" y="11"/>
                    <a:pt x="10" y="9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2" y="1"/>
                    <a:pt x="18" y="2"/>
                    <a:pt x="23" y="3"/>
                  </a:cubicBezTo>
                  <a:cubicBezTo>
                    <a:pt x="29" y="4"/>
                    <a:pt x="34" y="6"/>
                    <a:pt x="38" y="8"/>
                  </a:cubicBezTo>
                  <a:cubicBezTo>
                    <a:pt x="41" y="9"/>
                    <a:pt x="42" y="9"/>
                    <a:pt x="43" y="10"/>
                  </a:cubicBezTo>
                  <a:cubicBezTo>
                    <a:pt x="45" y="11"/>
                    <a:pt x="45" y="11"/>
                    <a:pt x="45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222"/>
            <p:cNvSpPr/>
            <p:nvPr/>
          </p:nvSpPr>
          <p:spPr bwMode="auto">
            <a:xfrm>
              <a:off x="4370388" y="1079501"/>
              <a:ext cx="109538" cy="55563"/>
            </a:xfrm>
            <a:custGeom>
              <a:avLst/>
              <a:gdLst>
                <a:gd name="T0" fmla="*/ 48 w 48"/>
                <a:gd name="T1" fmla="*/ 24 h 24"/>
                <a:gd name="T2" fmla="*/ 45 w 48"/>
                <a:gd name="T3" fmla="*/ 24 h 24"/>
                <a:gd name="T4" fmla="*/ 39 w 48"/>
                <a:gd name="T5" fmla="*/ 23 h 24"/>
                <a:gd name="T6" fmla="*/ 21 w 48"/>
                <a:gd name="T7" fmla="*/ 18 h 24"/>
                <a:gd name="T8" fmla="*/ 12 w 48"/>
                <a:gd name="T9" fmla="*/ 13 h 24"/>
                <a:gd name="T10" fmla="*/ 5 w 48"/>
                <a:gd name="T11" fmla="*/ 7 h 24"/>
                <a:gd name="T12" fmla="*/ 1 w 48"/>
                <a:gd name="T13" fmla="*/ 2 h 24"/>
                <a:gd name="T14" fmla="*/ 0 w 48"/>
                <a:gd name="T15" fmla="*/ 0 h 24"/>
                <a:gd name="T16" fmla="*/ 3 w 48"/>
                <a:gd name="T17" fmla="*/ 1 h 24"/>
                <a:gd name="T18" fmla="*/ 5 w 48"/>
                <a:gd name="T19" fmla="*/ 2 h 24"/>
                <a:gd name="T20" fmla="*/ 8 w 48"/>
                <a:gd name="T21" fmla="*/ 3 h 24"/>
                <a:gd name="T22" fmla="*/ 25 w 48"/>
                <a:gd name="T23" fmla="*/ 9 h 24"/>
                <a:gd name="T24" fmla="*/ 41 w 48"/>
                <a:gd name="T25" fmla="*/ 18 h 24"/>
                <a:gd name="T26" fmla="*/ 46 w 48"/>
                <a:gd name="T27" fmla="*/ 22 h 24"/>
                <a:gd name="T28" fmla="*/ 48 w 48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4">
                  <a:moveTo>
                    <a:pt x="48" y="24"/>
                  </a:moveTo>
                  <a:cubicBezTo>
                    <a:pt x="48" y="24"/>
                    <a:pt x="47" y="24"/>
                    <a:pt x="45" y="24"/>
                  </a:cubicBezTo>
                  <a:cubicBezTo>
                    <a:pt x="43" y="24"/>
                    <a:pt x="41" y="24"/>
                    <a:pt x="39" y="23"/>
                  </a:cubicBezTo>
                  <a:cubicBezTo>
                    <a:pt x="34" y="23"/>
                    <a:pt x="27" y="21"/>
                    <a:pt x="21" y="18"/>
                  </a:cubicBezTo>
                  <a:cubicBezTo>
                    <a:pt x="18" y="16"/>
                    <a:pt x="15" y="15"/>
                    <a:pt x="12" y="13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3" y="6"/>
                    <a:pt x="2" y="4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6" y="2"/>
                    <a:pt x="7" y="2"/>
                    <a:pt x="8" y="3"/>
                  </a:cubicBezTo>
                  <a:cubicBezTo>
                    <a:pt x="13" y="4"/>
                    <a:pt x="19" y="6"/>
                    <a:pt x="25" y="9"/>
                  </a:cubicBezTo>
                  <a:cubicBezTo>
                    <a:pt x="31" y="12"/>
                    <a:pt x="37" y="15"/>
                    <a:pt x="41" y="18"/>
                  </a:cubicBezTo>
                  <a:cubicBezTo>
                    <a:pt x="43" y="20"/>
                    <a:pt x="45" y="21"/>
                    <a:pt x="46" y="22"/>
                  </a:cubicBezTo>
                  <a:cubicBezTo>
                    <a:pt x="47" y="23"/>
                    <a:pt x="48" y="24"/>
                    <a:pt x="48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223"/>
            <p:cNvSpPr/>
            <p:nvPr/>
          </p:nvSpPr>
          <p:spPr bwMode="auto">
            <a:xfrm>
              <a:off x="4406901" y="1057276"/>
              <a:ext cx="80963" cy="63500"/>
            </a:xfrm>
            <a:custGeom>
              <a:avLst/>
              <a:gdLst>
                <a:gd name="T0" fmla="*/ 35 w 35"/>
                <a:gd name="T1" fmla="*/ 28 h 28"/>
                <a:gd name="T2" fmla="*/ 33 w 35"/>
                <a:gd name="T3" fmla="*/ 27 h 28"/>
                <a:gd name="T4" fmla="*/ 28 w 35"/>
                <a:gd name="T5" fmla="*/ 25 h 28"/>
                <a:gd name="T6" fmla="*/ 22 w 35"/>
                <a:gd name="T7" fmla="*/ 21 h 28"/>
                <a:gd name="T8" fmla="*/ 16 w 35"/>
                <a:gd name="T9" fmla="*/ 16 h 28"/>
                <a:gd name="T10" fmla="*/ 13 w 35"/>
                <a:gd name="T11" fmla="*/ 13 h 28"/>
                <a:gd name="T12" fmla="*/ 10 w 35"/>
                <a:gd name="T13" fmla="*/ 11 h 28"/>
                <a:gd name="T14" fmla="*/ 5 w 35"/>
                <a:gd name="T15" fmla="*/ 6 h 28"/>
                <a:gd name="T16" fmla="*/ 2 w 35"/>
                <a:gd name="T17" fmla="*/ 2 h 28"/>
                <a:gd name="T18" fmla="*/ 0 w 35"/>
                <a:gd name="T19" fmla="*/ 1 h 28"/>
                <a:gd name="T20" fmla="*/ 2 w 35"/>
                <a:gd name="T21" fmla="*/ 0 h 28"/>
                <a:gd name="T22" fmla="*/ 8 w 35"/>
                <a:gd name="T23" fmla="*/ 1 h 28"/>
                <a:gd name="T24" fmla="*/ 15 w 35"/>
                <a:gd name="T25" fmla="*/ 4 h 28"/>
                <a:gd name="T26" fmla="*/ 22 w 35"/>
                <a:gd name="T27" fmla="*/ 9 h 28"/>
                <a:gd name="T28" fmla="*/ 28 w 35"/>
                <a:gd name="T29" fmla="*/ 15 h 28"/>
                <a:gd name="T30" fmla="*/ 32 w 35"/>
                <a:gd name="T31" fmla="*/ 21 h 28"/>
                <a:gd name="T32" fmla="*/ 34 w 35"/>
                <a:gd name="T33" fmla="*/ 26 h 28"/>
                <a:gd name="T34" fmla="*/ 35 w 35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8">
                  <a:moveTo>
                    <a:pt x="35" y="28"/>
                  </a:moveTo>
                  <a:cubicBezTo>
                    <a:pt x="35" y="28"/>
                    <a:pt x="34" y="28"/>
                    <a:pt x="33" y="27"/>
                  </a:cubicBezTo>
                  <a:cubicBezTo>
                    <a:pt x="32" y="27"/>
                    <a:pt x="30" y="26"/>
                    <a:pt x="28" y="25"/>
                  </a:cubicBezTo>
                  <a:cubicBezTo>
                    <a:pt x="26" y="24"/>
                    <a:pt x="24" y="22"/>
                    <a:pt x="22" y="21"/>
                  </a:cubicBezTo>
                  <a:cubicBezTo>
                    <a:pt x="20" y="19"/>
                    <a:pt x="18" y="18"/>
                    <a:pt x="16" y="16"/>
                  </a:cubicBezTo>
                  <a:cubicBezTo>
                    <a:pt x="15" y="15"/>
                    <a:pt x="14" y="14"/>
                    <a:pt x="13" y="13"/>
                  </a:cubicBezTo>
                  <a:cubicBezTo>
                    <a:pt x="12" y="13"/>
                    <a:pt x="11" y="12"/>
                    <a:pt x="10" y="11"/>
                  </a:cubicBezTo>
                  <a:cubicBezTo>
                    <a:pt x="8" y="9"/>
                    <a:pt x="6" y="8"/>
                    <a:pt x="5" y="6"/>
                  </a:cubicBezTo>
                  <a:cubicBezTo>
                    <a:pt x="4" y="5"/>
                    <a:pt x="2" y="3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1"/>
                    <a:pt x="6" y="1"/>
                    <a:pt x="8" y="1"/>
                  </a:cubicBezTo>
                  <a:cubicBezTo>
                    <a:pt x="10" y="2"/>
                    <a:pt x="12" y="3"/>
                    <a:pt x="15" y="4"/>
                  </a:cubicBezTo>
                  <a:cubicBezTo>
                    <a:pt x="17" y="5"/>
                    <a:pt x="20" y="7"/>
                    <a:pt x="22" y="9"/>
                  </a:cubicBezTo>
                  <a:cubicBezTo>
                    <a:pt x="24" y="11"/>
                    <a:pt x="26" y="13"/>
                    <a:pt x="28" y="15"/>
                  </a:cubicBezTo>
                  <a:cubicBezTo>
                    <a:pt x="30" y="17"/>
                    <a:pt x="31" y="19"/>
                    <a:pt x="32" y="21"/>
                  </a:cubicBezTo>
                  <a:cubicBezTo>
                    <a:pt x="33" y="23"/>
                    <a:pt x="34" y="25"/>
                    <a:pt x="34" y="26"/>
                  </a:cubicBezTo>
                  <a:cubicBezTo>
                    <a:pt x="35" y="27"/>
                    <a:pt x="35" y="28"/>
                    <a:pt x="35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224"/>
            <p:cNvSpPr/>
            <p:nvPr/>
          </p:nvSpPr>
          <p:spPr bwMode="auto">
            <a:xfrm>
              <a:off x="4359276" y="920751"/>
              <a:ext cx="285750" cy="214313"/>
            </a:xfrm>
            <a:custGeom>
              <a:avLst/>
              <a:gdLst>
                <a:gd name="T0" fmla="*/ 56 w 125"/>
                <a:gd name="T1" fmla="*/ 93 h 93"/>
                <a:gd name="T2" fmla="*/ 39 w 125"/>
                <a:gd name="T3" fmla="*/ 16 h 93"/>
                <a:gd name="T4" fmla="*/ 83 w 125"/>
                <a:gd name="T5" fmla="*/ 93 h 93"/>
                <a:gd name="T6" fmla="*/ 56 w 125"/>
                <a:gd name="T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56" y="93"/>
                  </a:moveTo>
                  <a:cubicBezTo>
                    <a:pt x="56" y="93"/>
                    <a:pt x="0" y="28"/>
                    <a:pt x="39" y="16"/>
                  </a:cubicBezTo>
                  <a:cubicBezTo>
                    <a:pt x="92" y="0"/>
                    <a:pt x="125" y="21"/>
                    <a:pt x="83" y="93"/>
                  </a:cubicBezTo>
                  <a:lnTo>
                    <a:pt x="56" y="9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225"/>
            <p:cNvSpPr/>
            <p:nvPr/>
          </p:nvSpPr>
          <p:spPr bwMode="auto">
            <a:xfrm>
              <a:off x="4464051" y="1012826"/>
              <a:ext cx="36513" cy="103188"/>
            </a:xfrm>
            <a:custGeom>
              <a:avLst/>
              <a:gdLst>
                <a:gd name="T0" fmla="*/ 16 w 16"/>
                <a:gd name="T1" fmla="*/ 45 h 45"/>
                <a:gd name="T2" fmla="*/ 14 w 16"/>
                <a:gd name="T3" fmla="*/ 44 h 45"/>
                <a:gd name="T4" fmla="*/ 10 w 16"/>
                <a:gd name="T5" fmla="*/ 39 h 45"/>
                <a:gd name="T6" fmla="*/ 2 w 16"/>
                <a:gd name="T7" fmla="*/ 25 h 45"/>
                <a:gd name="T8" fmla="*/ 0 w 16"/>
                <a:gd name="T9" fmla="*/ 8 h 45"/>
                <a:gd name="T10" fmla="*/ 1 w 16"/>
                <a:gd name="T11" fmla="*/ 5 h 45"/>
                <a:gd name="T12" fmla="*/ 2 w 16"/>
                <a:gd name="T13" fmla="*/ 2 h 45"/>
                <a:gd name="T14" fmla="*/ 3 w 16"/>
                <a:gd name="T15" fmla="*/ 0 h 45"/>
                <a:gd name="T16" fmla="*/ 4 w 16"/>
                <a:gd name="T17" fmla="*/ 2 h 45"/>
                <a:gd name="T18" fmla="*/ 5 w 16"/>
                <a:gd name="T19" fmla="*/ 4 h 45"/>
                <a:gd name="T20" fmla="*/ 6 w 16"/>
                <a:gd name="T21" fmla="*/ 7 h 45"/>
                <a:gd name="T22" fmla="*/ 12 w 16"/>
                <a:gd name="T23" fmla="*/ 22 h 45"/>
                <a:gd name="T24" fmla="*/ 15 w 16"/>
                <a:gd name="T25" fmla="*/ 37 h 45"/>
                <a:gd name="T26" fmla="*/ 16 w 16"/>
                <a:gd name="T27" fmla="*/ 43 h 45"/>
                <a:gd name="T28" fmla="*/ 16 w 16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16" y="45"/>
                  </a:moveTo>
                  <a:cubicBezTo>
                    <a:pt x="16" y="45"/>
                    <a:pt x="15" y="44"/>
                    <a:pt x="14" y="44"/>
                  </a:cubicBezTo>
                  <a:cubicBezTo>
                    <a:pt x="13" y="43"/>
                    <a:pt x="12" y="41"/>
                    <a:pt x="10" y="39"/>
                  </a:cubicBezTo>
                  <a:cubicBezTo>
                    <a:pt x="7" y="36"/>
                    <a:pt x="4" y="30"/>
                    <a:pt x="2" y="25"/>
                  </a:cubicBezTo>
                  <a:cubicBezTo>
                    <a:pt x="1" y="19"/>
                    <a:pt x="0" y="13"/>
                    <a:pt x="0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4" y="4"/>
                    <a:pt x="5" y="4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8" y="11"/>
                    <a:pt x="10" y="16"/>
                    <a:pt x="12" y="22"/>
                  </a:cubicBezTo>
                  <a:cubicBezTo>
                    <a:pt x="13" y="27"/>
                    <a:pt x="15" y="33"/>
                    <a:pt x="15" y="37"/>
                  </a:cubicBezTo>
                  <a:cubicBezTo>
                    <a:pt x="16" y="39"/>
                    <a:pt x="16" y="41"/>
                    <a:pt x="16" y="43"/>
                  </a:cubicBezTo>
                  <a:cubicBezTo>
                    <a:pt x="16" y="44"/>
                    <a:pt x="16" y="45"/>
                    <a:pt x="16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226"/>
            <p:cNvSpPr/>
            <p:nvPr/>
          </p:nvSpPr>
          <p:spPr bwMode="auto">
            <a:xfrm>
              <a:off x="4495801" y="992189"/>
              <a:ext cx="23813" cy="122238"/>
            </a:xfrm>
            <a:custGeom>
              <a:avLst/>
              <a:gdLst>
                <a:gd name="T0" fmla="*/ 8 w 10"/>
                <a:gd name="T1" fmla="*/ 53 h 53"/>
                <a:gd name="T2" fmla="*/ 7 w 10"/>
                <a:gd name="T3" fmla="*/ 50 h 53"/>
                <a:gd name="T4" fmla="*/ 4 w 10"/>
                <a:gd name="T5" fmla="*/ 45 h 53"/>
                <a:gd name="T6" fmla="*/ 0 w 10"/>
                <a:gd name="T7" fmla="*/ 27 h 53"/>
                <a:gd name="T8" fmla="*/ 0 w 10"/>
                <a:gd name="T9" fmla="*/ 17 h 53"/>
                <a:gd name="T10" fmla="*/ 1 w 10"/>
                <a:gd name="T11" fmla="*/ 8 h 53"/>
                <a:gd name="T12" fmla="*/ 4 w 10"/>
                <a:gd name="T13" fmla="*/ 2 h 53"/>
                <a:gd name="T14" fmla="*/ 5 w 10"/>
                <a:gd name="T15" fmla="*/ 0 h 53"/>
                <a:gd name="T16" fmla="*/ 5 w 10"/>
                <a:gd name="T17" fmla="*/ 2 h 53"/>
                <a:gd name="T18" fmla="*/ 6 w 10"/>
                <a:gd name="T19" fmla="*/ 5 h 53"/>
                <a:gd name="T20" fmla="*/ 7 w 10"/>
                <a:gd name="T21" fmla="*/ 8 h 53"/>
                <a:gd name="T22" fmla="*/ 10 w 10"/>
                <a:gd name="T23" fmla="*/ 26 h 53"/>
                <a:gd name="T24" fmla="*/ 10 w 10"/>
                <a:gd name="T25" fmla="*/ 44 h 53"/>
                <a:gd name="T26" fmla="*/ 9 w 10"/>
                <a:gd name="T27" fmla="*/ 50 h 53"/>
                <a:gd name="T28" fmla="*/ 8 w 10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8" y="53"/>
                  </a:moveTo>
                  <a:cubicBezTo>
                    <a:pt x="8" y="53"/>
                    <a:pt x="8" y="52"/>
                    <a:pt x="7" y="50"/>
                  </a:cubicBezTo>
                  <a:cubicBezTo>
                    <a:pt x="6" y="49"/>
                    <a:pt x="5" y="47"/>
                    <a:pt x="4" y="45"/>
                  </a:cubicBezTo>
                  <a:cubicBezTo>
                    <a:pt x="2" y="40"/>
                    <a:pt x="1" y="33"/>
                    <a:pt x="0" y="27"/>
                  </a:cubicBezTo>
                  <a:cubicBezTo>
                    <a:pt x="0" y="23"/>
                    <a:pt x="0" y="20"/>
                    <a:pt x="0" y="17"/>
                  </a:cubicBezTo>
                  <a:cubicBezTo>
                    <a:pt x="0" y="14"/>
                    <a:pt x="0" y="10"/>
                    <a:pt x="1" y="8"/>
                  </a:cubicBezTo>
                  <a:cubicBezTo>
                    <a:pt x="2" y="5"/>
                    <a:pt x="3" y="3"/>
                    <a:pt x="4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6" y="6"/>
                    <a:pt x="6" y="7"/>
                    <a:pt x="7" y="8"/>
                  </a:cubicBezTo>
                  <a:cubicBezTo>
                    <a:pt x="8" y="13"/>
                    <a:pt x="9" y="19"/>
                    <a:pt x="10" y="26"/>
                  </a:cubicBezTo>
                  <a:cubicBezTo>
                    <a:pt x="10" y="32"/>
                    <a:pt x="10" y="39"/>
                    <a:pt x="10" y="44"/>
                  </a:cubicBezTo>
                  <a:cubicBezTo>
                    <a:pt x="10" y="46"/>
                    <a:pt x="9" y="49"/>
                    <a:pt x="9" y="50"/>
                  </a:cubicBezTo>
                  <a:cubicBezTo>
                    <a:pt x="9" y="52"/>
                    <a:pt x="8" y="53"/>
                    <a:pt x="8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227"/>
            <p:cNvSpPr/>
            <p:nvPr/>
          </p:nvSpPr>
          <p:spPr bwMode="auto">
            <a:xfrm>
              <a:off x="4529138" y="1012826"/>
              <a:ext cx="26988" cy="100013"/>
            </a:xfrm>
            <a:custGeom>
              <a:avLst/>
              <a:gdLst>
                <a:gd name="T0" fmla="*/ 1 w 12"/>
                <a:gd name="T1" fmla="*/ 43 h 43"/>
                <a:gd name="T2" fmla="*/ 1 w 12"/>
                <a:gd name="T3" fmla="*/ 41 h 43"/>
                <a:gd name="T4" fmla="*/ 0 w 12"/>
                <a:gd name="T5" fmla="*/ 36 h 43"/>
                <a:gd name="T6" fmla="*/ 1 w 12"/>
                <a:gd name="T7" fmla="*/ 29 h 43"/>
                <a:gd name="T8" fmla="*/ 2 w 12"/>
                <a:gd name="T9" fmla="*/ 21 h 43"/>
                <a:gd name="T10" fmla="*/ 2 w 12"/>
                <a:gd name="T11" fmla="*/ 17 h 43"/>
                <a:gd name="T12" fmla="*/ 3 w 12"/>
                <a:gd name="T13" fmla="*/ 13 h 43"/>
                <a:gd name="T14" fmla="*/ 5 w 12"/>
                <a:gd name="T15" fmla="*/ 7 h 43"/>
                <a:gd name="T16" fmla="*/ 6 w 12"/>
                <a:gd name="T17" fmla="*/ 2 h 43"/>
                <a:gd name="T18" fmla="*/ 7 w 12"/>
                <a:gd name="T19" fmla="*/ 0 h 43"/>
                <a:gd name="T20" fmla="*/ 8 w 12"/>
                <a:gd name="T21" fmla="*/ 1 h 43"/>
                <a:gd name="T22" fmla="*/ 11 w 12"/>
                <a:gd name="T23" fmla="*/ 7 h 43"/>
                <a:gd name="T24" fmla="*/ 12 w 12"/>
                <a:gd name="T25" fmla="*/ 14 h 43"/>
                <a:gd name="T26" fmla="*/ 11 w 12"/>
                <a:gd name="T27" fmla="*/ 23 h 43"/>
                <a:gd name="T28" fmla="*/ 9 w 12"/>
                <a:gd name="T29" fmla="*/ 31 h 43"/>
                <a:gd name="T30" fmla="*/ 6 w 12"/>
                <a:gd name="T31" fmla="*/ 38 h 43"/>
                <a:gd name="T32" fmla="*/ 3 w 12"/>
                <a:gd name="T33" fmla="*/ 42 h 43"/>
                <a:gd name="T34" fmla="*/ 1 w 12"/>
                <a:gd name="T3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3">
                  <a:moveTo>
                    <a:pt x="1" y="43"/>
                  </a:moveTo>
                  <a:cubicBezTo>
                    <a:pt x="1" y="43"/>
                    <a:pt x="1" y="43"/>
                    <a:pt x="1" y="41"/>
                  </a:cubicBezTo>
                  <a:cubicBezTo>
                    <a:pt x="1" y="40"/>
                    <a:pt x="1" y="38"/>
                    <a:pt x="0" y="36"/>
                  </a:cubicBezTo>
                  <a:cubicBezTo>
                    <a:pt x="0" y="34"/>
                    <a:pt x="1" y="31"/>
                    <a:pt x="1" y="29"/>
                  </a:cubicBezTo>
                  <a:cubicBezTo>
                    <a:pt x="1" y="26"/>
                    <a:pt x="1" y="24"/>
                    <a:pt x="2" y="21"/>
                  </a:cubicBezTo>
                  <a:cubicBezTo>
                    <a:pt x="2" y="20"/>
                    <a:pt x="2" y="18"/>
                    <a:pt x="2" y="17"/>
                  </a:cubicBezTo>
                  <a:cubicBezTo>
                    <a:pt x="3" y="16"/>
                    <a:pt x="3" y="15"/>
                    <a:pt x="3" y="13"/>
                  </a:cubicBezTo>
                  <a:cubicBezTo>
                    <a:pt x="4" y="11"/>
                    <a:pt x="4" y="9"/>
                    <a:pt x="5" y="7"/>
                  </a:cubicBezTo>
                  <a:cubicBezTo>
                    <a:pt x="5" y="5"/>
                    <a:pt x="6" y="3"/>
                    <a:pt x="6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9" y="3"/>
                    <a:pt x="10" y="4"/>
                    <a:pt x="11" y="7"/>
                  </a:cubicBezTo>
                  <a:cubicBezTo>
                    <a:pt x="11" y="9"/>
                    <a:pt x="12" y="11"/>
                    <a:pt x="12" y="14"/>
                  </a:cubicBezTo>
                  <a:cubicBezTo>
                    <a:pt x="12" y="17"/>
                    <a:pt x="12" y="20"/>
                    <a:pt x="11" y="23"/>
                  </a:cubicBezTo>
                  <a:cubicBezTo>
                    <a:pt x="11" y="25"/>
                    <a:pt x="10" y="28"/>
                    <a:pt x="9" y="31"/>
                  </a:cubicBezTo>
                  <a:cubicBezTo>
                    <a:pt x="8" y="33"/>
                    <a:pt x="7" y="36"/>
                    <a:pt x="6" y="38"/>
                  </a:cubicBezTo>
                  <a:cubicBezTo>
                    <a:pt x="5" y="39"/>
                    <a:pt x="3" y="41"/>
                    <a:pt x="3" y="42"/>
                  </a:cubicBezTo>
                  <a:cubicBezTo>
                    <a:pt x="2" y="43"/>
                    <a:pt x="1" y="43"/>
                    <a:pt x="1" y="4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228"/>
            <p:cNvSpPr/>
            <p:nvPr/>
          </p:nvSpPr>
          <p:spPr bwMode="auto">
            <a:xfrm>
              <a:off x="4519613" y="933451"/>
              <a:ext cx="225425" cy="241300"/>
            </a:xfrm>
            <a:custGeom>
              <a:avLst/>
              <a:gdLst>
                <a:gd name="T0" fmla="*/ 0 w 98"/>
                <a:gd name="T1" fmla="*/ 82 h 105"/>
                <a:gd name="T2" fmla="*/ 58 w 98"/>
                <a:gd name="T3" fmla="*/ 28 h 105"/>
                <a:gd name="T4" fmla="*/ 14 w 98"/>
                <a:gd name="T5" fmla="*/ 104 h 105"/>
                <a:gd name="T6" fmla="*/ 0 w 98"/>
                <a:gd name="T7" fmla="*/ 8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5">
                  <a:moveTo>
                    <a:pt x="0" y="82"/>
                  </a:moveTo>
                  <a:cubicBezTo>
                    <a:pt x="0" y="82"/>
                    <a:pt x="28" y="0"/>
                    <a:pt x="58" y="28"/>
                  </a:cubicBezTo>
                  <a:cubicBezTo>
                    <a:pt x="98" y="66"/>
                    <a:pt x="97" y="105"/>
                    <a:pt x="14" y="104"/>
                  </a:cubicBezTo>
                  <a:lnTo>
                    <a:pt x="0" y="8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229"/>
            <p:cNvSpPr/>
            <p:nvPr/>
          </p:nvSpPr>
          <p:spPr bwMode="auto">
            <a:xfrm>
              <a:off x="4541838" y="1046164"/>
              <a:ext cx="74613" cy="74613"/>
            </a:xfrm>
            <a:custGeom>
              <a:avLst/>
              <a:gdLst>
                <a:gd name="T0" fmla="*/ 0 w 32"/>
                <a:gd name="T1" fmla="*/ 33 h 33"/>
                <a:gd name="T2" fmla="*/ 0 w 32"/>
                <a:gd name="T3" fmla="*/ 31 h 33"/>
                <a:gd name="T4" fmla="*/ 2 w 32"/>
                <a:gd name="T5" fmla="*/ 26 h 33"/>
                <a:gd name="T6" fmla="*/ 11 w 32"/>
                <a:gd name="T7" fmla="*/ 12 h 33"/>
                <a:gd name="T8" fmla="*/ 24 w 32"/>
                <a:gd name="T9" fmla="*/ 2 h 33"/>
                <a:gd name="T10" fmla="*/ 27 w 32"/>
                <a:gd name="T11" fmla="*/ 1 h 33"/>
                <a:gd name="T12" fmla="*/ 30 w 32"/>
                <a:gd name="T13" fmla="*/ 0 h 33"/>
                <a:gd name="T14" fmla="*/ 32 w 32"/>
                <a:gd name="T15" fmla="*/ 0 h 33"/>
                <a:gd name="T16" fmla="*/ 31 w 32"/>
                <a:gd name="T17" fmla="*/ 2 h 33"/>
                <a:gd name="T18" fmla="*/ 29 w 32"/>
                <a:gd name="T19" fmla="*/ 4 h 33"/>
                <a:gd name="T20" fmla="*/ 27 w 32"/>
                <a:gd name="T21" fmla="*/ 6 h 33"/>
                <a:gd name="T22" fmla="*/ 18 w 32"/>
                <a:gd name="T23" fmla="*/ 18 h 33"/>
                <a:gd name="T24" fmla="*/ 6 w 32"/>
                <a:gd name="T25" fmla="*/ 29 h 33"/>
                <a:gd name="T26" fmla="*/ 2 w 32"/>
                <a:gd name="T27" fmla="*/ 32 h 33"/>
                <a:gd name="T28" fmla="*/ 0 w 32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3">
                  <a:moveTo>
                    <a:pt x="0" y="33"/>
                  </a:moveTo>
                  <a:cubicBezTo>
                    <a:pt x="0" y="33"/>
                    <a:pt x="0" y="33"/>
                    <a:pt x="0" y="31"/>
                  </a:cubicBezTo>
                  <a:cubicBezTo>
                    <a:pt x="0" y="30"/>
                    <a:pt x="1" y="28"/>
                    <a:pt x="2" y="26"/>
                  </a:cubicBezTo>
                  <a:cubicBezTo>
                    <a:pt x="3" y="22"/>
                    <a:pt x="7" y="16"/>
                    <a:pt x="11" y="12"/>
                  </a:cubicBezTo>
                  <a:cubicBezTo>
                    <a:pt x="15" y="7"/>
                    <a:pt x="20" y="4"/>
                    <a:pt x="24" y="2"/>
                  </a:cubicBezTo>
                  <a:cubicBezTo>
                    <a:pt x="25" y="1"/>
                    <a:pt x="26" y="1"/>
                    <a:pt x="27" y="1"/>
                  </a:cubicBezTo>
                  <a:cubicBezTo>
                    <a:pt x="28" y="0"/>
                    <a:pt x="29" y="0"/>
                    <a:pt x="30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32" y="0"/>
                    <a:pt x="31" y="1"/>
                    <a:pt x="31" y="2"/>
                  </a:cubicBezTo>
                  <a:cubicBezTo>
                    <a:pt x="30" y="2"/>
                    <a:pt x="30" y="3"/>
                    <a:pt x="29" y="4"/>
                  </a:cubicBezTo>
                  <a:cubicBezTo>
                    <a:pt x="29" y="4"/>
                    <a:pt x="28" y="5"/>
                    <a:pt x="27" y="6"/>
                  </a:cubicBezTo>
                  <a:cubicBezTo>
                    <a:pt x="25" y="10"/>
                    <a:pt x="22" y="14"/>
                    <a:pt x="18" y="18"/>
                  </a:cubicBezTo>
                  <a:cubicBezTo>
                    <a:pt x="14" y="22"/>
                    <a:pt x="10" y="26"/>
                    <a:pt x="6" y="29"/>
                  </a:cubicBezTo>
                  <a:cubicBezTo>
                    <a:pt x="4" y="31"/>
                    <a:pt x="3" y="32"/>
                    <a:pt x="2" y="32"/>
                  </a:cubicBezTo>
                  <a:cubicBezTo>
                    <a:pt x="0" y="33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230"/>
            <p:cNvSpPr/>
            <p:nvPr/>
          </p:nvSpPr>
          <p:spPr bwMode="auto">
            <a:xfrm>
              <a:off x="4551363" y="1066801"/>
              <a:ext cx="101600" cy="68263"/>
            </a:xfrm>
            <a:custGeom>
              <a:avLst/>
              <a:gdLst>
                <a:gd name="T0" fmla="*/ 0 w 44"/>
                <a:gd name="T1" fmla="*/ 30 h 30"/>
                <a:gd name="T2" fmla="*/ 1 w 44"/>
                <a:gd name="T3" fmla="*/ 27 h 30"/>
                <a:gd name="T4" fmla="*/ 5 w 44"/>
                <a:gd name="T5" fmla="*/ 22 h 30"/>
                <a:gd name="T6" fmla="*/ 18 w 44"/>
                <a:gd name="T7" fmla="*/ 9 h 30"/>
                <a:gd name="T8" fmla="*/ 27 w 44"/>
                <a:gd name="T9" fmla="*/ 4 h 30"/>
                <a:gd name="T10" fmla="*/ 35 w 44"/>
                <a:gd name="T11" fmla="*/ 1 h 30"/>
                <a:gd name="T12" fmla="*/ 42 w 44"/>
                <a:gd name="T13" fmla="*/ 0 h 30"/>
                <a:gd name="T14" fmla="*/ 44 w 44"/>
                <a:gd name="T15" fmla="*/ 0 h 30"/>
                <a:gd name="T16" fmla="*/ 42 w 44"/>
                <a:gd name="T17" fmla="*/ 2 h 30"/>
                <a:gd name="T18" fmla="*/ 40 w 44"/>
                <a:gd name="T19" fmla="*/ 3 h 30"/>
                <a:gd name="T20" fmla="*/ 38 w 44"/>
                <a:gd name="T21" fmla="*/ 6 h 30"/>
                <a:gd name="T22" fmla="*/ 24 w 44"/>
                <a:gd name="T23" fmla="*/ 17 h 30"/>
                <a:gd name="T24" fmla="*/ 8 w 44"/>
                <a:gd name="T25" fmla="*/ 26 h 30"/>
                <a:gd name="T26" fmla="*/ 3 w 44"/>
                <a:gd name="T27" fmla="*/ 29 h 30"/>
                <a:gd name="T28" fmla="*/ 0 w 44"/>
                <a:gd name="T2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0" y="30"/>
                  </a:moveTo>
                  <a:cubicBezTo>
                    <a:pt x="0" y="30"/>
                    <a:pt x="1" y="29"/>
                    <a:pt x="1" y="27"/>
                  </a:cubicBezTo>
                  <a:cubicBezTo>
                    <a:pt x="2" y="26"/>
                    <a:pt x="3" y="24"/>
                    <a:pt x="5" y="22"/>
                  </a:cubicBezTo>
                  <a:cubicBezTo>
                    <a:pt x="8" y="18"/>
                    <a:pt x="13" y="13"/>
                    <a:pt x="18" y="9"/>
                  </a:cubicBezTo>
                  <a:cubicBezTo>
                    <a:pt x="21" y="7"/>
                    <a:pt x="24" y="6"/>
                    <a:pt x="27" y="4"/>
                  </a:cubicBezTo>
                  <a:cubicBezTo>
                    <a:pt x="30" y="3"/>
                    <a:pt x="33" y="2"/>
                    <a:pt x="35" y="1"/>
                  </a:cubicBezTo>
                  <a:cubicBezTo>
                    <a:pt x="38" y="0"/>
                    <a:pt x="40" y="0"/>
                    <a:pt x="42" y="0"/>
                  </a:cubicBezTo>
                  <a:cubicBezTo>
                    <a:pt x="43" y="0"/>
                    <a:pt x="44" y="0"/>
                    <a:pt x="44" y="0"/>
                  </a:cubicBezTo>
                  <a:cubicBezTo>
                    <a:pt x="44" y="0"/>
                    <a:pt x="43" y="1"/>
                    <a:pt x="42" y="2"/>
                  </a:cubicBezTo>
                  <a:cubicBezTo>
                    <a:pt x="42" y="2"/>
                    <a:pt x="41" y="3"/>
                    <a:pt x="40" y="3"/>
                  </a:cubicBezTo>
                  <a:cubicBezTo>
                    <a:pt x="40" y="4"/>
                    <a:pt x="39" y="5"/>
                    <a:pt x="38" y="6"/>
                  </a:cubicBezTo>
                  <a:cubicBezTo>
                    <a:pt x="34" y="9"/>
                    <a:pt x="29" y="13"/>
                    <a:pt x="24" y="17"/>
                  </a:cubicBezTo>
                  <a:cubicBezTo>
                    <a:pt x="19" y="21"/>
                    <a:pt x="13" y="24"/>
                    <a:pt x="8" y="26"/>
                  </a:cubicBezTo>
                  <a:cubicBezTo>
                    <a:pt x="6" y="28"/>
                    <a:pt x="4" y="28"/>
                    <a:pt x="3" y="29"/>
                  </a:cubicBezTo>
                  <a:cubicBezTo>
                    <a:pt x="1" y="29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231"/>
            <p:cNvSpPr/>
            <p:nvPr/>
          </p:nvSpPr>
          <p:spPr bwMode="auto">
            <a:xfrm>
              <a:off x="4560888" y="1109664"/>
              <a:ext cx="93663" cy="39688"/>
            </a:xfrm>
            <a:custGeom>
              <a:avLst/>
              <a:gdLst>
                <a:gd name="T0" fmla="*/ 0 w 41"/>
                <a:gd name="T1" fmla="*/ 16 h 17"/>
                <a:gd name="T2" fmla="*/ 1 w 41"/>
                <a:gd name="T3" fmla="*/ 15 h 17"/>
                <a:gd name="T4" fmla="*/ 6 w 41"/>
                <a:gd name="T5" fmla="*/ 12 h 17"/>
                <a:gd name="T6" fmla="*/ 12 w 41"/>
                <a:gd name="T7" fmla="*/ 9 h 17"/>
                <a:gd name="T8" fmla="*/ 19 w 41"/>
                <a:gd name="T9" fmla="*/ 6 h 17"/>
                <a:gd name="T10" fmla="*/ 23 w 41"/>
                <a:gd name="T11" fmla="*/ 4 h 17"/>
                <a:gd name="T12" fmla="*/ 27 w 41"/>
                <a:gd name="T13" fmla="*/ 3 h 17"/>
                <a:gd name="T14" fmla="*/ 33 w 41"/>
                <a:gd name="T15" fmla="*/ 1 h 17"/>
                <a:gd name="T16" fmla="*/ 38 w 41"/>
                <a:gd name="T17" fmla="*/ 0 h 17"/>
                <a:gd name="T18" fmla="*/ 41 w 41"/>
                <a:gd name="T19" fmla="*/ 0 h 17"/>
                <a:gd name="T20" fmla="*/ 40 w 41"/>
                <a:gd name="T21" fmla="*/ 1 h 17"/>
                <a:gd name="T22" fmla="*/ 36 w 41"/>
                <a:gd name="T23" fmla="*/ 6 h 17"/>
                <a:gd name="T24" fmla="*/ 30 w 41"/>
                <a:gd name="T25" fmla="*/ 11 h 17"/>
                <a:gd name="T26" fmla="*/ 23 w 41"/>
                <a:gd name="T27" fmla="*/ 15 h 17"/>
                <a:gd name="T28" fmla="*/ 15 w 41"/>
                <a:gd name="T29" fmla="*/ 17 h 17"/>
                <a:gd name="T30" fmla="*/ 7 w 41"/>
                <a:gd name="T31" fmla="*/ 17 h 17"/>
                <a:gd name="T32" fmla="*/ 2 w 41"/>
                <a:gd name="T33" fmla="*/ 17 h 17"/>
                <a:gd name="T34" fmla="*/ 0 w 41"/>
                <a:gd name="T3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7">
                  <a:moveTo>
                    <a:pt x="0" y="16"/>
                  </a:moveTo>
                  <a:cubicBezTo>
                    <a:pt x="0" y="16"/>
                    <a:pt x="0" y="16"/>
                    <a:pt x="1" y="15"/>
                  </a:cubicBezTo>
                  <a:cubicBezTo>
                    <a:pt x="3" y="14"/>
                    <a:pt x="4" y="13"/>
                    <a:pt x="6" y="12"/>
                  </a:cubicBezTo>
                  <a:cubicBezTo>
                    <a:pt x="8" y="11"/>
                    <a:pt x="10" y="10"/>
                    <a:pt x="12" y="9"/>
                  </a:cubicBezTo>
                  <a:cubicBezTo>
                    <a:pt x="14" y="8"/>
                    <a:pt x="17" y="6"/>
                    <a:pt x="19" y="6"/>
                  </a:cubicBezTo>
                  <a:cubicBezTo>
                    <a:pt x="21" y="5"/>
                    <a:pt x="22" y="5"/>
                    <a:pt x="23" y="4"/>
                  </a:cubicBezTo>
                  <a:cubicBezTo>
                    <a:pt x="24" y="4"/>
                    <a:pt x="26" y="3"/>
                    <a:pt x="27" y="3"/>
                  </a:cubicBezTo>
                  <a:cubicBezTo>
                    <a:pt x="29" y="2"/>
                    <a:pt x="31" y="2"/>
                    <a:pt x="33" y="1"/>
                  </a:cubicBezTo>
                  <a:cubicBezTo>
                    <a:pt x="35" y="1"/>
                    <a:pt x="37" y="0"/>
                    <a:pt x="38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39" y="3"/>
                    <a:pt x="38" y="4"/>
                    <a:pt x="36" y="6"/>
                  </a:cubicBezTo>
                  <a:cubicBezTo>
                    <a:pt x="35" y="7"/>
                    <a:pt x="33" y="9"/>
                    <a:pt x="30" y="11"/>
                  </a:cubicBezTo>
                  <a:cubicBezTo>
                    <a:pt x="28" y="12"/>
                    <a:pt x="26" y="13"/>
                    <a:pt x="23" y="15"/>
                  </a:cubicBezTo>
                  <a:cubicBezTo>
                    <a:pt x="20" y="15"/>
                    <a:pt x="17" y="16"/>
                    <a:pt x="15" y="17"/>
                  </a:cubicBezTo>
                  <a:cubicBezTo>
                    <a:pt x="12" y="17"/>
                    <a:pt x="9" y="17"/>
                    <a:pt x="7" y="17"/>
                  </a:cubicBezTo>
                  <a:cubicBezTo>
                    <a:pt x="5" y="17"/>
                    <a:pt x="3" y="17"/>
                    <a:pt x="2" y="17"/>
                  </a:cubicBezTo>
                  <a:cubicBezTo>
                    <a:pt x="1" y="17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232"/>
            <p:cNvSpPr/>
            <p:nvPr/>
          </p:nvSpPr>
          <p:spPr bwMode="auto">
            <a:xfrm>
              <a:off x="4519613" y="1103314"/>
              <a:ext cx="222250" cy="257175"/>
            </a:xfrm>
            <a:custGeom>
              <a:avLst/>
              <a:gdLst>
                <a:gd name="T0" fmla="*/ 12 w 97"/>
                <a:gd name="T1" fmla="*/ 16 h 112"/>
                <a:gd name="T2" fmla="*/ 88 w 97"/>
                <a:gd name="T3" fmla="*/ 40 h 112"/>
                <a:gd name="T4" fmla="*/ 0 w 97"/>
                <a:gd name="T5" fmla="*/ 40 h 112"/>
                <a:gd name="T6" fmla="*/ 12 w 97"/>
                <a:gd name="T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2">
                  <a:moveTo>
                    <a:pt x="12" y="16"/>
                  </a:moveTo>
                  <a:cubicBezTo>
                    <a:pt x="12" y="16"/>
                    <a:pt x="97" y="0"/>
                    <a:pt x="88" y="40"/>
                  </a:cubicBezTo>
                  <a:cubicBezTo>
                    <a:pt x="75" y="93"/>
                    <a:pt x="41" y="112"/>
                    <a:pt x="0" y="40"/>
                  </a:cubicBezTo>
                  <a:lnTo>
                    <a:pt x="12" y="1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233"/>
            <p:cNvSpPr/>
            <p:nvPr/>
          </p:nvSpPr>
          <p:spPr bwMode="auto">
            <a:xfrm>
              <a:off x="4557713" y="1155701"/>
              <a:ext cx="103188" cy="30163"/>
            </a:xfrm>
            <a:custGeom>
              <a:avLst/>
              <a:gdLst>
                <a:gd name="T0" fmla="*/ 0 w 45"/>
                <a:gd name="T1" fmla="*/ 2 h 13"/>
                <a:gd name="T2" fmla="*/ 2 w 45"/>
                <a:gd name="T3" fmla="*/ 2 h 13"/>
                <a:gd name="T4" fmla="*/ 7 w 45"/>
                <a:gd name="T5" fmla="*/ 0 h 13"/>
                <a:gd name="T6" fmla="*/ 24 w 45"/>
                <a:gd name="T7" fmla="*/ 1 h 13"/>
                <a:gd name="T8" fmla="*/ 39 w 45"/>
                <a:gd name="T9" fmla="*/ 7 h 13"/>
                <a:gd name="T10" fmla="*/ 42 w 45"/>
                <a:gd name="T11" fmla="*/ 9 h 13"/>
                <a:gd name="T12" fmla="*/ 44 w 45"/>
                <a:gd name="T13" fmla="*/ 11 h 13"/>
                <a:gd name="T14" fmla="*/ 45 w 45"/>
                <a:gd name="T15" fmla="*/ 13 h 13"/>
                <a:gd name="T16" fmla="*/ 43 w 45"/>
                <a:gd name="T17" fmla="*/ 13 h 13"/>
                <a:gd name="T18" fmla="*/ 40 w 45"/>
                <a:gd name="T19" fmla="*/ 13 h 13"/>
                <a:gd name="T20" fmla="*/ 37 w 45"/>
                <a:gd name="T21" fmla="*/ 12 h 13"/>
                <a:gd name="T22" fmla="*/ 22 w 45"/>
                <a:gd name="T23" fmla="*/ 10 h 13"/>
                <a:gd name="T24" fmla="*/ 7 w 45"/>
                <a:gd name="T25" fmla="*/ 6 h 13"/>
                <a:gd name="T26" fmla="*/ 2 w 45"/>
                <a:gd name="T27" fmla="*/ 3 h 13"/>
                <a:gd name="T28" fmla="*/ 0 w 45"/>
                <a:gd name="T2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3">
                  <a:moveTo>
                    <a:pt x="0" y="2"/>
                  </a:moveTo>
                  <a:cubicBezTo>
                    <a:pt x="0" y="2"/>
                    <a:pt x="0" y="2"/>
                    <a:pt x="2" y="2"/>
                  </a:cubicBezTo>
                  <a:cubicBezTo>
                    <a:pt x="3" y="1"/>
                    <a:pt x="5" y="1"/>
                    <a:pt x="7" y="0"/>
                  </a:cubicBezTo>
                  <a:cubicBezTo>
                    <a:pt x="12" y="0"/>
                    <a:pt x="18" y="0"/>
                    <a:pt x="24" y="1"/>
                  </a:cubicBezTo>
                  <a:cubicBezTo>
                    <a:pt x="30" y="2"/>
                    <a:pt x="35" y="4"/>
                    <a:pt x="39" y="7"/>
                  </a:cubicBezTo>
                  <a:cubicBezTo>
                    <a:pt x="40" y="8"/>
                    <a:pt x="41" y="9"/>
                    <a:pt x="42" y="9"/>
                  </a:cubicBezTo>
                  <a:cubicBezTo>
                    <a:pt x="43" y="10"/>
                    <a:pt x="43" y="11"/>
                    <a:pt x="44" y="11"/>
                  </a:cubicBezTo>
                  <a:cubicBezTo>
                    <a:pt x="44" y="13"/>
                    <a:pt x="45" y="13"/>
                    <a:pt x="45" y="13"/>
                  </a:cubicBezTo>
                  <a:cubicBezTo>
                    <a:pt x="45" y="13"/>
                    <a:pt x="44" y="13"/>
                    <a:pt x="43" y="13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39" y="13"/>
                    <a:pt x="38" y="13"/>
                    <a:pt x="37" y="12"/>
                  </a:cubicBezTo>
                  <a:cubicBezTo>
                    <a:pt x="33" y="12"/>
                    <a:pt x="27" y="11"/>
                    <a:pt x="22" y="10"/>
                  </a:cubicBezTo>
                  <a:cubicBezTo>
                    <a:pt x="16" y="9"/>
                    <a:pt x="11" y="7"/>
                    <a:pt x="7" y="6"/>
                  </a:cubicBezTo>
                  <a:cubicBezTo>
                    <a:pt x="4" y="5"/>
                    <a:pt x="3" y="4"/>
                    <a:pt x="2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234"/>
            <p:cNvSpPr/>
            <p:nvPr/>
          </p:nvSpPr>
          <p:spPr bwMode="auto">
            <a:xfrm>
              <a:off x="4552951" y="1176339"/>
              <a:ext cx="107950" cy="52388"/>
            </a:xfrm>
            <a:custGeom>
              <a:avLst/>
              <a:gdLst>
                <a:gd name="T0" fmla="*/ 0 w 47"/>
                <a:gd name="T1" fmla="*/ 0 h 23"/>
                <a:gd name="T2" fmla="*/ 2 w 47"/>
                <a:gd name="T3" fmla="*/ 0 h 23"/>
                <a:gd name="T4" fmla="*/ 8 w 47"/>
                <a:gd name="T5" fmla="*/ 0 h 23"/>
                <a:gd name="T6" fmla="*/ 26 w 47"/>
                <a:gd name="T7" fmla="*/ 5 h 23"/>
                <a:gd name="T8" fmla="*/ 35 w 47"/>
                <a:gd name="T9" fmla="*/ 10 h 23"/>
                <a:gd name="T10" fmla="*/ 42 w 47"/>
                <a:gd name="T11" fmla="*/ 15 h 23"/>
                <a:gd name="T12" fmla="*/ 46 w 47"/>
                <a:gd name="T13" fmla="*/ 21 h 23"/>
                <a:gd name="T14" fmla="*/ 47 w 47"/>
                <a:gd name="T15" fmla="*/ 23 h 23"/>
                <a:gd name="T16" fmla="*/ 45 w 47"/>
                <a:gd name="T17" fmla="*/ 22 h 23"/>
                <a:gd name="T18" fmla="*/ 42 w 47"/>
                <a:gd name="T19" fmla="*/ 21 h 23"/>
                <a:gd name="T20" fmla="*/ 39 w 47"/>
                <a:gd name="T21" fmla="*/ 20 h 23"/>
                <a:gd name="T22" fmla="*/ 22 w 47"/>
                <a:gd name="T23" fmla="*/ 14 h 23"/>
                <a:gd name="T24" fmla="*/ 6 w 47"/>
                <a:gd name="T25" fmla="*/ 5 h 23"/>
                <a:gd name="T26" fmla="*/ 1 w 47"/>
                <a:gd name="T27" fmla="*/ 2 h 23"/>
                <a:gd name="T28" fmla="*/ 0 w 47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3">
                  <a:moveTo>
                    <a:pt x="0" y="0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3" y="1"/>
                    <a:pt x="20" y="3"/>
                    <a:pt x="26" y="5"/>
                  </a:cubicBezTo>
                  <a:cubicBezTo>
                    <a:pt x="29" y="7"/>
                    <a:pt x="32" y="8"/>
                    <a:pt x="35" y="10"/>
                  </a:cubicBezTo>
                  <a:cubicBezTo>
                    <a:pt x="38" y="12"/>
                    <a:pt x="40" y="14"/>
                    <a:pt x="42" y="15"/>
                  </a:cubicBezTo>
                  <a:cubicBezTo>
                    <a:pt x="44" y="17"/>
                    <a:pt x="45" y="19"/>
                    <a:pt x="46" y="21"/>
                  </a:cubicBezTo>
                  <a:cubicBezTo>
                    <a:pt x="47" y="22"/>
                    <a:pt x="47" y="23"/>
                    <a:pt x="47" y="23"/>
                  </a:cubicBezTo>
                  <a:cubicBezTo>
                    <a:pt x="47" y="23"/>
                    <a:pt x="46" y="23"/>
                    <a:pt x="45" y="22"/>
                  </a:cubicBezTo>
                  <a:cubicBezTo>
                    <a:pt x="44" y="22"/>
                    <a:pt x="43" y="22"/>
                    <a:pt x="42" y="21"/>
                  </a:cubicBezTo>
                  <a:cubicBezTo>
                    <a:pt x="41" y="21"/>
                    <a:pt x="40" y="21"/>
                    <a:pt x="39" y="20"/>
                  </a:cubicBezTo>
                  <a:cubicBezTo>
                    <a:pt x="34" y="19"/>
                    <a:pt x="28" y="17"/>
                    <a:pt x="22" y="14"/>
                  </a:cubicBezTo>
                  <a:cubicBezTo>
                    <a:pt x="16" y="11"/>
                    <a:pt x="11" y="8"/>
                    <a:pt x="6" y="5"/>
                  </a:cubicBezTo>
                  <a:cubicBezTo>
                    <a:pt x="4" y="4"/>
                    <a:pt x="3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235"/>
            <p:cNvSpPr/>
            <p:nvPr/>
          </p:nvSpPr>
          <p:spPr bwMode="auto">
            <a:xfrm>
              <a:off x="4545013" y="1190626"/>
              <a:ext cx="79375" cy="61913"/>
            </a:xfrm>
            <a:custGeom>
              <a:avLst/>
              <a:gdLst>
                <a:gd name="T0" fmla="*/ 0 w 35"/>
                <a:gd name="T1" fmla="*/ 0 h 27"/>
                <a:gd name="T2" fmla="*/ 2 w 35"/>
                <a:gd name="T3" fmla="*/ 1 h 27"/>
                <a:gd name="T4" fmla="*/ 7 w 35"/>
                <a:gd name="T5" fmla="*/ 3 h 27"/>
                <a:gd name="T6" fmla="*/ 13 w 35"/>
                <a:gd name="T7" fmla="*/ 7 h 27"/>
                <a:gd name="T8" fmla="*/ 19 w 35"/>
                <a:gd name="T9" fmla="*/ 11 h 27"/>
                <a:gd name="T10" fmla="*/ 23 w 35"/>
                <a:gd name="T11" fmla="*/ 14 h 27"/>
                <a:gd name="T12" fmla="*/ 25 w 35"/>
                <a:gd name="T13" fmla="*/ 16 h 27"/>
                <a:gd name="T14" fmla="*/ 30 w 35"/>
                <a:gd name="T15" fmla="*/ 21 h 27"/>
                <a:gd name="T16" fmla="*/ 34 w 35"/>
                <a:gd name="T17" fmla="*/ 25 h 27"/>
                <a:gd name="T18" fmla="*/ 35 w 35"/>
                <a:gd name="T19" fmla="*/ 27 h 27"/>
                <a:gd name="T20" fmla="*/ 33 w 35"/>
                <a:gd name="T21" fmla="*/ 27 h 27"/>
                <a:gd name="T22" fmla="*/ 28 w 35"/>
                <a:gd name="T23" fmla="*/ 26 h 27"/>
                <a:gd name="T24" fmla="*/ 21 w 35"/>
                <a:gd name="T25" fmla="*/ 23 h 27"/>
                <a:gd name="T26" fmla="*/ 13 w 35"/>
                <a:gd name="T27" fmla="*/ 19 h 27"/>
                <a:gd name="T28" fmla="*/ 7 w 35"/>
                <a:gd name="T29" fmla="*/ 13 h 27"/>
                <a:gd name="T30" fmla="*/ 3 w 35"/>
                <a:gd name="T31" fmla="*/ 7 h 27"/>
                <a:gd name="T32" fmla="*/ 1 w 35"/>
                <a:gd name="T33" fmla="*/ 2 h 27"/>
                <a:gd name="T34" fmla="*/ 0 w 35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4" y="1"/>
                    <a:pt x="5" y="2"/>
                    <a:pt x="7" y="3"/>
                  </a:cubicBezTo>
                  <a:cubicBezTo>
                    <a:pt x="9" y="4"/>
                    <a:pt x="11" y="5"/>
                    <a:pt x="13" y="7"/>
                  </a:cubicBezTo>
                  <a:cubicBezTo>
                    <a:pt x="15" y="8"/>
                    <a:pt x="17" y="10"/>
                    <a:pt x="19" y="11"/>
                  </a:cubicBezTo>
                  <a:cubicBezTo>
                    <a:pt x="20" y="12"/>
                    <a:pt x="22" y="13"/>
                    <a:pt x="23" y="14"/>
                  </a:cubicBezTo>
                  <a:cubicBezTo>
                    <a:pt x="24" y="15"/>
                    <a:pt x="24" y="16"/>
                    <a:pt x="25" y="16"/>
                  </a:cubicBezTo>
                  <a:cubicBezTo>
                    <a:pt x="27" y="18"/>
                    <a:pt x="29" y="20"/>
                    <a:pt x="30" y="21"/>
                  </a:cubicBezTo>
                  <a:cubicBezTo>
                    <a:pt x="32" y="23"/>
                    <a:pt x="33" y="24"/>
                    <a:pt x="34" y="25"/>
                  </a:cubicBezTo>
                  <a:cubicBezTo>
                    <a:pt x="35" y="26"/>
                    <a:pt x="35" y="27"/>
                    <a:pt x="35" y="27"/>
                  </a:cubicBezTo>
                  <a:cubicBezTo>
                    <a:pt x="35" y="27"/>
                    <a:pt x="35" y="27"/>
                    <a:pt x="33" y="27"/>
                  </a:cubicBezTo>
                  <a:cubicBezTo>
                    <a:pt x="32" y="27"/>
                    <a:pt x="30" y="26"/>
                    <a:pt x="28" y="26"/>
                  </a:cubicBezTo>
                  <a:cubicBezTo>
                    <a:pt x="26" y="26"/>
                    <a:pt x="23" y="25"/>
                    <a:pt x="21" y="23"/>
                  </a:cubicBezTo>
                  <a:cubicBezTo>
                    <a:pt x="18" y="22"/>
                    <a:pt x="16" y="21"/>
                    <a:pt x="13" y="19"/>
                  </a:cubicBezTo>
                  <a:cubicBezTo>
                    <a:pt x="11" y="17"/>
                    <a:pt x="9" y="15"/>
                    <a:pt x="7" y="13"/>
                  </a:cubicBezTo>
                  <a:cubicBezTo>
                    <a:pt x="6" y="11"/>
                    <a:pt x="4" y="9"/>
                    <a:pt x="3" y="7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236"/>
            <p:cNvSpPr/>
            <p:nvPr/>
          </p:nvSpPr>
          <p:spPr bwMode="auto">
            <a:xfrm>
              <a:off x="4387851" y="1176339"/>
              <a:ext cx="287338" cy="214313"/>
            </a:xfrm>
            <a:custGeom>
              <a:avLst/>
              <a:gdLst>
                <a:gd name="T0" fmla="*/ 68 w 125"/>
                <a:gd name="T1" fmla="*/ 0 h 93"/>
                <a:gd name="T2" fmla="*/ 86 w 125"/>
                <a:gd name="T3" fmla="*/ 76 h 93"/>
                <a:gd name="T4" fmla="*/ 41 w 125"/>
                <a:gd name="T5" fmla="*/ 1 h 93"/>
                <a:gd name="T6" fmla="*/ 68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8" y="0"/>
                  </a:moveTo>
                  <a:cubicBezTo>
                    <a:pt x="68" y="0"/>
                    <a:pt x="125" y="64"/>
                    <a:pt x="86" y="76"/>
                  </a:cubicBezTo>
                  <a:cubicBezTo>
                    <a:pt x="33" y="93"/>
                    <a:pt x="0" y="73"/>
                    <a:pt x="41" y="1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237"/>
            <p:cNvSpPr/>
            <p:nvPr/>
          </p:nvSpPr>
          <p:spPr bwMode="auto">
            <a:xfrm>
              <a:off x="4532313" y="1195389"/>
              <a:ext cx="38100" cy="100013"/>
            </a:xfrm>
            <a:custGeom>
              <a:avLst/>
              <a:gdLst>
                <a:gd name="T0" fmla="*/ 0 w 16"/>
                <a:gd name="T1" fmla="*/ 0 h 44"/>
                <a:gd name="T2" fmla="*/ 1 w 16"/>
                <a:gd name="T3" fmla="*/ 1 h 44"/>
                <a:gd name="T4" fmla="*/ 5 w 16"/>
                <a:gd name="T5" fmla="*/ 5 h 44"/>
                <a:gd name="T6" fmla="*/ 13 w 16"/>
                <a:gd name="T7" fmla="*/ 20 h 44"/>
                <a:gd name="T8" fmla="*/ 15 w 16"/>
                <a:gd name="T9" fmla="*/ 37 h 44"/>
                <a:gd name="T10" fmla="*/ 15 w 16"/>
                <a:gd name="T11" fmla="*/ 40 h 44"/>
                <a:gd name="T12" fmla="*/ 14 w 16"/>
                <a:gd name="T13" fmla="*/ 42 h 44"/>
                <a:gd name="T14" fmla="*/ 13 w 16"/>
                <a:gd name="T15" fmla="*/ 44 h 44"/>
                <a:gd name="T16" fmla="*/ 12 w 16"/>
                <a:gd name="T17" fmla="*/ 42 h 44"/>
                <a:gd name="T18" fmla="*/ 11 w 16"/>
                <a:gd name="T19" fmla="*/ 40 h 44"/>
                <a:gd name="T20" fmla="*/ 10 w 16"/>
                <a:gd name="T21" fmla="*/ 37 h 44"/>
                <a:gd name="T22" fmla="*/ 4 w 16"/>
                <a:gd name="T23" fmla="*/ 23 h 44"/>
                <a:gd name="T24" fmla="*/ 0 w 16"/>
                <a:gd name="T25" fmla="*/ 8 h 44"/>
                <a:gd name="T26" fmla="*/ 0 w 16"/>
                <a:gd name="T27" fmla="*/ 2 h 44"/>
                <a:gd name="T28" fmla="*/ 0 w 16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4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9"/>
                    <a:pt x="11" y="14"/>
                    <a:pt x="13" y="20"/>
                  </a:cubicBezTo>
                  <a:cubicBezTo>
                    <a:pt x="15" y="26"/>
                    <a:pt x="16" y="32"/>
                    <a:pt x="15" y="37"/>
                  </a:cubicBezTo>
                  <a:cubicBezTo>
                    <a:pt x="15" y="38"/>
                    <a:pt x="15" y="39"/>
                    <a:pt x="15" y="40"/>
                  </a:cubicBezTo>
                  <a:cubicBezTo>
                    <a:pt x="15" y="41"/>
                    <a:pt x="14" y="42"/>
                    <a:pt x="14" y="4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2" y="44"/>
                    <a:pt x="12" y="42"/>
                  </a:cubicBezTo>
                  <a:cubicBezTo>
                    <a:pt x="12" y="42"/>
                    <a:pt x="11" y="41"/>
                    <a:pt x="11" y="40"/>
                  </a:cubicBezTo>
                  <a:cubicBezTo>
                    <a:pt x="11" y="39"/>
                    <a:pt x="10" y="38"/>
                    <a:pt x="10" y="37"/>
                  </a:cubicBezTo>
                  <a:cubicBezTo>
                    <a:pt x="8" y="34"/>
                    <a:pt x="6" y="28"/>
                    <a:pt x="4" y="23"/>
                  </a:cubicBezTo>
                  <a:cubicBezTo>
                    <a:pt x="2" y="18"/>
                    <a:pt x="1" y="12"/>
                    <a:pt x="0" y="8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238"/>
            <p:cNvSpPr/>
            <p:nvPr/>
          </p:nvSpPr>
          <p:spPr bwMode="auto">
            <a:xfrm>
              <a:off x="4511676" y="1196976"/>
              <a:ext cx="25400" cy="122238"/>
            </a:xfrm>
            <a:custGeom>
              <a:avLst/>
              <a:gdLst>
                <a:gd name="T0" fmla="*/ 2 w 11"/>
                <a:gd name="T1" fmla="*/ 0 h 53"/>
                <a:gd name="T2" fmla="*/ 3 w 11"/>
                <a:gd name="T3" fmla="*/ 2 h 53"/>
                <a:gd name="T4" fmla="*/ 6 w 11"/>
                <a:gd name="T5" fmla="*/ 8 h 53"/>
                <a:gd name="T6" fmla="*/ 11 w 11"/>
                <a:gd name="T7" fmla="*/ 26 h 53"/>
                <a:gd name="T8" fmla="*/ 11 w 11"/>
                <a:gd name="T9" fmla="*/ 36 h 53"/>
                <a:gd name="T10" fmla="*/ 10 w 11"/>
                <a:gd name="T11" fmla="*/ 45 h 53"/>
                <a:gd name="T12" fmla="*/ 7 w 11"/>
                <a:gd name="T13" fmla="*/ 51 h 53"/>
                <a:gd name="T14" fmla="*/ 6 w 11"/>
                <a:gd name="T15" fmla="*/ 53 h 53"/>
                <a:gd name="T16" fmla="*/ 6 w 11"/>
                <a:gd name="T17" fmla="*/ 51 h 53"/>
                <a:gd name="T18" fmla="*/ 5 w 11"/>
                <a:gd name="T19" fmla="*/ 48 h 53"/>
                <a:gd name="T20" fmla="*/ 4 w 11"/>
                <a:gd name="T21" fmla="*/ 45 h 53"/>
                <a:gd name="T22" fmla="*/ 1 w 11"/>
                <a:gd name="T23" fmla="*/ 27 h 53"/>
                <a:gd name="T24" fmla="*/ 1 w 11"/>
                <a:gd name="T25" fmla="*/ 9 h 53"/>
                <a:gd name="T26" fmla="*/ 1 w 11"/>
                <a:gd name="T27" fmla="*/ 3 h 53"/>
                <a:gd name="T28" fmla="*/ 2 w 1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53">
                  <a:moveTo>
                    <a:pt x="2" y="0"/>
                  </a:moveTo>
                  <a:cubicBezTo>
                    <a:pt x="2" y="0"/>
                    <a:pt x="2" y="1"/>
                    <a:pt x="3" y="2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8" y="13"/>
                    <a:pt x="10" y="19"/>
                    <a:pt x="11" y="26"/>
                  </a:cubicBezTo>
                  <a:cubicBezTo>
                    <a:pt x="11" y="29"/>
                    <a:pt x="11" y="33"/>
                    <a:pt x="11" y="36"/>
                  </a:cubicBezTo>
                  <a:cubicBezTo>
                    <a:pt x="11" y="39"/>
                    <a:pt x="10" y="42"/>
                    <a:pt x="10" y="45"/>
                  </a:cubicBezTo>
                  <a:cubicBezTo>
                    <a:pt x="9" y="47"/>
                    <a:pt x="8" y="50"/>
                    <a:pt x="7" y="51"/>
                  </a:cubicBezTo>
                  <a:cubicBezTo>
                    <a:pt x="7" y="52"/>
                    <a:pt x="6" y="53"/>
                    <a:pt x="6" y="53"/>
                  </a:cubicBezTo>
                  <a:cubicBezTo>
                    <a:pt x="6" y="53"/>
                    <a:pt x="6" y="52"/>
                    <a:pt x="6" y="51"/>
                  </a:cubicBezTo>
                  <a:cubicBezTo>
                    <a:pt x="5" y="50"/>
                    <a:pt x="5" y="49"/>
                    <a:pt x="5" y="48"/>
                  </a:cubicBezTo>
                  <a:cubicBezTo>
                    <a:pt x="5" y="47"/>
                    <a:pt x="5" y="46"/>
                    <a:pt x="4" y="45"/>
                  </a:cubicBezTo>
                  <a:cubicBezTo>
                    <a:pt x="3" y="40"/>
                    <a:pt x="2" y="34"/>
                    <a:pt x="1" y="27"/>
                  </a:cubicBezTo>
                  <a:cubicBezTo>
                    <a:pt x="0" y="21"/>
                    <a:pt x="0" y="14"/>
                    <a:pt x="1" y="9"/>
                  </a:cubicBezTo>
                  <a:cubicBezTo>
                    <a:pt x="1" y="6"/>
                    <a:pt x="1" y="4"/>
                    <a:pt x="1" y="3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239"/>
            <p:cNvSpPr/>
            <p:nvPr/>
          </p:nvSpPr>
          <p:spPr bwMode="auto">
            <a:xfrm>
              <a:off x="4478338" y="1200151"/>
              <a:ext cx="25400" cy="98425"/>
            </a:xfrm>
            <a:custGeom>
              <a:avLst/>
              <a:gdLst>
                <a:gd name="T0" fmla="*/ 10 w 11"/>
                <a:gd name="T1" fmla="*/ 0 h 43"/>
                <a:gd name="T2" fmla="*/ 10 w 11"/>
                <a:gd name="T3" fmla="*/ 2 h 43"/>
                <a:gd name="T4" fmla="*/ 11 w 11"/>
                <a:gd name="T5" fmla="*/ 7 h 43"/>
                <a:gd name="T6" fmla="*/ 11 w 11"/>
                <a:gd name="T7" fmla="*/ 14 h 43"/>
                <a:gd name="T8" fmla="*/ 10 w 11"/>
                <a:gd name="T9" fmla="*/ 22 h 43"/>
                <a:gd name="T10" fmla="*/ 9 w 11"/>
                <a:gd name="T11" fmla="*/ 26 h 43"/>
                <a:gd name="T12" fmla="*/ 8 w 11"/>
                <a:gd name="T13" fmla="*/ 30 h 43"/>
                <a:gd name="T14" fmla="*/ 7 w 11"/>
                <a:gd name="T15" fmla="*/ 36 h 43"/>
                <a:gd name="T16" fmla="*/ 5 w 11"/>
                <a:gd name="T17" fmla="*/ 41 h 43"/>
                <a:gd name="T18" fmla="*/ 5 w 11"/>
                <a:gd name="T19" fmla="*/ 43 h 43"/>
                <a:gd name="T20" fmla="*/ 4 w 11"/>
                <a:gd name="T21" fmla="*/ 42 h 43"/>
                <a:gd name="T22" fmla="*/ 1 w 11"/>
                <a:gd name="T23" fmla="*/ 37 h 43"/>
                <a:gd name="T24" fmla="*/ 0 w 11"/>
                <a:gd name="T25" fmla="*/ 29 h 43"/>
                <a:gd name="T26" fmla="*/ 0 w 11"/>
                <a:gd name="T27" fmla="*/ 20 h 43"/>
                <a:gd name="T28" fmla="*/ 2 w 11"/>
                <a:gd name="T29" fmla="*/ 12 h 43"/>
                <a:gd name="T30" fmla="*/ 6 w 11"/>
                <a:gd name="T31" fmla="*/ 6 h 43"/>
                <a:gd name="T32" fmla="*/ 9 w 11"/>
                <a:gd name="T33" fmla="*/ 1 h 43"/>
                <a:gd name="T34" fmla="*/ 10 w 11"/>
                <a:gd name="T3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43">
                  <a:moveTo>
                    <a:pt x="10" y="0"/>
                  </a:moveTo>
                  <a:cubicBezTo>
                    <a:pt x="10" y="0"/>
                    <a:pt x="10" y="0"/>
                    <a:pt x="10" y="2"/>
                  </a:cubicBezTo>
                  <a:cubicBezTo>
                    <a:pt x="11" y="3"/>
                    <a:pt x="11" y="5"/>
                    <a:pt x="11" y="7"/>
                  </a:cubicBezTo>
                  <a:cubicBezTo>
                    <a:pt x="11" y="9"/>
                    <a:pt x="11" y="11"/>
                    <a:pt x="11" y="14"/>
                  </a:cubicBezTo>
                  <a:cubicBezTo>
                    <a:pt x="10" y="17"/>
                    <a:pt x="10" y="19"/>
                    <a:pt x="10" y="22"/>
                  </a:cubicBezTo>
                  <a:cubicBezTo>
                    <a:pt x="10" y="23"/>
                    <a:pt x="9" y="25"/>
                    <a:pt x="9" y="26"/>
                  </a:cubicBezTo>
                  <a:cubicBezTo>
                    <a:pt x="9" y="27"/>
                    <a:pt x="9" y="28"/>
                    <a:pt x="8" y="30"/>
                  </a:cubicBezTo>
                  <a:cubicBezTo>
                    <a:pt x="8" y="32"/>
                    <a:pt x="7" y="34"/>
                    <a:pt x="7" y="36"/>
                  </a:cubicBezTo>
                  <a:cubicBezTo>
                    <a:pt x="6" y="38"/>
                    <a:pt x="6" y="40"/>
                    <a:pt x="5" y="41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3"/>
                    <a:pt x="4" y="43"/>
                    <a:pt x="4" y="42"/>
                  </a:cubicBezTo>
                  <a:cubicBezTo>
                    <a:pt x="3" y="40"/>
                    <a:pt x="2" y="39"/>
                    <a:pt x="1" y="37"/>
                  </a:cubicBezTo>
                  <a:cubicBezTo>
                    <a:pt x="1" y="34"/>
                    <a:pt x="0" y="32"/>
                    <a:pt x="0" y="29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1" y="18"/>
                    <a:pt x="1" y="15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7" y="4"/>
                    <a:pt x="8" y="2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240"/>
            <p:cNvSpPr/>
            <p:nvPr/>
          </p:nvSpPr>
          <p:spPr bwMode="auto">
            <a:xfrm>
              <a:off x="4287838" y="1139826"/>
              <a:ext cx="223838" cy="238125"/>
            </a:xfrm>
            <a:custGeom>
              <a:avLst/>
              <a:gdLst>
                <a:gd name="T0" fmla="*/ 98 w 98"/>
                <a:gd name="T1" fmla="*/ 22 h 104"/>
                <a:gd name="T2" fmla="*/ 41 w 98"/>
                <a:gd name="T3" fmla="*/ 76 h 104"/>
                <a:gd name="T4" fmla="*/ 84 w 98"/>
                <a:gd name="T5" fmla="*/ 0 h 104"/>
                <a:gd name="T6" fmla="*/ 98 w 98"/>
                <a:gd name="T7" fmla="*/ 2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4">
                  <a:moveTo>
                    <a:pt x="98" y="22"/>
                  </a:moveTo>
                  <a:cubicBezTo>
                    <a:pt x="98" y="22"/>
                    <a:pt x="72" y="104"/>
                    <a:pt x="41" y="76"/>
                  </a:cubicBezTo>
                  <a:cubicBezTo>
                    <a:pt x="0" y="39"/>
                    <a:pt x="1" y="1"/>
                    <a:pt x="84" y="0"/>
                  </a:cubicBezTo>
                  <a:lnTo>
                    <a:pt x="98" y="2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241"/>
            <p:cNvSpPr/>
            <p:nvPr/>
          </p:nvSpPr>
          <p:spPr bwMode="auto">
            <a:xfrm>
              <a:off x="4418013" y="1190626"/>
              <a:ext cx="73025" cy="77788"/>
            </a:xfrm>
            <a:custGeom>
              <a:avLst/>
              <a:gdLst>
                <a:gd name="T0" fmla="*/ 32 w 32"/>
                <a:gd name="T1" fmla="*/ 0 h 34"/>
                <a:gd name="T2" fmla="*/ 31 w 32"/>
                <a:gd name="T3" fmla="*/ 2 h 34"/>
                <a:gd name="T4" fmla="*/ 30 w 32"/>
                <a:gd name="T5" fmla="*/ 7 h 34"/>
                <a:gd name="T6" fmla="*/ 21 w 32"/>
                <a:gd name="T7" fmla="*/ 21 h 34"/>
                <a:gd name="T8" fmla="*/ 8 w 32"/>
                <a:gd name="T9" fmla="*/ 32 h 34"/>
                <a:gd name="T10" fmla="*/ 5 w 32"/>
                <a:gd name="T11" fmla="*/ 33 h 34"/>
                <a:gd name="T12" fmla="*/ 2 w 32"/>
                <a:gd name="T13" fmla="*/ 33 h 34"/>
                <a:gd name="T14" fmla="*/ 0 w 32"/>
                <a:gd name="T15" fmla="*/ 34 h 34"/>
                <a:gd name="T16" fmla="*/ 1 w 32"/>
                <a:gd name="T17" fmla="*/ 32 h 34"/>
                <a:gd name="T18" fmla="*/ 2 w 32"/>
                <a:gd name="T19" fmla="*/ 30 h 34"/>
                <a:gd name="T20" fmla="*/ 4 w 32"/>
                <a:gd name="T21" fmla="*/ 27 h 34"/>
                <a:gd name="T22" fmla="*/ 14 w 32"/>
                <a:gd name="T23" fmla="*/ 15 h 34"/>
                <a:gd name="T24" fmla="*/ 25 w 32"/>
                <a:gd name="T25" fmla="*/ 4 h 34"/>
                <a:gd name="T26" fmla="*/ 30 w 32"/>
                <a:gd name="T27" fmla="*/ 1 h 34"/>
                <a:gd name="T28" fmla="*/ 32 w 32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4">
                  <a:moveTo>
                    <a:pt x="32" y="0"/>
                  </a:moveTo>
                  <a:cubicBezTo>
                    <a:pt x="32" y="0"/>
                    <a:pt x="31" y="0"/>
                    <a:pt x="31" y="2"/>
                  </a:cubicBezTo>
                  <a:cubicBezTo>
                    <a:pt x="31" y="3"/>
                    <a:pt x="30" y="5"/>
                    <a:pt x="30" y="7"/>
                  </a:cubicBezTo>
                  <a:cubicBezTo>
                    <a:pt x="28" y="11"/>
                    <a:pt x="25" y="17"/>
                    <a:pt x="21" y="21"/>
                  </a:cubicBezTo>
                  <a:cubicBezTo>
                    <a:pt x="17" y="26"/>
                    <a:pt x="12" y="30"/>
                    <a:pt x="8" y="32"/>
                  </a:cubicBezTo>
                  <a:cubicBezTo>
                    <a:pt x="7" y="32"/>
                    <a:pt x="6" y="33"/>
                    <a:pt x="5" y="33"/>
                  </a:cubicBezTo>
                  <a:cubicBezTo>
                    <a:pt x="4" y="33"/>
                    <a:pt x="3" y="33"/>
                    <a:pt x="2" y="33"/>
                  </a:cubicBezTo>
                  <a:cubicBezTo>
                    <a:pt x="1" y="34"/>
                    <a:pt x="0" y="34"/>
                    <a:pt x="0" y="34"/>
                  </a:cubicBezTo>
                  <a:cubicBezTo>
                    <a:pt x="0" y="34"/>
                    <a:pt x="0" y="33"/>
                    <a:pt x="1" y="32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3" y="29"/>
                    <a:pt x="4" y="28"/>
                    <a:pt x="4" y="27"/>
                  </a:cubicBezTo>
                  <a:cubicBezTo>
                    <a:pt x="7" y="24"/>
                    <a:pt x="10" y="19"/>
                    <a:pt x="14" y="15"/>
                  </a:cubicBezTo>
                  <a:cubicBezTo>
                    <a:pt x="17" y="11"/>
                    <a:pt x="22" y="7"/>
                    <a:pt x="25" y="4"/>
                  </a:cubicBezTo>
                  <a:cubicBezTo>
                    <a:pt x="27" y="3"/>
                    <a:pt x="28" y="1"/>
                    <a:pt x="30" y="1"/>
                  </a:cubicBezTo>
                  <a:cubicBezTo>
                    <a:pt x="31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242"/>
            <p:cNvSpPr/>
            <p:nvPr/>
          </p:nvSpPr>
          <p:spPr bwMode="auto">
            <a:xfrm>
              <a:off x="4379913" y="1179514"/>
              <a:ext cx="100013" cy="68263"/>
            </a:xfrm>
            <a:custGeom>
              <a:avLst/>
              <a:gdLst>
                <a:gd name="T0" fmla="*/ 44 w 44"/>
                <a:gd name="T1" fmla="*/ 0 h 30"/>
                <a:gd name="T2" fmla="*/ 43 w 44"/>
                <a:gd name="T3" fmla="*/ 2 h 30"/>
                <a:gd name="T4" fmla="*/ 39 w 44"/>
                <a:gd name="T5" fmla="*/ 7 h 30"/>
                <a:gd name="T6" fmla="*/ 26 w 44"/>
                <a:gd name="T7" fmla="*/ 20 h 30"/>
                <a:gd name="T8" fmla="*/ 18 w 44"/>
                <a:gd name="T9" fmla="*/ 25 h 30"/>
                <a:gd name="T10" fmla="*/ 9 w 44"/>
                <a:gd name="T11" fmla="*/ 29 h 30"/>
                <a:gd name="T12" fmla="*/ 3 w 44"/>
                <a:gd name="T13" fmla="*/ 30 h 30"/>
                <a:gd name="T14" fmla="*/ 0 w 44"/>
                <a:gd name="T15" fmla="*/ 30 h 30"/>
                <a:gd name="T16" fmla="*/ 2 w 44"/>
                <a:gd name="T17" fmla="*/ 28 h 30"/>
                <a:gd name="T18" fmla="*/ 4 w 44"/>
                <a:gd name="T19" fmla="*/ 26 h 30"/>
                <a:gd name="T20" fmla="*/ 7 w 44"/>
                <a:gd name="T21" fmla="*/ 24 h 30"/>
                <a:gd name="T22" fmla="*/ 20 w 44"/>
                <a:gd name="T23" fmla="*/ 12 h 30"/>
                <a:gd name="T24" fmla="*/ 36 w 44"/>
                <a:gd name="T25" fmla="*/ 3 h 30"/>
                <a:gd name="T26" fmla="*/ 41 w 44"/>
                <a:gd name="T27" fmla="*/ 0 h 30"/>
                <a:gd name="T28" fmla="*/ 44 w 44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0"/>
                    <a:pt x="43" y="0"/>
                    <a:pt x="43" y="2"/>
                  </a:cubicBezTo>
                  <a:cubicBezTo>
                    <a:pt x="42" y="3"/>
                    <a:pt x="41" y="5"/>
                    <a:pt x="39" y="7"/>
                  </a:cubicBezTo>
                  <a:cubicBezTo>
                    <a:pt x="36" y="11"/>
                    <a:pt x="31" y="16"/>
                    <a:pt x="26" y="20"/>
                  </a:cubicBezTo>
                  <a:cubicBezTo>
                    <a:pt x="23" y="22"/>
                    <a:pt x="20" y="24"/>
                    <a:pt x="18" y="25"/>
                  </a:cubicBezTo>
                  <a:cubicBezTo>
                    <a:pt x="15" y="27"/>
                    <a:pt x="12" y="28"/>
                    <a:pt x="9" y="29"/>
                  </a:cubicBezTo>
                  <a:cubicBezTo>
                    <a:pt x="7" y="30"/>
                    <a:pt x="5" y="30"/>
                    <a:pt x="3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0"/>
                    <a:pt x="1" y="29"/>
                    <a:pt x="2" y="28"/>
                  </a:cubicBezTo>
                  <a:cubicBezTo>
                    <a:pt x="3" y="28"/>
                    <a:pt x="3" y="27"/>
                    <a:pt x="4" y="26"/>
                  </a:cubicBezTo>
                  <a:cubicBezTo>
                    <a:pt x="5" y="26"/>
                    <a:pt x="6" y="25"/>
                    <a:pt x="7" y="24"/>
                  </a:cubicBezTo>
                  <a:cubicBezTo>
                    <a:pt x="10" y="21"/>
                    <a:pt x="15" y="16"/>
                    <a:pt x="20" y="12"/>
                  </a:cubicBezTo>
                  <a:cubicBezTo>
                    <a:pt x="25" y="9"/>
                    <a:pt x="31" y="5"/>
                    <a:pt x="36" y="3"/>
                  </a:cubicBezTo>
                  <a:cubicBezTo>
                    <a:pt x="38" y="2"/>
                    <a:pt x="40" y="1"/>
                    <a:pt x="41" y="0"/>
                  </a:cubicBezTo>
                  <a:cubicBezTo>
                    <a:pt x="43" y="0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243"/>
            <p:cNvSpPr/>
            <p:nvPr/>
          </p:nvSpPr>
          <p:spPr bwMode="auto">
            <a:xfrm>
              <a:off x="4379913" y="1162051"/>
              <a:ext cx="90488" cy="41275"/>
            </a:xfrm>
            <a:custGeom>
              <a:avLst/>
              <a:gdLst>
                <a:gd name="T0" fmla="*/ 40 w 40"/>
                <a:gd name="T1" fmla="*/ 1 h 18"/>
                <a:gd name="T2" fmla="*/ 39 w 40"/>
                <a:gd name="T3" fmla="*/ 2 h 18"/>
                <a:gd name="T4" fmla="*/ 34 w 40"/>
                <a:gd name="T5" fmla="*/ 5 h 18"/>
                <a:gd name="T6" fmla="*/ 28 w 40"/>
                <a:gd name="T7" fmla="*/ 9 h 18"/>
                <a:gd name="T8" fmla="*/ 21 w 40"/>
                <a:gd name="T9" fmla="*/ 12 h 18"/>
                <a:gd name="T10" fmla="*/ 17 w 40"/>
                <a:gd name="T11" fmla="*/ 13 h 18"/>
                <a:gd name="T12" fmla="*/ 13 w 40"/>
                <a:gd name="T13" fmla="*/ 15 h 18"/>
                <a:gd name="T14" fmla="*/ 7 w 40"/>
                <a:gd name="T15" fmla="*/ 17 h 18"/>
                <a:gd name="T16" fmla="*/ 2 w 40"/>
                <a:gd name="T17" fmla="*/ 18 h 18"/>
                <a:gd name="T18" fmla="*/ 0 w 40"/>
                <a:gd name="T19" fmla="*/ 18 h 18"/>
                <a:gd name="T20" fmla="*/ 1 w 40"/>
                <a:gd name="T21" fmla="*/ 16 h 18"/>
                <a:gd name="T22" fmla="*/ 4 w 40"/>
                <a:gd name="T23" fmla="*/ 12 h 18"/>
                <a:gd name="T24" fmla="*/ 10 w 40"/>
                <a:gd name="T25" fmla="*/ 7 h 18"/>
                <a:gd name="T26" fmla="*/ 17 w 40"/>
                <a:gd name="T27" fmla="*/ 3 h 18"/>
                <a:gd name="T28" fmla="*/ 25 w 40"/>
                <a:gd name="T29" fmla="*/ 1 h 18"/>
                <a:gd name="T30" fmla="*/ 33 w 40"/>
                <a:gd name="T31" fmla="*/ 0 h 18"/>
                <a:gd name="T32" fmla="*/ 38 w 40"/>
                <a:gd name="T33" fmla="*/ 0 h 18"/>
                <a:gd name="T34" fmla="*/ 40 w 40"/>
                <a:gd name="T3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8">
                  <a:moveTo>
                    <a:pt x="40" y="1"/>
                  </a:moveTo>
                  <a:cubicBezTo>
                    <a:pt x="40" y="1"/>
                    <a:pt x="40" y="1"/>
                    <a:pt x="39" y="2"/>
                  </a:cubicBezTo>
                  <a:cubicBezTo>
                    <a:pt x="37" y="3"/>
                    <a:pt x="36" y="4"/>
                    <a:pt x="34" y="5"/>
                  </a:cubicBezTo>
                  <a:cubicBezTo>
                    <a:pt x="32" y="6"/>
                    <a:pt x="30" y="8"/>
                    <a:pt x="28" y="9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6" y="14"/>
                    <a:pt x="15" y="14"/>
                    <a:pt x="13" y="15"/>
                  </a:cubicBezTo>
                  <a:cubicBezTo>
                    <a:pt x="11" y="15"/>
                    <a:pt x="9" y="16"/>
                    <a:pt x="7" y="17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1" y="16"/>
                  </a:cubicBezTo>
                  <a:cubicBezTo>
                    <a:pt x="1" y="15"/>
                    <a:pt x="2" y="14"/>
                    <a:pt x="4" y="12"/>
                  </a:cubicBezTo>
                  <a:cubicBezTo>
                    <a:pt x="5" y="10"/>
                    <a:pt x="7" y="9"/>
                    <a:pt x="10" y="7"/>
                  </a:cubicBezTo>
                  <a:cubicBezTo>
                    <a:pt x="12" y="5"/>
                    <a:pt x="15" y="4"/>
                    <a:pt x="17" y="3"/>
                  </a:cubicBezTo>
                  <a:cubicBezTo>
                    <a:pt x="20" y="2"/>
                    <a:pt x="23" y="1"/>
                    <a:pt x="25" y="1"/>
                  </a:cubicBezTo>
                  <a:cubicBezTo>
                    <a:pt x="28" y="0"/>
                    <a:pt x="30" y="0"/>
                    <a:pt x="33" y="0"/>
                  </a:cubicBezTo>
                  <a:cubicBezTo>
                    <a:pt x="35" y="0"/>
                    <a:pt x="37" y="0"/>
                    <a:pt x="38" y="0"/>
                  </a:cubicBezTo>
                  <a:cubicBezTo>
                    <a:pt x="39" y="1"/>
                    <a:pt x="40" y="1"/>
                    <a:pt x="4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244"/>
            <p:cNvSpPr/>
            <p:nvPr/>
          </p:nvSpPr>
          <p:spPr bwMode="auto">
            <a:xfrm>
              <a:off x="3600451" y="919164"/>
              <a:ext cx="80963" cy="80963"/>
            </a:xfrm>
            <a:custGeom>
              <a:avLst/>
              <a:gdLst>
                <a:gd name="T0" fmla="*/ 25 w 35"/>
                <a:gd name="T1" fmla="*/ 4 h 35"/>
                <a:gd name="T2" fmla="*/ 4 w 35"/>
                <a:gd name="T3" fmla="*/ 10 h 35"/>
                <a:gd name="T4" fmla="*/ 10 w 35"/>
                <a:gd name="T5" fmla="*/ 31 h 35"/>
                <a:gd name="T6" fmla="*/ 30 w 35"/>
                <a:gd name="T7" fmla="*/ 25 h 35"/>
                <a:gd name="T8" fmla="*/ 25 w 35"/>
                <a:gd name="T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5" y="4"/>
                  </a:moveTo>
                  <a:cubicBezTo>
                    <a:pt x="17" y="0"/>
                    <a:pt x="8" y="3"/>
                    <a:pt x="4" y="10"/>
                  </a:cubicBezTo>
                  <a:cubicBezTo>
                    <a:pt x="0" y="18"/>
                    <a:pt x="2" y="27"/>
                    <a:pt x="10" y="31"/>
                  </a:cubicBezTo>
                  <a:cubicBezTo>
                    <a:pt x="17" y="35"/>
                    <a:pt x="26" y="32"/>
                    <a:pt x="30" y="25"/>
                  </a:cubicBezTo>
                  <a:cubicBezTo>
                    <a:pt x="35" y="18"/>
                    <a:pt x="32" y="9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245"/>
            <p:cNvSpPr/>
            <p:nvPr/>
          </p:nvSpPr>
          <p:spPr bwMode="auto">
            <a:xfrm>
              <a:off x="3414713" y="750889"/>
              <a:ext cx="222250" cy="255588"/>
            </a:xfrm>
            <a:custGeom>
              <a:avLst/>
              <a:gdLst>
                <a:gd name="T0" fmla="*/ 84 w 97"/>
                <a:gd name="T1" fmla="*/ 96 h 111"/>
                <a:gd name="T2" fmla="*/ 9 w 97"/>
                <a:gd name="T3" fmla="*/ 71 h 111"/>
                <a:gd name="T4" fmla="*/ 97 w 97"/>
                <a:gd name="T5" fmla="*/ 72 h 111"/>
                <a:gd name="T6" fmla="*/ 84 w 97"/>
                <a:gd name="T7" fmla="*/ 9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1">
                  <a:moveTo>
                    <a:pt x="84" y="96"/>
                  </a:moveTo>
                  <a:cubicBezTo>
                    <a:pt x="84" y="96"/>
                    <a:pt x="0" y="111"/>
                    <a:pt x="9" y="71"/>
                  </a:cubicBezTo>
                  <a:cubicBezTo>
                    <a:pt x="23" y="17"/>
                    <a:pt x="57" y="0"/>
                    <a:pt x="97" y="72"/>
                  </a:cubicBezTo>
                  <a:lnTo>
                    <a:pt x="84" y="9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246"/>
            <p:cNvSpPr/>
            <p:nvPr/>
          </p:nvSpPr>
          <p:spPr bwMode="auto">
            <a:xfrm>
              <a:off x="3495676" y="923926"/>
              <a:ext cx="103188" cy="31750"/>
            </a:xfrm>
            <a:custGeom>
              <a:avLst/>
              <a:gdLst>
                <a:gd name="T0" fmla="*/ 45 w 45"/>
                <a:gd name="T1" fmla="*/ 12 h 14"/>
                <a:gd name="T2" fmla="*/ 43 w 45"/>
                <a:gd name="T3" fmla="*/ 12 h 14"/>
                <a:gd name="T4" fmla="*/ 37 w 45"/>
                <a:gd name="T5" fmla="*/ 14 h 14"/>
                <a:gd name="T6" fmla="*/ 21 w 45"/>
                <a:gd name="T7" fmla="*/ 13 h 14"/>
                <a:gd name="T8" fmla="*/ 5 w 45"/>
                <a:gd name="T9" fmla="*/ 6 h 14"/>
                <a:gd name="T10" fmla="*/ 3 w 45"/>
                <a:gd name="T11" fmla="*/ 4 h 14"/>
                <a:gd name="T12" fmla="*/ 1 w 45"/>
                <a:gd name="T13" fmla="*/ 2 h 14"/>
                <a:gd name="T14" fmla="*/ 0 w 45"/>
                <a:gd name="T15" fmla="*/ 0 h 14"/>
                <a:gd name="T16" fmla="*/ 2 w 45"/>
                <a:gd name="T17" fmla="*/ 0 h 14"/>
                <a:gd name="T18" fmla="*/ 5 w 45"/>
                <a:gd name="T19" fmla="*/ 1 h 14"/>
                <a:gd name="T20" fmla="*/ 8 w 45"/>
                <a:gd name="T21" fmla="*/ 1 h 14"/>
                <a:gd name="T22" fmla="*/ 23 w 45"/>
                <a:gd name="T23" fmla="*/ 3 h 14"/>
                <a:gd name="T24" fmla="*/ 38 w 45"/>
                <a:gd name="T25" fmla="*/ 8 h 14"/>
                <a:gd name="T26" fmla="*/ 43 w 45"/>
                <a:gd name="T27" fmla="*/ 10 h 14"/>
                <a:gd name="T28" fmla="*/ 45 w 45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45" y="12"/>
                  </a:moveTo>
                  <a:cubicBezTo>
                    <a:pt x="45" y="12"/>
                    <a:pt x="44" y="12"/>
                    <a:pt x="43" y="12"/>
                  </a:cubicBezTo>
                  <a:cubicBezTo>
                    <a:pt x="42" y="13"/>
                    <a:pt x="40" y="13"/>
                    <a:pt x="37" y="14"/>
                  </a:cubicBezTo>
                  <a:cubicBezTo>
                    <a:pt x="33" y="14"/>
                    <a:pt x="27" y="14"/>
                    <a:pt x="21" y="13"/>
                  </a:cubicBezTo>
                  <a:cubicBezTo>
                    <a:pt x="15" y="11"/>
                    <a:pt x="9" y="9"/>
                    <a:pt x="5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1"/>
                    <a:pt x="7" y="1"/>
                    <a:pt x="8" y="1"/>
                  </a:cubicBezTo>
                  <a:cubicBezTo>
                    <a:pt x="12" y="1"/>
                    <a:pt x="17" y="2"/>
                    <a:pt x="23" y="3"/>
                  </a:cubicBezTo>
                  <a:cubicBezTo>
                    <a:pt x="29" y="5"/>
                    <a:pt x="34" y="6"/>
                    <a:pt x="38" y="8"/>
                  </a:cubicBezTo>
                  <a:cubicBezTo>
                    <a:pt x="40" y="9"/>
                    <a:pt x="42" y="10"/>
                    <a:pt x="43" y="10"/>
                  </a:cubicBezTo>
                  <a:cubicBezTo>
                    <a:pt x="44" y="11"/>
                    <a:pt x="45" y="12"/>
                    <a:pt x="45" y="1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247"/>
            <p:cNvSpPr/>
            <p:nvPr/>
          </p:nvSpPr>
          <p:spPr bwMode="auto">
            <a:xfrm>
              <a:off x="3495676" y="879476"/>
              <a:ext cx="107950" cy="55563"/>
            </a:xfrm>
            <a:custGeom>
              <a:avLst/>
              <a:gdLst>
                <a:gd name="T0" fmla="*/ 47 w 47"/>
                <a:gd name="T1" fmla="*/ 24 h 24"/>
                <a:gd name="T2" fmla="*/ 45 w 47"/>
                <a:gd name="T3" fmla="*/ 24 h 24"/>
                <a:gd name="T4" fmla="*/ 39 w 47"/>
                <a:gd name="T5" fmla="*/ 24 h 24"/>
                <a:gd name="T6" fmla="*/ 21 w 47"/>
                <a:gd name="T7" fmla="*/ 18 h 24"/>
                <a:gd name="T8" fmla="*/ 12 w 47"/>
                <a:gd name="T9" fmla="*/ 13 h 24"/>
                <a:gd name="T10" fmla="*/ 5 w 47"/>
                <a:gd name="T11" fmla="*/ 8 h 24"/>
                <a:gd name="T12" fmla="*/ 1 w 47"/>
                <a:gd name="T13" fmla="*/ 3 h 24"/>
                <a:gd name="T14" fmla="*/ 0 w 47"/>
                <a:gd name="T15" fmla="*/ 0 h 24"/>
                <a:gd name="T16" fmla="*/ 2 w 47"/>
                <a:gd name="T17" fmla="*/ 1 h 24"/>
                <a:gd name="T18" fmla="*/ 5 w 47"/>
                <a:gd name="T19" fmla="*/ 2 h 24"/>
                <a:gd name="T20" fmla="*/ 8 w 47"/>
                <a:gd name="T21" fmla="*/ 3 h 24"/>
                <a:gd name="T22" fmla="*/ 25 w 47"/>
                <a:gd name="T23" fmla="*/ 10 h 24"/>
                <a:gd name="T24" fmla="*/ 41 w 47"/>
                <a:gd name="T25" fmla="*/ 18 h 24"/>
                <a:gd name="T26" fmla="*/ 45 w 47"/>
                <a:gd name="T27" fmla="*/ 22 h 24"/>
                <a:gd name="T28" fmla="*/ 47 w 47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4">
                  <a:moveTo>
                    <a:pt x="47" y="24"/>
                  </a:moveTo>
                  <a:cubicBezTo>
                    <a:pt x="47" y="24"/>
                    <a:pt x="46" y="24"/>
                    <a:pt x="45" y="24"/>
                  </a:cubicBezTo>
                  <a:cubicBezTo>
                    <a:pt x="43" y="24"/>
                    <a:pt x="41" y="24"/>
                    <a:pt x="39" y="24"/>
                  </a:cubicBezTo>
                  <a:cubicBezTo>
                    <a:pt x="33" y="23"/>
                    <a:pt x="27" y="21"/>
                    <a:pt x="21" y="18"/>
                  </a:cubicBezTo>
                  <a:cubicBezTo>
                    <a:pt x="18" y="17"/>
                    <a:pt x="15" y="15"/>
                    <a:pt x="12" y="13"/>
                  </a:cubicBezTo>
                  <a:cubicBezTo>
                    <a:pt x="9" y="12"/>
                    <a:pt x="7" y="10"/>
                    <a:pt x="5" y="8"/>
                  </a:cubicBezTo>
                  <a:cubicBezTo>
                    <a:pt x="3" y="6"/>
                    <a:pt x="2" y="4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ubicBezTo>
                    <a:pt x="3" y="1"/>
                    <a:pt x="4" y="2"/>
                    <a:pt x="5" y="2"/>
                  </a:cubicBezTo>
                  <a:cubicBezTo>
                    <a:pt x="6" y="2"/>
                    <a:pt x="7" y="3"/>
                    <a:pt x="8" y="3"/>
                  </a:cubicBezTo>
                  <a:cubicBezTo>
                    <a:pt x="13" y="5"/>
                    <a:pt x="19" y="7"/>
                    <a:pt x="25" y="10"/>
                  </a:cubicBezTo>
                  <a:cubicBezTo>
                    <a:pt x="31" y="12"/>
                    <a:pt x="36" y="16"/>
                    <a:pt x="41" y="18"/>
                  </a:cubicBezTo>
                  <a:cubicBezTo>
                    <a:pt x="43" y="20"/>
                    <a:pt x="44" y="21"/>
                    <a:pt x="45" y="22"/>
                  </a:cubicBezTo>
                  <a:cubicBezTo>
                    <a:pt x="47" y="23"/>
                    <a:pt x="47" y="24"/>
                    <a:pt x="47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248"/>
            <p:cNvSpPr/>
            <p:nvPr/>
          </p:nvSpPr>
          <p:spPr bwMode="auto">
            <a:xfrm>
              <a:off x="3532188" y="858839"/>
              <a:ext cx="79375" cy="61913"/>
            </a:xfrm>
            <a:custGeom>
              <a:avLst/>
              <a:gdLst>
                <a:gd name="T0" fmla="*/ 35 w 35"/>
                <a:gd name="T1" fmla="*/ 27 h 27"/>
                <a:gd name="T2" fmla="*/ 33 w 35"/>
                <a:gd name="T3" fmla="*/ 26 h 27"/>
                <a:gd name="T4" fmla="*/ 28 w 35"/>
                <a:gd name="T5" fmla="*/ 24 h 27"/>
                <a:gd name="T6" fmla="*/ 22 w 35"/>
                <a:gd name="T7" fmla="*/ 20 h 27"/>
                <a:gd name="T8" fmla="*/ 16 w 35"/>
                <a:gd name="T9" fmla="*/ 15 h 27"/>
                <a:gd name="T10" fmla="*/ 13 w 35"/>
                <a:gd name="T11" fmla="*/ 13 h 27"/>
                <a:gd name="T12" fmla="*/ 10 w 35"/>
                <a:gd name="T13" fmla="*/ 10 h 27"/>
                <a:gd name="T14" fmla="*/ 5 w 35"/>
                <a:gd name="T15" fmla="*/ 5 h 27"/>
                <a:gd name="T16" fmla="*/ 1 w 35"/>
                <a:gd name="T17" fmla="*/ 2 h 27"/>
                <a:gd name="T18" fmla="*/ 0 w 35"/>
                <a:gd name="T19" fmla="*/ 0 h 27"/>
                <a:gd name="T20" fmla="*/ 2 w 35"/>
                <a:gd name="T21" fmla="*/ 0 h 27"/>
                <a:gd name="T22" fmla="*/ 8 w 35"/>
                <a:gd name="T23" fmla="*/ 0 h 27"/>
                <a:gd name="T24" fmla="*/ 15 w 35"/>
                <a:gd name="T25" fmla="*/ 3 h 27"/>
                <a:gd name="T26" fmla="*/ 22 w 35"/>
                <a:gd name="T27" fmla="*/ 8 h 27"/>
                <a:gd name="T28" fmla="*/ 28 w 35"/>
                <a:gd name="T29" fmla="*/ 14 h 27"/>
                <a:gd name="T30" fmla="*/ 32 w 35"/>
                <a:gd name="T31" fmla="*/ 20 h 27"/>
                <a:gd name="T32" fmla="*/ 34 w 35"/>
                <a:gd name="T33" fmla="*/ 25 h 27"/>
                <a:gd name="T34" fmla="*/ 35 w 35"/>
                <a:gd name="T3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35" y="27"/>
                  </a:moveTo>
                  <a:cubicBezTo>
                    <a:pt x="35" y="27"/>
                    <a:pt x="34" y="27"/>
                    <a:pt x="33" y="26"/>
                  </a:cubicBezTo>
                  <a:cubicBezTo>
                    <a:pt x="31" y="26"/>
                    <a:pt x="30" y="25"/>
                    <a:pt x="28" y="24"/>
                  </a:cubicBezTo>
                  <a:cubicBezTo>
                    <a:pt x="26" y="23"/>
                    <a:pt x="24" y="22"/>
                    <a:pt x="22" y="20"/>
                  </a:cubicBezTo>
                  <a:cubicBezTo>
                    <a:pt x="20" y="19"/>
                    <a:pt x="18" y="17"/>
                    <a:pt x="16" y="15"/>
                  </a:cubicBezTo>
                  <a:cubicBezTo>
                    <a:pt x="15" y="14"/>
                    <a:pt x="14" y="14"/>
                    <a:pt x="13" y="13"/>
                  </a:cubicBezTo>
                  <a:cubicBezTo>
                    <a:pt x="12" y="12"/>
                    <a:pt x="11" y="11"/>
                    <a:pt x="10" y="10"/>
                  </a:cubicBezTo>
                  <a:cubicBezTo>
                    <a:pt x="8" y="9"/>
                    <a:pt x="6" y="7"/>
                    <a:pt x="5" y="5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0" y="1"/>
                    <a:pt x="12" y="2"/>
                    <a:pt x="15" y="3"/>
                  </a:cubicBezTo>
                  <a:cubicBezTo>
                    <a:pt x="17" y="5"/>
                    <a:pt x="19" y="6"/>
                    <a:pt x="22" y="8"/>
                  </a:cubicBezTo>
                  <a:cubicBezTo>
                    <a:pt x="24" y="10"/>
                    <a:pt x="26" y="12"/>
                    <a:pt x="28" y="14"/>
                  </a:cubicBezTo>
                  <a:cubicBezTo>
                    <a:pt x="29" y="16"/>
                    <a:pt x="31" y="18"/>
                    <a:pt x="32" y="20"/>
                  </a:cubicBezTo>
                  <a:cubicBezTo>
                    <a:pt x="33" y="22"/>
                    <a:pt x="34" y="24"/>
                    <a:pt x="34" y="25"/>
                  </a:cubicBezTo>
                  <a:cubicBezTo>
                    <a:pt x="34" y="26"/>
                    <a:pt x="35" y="27"/>
                    <a:pt x="35" y="2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249"/>
            <p:cNvSpPr/>
            <p:nvPr/>
          </p:nvSpPr>
          <p:spPr bwMode="auto">
            <a:xfrm>
              <a:off x="3482976" y="723901"/>
              <a:ext cx="287338" cy="211138"/>
            </a:xfrm>
            <a:custGeom>
              <a:avLst/>
              <a:gdLst>
                <a:gd name="T0" fmla="*/ 56 w 125"/>
                <a:gd name="T1" fmla="*/ 92 h 92"/>
                <a:gd name="T2" fmla="*/ 39 w 125"/>
                <a:gd name="T3" fmla="*/ 15 h 92"/>
                <a:gd name="T4" fmla="*/ 82 w 125"/>
                <a:gd name="T5" fmla="*/ 92 h 92"/>
                <a:gd name="T6" fmla="*/ 56 w 125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2">
                  <a:moveTo>
                    <a:pt x="56" y="92"/>
                  </a:moveTo>
                  <a:cubicBezTo>
                    <a:pt x="56" y="92"/>
                    <a:pt x="0" y="27"/>
                    <a:pt x="39" y="15"/>
                  </a:cubicBezTo>
                  <a:cubicBezTo>
                    <a:pt x="92" y="0"/>
                    <a:pt x="125" y="20"/>
                    <a:pt x="82" y="92"/>
                  </a:cubicBezTo>
                  <a:lnTo>
                    <a:pt x="56" y="9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250"/>
            <p:cNvSpPr/>
            <p:nvPr/>
          </p:nvSpPr>
          <p:spPr bwMode="auto">
            <a:xfrm>
              <a:off x="3589338" y="815976"/>
              <a:ext cx="34925" cy="101600"/>
            </a:xfrm>
            <a:custGeom>
              <a:avLst/>
              <a:gdLst>
                <a:gd name="T0" fmla="*/ 15 w 15"/>
                <a:gd name="T1" fmla="*/ 44 h 44"/>
                <a:gd name="T2" fmla="*/ 14 w 15"/>
                <a:gd name="T3" fmla="*/ 43 h 44"/>
                <a:gd name="T4" fmla="*/ 10 w 15"/>
                <a:gd name="T5" fmla="*/ 39 h 44"/>
                <a:gd name="T6" fmla="*/ 2 w 15"/>
                <a:gd name="T7" fmla="*/ 24 h 44"/>
                <a:gd name="T8" fmla="*/ 0 w 15"/>
                <a:gd name="T9" fmla="*/ 7 h 44"/>
                <a:gd name="T10" fmla="*/ 1 w 15"/>
                <a:gd name="T11" fmla="*/ 4 h 44"/>
                <a:gd name="T12" fmla="*/ 2 w 15"/>
                <a:gd name="T13" fmla="*/ 2 h 44"/>
                <a:gd name="T14" fmla="*/ 3 w 15"/>
                <a:gd name="T15" fmla="*/ 0 h 44"/>
                <a:gd name="T16" fmla="*/ 4 w 15"/>
                <a:gd name="T17" fmla="*/ 2 h 44"/>
                <a:gd name="T18" fmla="*/ 5 w 15"/>
                <a:gd name="T19" fmla="*/ 4 h 44"/>
                <a:gd name="T20" fmla="*/ 6 w 15"/>
                <a:gd name="T21" fmla="*/ 7 h 44"/>
                <a:gd name="T22" fmla="*/ 11 w 15"/>
                <a:gd name="T23" fmla="*/ 21 h 44"/>
                <a:gd name="T24" fmla="*/ 15 w 15"/>
                <a:gd name="T25" fmla="*/ 37 h 44"/>
                <a:gd name="T26" fmla="*/ 15 w 15"/>
                <a:gd name="T27" fmla="*/ 42 h 44"/>
                <a:gd name="T28" fmla="*/ 15 w 15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4">
                  <a:moveTo>
                    <a:pt x="15" y="44"/>
                  </a:moveTo>
                  <a:cubicBezTo>
                    <a:pt x="15" y="44"/>
                    <a:pt x="15" y="44"/>
                    <a:pt x="14" y="43"/>
                  </a:cubicBezTo>
                  <a:cubicBezTo>
                    <a:pt x="13" y="42"/>
                    <a:pt x="11" y="40"/>
                    <a:pt x="10" y="39"/>
                  </a:cubicBezTo>
                  <a:cubicBezTo>
                    <a:pt x="7" y="35"/>
                    <a:pt x="4" y="30"/>
                    <a:pt x="2" y="24"/>
                  </a:cubicBezTo>
                  <a:cubicBezTo>
                    <a:pt x="0" y="18"/>
                    <a:pt x="0" y="12"/>
                    <a:pt x="0" y="7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4" y="2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7" y="10"/>
                    <a:pt x="10" y="16"/>
                    <a:pt x="11" y="21"/>
                  </a:cubicBezTo>
                  <a:cubicBezTo>
                    <a:pt x="13" y="26"/>
                    <a:pt x="14" y="32"/>
                    <a:pt x="15" y="37"/>
                  </a:cubicBezTo>
                  <a:cubicBezTo>
                    <a:pt x="15" y="39"/>
                    <a:pt x="15" y="41"/>
                    <a:pt x="15" y="42"/>
                  </a:cubicBezTo>
                  <a:cubicBezTo>
                    <a:pt x="15" y="43"/>
                    <a:pt x="15" y="44"/>
                    <a:pt x="15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251"/>
            <p:cNvSpPr/>
            <p:nvPr/>
          </p:nvSpPr>
          <p:spPr bwMode="auto">
            <a:xfrm>
              <a:off x="3619501" y="792164"/>
              <a:ext cx="25400" cy="122238"/>
            </a:xfrm>
            <a:custGeom>
              <a:avLst/>
              <a:gdLst>
                <a:gd name="T0" fmla="*/ 9 w 11"/>
                <a:gd name="T1" fmla="*/ 53 h 53"/>
                <a:gd name="T2" fmla="*/ 8 w 11"/>
                <a:gd name="T3" fmla="*/ 51 h 53"/>
                <a:gd name="T4" fmla="*/ 5 w 11"/>
                <a:gd name="T5" fmla="*/ 45 h 53"/>
                <a:gd name="T6" fmla="*/ 1 w 11"/>
                <a:gd name="T7" fmla="*/ 27 h 53"/>
                <a:gd name="T8" fmla="*/ 1 w 11"/>
                <a:gd name="T9" fmla="*/ 17 h 53"/>
                <a:gd name="T10" fmla="*/ 2 w 11"/>
                <a:gd name="T11" fmla="*/ 8 h 53"/>
                <a:gd name="T12" fmla="*/ 4 w 11"/>
                <a:gd name="T13" fmla="*/ 2 h 53"/>
                <a:gd name="T14" fmla="*/ 6 w 11"/>
                <a:gd name="T15" fmla="*/ 0 h 53"/>
                <a:gd name="T16" fmla="*/ 6 w 11"/>
                <a:gd name="T17" fmla="*/ 3 h 53"/>
                <a:gd name="T18" fmla="*/ 7 w 11"/>
                <a:gd name="T19" fmla="*/ 5 h 53"/>
                <a:gd name="T20" fmla="*/ 7 w 11"/>
                <a:gd name="T21" fmla="*/ 8 h 53"/>
                <a:gd name="T22" fmla="*/ 10 w 11"/>
                <a:gd name="T23" fmla="*/ 26 h 53"/>
                <a:gd name="T24" fmla="*/ 11 w 11"/>
                <a:gd name="T25" fmla="*/ 44 h 53"/>
                <a:gd name="T26" fmla="*/ 10 w 11"/>
                <a:gd name="T27" fmla="*/ 50 h 53"/>
                <a:gd name="T28" fmla="*/ 9 w 11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53">
                  <a:moveTo>
                    <a:pt x="9" y="53"/>
                  </a:moveTo>
                  <a:cubicBezTo>
                    <a:pt x="9" y="53"/>
                    <a:pt x="9" y="52"/>
                    <a:pt x="8" y="51"/>
                  </a:cubicBezTo>
                  <a:cubicBezTo>
                    <a:pt x="7" y="49"/>
                    <a:pt x="6" y="47"/>
                    <a:pt x="5" y="45"/>
                  </a:cubicBezTo>
                  <a:cubicBezTo>
                    <a:pt x="3" y="40"/>
                    <a:pt x="1" y="34"/>
                    <a:pt x="1" y="27"/>
                  </a:cubicBezTo>
                  <a:cubicBezTo>
                    <a:pt x="0" y="24"/>
                    <a:pt x="0" y="20"/>
                    <a:pt x="1" y="17"/>
                  </a:cubicBezTo>
                  <a:cubicBezTo>
                    <a:pt x="1" y="14"/>
                    <a:pt x="1" y="11"/>
                    <a:pt x="2" y="8"/>
                  </a:cubicBezTo>
                  <a:cubicBezTo>
                    <a:pt x="3" y="6"/>
                    <a:pt x="4" y="4"/>
                    <a:pt x="4" y="2"/>
                  </a:cubicBezTo>
                  <a:cubicBezTo>
                    <a:pt x="5" y="1"/>
                    <a:pt x="6" y="0"/>
                    <a:pt x="6" y="0"/>
                  </a:cubicBezTo>
                  <a:cubicBezTo>
                    <a:pt x="6" y="0"/>
                    <a:pt x="6" y="1"/>
                    <a:pt x="6" y="3"/>
                  </a:cubicBezTo>
                  <a:cubicBezTo>
                    <a:pt x="6" y="3"/>
                    <a:pt x="7" y="4"/>
                    <a:pt x="7" y="5"/>
                  </a:cubicBezTo>
                  <a:cubicBezTo>
                    <a:pt x="7" y="6"/>
                    <a:pt x="7" y="7"/>
                    <a:pt x="7" y="8"/>
                  </a:cubicBezTo>
                  <a:cubicBezTo>
                    <a:pt x="8" y="13"/>
                    <a:pt x="10" y="20"/>
                    <a:pt x="10" y="26"/>
                  </a:cubicBezTo>
                  <a:cubicBezTo>
                    <a:pt x="11" y="33"/>
                    <a:pt x="11" y="39"/>
                    <a:pt x="11" y="44"/>
                  </a:cubicBezTo>
                  <a:cubicBezTo>
                    <a:pt x="10" y="47"/>
                    <a:pt x="10" y="49"/>
                    <a:pt x="10" y="50"/>
                  </a:cubicBezTo>
                  <a:cubicBezTo>
                    <a:pt x="9" y="52"/>
                    <a:pt x="9" y="53"/>
                    <a:pt x="9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252"/>
            <p:cNvSpPr/>
            <p:nvPr/>
          </p:nvSpPr>
          <p:spPr bwMode="auto">
            <a:xfrm>
              <a:off x="3652838" y="812801"/>
              <a:ext cx="28575" cy="101600"/>
            </a:xfrm>
            <a:custGeom>
              <a:avLst/>
              <a:gdLst>
                <a:gd name="T0" fmla="*/ 1 w 12"/>
                <a:gd name="T1" fmla="*/ 44 h 44"/>
                <a:gd name="T2" fmla="*/ 1 w 12"/>
                <a:gd name="T3" fmla="*/ 42 h 44"/>
                <a:gd name="T4" fmla="*/ 0 w 12"/>
                <a:gd name="T5" fmla="*/ 36 h 44"/>
                <a:gd name="T6" fmla="*/ 1 w 12"/>
                <a:gd name="T7" fmla="*/ 29 h 44"/>
                <a:gd name="T8" fmla="*/ 2 w 12"/>
                <a:gd name="T9" fmla="*/ 21 h 44"/>
                <a:gd name="T10" fmla="*/ 2 w 12"/>
                <a:gd name="T11" fmla="*/ 18 h 44"/>
                <a:gd name="T12" fmla="*/ 3 w 12"/>
                <a:gd name="T13" fmla="*/ 14 h 44"/>
                <a:gd name="T14" fmla="*/ 5 w 12"/>
                <a:gd name="T15" fmla="*/ 7 h 44"/>
                <a:gd name="T16" fmla="*/ 6 w 12"/>
                <a:gd name="T17" fmla="*/ 2 h 44"/>
                <a:gd name="T18" fmla="*/ 7 w 12"/>
                <a:gd name="T19" fmla="*/ 0 h 44"/>
                <a:gd name="T20" fmla="*/ 8 w 12"/>
                <a:gd name="T21" fmla="*/ 2 h 44"/>
                <a:gd name="T22" fmla="*/ 10 w 12"/>
                <a:gd name="T23" fmla="*/ 7 h 44"/>
                <a:gd name="T24" fmla="*/ 12 w 12"/>
                <a:gd name="T25" fmla="*/ 14 h 44"/>
                <a:gd name="T26" fmla="*/ 11 w 12"/>
                <a:gd name="T27" fmla="*/ 23 h 44"/>
                <a:gd name="T28" fmla="*/ 9 w 12"/>
                <a:gd name="T29" fmla="*/ 31 h 44"/>
                <a:gd name="T30" fmla="*/ 6 w 12"/>
                <a:gd name="T31" fmla="*/ 38 h 44"/>
                <a:gd name="T32" fmla="*/ 2 w 12"/>
                <a:gd name="T33" fmla="*/ 42 h 44"/>
                <a:gd name="T34" fmla="*/ 1 w 12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4">
                  <a:moveTo>
                    <a:pt x="1" y="44"/>
                  </a:moveTo>
                  <a:cubicBezTo>
                    <a:pt x="1" y="44"/>
                    <a:pt x="1" y="43"/>
                    <a:pt x="1" y="42"/>
                  </a:cubicBezTo>
                  <a:cubicBezTo>
                    <a:pt x="0" y="40"/>
                    <a:pt x="0" y="39"/>
                    <a:pt x="0" y="36"/>
                  </a:cubicBezTo>
                  <a:cubicBezTo>
                    <a:pt x="0" y="34"/>
                    <a:pt x="0" y="32"/>
                    <a:pt x="1" y="29"/>
                  </a:cubicBezTo>
                  <a:cubicBezTo>
                    <a:pt x="1" y="27"/>
                    <a:pt x="1" y="24"/>
                    <a:pt x="2" y="21"/>
                  </a:cubicBezTo>
                  <a:cubicBezTo>
                    <a:pt x="2" y="20"/>
                    <a:pt x="2" y="19"/>
                    <a:pt x="2" y="18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1"/>
                    <a:pt x="4" y="9"/>
                    <a:pt x="5" y="7"/>
                  </a:cubicBezTo>
                  <a:cubicBezTo>
                    <a:pt x="5" y="5"/>
                    <a:pt x="6" y="3"/>
                    <a:pt x="6" y="2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1"/>
                    <a:pt x="8" y="2"/>
                  </a:cubicBezTo>
                  <a:cubicBezTo>
                    <a:pt x="9" y="3"/>
                    <a:pt x="10" y="5"/>
                    <a:pt x="10" y="7"/>
                  </a:cubicBezTo>
                  <a:cubicBezTo>
                    <a:pt x="11" y="9"/>
                    <a:pt x="11" y="12"/>
                    <a:pt x="12" y="14"/>
                  </a:cubicBezTo>
                  <a:cubicBezTo>
                    <a:pt x="12" y="17"/>
                    <a:pt x="11" y="20"/>
                    <a:pt x="11" y="23"/>
                  </a:cubicBezTo>
                  <a:cubicBezTo>
                    <a:pt x="10" y="26"/>
                    <a:pt x="10" y="29"/>
                    <a:pt x="9" y="31"/>
                  </a:cubicBezTo>
                  <a:cubicBezTo>
                    <a:pt x="8" y="34"/>
                    <a:pt x="7" y="36"/>
                    <a:pt x="6" y="38"/>
                  </a:cubicBezTo>
                  <a:cubicBezTo>
                    <a:pt x="4" y="40"/>
                    <a:pt x="3" y="41"/>
                    <a:pt x="2" y="42"/>
                  </a:cubicBezTo>
                  <a:cubicBezTo>
                    <a:pt x="2" y="43"/>
                    <a:pt x="1" y="44"/>
                    <a:pt x="1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253"/>
            <p:cNvSpPr/>
            <p:nvPr/>
          </p:nvSpPr>
          <p:spPr bwMode="auto">
            <a:xfrm>
              <a:off x="3644901" y="735014"/>
              <a:ext cx="223838" cy="239713"/>
            </a:xfrm>
            <a:custGeom>
              <a:avLst/>
              <a:gdLst>
                <a:gd name="T0" fmla="*/ 0 w 98"/>
                <a:gd name="T1" fmla="*/ 81 h 104"/>
                <a:gd name="T2" fmla="*/ 58 w 98"/>
                <a:gd name="T3" fmla="*/ 28 h 104"/>
                <a:gd name="T4" fmla="*/ 13 w 98"/>
                <a:gd name="T5" fmla="*/ 104 h 104"/>
                <a:gd name="T6" fmla="*/ 0 w 98"/>
                <a:gd name="T7" fmla="*/ 8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4">
                  <a:moveTo>
                    <a:pt x="0" y="81"/>
                  </a:moveTo>
                  <a:cubicBezTo>
                    <a:pt x="0" y="81"/>
                    <a:pt x="28" y="0"/>
                    <a:pt x="58" y="28"/>
                  </a:cubicBezTo>
                  <a:cubicBezTo>
                    <a:pt x="98" y="66"/>
                    <a:pt x="97" y="104"/>
                    <a:pt x="13" y="104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254"/>
            <p:cNvSpPr/>
            <p:nvPr/>
          </p:nvSpPr>
          <p:spPr bwMode="auto">
            <a:xfrm>
              <a:off x="3665538" y="846139"/>
              <a:ext cx="74613" cy="77788"/>
            </a:xfrm>
            <a:custGeom>
              <a:avLst/>
              <a:gdLst>
                <a:gd name="T0" fmla="*/ 0 w 33"/>
                <a:gd name="T1" fmla="*/ 34 h 34"/>
                <a:gd name="T2" fmla="*/ 1 w 33"/>
                <a:gd name="T3" fmla="*/ 32 h 34"/>
                <a:gd name="T4" fmla="*/ 3 w 33"/>
                <a:gd name="T5" fmla="*/ 26 h 34"/>
                <a:gd name="T6" fmla="*/ 11 w 33"/>
                <a:gd name="T7" fmla="*/ 12 h 34"/>
                <a:gd name="T8" fmla="*/ 25 w 33"/>
                <a:gd name="T9" fmla="*/ 2 h 34"/>
                <a:gd name="T10" fmla="*/ 28 w 33"/>
                <a:gd name="T11" fmla="*/ 1 h 34"/>
                <a:gd name="T12" fmla="*/ 30 w 33"/>
                <a:gd name="T13" fmla="*/ 0 h 34"/>
                <a:gd name="T14" fmla="*/ 33 w 33"/>
                <a:gd name="T15" fmla="*/ 0 h 34"/>
                <a:gd name="T16" fmla="*/ 31 w 33"/>
                <a:gd name="T17" fmla="*/ 2 h 34"/>
                <a:gd name="T18" fmla="*/ 30 w 33"/>
                <a:gd name="T19" fmla="*/ 4 h 34"/>
                <a:gd name="T20" fmla="*/ 28 w 33"/>
                <a:gd name="T21" fmla="*/ 6 h 34"/>
                <a:gd name="T22" fmla="*/ 18 w 33"/>
                <a:gd name="T23" fmla="*/ 19 h 34"/>
                <a:gd name="T24" fmla="*/ 7 w 33"/>
                <a:gd name="T25" fmla="*/ 30 h 34"/>
                <a:gd name="T26" fmla="*/ 2 w 33"/>
                <a:gd name="T27" fmla="*/ 33 h 34"/>
                <a:gd name="T28" fmla="*/ 0 w 33"/>
                <a:gd name="T2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4">
                  <a:moveTo>
                    <a:pt x="0" y="34"/>
                  </a:moveTo>
                  <a:cubicBezTo>
                    <a:pt x="0" y="34"/>
                    <a:pt x="0" y="33"/>
                    <a:pt x="1" y="32"/>
                  </a:cubicBezTo>
                  <a:cubicBezTo>
                    <a:pt x="1" y="30"/>
                    <a:pt x="2" y="28"/>
                    <a:pt x="3" y="26"/>
                  </a:cubicBezTo>
                  <a:cubicBezTo>
                    <a:pt x="4" y="22"/>
                    <a:pt x="7" y="17"/>
                    <a:pt x="11" y="12"/>
                  </a:cubicBezTo>
                  <a:cubicBezTo>
                    <a:pt x="15" y="8"/>
                    <a:pt x="20" y="4"/>
                    <a:pt x="25" y="2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1"/>
                    <a:pt x="30" y="0"/>
                    <a:pt x="30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31" y="3"/>
                    <a:pt x="30" y="3"/>
                    <a:pt x="30" y="4"/>
                  </a:cubicBezTo>
                  <a:cubicBezTo>
                    <a:pt x="29" y="5"/>
                    <a:pt x="29" y="5"/>
                    <a:pt x="28" y="6"/>
                  </a:cubicBezTo>
                  <a:cubicBezTo>
                    <a:pt x="26" y="10"/>
                    <a:pt x="22" y="14"/>
                    <a:pt x="18" y="19"/>
                  </a:cubicBezTo>
                  <a:cubicBezTo>
                    <a:pt x="15" y="23"/>
                    <a:pt x="11" y="27"/>
                    <a:pt x="7" y="30"/>
                  </a:cubicBezTo>
                  <a:cubicBezTo>
                    <a:pt x="5" y="31"/>
                    <a:pt x="4" y="32"/>
                    <a:pt x="2" y="33"/>
                  </a:cubicBezTo>
                  <a:cubicBezTo>
                    <a:pt x="1" y="33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255"/>
            <p:cNvSpPr/>
            <p:nvPr/>
          </p:nvSpPr>
          <p:spPr bwMode="auto">
            <a:xfrm>
              <a:off x="3676651" y="866776"/>
              <a:ext cx="101600" cy="68263"/>
            </a:xfrm>
            <a:custGeom>
              <a:avLst/>
              <a:gdLst>
                <a:gd name="T0" fmla="*/ 0 w 44"/>
                <a:gd name="T1" fmla="*/ 30 h 30"/>
                <a:gd name="T2" fmla="*/ 1 w 44"/>
                <a:gd name="T3" fmla="*/ 28 h 30"/>
                <a:gd name="T4" fmla="*/ 5 w 44"/>
                <a:gd name="T5" fmla="*/ 23 h 30"/>
                <a:gd name="T6" fmla="*/ 18 w 44"/>
                <a:gd name="T7" fmla="*/ 10 h 30"/>
                <a:gd name="T8" fmla="*/ 27 w 44"/>
                <a:gd name="T9" fmla="*/ 4 h 30"/>
                <a:gd name="T10" fmla="*/ 35 w 44"/>
                <a:gd name="T11" fmla="*/ 1 h 30"/>
                <a:gd name="T12" fmla="*/ 41 w 44"/>
                <a:gd name="T13" fmla="*/ 0 h 30"/>
                <a:gd name="T14" fmla="*/ 44 w 44"/>
                <a:gd name="T15" fmla="*/ 1 h 30"/>
                <a:gd name="T16" fmla="*/ 42 w 44"/>
                <a:gd name="T17" fmla="*/ 2 h 30"/>
                <a:gd name="T18" fmla="*/ 40 w 44"/>
                <a:gd name="T19" fmla="*/ 4 h 30"/>
                <a:gd name="T20" fmla="*/ 38 w 44"/>
                <a:gd name="T21" fmla="*/ 6 h 30"/>
                <a:gd name="T22" fmla="*/ 24 w 44"/>
                <a:gd name="T23" fmla="*/ 17 h 30"/>
                <a:gd name="T24" fmla="*/ 8 w 44"/>
                <a:gd name="T25" fmla="*/ 27 h 30"/>
                <a:gd name="T26" fmla="*/ 2 w 44"/>
                <a:gd name="T27" fmla="*/ 29 h 30"/>
                <a:gd name="T28" fmla="*/ 0 w 44"/>
                <a:gd name="T2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0" y="30"/>
                  </a:moveTo>
                  <a:cubicBezTo>
                    <a:pt x="0" y="30"/>
                    <a:pt x="0" y="29"/>
                    <a:pt x="1" y="28"/>
                  </a:cubicBezTo>
                  <a:cubicBezTo>
                    <a:pt x="2" y="26"/>
                    <a:pt x="3" y="25"/>
                    <a:pt x="5" y="23"/>
                  </a:cubicBezTo>
                  <a:cubicBezTo>
                    <a:pt x="8" y="18"/>
                    <a:pt x="13" y="14"/>
                    <a:pt x="18" y="10"/>
                  </a:cubicBezTo>
                  <a:cubicBezTo>
                    <a:pt x="21" y="8"/>
                    <a:pt x="24" y="6"/>
                    <a:pt x="27" y="4"/>
                  </a:cubicBezTo>
                  <a:cubicBezTo>
                    <a:pt x="30" y="3"/>
                    <a:pt x="32" y="2"/>
                    <a:pt x="35" y="1"/>
                  </a:cubicBezTo>
                  <a:cubicBezTo>
                    <a:pt x="38" y="0"/>
                    <a:pt x="40" y="0"/>
                    <a:pt x="41" y="0"/>
                  </a:cubicBezTo>
                  <a:cubicBezTo>
                    <a:pt x="43" y="0"/>
                    <a:pt x="44" y="1"/>
                    <a:pt x="44" y="1"/>
                  </a:cubicBezTo>
                  <a:cubicBezTo>
                    <a:pt x="44" y="1"/>
                    <a:pt x="43" y="1"/>
                    <a:pt x="42" y="2"/>
                  </a:cubicBezTo>
                  <a:cubicBezTo>
                    <a:pt x="41" y="2"/>
                    <a:pt x="41" y="3"/>
                    <a:pt x="40" y="4"/>
                  </a:cubicBezTo>
                  <a:cubicBezTo>
                    <a:pt x="39" y="4"/>
                    <a:pt x="38" y="5"/>
                    <a:pt x="38" y="6"/>
                  </a:cubicBezTo>
                  <a:cubicBezTo>
                    <a:pt x="34" y="9"/>
                    <a:pt x="29" y="14"/>
                    <a:pt x="24" y="17"/>
                  </a:cubicBezTo>
                  <a:cubicBezTo>
                    <a:pt x="19" y="21"/>
                    <a:pt x="13" y="25"/>
                    <a:pt x="8" y="27"/>
                  </a:cubicBezTo>
                  <a:cubicBezTo>
                    <a:pt x="6" y="28"/>
                    <a:pt x="4" y="29"/>
                    <a:pt x="2" y="29"/>
                  </a:cubicBezTo>
                  <a:cubicBezTo>
                    <a:pt x="1" y="30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256"/>
            <p:cNvSpPr/>
            <p:nvPr/>
          </p:nvSpPr>
          <p:spPr bwMode="auto">
            <a:xfrm>
              <a:off x="3686176" y="909639"/>
              <a:ext cx="92075" cy="41275"/>
            </a:xfrm>
            <a:custGeom>
              <a:avLst/>
              <a:gdLst>
                <a:gd name="T0" fmla="*/ 0 w 40"/>
                <a:gd name="T1" fmla="*/ 17 h 18"/>
                <a:gd name="T2" fmla="*/ 1 w 40"/>
                <a:gd name="T3" fmla="*/ 15 h 18"/>
                <a:gd name="T4" fmla="*/ 6 w 40"/>
                <a:gd name="T5" fmla="*/ 12 h 18"/>
                <a:gd name="T6" fmla="*/ 12 w 40"/>
                <a:gd name="T7" fmla="*/ 9 h 18"/>
                <a:gd name="T8" fmla="*/ 19 w 40"/>
                <a:gd name="T9" fmla="*/ 6 h 18"/>
                <a:gd name="T10" fmla="*/ 23 w 40"/>
                <a:gd name="T11" fmla="*/ 5 h 18"/>
                <a:gd name="T12" fmla="*/ 27 w 40"/>
                <a:gd name="T13" fmla="*/ 3 h 18"/>
                <a:gd name="T14" fmla="*/ 33 w 40"/>
                <a:gd name="T15" fmla="*/ 1 h 18"/>
                <a:gd name="T16" fmla="*/ 38 w 40"/>
                <a:gd name="T17" fmla="*/ 0 h 18"/>
                <a:gd name="T18" fmla="*/ 40 w 40"/>
                <a:gd name="T19" fmla="*/ 0 h 18"/>
                <a:gd name="T20" fmla="*/ 39 w 40"/>
                <a:gd name="T21" fmla="*/ 2 h 18"/>
                <a:gd name="T22" fmla="*/ 36 w 40"/>
                <a:gd name="T23" fmla="*/ 6 h 18"/>
                <a:gd name="T24" fmla="*/ 30 w 40"/>
                <a:gd name="T25" fmla="*/ 11 h 18"/>
                <a:gd name="T26" fmla="*/ 23 w 40"/>
                <a:gd name="T27" fmla="*/ 15 h 18"/>
                <a:gd name="T28" fmla="*/ 14 w 40"/>
                <a:gd name="T29" fmla="*/ 17 h 18"/>
                <a:gd name="T30" fmla="*/ 7 w 40"/>
                <a:gd name="T31" fmla="*/ 18 h 18"/>
                <a:gd name="T32" fmla="*/ 2 w 40"/>
                <a:gd name="T33" fmla="*/ 17 h 18"/>
                <a:gd name="T34" fmla="*/ 0 w 40"/>
                <a:gd name="T3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8">
                  <a:moveTo>
                    <a:pt x="0" y="17"/>
                  </a:moveTo>
                  <a:cubicBezTo>
                    <a:pt x="0" y="17"/>
                    <a:pt x="0" y="16"/>
                    <a:pt x="1" y="15"/>
                  </a:cubicBezTo>
                  <a:cubicBezTo>
                    <a:pt x="2" y="15"/>
                    <a:pt x="4" y="14"/>
                    <a:pt x="6" y="12"/>
                  </a:cubicBezTo>
                  <a:cubicBezTo>
                    <a:pt x="7" y="11"/>
                    <a:pt x="10" y="10"/>
                    <a:pt x="12" y="9"/>
                  </a:cubicBezTo>
                  <a:cubicBezTo>
                    <a:pt x="14" y="8"/>
                    <a:pt x="17" y="7"/>
                    <a:pt x="19" y="6"/>
                  </a:cubicBezTo>
                  <a:cubicBezTo>
                    <a:pt x="20" y="6"/>
                    <a:pt x="22" y="5"/>
                    <a:pt x="23" y="5"/>
                  </a:cubicBezTo>
                  <a:cubicBezTo>
                    <a:pt x="24" y="4"/>
                    <a:pt x="25" y="4"/>
                    <a:pt x="27" y="3"/>
                  </a:cubicBezTo>
                  <a:cubicBezTo>
                    <a:pt x="29" y="3"/>
                    <a:pt x="31" y="2"/>
                    <a:pt x="33" y="1"/>
                  </a:cubicBezTo>
                  <a:cubicBezTo>
                    <a:pt x="35" y="1"/>
                    <a:pt x="37" y="0"/>
                    <a:pt x="3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1"/>
                    <a:pt x="39" y="2"/>
                  </a:cubicBezTo>
                  <a:cubicBezTo>
                    <a:pt x="39" y="3"/>
                    <a:pt x="38" y="4"/>
                    <a:pt x="36" y="6"/>
                  </a:cubicBezTo>
                  <a:cubicBezTo>
                    <a:pt x="35" y="8"/>
                    <a:pt x="33" y="9"/>
                    <a:pt x="30" y="11"/>
                  </a:cubicBezTo>
                  <a:cubicBezTo>
                    <a:pt x="28" y="12"/>
                    <a:pt x="25" y="14"/>
                    <a:pt x="23" y="15"/>
                  </a:cubicBezTo>
                  <a:cubicBezTo>
                    <a:pt x="20" y="16"/>
                    <a:pt x="17" y="17"/>
                    <a:pt x="14" y="17"/>
                  </a:cubicBezTo>
                  <a:cubicBezTo>
                    <a:pt x="12" y="18"/>
                    <a:pt x="9" y="18"/>
                    <a:pt x="7" y="18"/>
                  </a:cubicBezTo>
                  <a:cubicBezTo>
                    <a:pt x="5" y="18"/>
                    <a:pt x="3" y="17"/>
                    <a:pt x="2" y="17"/>
                  </a:cubicBezTo>
                  <a:cubicBezTo>
                    <a:pt x="0" y="17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257"/>
            <p:cNvSpPr/>
            <p:nvPr/>
          </p:nvSpPr>
          <p:spPr bwMode="auto">
            <a:xfrm>
              <a:off x="3641726" y="903289"/>
              <a:ext cx="225425" cy="257175"/>
            </a:xfrm>
            <a:custGeom>
              <a:avLst/>
              <a:gdLst>
                <a:gd name="T0" fmla="*/ 13 w 98"/>
                <a:gd name="T1" fmla="*/ 17 h 112"/>
                <a:gd name="T2" fmla="*/ 88 w 98"/>
                <a:gd name="T3" fmla="*/ 40 h 112"/>
                <a:gd name="T4" fmla="*/ 0 w 98"/>
                <a:gd name="T5" fmla="*/ 40 h 112"/>
                <a:gd name="T6" fmla="*/ 13 w 98"/>
                <a:gd name="T7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12">
                  <a:moveTo>
                    <a:pt x="13" y="17"/>
                  </a:moveTo>
                  <a:cubicBezTo>
                    <a:pt x="13" y="17"/>
                    <a:pt x="98" y="0"/>
                    <a:pt x="88" y="40"/>
                  </a:cubicBezTo>
                  <a:cubicBezTo>
                    <a:pt x="76" y="94"/>
                    <a:pt x="42" y="112"/>
                    <a:pt x="0" y="40"/>
                  </a:cubicBezTo>
                  <a:lnTo>
                    <a:pt x="13" y="1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258"/>
            <p:cNvSpPr/>
            <p:nvPr/>
          </p:nvSpPr>
          <p:spPr bwMode="auto">
            <a:xfrm>
              <a:off x="3681413" y="955676"/>
              <a:ext cx="104775" cy="31750"/>
            </a:xfrm>
            <a:custGeom>
              <a:avLst/>
              <a:gdLst>
                <a:gd name="T0" fmla="*/ 0 w 46"/>
                <a:gd name="T1" fmla="*/ 3 h 14"/>
                <a:gd name="T2" fmla="*/ 2 w 46"/>
                <a:gd name="T3" fmla="*/ 2 h 14"/>
                <a:gd name="T4" fmla="*/ 8 w 46"/>
                <a:gd name="T5" fmla="*/ 1 h 14"/>
                <a:gd name="T6" fmla="*/ 25 w 46"/>
                <a:gd name="T7" fmla="*/ 1 h 14"/>
                <a:gd name="T8" fmla="*/ 40 w 46"/>
                <a:gd name="T9" fmla="*/ 8 h 14"/>
                <a:gd name="T10" fmla="*/ 43 w 46"/>
                <a:gd name="T11" fmla="*/ 10 h 14"/>
                <a:gd name="T12" fmla="*/ 44 w 46"/>
                <a:gd name="T13" fmla="*/ 12 h 14"/>
                <a:gd name="T14" fmla="*/ 46 w 46"/>
                <a:gd name="T15" fmla="*/ 14 h 14"/>
                <a:gd name="T16" fmla="*/ 43 w 46"/>
                <a:gd name="T17" fmla="*/ 13 h 14"/>
                <a:gd name="T18" fmla="*/ 41 w 46"/>
                <a:gd name="T19" fmla="*/ 13 h 14"/>
                <a:gd name="T20" fmla="*/ 38 w 46"/>
                <a:gd name="T21" fmla="*/ 13 h 14"/>
                <a:gd name="T22" fmla="*/ 23 w 46"/>
                <a:gd name="T23" fmla="*/ 11 h 14"/>
                <a:gd name="T24" fmla="*/ 7 w 46"/>
                <a:gd name="T25" fmla="*/ 6 h 14"/>
                <a:gd name="T26" fmla="*/ 2 w 46"/>
                <a:gd name="T27" fmla="*/ 4 h 14"/>
                <a:gd name="T28" fmla="*/ 0 w 46"/>
                <a:gd name="T2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">
                  <a:moveTo>
                    <a:pt x="0" y="3"/>
                  </a:moveTo>
                  <a:cubicBezTo>
                    <a:pt x="0" y="3"/>
                    <a:pt x="1" y="2"/>
                    <a:pt x="2" y="2"/>
                  </a:cubicBezTo>
                  <a:cubicBezTo>
                    <a:pt x="4" y="1"/>
                    <a:pt x="6" y="1"/>
                    <a:pt x="8" y="1"/>
                  </a:cubicBezTo>
                  <a:cubicBezTo>
                    <a:pt x="13" y="0"/>
                    <a:pt x="19" y="0"/>
                    <a:pt x="25" y="1"/>
                  </a:cubicBezTo>
                  <a:cubicBezTo>
                    <a:pt x="30" y="2"/>
                    <a:pt x="36" y="5"/>
                    <a:pt x="40" y="8"/>
                  </a:cubicBezTo>
                  <a:cubicBezTo>
                    <a:pt x="41" y="8"/>
                    <a:pt x="42" y="9"/>
                    <a:pt x="43" y="10"/>
                  </a:cubicBezTo>
                  <a:cubicBezTo>
                    <a:pt x="43" y="10"/>
                    <a:pt x="44" y="11"/>
                    <a:pt x="44" y="12"/>
                  </a:cubicBezTo>
                  <a:cubicBezTo>
                    <a:pt x="45" y="13"/>
                    <a:pt x="46" y="14"/>
                    <a:pt x="46" y="14"/>
                  </a:cubicBezTo>
                  <a:cubicBezTo>
                    <a:pt x="46" y="14"/>
                    <a:pt x="45" y="14"/>
                    <a:pt x="43" y="13"/>
                  </a:cubicBezTo>
                  <a:cubicBezTo>
                    <a:pt x="43" y="13"/>
                    <a:pt x="42" y="13"/>
                    <a:pt x="41" y="13"/>
                  </a:cubicBezTo>
                  <a:cubicBezTo>
                    <a:pt x="40" y="13"/>
                    <a:pt x="39" y="13"/>
                    <a:pt x="38" y="13"/>
                  </a:cubicBezTo>
                  <a:cubicBezTo>
                    <a:pt x="34" y="12"/>
                    <a:pt x="28" y="12"/>
                    <a:pt x="23" y="11"/>
                  </a:cubicBezTo>
                  <a:cubicBezTo>
                    <a:pt x="17" y="9"/>
                    <a:pt x="11" y="8"/>
                    <a:pt x="7" y="6"/>
                  </a:cubicBezTo>
                  <a:cubicBezTo>
                    <a:pt x="5" y="5"/>
                    <a:pt x="3" y="4"/>
                    <a:pt x="2" y="4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259"/>
            <p:cNvSpPr/>
            <p:nvPr/>
          </p:nvSpPr>
          <p:spPr bwMode="auto">
            <a:xfrm>
              <a:off x="3676651" y="976314"/>
              <a:ext cx="109538" cy="52388"/>
            </a:xfrm>
            <a:custGeom>
              <a:avLst/>
              <a:gdLst>
                <a:gd name="T0" fmla="*/ 0 w 48"/>
                <a:gd name="T1" fmla="*/ 0 h 23"/>
                <a:gd name="T2" fmla="*/ 3 w 48"/>
                <a:gd name="T3" fmla="*/ 0 h 23"/>
                <a:gd name="T4" fmla="*/ 9 w 48"/>
                <a:gd name="T5" fmla="*/ 1 h 23"/>
                <a:gd name="T6" fmla="*/ 27 w 48"/>
                <a:gd name="T7" fmla="*/ 6 h 23"/>
                <a:gd name="T8" fmla="*/ 36 w 48"/>
                <a:gd name="T9" fmla="*/ 10 h 23"/>
                <a:gd name="T10" fmla="*/ 43 w 48"/>
                <a:gd name="T11" fmla="*/ 16 h 23"/>
                <a:gd name="T12" fmla="*/ 47 w 48"/>
                <a:gd name="T13" fmla="*/ 21 h 23"/>
                <a:gd name="T14" fmla="*/ 48 w 48"/>
                <a:gd name="T15" fmla="*/ 23 h 23"/>
                <a:gd name="T16" fmla="*/ 46 w 48"/>
                <a:gd name="T17" fmla="*/ 22 h 23"/>
                <a:gd name="T18" fmla="*/ 43 w 48"/>
                <a:gd name="T19" fmla="*/ 22 h 23"/>
                <a:gd name="T20" fmla="*/ 40 w 48"/>
                <a:gd name="T21" fmla="*/ 21 h 23"/>
                <a:gd name="T22" fmla="*/ 23 w 48"/>
                <a:gd name="T23" fmla="*/ 14 h 23"/>
                <a:gd name="T24" fmla="*/ 7 w 48"/>
                <a:gd name="T25" fmla="*/ 6 h 23"/>
                <a:gd name="T26" fmla="*/ 2 w 48"/>
                <a:gd name="T27" fmla="*/ 2 h 23"/>
                <a:gd name="T28" fmla="*/ 0 w 48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0" y="0"/>
                  </a:moveTo>
                  <a:cubicBezTo>
                    <a:pt x="0" y="0"/>
                    <a:pt x="1" y="0"/>
                    <a:pt x="3" y="0"/>
                  </a:cubicBezTo>
                  <a:cubicBezTo>
                    <a:pt x="4" y="0"/>
                    <a:pt x="7" y="0"/>
                    <a:pt x="9" y="1"/>
                  </a:cubicBezTo>
                  <a:cubicBezTo>
                    <a:pt x="14" y="1"/>
                    <a:pt x="21" y="3"/>
                    <a:pt x="27" y="6"/>
                  </a:cubicBezTo>
                  <a:cubicBezTo>
                    <a:pt x="30" y="7"/>
                    <a:pt x="33" y="9"/>
                    <a:pt x="36" y="10"/>
                  </a:cubicBezTo>
                  <a:cubicBezTo>
                    <a:pt x="38" y="12"/>
                    <a:pt x="41" y="14"/>
                    <a:pt x="43" y="16"/>
                  </a:cubicBezTo>
                  <a:cubicBezTo>
                    <a:pt x="45" y="18"/>
                    <a:pt x="46" y="20"/>
                    <a:pt x="47" y="21"/>
                  </a:cubicBezTo>
                  <a:cubicBezTo>
                    <a:pt x="48" y="22"/>
                    <a:pt x="48" y="23"/>
                    <a:pt x="48" y="23"/>
                  </a:cubicBezTo>
                  <a:cubicBezTo>
                    <a:pt x="48" y="23"/>
                    <a:pt x="47" y="23"/>
                    <a:pt x="46" y="22"/>
                  </a:cubicBezTo>
                  <a:cubicBezTo>
                    <a:pt x="45" y="22"/>
                    <a:pt x="44" y="22"/>
                    <a:pt x="43" y="22"/>
                  </a:cubicBezTo>
                  <a:cubicBezTo>
                    <a:pt x="42" y="21"/>
                    <a:pt x="41" y="21"/>
                    <a:pt x="40" y="21"/>
                  </a:cubicBezTo>
                  <a:cubicBezTo>
                    <a:pt x="35" y="19"/>
                    <a:pt x="29" y="17"/>
                    <a:pt x="23" y="14"/>
                  </a:cubicBezTo>
                  <a:cubicBezTo>
                    <a:pt x="17" y="12"/>
                    <a:pt x="11" y="9"/>
                    <a:pt x="7" y="6"/>
                  </a:cubicBezTo>
                  <a:cubicBezTo>
                    <a:pt x="5" y="4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260"/>
            <p:cNvSpPr/>
            <p:nvPr/>
          </p:nvSpPr>
          <p:spPr bwMode="auto">
            <a:xfrm>
              <a:off x="3670301" y="990601"/>
              <a:ext cx="79375" cy="61913"/>
            </a:xfrm>
            <a:custGeom>
              <a:avLst/>
              <a:gdLst>
                <a:gd name="T0" fmla="*/ 0 w 35"/>
                <a:gd name="T1" fmla="*/ 0 h 27"/>
                <a:gd name="T2" fmla="*/ 2 w 35"/>
                <a:gd name="T3" fmla="*/ 1 h 27"/>
                <a:gd name="T4" fmla="*/ 7 w 35"/>
                <a:gd name="T5" fmla="*/ 3 h 27"/>
                <a:gd name="T6" fmla="*/ 13 w 35"/>
                <a:gd name="T7" fmla="*/ 7 h 27"/>
                <a:gd name="T8" fmla="*/ 19 w 35"/>
                <a:gd name="T9" fmla="*/ 12 h 27"/>
                <a:gd name="T10" fmla="*/ 22 w 35"/>
                <a:gd name="T11" fmla="*/ 14 h 27"/>
                <a:gd name="T12" fmla="*/ 25 w 35"/>
                <a:gd name="T13" fmla="*/ 17 h 27"/>
                <a:gd name="T14" fmla="*/ 30 w 35"/>
                <a:gd name="T15" fmla="*/ 22 h 27"/>
                <a:gd name="T16" fmla="*/ 34 w 35"/>
                <a:gd name="T17" fmla="*/ 25 h 27"/>
                <a:gd name="T18" fmla="*/ 35 w 35"/>
                <a:gd name="T19" fmla="*/ 27 h 27"/>
                <a:gd name="T20" fmla="*/ 33 w 35"/>
                <a:gd name="T21" fmla="*/ 27 h 27"/>
                <a:gd name="T22" fmla="*/ 28 w 35"/>
                <a:gd name="T23" fmla="*/ 26 h 27"/>
                <a:gd name="T24" fmla="*/ 20 w 35"/>
                <a:gd name="T25" fmla="*/ 24 h 27"/>
                <a:gd name="T26" fmla="*/ 13 w 35"/>
                <a:gd name="T27" fmla="*/ 19 h 27"/>
                <a:gd name="T28" fmla="*/ 7 w 35"/>
                <a:gd name="T29" fmla="*/ 13 h 27"/>
                <a:gd name="T30" fmla="*/ 3 w 35"/>
                <a:gd name="T31" fmla="*/ 7 h 27"/>
                <a:gd name="T32" fmla="*/ 1 w 35"/>
                <a:gd name="T33" fmla="*/ 2 h 27"/>
                <a:gd name="T34" fmla="*/ 0 w 35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1"/>
                    <a:pt x="5" y="2"/>
                    <a:pt x="7" y="3"/>
                  </a:cubicBezTo>
                  <a:cubicBezTo>
                    <a:pt x="9" y="4"/>
                    <a:pt x="11" y="6"/>
                    <a:pt x="13" y="7"/>
                  </a:cubicBezTo>
                  <a:cubicBezTo>
                    <a:pt x="15" y="8"/>
                    <a:pt x="17" y="10"/>
                    <a:pt x="19" y="12"/>
                  </a:cubicBezTo>
                  <a:cubicBezTo>
                    <a:pt x="20" y="13"/>
                    <a:pt x="21" y="13"/>
                    <a:pt x="22" y="14"/>
                  </a:cubicBezTo>
                  <a:cubicBezTo>
                    <a:pt x="23" y="15"/>
                    <a:pt x="24" y="16"/>
                    <a:pt x="25" y="17"/>
                  </a:cubicBezTo>
                  <a:cubicBezTo>
                    <a:pt x="27" y="18"/>
                    <a:pt x="29" y="20"/>
                    <a:pt x="30" y="22"/>
                  </a:cubicBezTo>
                  <a:cubicBezTo>
                    <a:pt x="32" y="23"/>
                    <a:pt x="33" y="24"/>
                    <a:pt x="34" y="25"/>
                  </a:cubicBezTo>
                  <a:cubicBezTo>
                    <a:pt x="35" y="26"/>
                    <a:pt x="35" y="27"/>
                    <a:pt x="35" y="27"/>
                  </a:cubicBezTo>
                  <a:cubicBezTo>
                    <a:pt x="35" y="27"/>
                    <a:pt x="34" y="27"/>
                    <a:pt x="33" y="27"/>
                  </a:cubicBezTo>
                  <a:cubicBezTo>
                    <a:pt x="32" y="27"/>
                    <a:pt x="30" y="27"/>
                    <a:pt x="28" y="26"/>
                  </a:cubicBezTo>
                  <a:cubicBezTo>
                    <a:pt x="25" y="26"/>
                    <a:pt x="23" y="25"/>
                    <a:pt x="20" y="24"/>
                  </a:cubicBezTo>
                  <a:cubicBezTo>
                    <a:pt x="18" y="23"/>
                    <a:pt x="16" y="21"/>
                    <a:pt x="13" y="19"/>
                  </a:cubicBezTo>
                  <a:cubicBezTo>
                    <a:pt x="11" y="17"/>
                    <a:pt x="9" y="15"/>
                    <a:pt x="7" y="13"/>
                  </a:cubicBezTo>
                  <a:cubicBezTo>
                    <a:pt x="5" y="11"/>
                    <a:pt x="4" y="9"/>
                    <a:pt x="3" y="7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261"/>
            <p:cNvSpPr/>
            <p:nvPr/>
          </p:nvSpPr>
          <p:spPr bwMode="auto">
            <a:xfrm>
              <a:off x="3513138" y="976314"/>
              <a:ext cx="287338" cy="214313"/>
            </a:xfrm>
            <a:custGeom>
              <a:avLst/>
              <a:gdLst>
                <a:gd name="T0" fmla="*/ 68 w 125"/>
                <a:gd name="T1" fmla="*/ 0 h 93"/>
                <a:gd name="T2" fmla="*/ 86 w 125"/>
                <a:gd name="T3" fmla="*/ 77 h 93"/>
                <a:gd name="T4" fmla="*/ 41 w 125"/>
                <a:gd name="T5" fmla="*/ 1 h 93"/>
                <a:gd name="T6" fmla="*/ 68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8" y="0"/>
                  </a:moveTo>
                  <a:cubicBezTo>
                    <a:pt x="68" y="0"/>
                    <a:pt x="125" y="64"/>
                    <a:pt x="86" y="77"/>
                  </a:cubicBezTo>
                  <a:cubicBezTo>
                    <a:pt x="33" y="93"/>
                    <a:pt x="0" y="73"/>
                    <a:pt x="41" y="1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262"/>
            <p:cNvSpPr/>
            <p:nvPr/>
          </p:nvSpPr>
          <p:spPr bwMode="auto">
            <a:xfrm>
              <a:off x="3656013" y="995364"/>
              <a:ext cx="38100" cy="103188"/>
            </a:xfrm>
            <a:custGeom>
              <a:avLst/>
              <a:gdLst>
                <a:gd name="T0" fmla="*/ 0 w 17"/>
                <a:gd name="T1" fmla="*/ 0 h 45"/>
                <a:gd name="T2" fmla="*/ 2 w 17"/>
                <a:gd name="T3" fmla="*/ 2 h 45"/>
                <a:gd name="T4" fmla="*/ 6 w 17"/>
                <a:gd name="T5" fmla="*/ 6 h 45"/>
                <a:gd name="T6" fmla="*/ 14 w 17"/>
                <a:gd name="T7" fmla="*/ 20 h 45"/>
                <a:gd name="T8" fmla="*/ 16 w 17"/>
                <a:gd name="T9" fmla="*/ 37 h 45"/>
                <a:gd name="T10" fmla="*/ 16 w 17"/>
                <a:gd name="T11" fmla="*/ 40 h 45"/>
                <a:gd name="T12" fmla="*/ 15 w 17"/>
                <a:gd name="T13" fmla="*/ 43 h 45"/>
                <a:gd name="T14" fmla="*/ 14 w 17"/>
                <a:gd name="T15" fmla="*/ 45 h 45"/>
                <a:gd name="T16" fmla="*/ 13 w 17"/>
                <a:gd name="T17" fmla="*/ 43 h 45"/>
                <a:gd name="T18" fmla="*/ 12 w 17"/>
                <a:gd name="T19" fmla="*/ 40 h 45"/>
                <a:gd name="T20" fmla="*/ 11 w 17"/>
                <a:gd name="T21" fmla="*/ 38 h 45"/>
                <a:gd name="T22" fmla="*/ 5 w 17"/>
                <a:gd name="T23" fmla="*/ 23 h 45"/>
                <a:gd name="T24" fmla="*/ 1 w 17"/>
                <a:gd name="T25" fmla="*/ 8 h 45"/>
                <a:gd name="T26" fmla="*/ 0 w 17"/>
                <a:gd name="T27" fmla="*/ 2 h 45"/>
                <a:gd name="T28" fmla="*/ 0 w 17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45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2"/>
                    <a:pt x="4" y="4"/>
                    <a:pt x="6" y="6"/>
                  </a:cubicBezTo>
                  <a:cubicBezTo>
                    <a:pt x="9" y="9"/>
                    <a:pt x="12" y="15"/>
                    <a:pt x="14" y="20"/>
                  </a:cubicBezTo>
                  <a:cubicBezTo>
                    <a:pt x="16" y="26"/>
                    <a:pt x="17" y="32"/>
                    <a:pt x="16" y="37"/>
                  </a:cubicBezTo>
                  <a:cubicBezTo>
                    <a:pt x="16" y="38"/>
                    <a:pt x="16" y="39"/>
                    <a:pt x="16" y="40"/>
                  </a:cubicBezTo>
                  <a:cubicBezTo>
                    <a:pt x="15" y="41"/>
                    <a:pt x="15" y="42"/>
                    <a:pt x="15" y="43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4" y="45"/>
                    <a:pt x="13" y="44"/>
                    <a:pt x="13" y="43"/>
                  </a:cubicBezTo>
                  <a:cubicBezTo>
                    <a:pt x="13" y="42"/>
                    <a:pt x="12" y="41"/>
                    <a:pt x="12" y="40"/>
                  </a:cubicBezTo>
                  <a:cubicBezTo>
                    <a:pt x="12" y="40"/>
                    <a:pt x="11" y="39"/>
                    <a:pt x="11" y="38"/>
                  </a:cubicBezTo>
                  <a:cubicBezTo>
                    <a:pt x="9" y="34"/>
                    <a:pt x="7" y="29"/>
                    <a:pt x="5" y="23"/>
                  </a:cubicBezTo>
                  <a:cubicBezTo>
                    <a:pt x="3" y="18"/>
                    <a:pt x="1" y="12"/>
                    <a:pt x="1" y="8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263"/>
            <p:cNvSpPr/>
            <p:nvPr/>
          </p:nvSpPr>
          <p:spPr bwMode="auto">
            <a:xfrm>
              <a:off x="3636963" y="1000126"/>
              <a:ext cx="25400" cy="119063"/>
            </a:xfrm>
            <a:custGeom>
              <a:avLst/>
              <a:gdLst>
                <a:gd name="T0" fmla="*/ 2 w 11"/>
                <a:gd name="T1" fmla="*/ 0 h 52"/>
                <a:gd name="T2" fmla="*/ 3 w 11"/>
                <a:gd name="T3" fmla="*/ 2 h 52"/>
                <a:gd name="T4" fmla="*/ 6 w 11"/>
                <a:gd name="T5" fmla="*/ 7 h 52"/>
                <a:gd name="T6" fmla="*/ 10 w 11"/>
                <a:gd name="T7" fmla="*/ 25 h 52"/>
                <a:gd name="T8" fmla="*/ 11 w 11"/>
                <a:gd name="T9" fmla="*/ 35 h 52"/>
                <a:gd name="T10" fmla="*/ 10 w 11"/>
                <a:gd name="T11" fmla="*/ 44 h 52"/>
                <a:gd name="T12" fmla="*/ 7 w 11"/>
                <a:gd name="T13" fmla="*/ 50 h 52"/>
                <a:gd name="T14" fmla="*/ 6 w 11"/>
                <a:gd name="T15" fmla="*/ 52 h 52"/>
                <a:gd name="T16" fmla="*/ 5 w 11"/>
                <a:gd name="T17" fmla="*/ 50 h 52"/>
                <a:gd name="T18" fmla="*/ 5 w 11"/>
                <a:gd name="T19" fmla="*/ 47 h 52"/>
                <a:gd name="T20" fmla="*/ 4 w 11"/>
                <a:gd name="T21" fmla="*/ 44 h 52"/>
                <a:gd name="T22" fmla="*/ 1 w 11"/>
                <a:gd name="T23" fmla="*/ 26 h 52"/>
                <a:gd name="T24" fmla="*/ 0 w 11"/>
                <a:gd name="T25" fmla="*/ 8 h 52"/>
                <a:gd name="T26" fmla="*/ 1 w 11"/>
                <a:gd name="T27" fmla="*/ 2 h 52"/>
                <a:gd name="T28" fmla="*/ 2 w 11"/>
                <a:gd name="T2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52">
                  <a:moveTo>
                    <a:pt x="2" y="0"/>
                  </a:moveTo>
                  <a:cubicBezTo>
                    <a:pt x="2" y="0"/>
                    <a:pt x="2" y="0"/>
                    <a:pt x="3" y="2"/>
                  </a:cubicBezTo>
                  <a:cubicBezTo>
                    <a:pt x="4" y="3"/>
                    <a:pt x="5" y="5"/>
                    <a:pt x="6" y="7"/>
                  </a:cubicBezTo>
                  <a:cubicBezTo>
                    <a:pt x="8" y="12"/>
                    <a:pt x="10" y="19"/>
                    <a:pt x="10" y="25"/>
                  </a:cubicBezTo>
                  <a:cubicBezTo>
                    <a:pt x="11" y="29"/>
                    <a:pt x="11" y="32"/>
                    <a:pt x="11" y="35"/>
                  </a:cubicBezTo>
                  <a:cubicBezTo>
                    <a:pt x="11" y="39"/>
                    <a:pt x="10" y="42"/>
                    <a:pt x="10" y="44"/>
                  </a:cubicBezTo>
                  <a:cubicBezTo>
                    <a:pt x="9" y="47"/>
                    <a:pt x="8" y="49"/>
                    <a:pt x="7" y="50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1"/>
                    <a:pt x="5" y="50"/>
                  </a:cubicBezTo>
                  <a:cubicBezTo>
                    <a:pt x="5" y="49"/>
                    <a:pt x="5" y="48"/>
                    <a:pt x="5" y="47"/>
                  </a:cubicBezTo>
                  <a:cubicBezTo>
                    <a:pt x="5" y="46"/>
                    <a:pt x="4" y="45"/>
                    <a:pt x="4" y="44"/>
                  </a:cubicBezTo>
                  <a:cubicBezTo>
                    <a:pt x="3" y="39"/>
                    <a:pt x="2" y="33"/>
                    <a:pt x="1" y="26"/>
                  </a:cubicBezTo>
                  <a:cubicBezTo>
                    <a:pt x="0" y="20"/>
                    <a:pt x="0" y="13"/>
                    <a:pt x="0" y="8"/>
                  </a:cubicBezTo>
                  <a:cubicBezTo>
                    <a:pt x="1" y="6"/>
                    <a:pt x="1" y="4"/>
                    <a:pt x="1" y="2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264"/>
            <p:cNvSpPr/>
            <p:nvPr/>
          </p:nvSpPr>
          <p:spPr bwMode="auto">
            <a:xfrm>
              <a:off x="3603626" y="1000126"/>
              <a:ext cx="23813" cy="100013"/>
            </a:xfrm>
            <a:custGeom>
              <a:avLst/>
              <a:gdLst>
                <a:gd name="T0" fmla="*/ 10 w 11"/>
                <a:gd name="T1" fmla="*/ 0 h 44"/>
                <a:gd name="T2" fmla="*/ 10 w 11"/>
                <a:gd name="T3" fmla="*/ 2 h 44"/>
                <a:gd name="T4" fmla="*/ 11 w 11"/>
                <a:gd name="T5" fmla="*/ 7 h 44"/>
                <a:gd name="T6" fmla="*/ 10 w 11"/>
                <a:gd name="T7" fmla="*/ 14 h 44"/>
                <a:gd name="T8" fmla="*/ 10 w 11"/>
                <a:gd name="T9" fmla="*/ 22 h 44"/>
                <a:gd name="T10" fmla="*/ 9 w 11"/>
                <a:gd name="T11" fmla="*/ 26 h 44"/>
                <a:gd name="T12" fmla="*/ 8 w 11"/>
                <a:gd name="T13" fmla="*/ 30 h 44"/>
                <a:gd name="T14" fmla="*/ 7 w 11"/>
                <a:gd name="T15" fmla="*/ 37 h 44"/>
                <a:gd name="T16" fmla="*/ 5 w 11"/>
                <a:gd name="T17" fmla="*/ 42 h 44"/>
                <a:gd name="T18" fmla="*/ 5 w 11"/>
                <a:gd name="T19" fmla="*/ 44 h 44"/>
                <a:gd name="T20" fmla="*/ 3 w 11"/>
                <a:gd name="T21" fmla="*/ 42 h 44"/>
                <a:gd name="T22" fmla="*/ 1 w 11"/>
                <a:gd name="T23" fmla="*/ 37 h 44"/>
                <a:gd name="T24" fmla="*/ 0 w 11"/>
                <a:gd name="T25" fmla="*/ 29 h 44"/>
                <a:gd name="T26" fmla="*/ 0 w 11"/>
                <a:gd name="T27" fmla="*/ 21 h 44"/>
                <a:gd name="T28" fmla="*/ 2 w 11"/>
                <a:gd name="T29" fmla="*/ 13 h 44"/>
                <a:gd name="T30" fmla="*/ 5 w 11"/>
                <a:gd name="T31" fmla="*/ 6 h 44"/>
                <a:gd name="T32" fmla="*/ 8 w 11"/>
                <a:gd name="T33" fmla="*/ 1 h 44"/>
                <a:gd name="T34" fmla="*/ 10 w 11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44">
                  <a:moveTo>
                    <a:pt x="10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1" y="9"/>
                    <a:pt x="11" y="12"/>
                    <a:pt x="10" y="14"/>
                  </a:cubicBezTo>
                  <a:cubicBezTo>
                    <a:pt x="10" y="17"/>
                    <a:pt x="10" y="20"/>
                    <a:pt x="10" y="22"/>
                  </a:cubicBezTo>
                  <a:cubicBezTo>
                    <a:pt x="9" y="24"/>
                    <a:pt x="9" y="25"/>
                    <a:pt x="9" y="26"/>
                  </a:cubicBezTo>
                  <a:cubicBezTo>
                    <a:pt x="9" y="27"/>
                    <a:pt x="8" y="29"/>
                    <a:pt x="8" y="30"/>
                  </a:cubicBezTo>
                  <a:cubicBezTo>
                    <a:pt x="8" y="32"/>
                    <a:pt x="7" y="35"/>
                    <a:pt x="7" y="37"/>
                  </a:cubicBezTo>
                  <a:cubicBezTo>
                    <a:pt x="6" y="39"/>
                    <a:pt x="6" y="40"/>
                    <a:pt x="5" y="42"/>
                  </a:cubicBezTo>
                  <a:cubicBezTo>
                    <a:pt x="5" y="43"/>
                    <a:pt x="5" y="44"/>
                    <a:pt x="5" y="44"/>
                  </a:cubicBezTo>
                  <a:cubicBezTo>
                    <a:pt x="5" y="44"/>
                    <a:pt x="4" y="43"/>
                    <a:pt x="3" y="42"/>
                  </a:cubicBezTo>
                  <a:cubicBezTo>
                    <a:pt x="3" y="41"/>
                    <a:pt x="2" y="39"/>
                    <a:pt x="1" y="37"/>
                  </a:cubicBezTo>
                  <a:cubicBezTo>
                    <a:pt x="0" y="35"/>
                    <a:pt x="0" y="32"/>
                    <a:pt x="0" y="29"/>
                  </a:cubicBezTo>
                  <a:cubicBezTo>
                    <a:pt x="0" y="27"/>
                    <a:pt x="0" y="24"/>
                    <a:pt x="0" y="21"/>
                  </a:cubicBezTo>
                  <a:cubicBezTo>
                    <a:pt x="1" y="18"/>
                    <a:pt x="1" y="15"/>
                    <a:pt x="2" y="13"/>
                  </a:cubicBezTo>
                  <a:cubicBezTo>
                    <a:pt x="3" y="10"/>
                    <a:pt x="4" y="8"/>
                    <a:pt x="5" y="6"/>
                  </a:cubicBezTo>
                  <a:cubicBezTo>
                    <a:pt x="6" y="4"/>
                    <a:pt x="8" y="2"/>
                    <a:pt x="8" y="1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265"/>
            <p:cNvSpPr/>
            <p:nvPr/>
          </p:nvSpPr>
          <p:spPr bwMode="auto">
            <a:xfrm>
              <a:off x="3411538" y="939801"/>
              <a:ext cx="225425" cy="239713"/>
            </a:xfrm>
            <a:custGeom>
              <a:avLst/>
              <a:gdLst>
                <a:gd name="T0" fmla="*/ 98 w 98"/>
                <a:gd name="T1" fmla="*/ 23 h 104"/>
                <a:gd name="T2" fmla="*/ 41 w 98"/>
                <a:gd name="T3" fmla="*/ 77 h 104"/>
                <a:gd name="T4" fmla="*/ 84 w 98"/>
                <a:gd name="T5" fmla="*/ 0 h 104"/>
                <a:gd name="T6" fmla="*/ 98 w 98"/>
                <a:gd name="T7" fmla="*/ 2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4">
                  <a:moveTo>
                    <a:pt x="98" y="23"/>
                  </a:moveTo>
                  <a:cubicBezTo>
                    <a:pt x="98" y="23"/>
                    <a:pt x="71" y="104"/>
                    <a:pt x="41" y="77"/>
                  </a:cubicBezTo>
                  <a:cubicBezTo>
                    <a:pt x="0" y="40"/>
                    <a:pt x="1" y="1"/>
                    <a:pt x="84" y="0"/>
                  </a:cubicBezTo>
                  <a:lnTo>
                    <a:pt x="98" y="2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266"/>
            <p:cNvSpPr/>
            <p:nvPr/>
          </p:nvSpPr>
          <p:spPr bwMode="auto">
            <a:xfrm>
              <a:off x="3543301" y="990601"/>
              <a:ext cx="71438" cy="77788"/>
            </a:xfrm>
            <a:custGeom>
              <a:avLst/>
              <a:gdLst>
                <a:gd name="T0" fmla="*/ 31 w 31"/>
                <a:gd name="T1" fmla="*/ 0 h 34"/>
                <a:gd name="T2" fmla="*/ 31 w 31"/>
                <a:gd name="T3" fmla="*/ 2 h 34"/>
                <a:gd name="T4" fmla="*/ 29 w 31"/>
                <a:gd name="T5" fmla="*/ 8 h 34"/>
                <a:gd name="T6" fmla="*/ 21 w 31"/>
                <a:gd name="T7" fmla="*/ 22 h 34"/>
                <a:gd name="T8" fmla="*/ 7 w 31"/>
                <a:gd name="T9" fmla="*/ 32 h 34"/>
                <a:gd name="T10" fmla="*/ 4 w 31"/>
                <a:gd name="T11" fmla="*/ 33 h 34"/>
                <a:gd name="T12" fmla="*/ 2 w 31"/>
                <a:gd name="T13" fmla="*/ 34 h 34"/>
                <a:gd name="T14" fmla="*/ 0 w 31"/>
                <a:gd name="T15" fmla="*/ 34 h 34"/>
                <a:gd name="T16" fmla="*/ 1 w 31"/>
                <a:gd name="T17" fmla="*/ 32 h 34"/>
                <a:gd name="T18" fmla="*/ 2 w 31"/>
                <a:gd name="T19" fmla="*/ 30 h 34"/>
                <a:gd name="T20" fmla="*/ 4 w 31"/>
                <a:gd name="T21" fmla="*/ 28 h 34"/>
                <a:gd name="T22" fmla="*/ 13 w 31"/>
                <a:gd name="T23" fmla="*/ 15 h 34"/>
                <a:gd name="T24" fmla="*/ 25 w 31"/>
                <a:gd name="T25" fmla="*/ 4 h 34"/>
                <a:gd name="T26" fmla="*/ 29 w 31"/>
                <a:gd name="T27" fmla="*/ 1 h 34"/>
                <a:gd name="T28" fmla="*/ 31 w 31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4">
                  <a:moveTo>
                    <a:pt x="31" y="0"/>
                  </a:moveTo>
                  <a:cubicBezTo>
                    <a:pt x="31" y="0"/>
                    <a:pt x="31" y="1"/>
                    <a:pt x="31" y="2"/>
                  </a:cubicBezTo>
                  <a:cubicBezTo>
                    <a:pt x="31" y="3"/>
                    <a:pt x="30" y="5"/>
                    <a:pt x="29" y="8"/>
                  </a:cubicBezTo>
                  <a:cubicBezTo>
                    <a:pt x="28" y="12"/>
                    <a:pt x="25" y="17"/>
                    <a:pt x="21" y="22"/>
                  </a:cubicBezTo>
                  <a:cubicBezTo>
                    <a:pt x="17" y="26"/>
                    <a:pt x="12" y="30"/>
                    <a:pt x="7" y="32"/>
                  </a:cubicBezTo>
                  <a:cubicBezTo>
                    <a:pt x="6" y="33"/>
                    <a:pt x="5" y="33"/>
                    <a:pt x="4" y="33"/>
                  </a:cubicBezTo>
                  <a:cubicBezTo>
                    <a:pt x="3" y="34"/>
                    <a:pt x="3" y="34"/>
                    <a:pt x="2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3"/>
                    <a:pt x="1" y="32"/>
                  </a:cubicBezTo>
                  <a:cubicBezTo>
                    <a:pt x="1" y="32"/>
                    <a:pt x="2" y="31"/>
                    <a:pt x="2" y="30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6" y="24"/>
                    <a:pt x="10" y="20"/>
                    <a:pt x="13" y="15"/>
                  </a:cubicBezTo>
                  <a:cubicBezTo>
                    <a:pt x="17" y="11"/>
                    <a:pt x="21" y="7"/>
                    <a:pt x="25" y="4"/>
                  </a:cubicBezTo>
                  <a:cubicBezTo>
                    <a:pt x="27" y="3"/>
                    <a:pt x="28" y="2"/>
                    <a:pt x="29" y="1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267"/>
            <p:cNvSpPr/>
            <p:nvPr/>
          </p:nvSpPr>
          <p:spPr bwMode="auto">
            <a:xfrm>
              <a:off x="3503613" y="979489"/>
              <a:ext cx="101600" cy="68263"/>
            </a:xfrm>
            <a:custGeom>
              <a:avLst/>
              <a:gdLst>
                <a:gd name="T0" fmla="*/ 44 w 44"/>
                <a:gd name="T1" fmla="*/ 0 h 30"/>
                <a:gd name="T2" fmla="*/ 42 w 44"/>
                <a:gd name="T3" fmla="*/ 2 h 30"/>
                <a:gd name="T4" fmla="*/ 39 w 44"/>
                <a:gd name="T5" fmla="*/ 7 h 30"/>
                <a:gd name="T6" fmla="*/ 26 w 44"/>
                <a:gd name="T7" fmla="*/ 20 h 30"/>
                <a:gd name="T8" fmla="*/ 17 w 44"/>
                <a:gd name="T9" fmla="*/ 26 h 30"/>
                <a:gd name="T10" fmla="*/ 9 w 44"/>
                <a:gd name="T11" fmla="*/ 29 h 30"/>
                <a:gd name="T12" fmla="*/ 3 w 44"/>
                <a:gd name="T13" fmla="*/ 30 h 30"/>
                <a:gd name="T14" fmla="*/ 0 w 44"/>
                <a:gd name="T15" fmla="*/ 30 h 30"/>
                <a:gd name="T16" fmla="*/ 2 w 44"/>
                <a:gd name="T17" fmla="*/ 29 h 30"/>
                <a:gd name="T18" fmla="*/ 4 w 44"/>
                <a:gd name="T19" fmla="*/ 27 h 30"/>
                <a:gd name="T20" fmla="*/ 6 w 44"/>
                <a:gd name="T21" fmla="*/ 24 h 30"/>
                <a:gd name="T22" fmla="*/ 20 w 44"/>
                <a:gd name="T23" fmla="*/ 13 h 30"/>
                <a:gd name="T24" fmla="*/ 35 w 44"/>
                <a:gd name="T25" fmla="*/ 3 h 30"/>
                <a:gd name="T26" fmla="*/ 41 w 44"/>
                <a:gd name="T27" fmla="*/ 1 h 30"/>
                <a:gd name="T28" fmla="*/ 44 w 44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0"/>
                    <a:pt x="43" y="1"/>
                    <a:pt x="42" y="2"/>
                  </a:cubicBezTo>
                  <a:cubicBezTo>
                    <a:pt x="42" y="3"/>
                    <a:pt x="40" y="5"/>
                    <a:pt x="39" y="7"/>
                  </a:cubicBezTo>
                  <a:cubicBezTo>
                    <a:pt x="36" y="12"/>
                    <a:pt x="31" y="16"/>
                    <a:pt x="26" y="20"/>
                  </a:cubicBezTo>
                  <a:cubicBezTo>
                    <a:pt x="23" y="22"/>
                    <a:pt x="20" y="24"/>
                    <a:pt x="17" y="26"/>
                  </a:cubicBezTo>
                  <a:cubicBezTo>
                    <a:pt x="15" y="27"/>
                    <a:pt x="12" y="28"/>
                    <a:pt x="9" y="29"/>
                  </a:cubicBezTo>
                  <a:cubicBezTo>
                    <a:pt x="7" y="30"/>
                    <a:pt x="4" y="30"/>
                    <a:pt x="3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0"/>
                    <a:pt x="1" y="29"/>
                    <a:pt x="2" y="29"/>
                  </a:cubicBezTo>
                  <a:cubicBezTo>
                    <a:pt x="3" y="28"/>
                    <a:pt x="3" y="27"/>
                    <a:pt x="4" y="27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10" y="21"/>
                    <a:pt x="15" y="17"/>
                    <a:pt x="20" y="13"/>
                  </a:cubicBezTo>
                  <a:cubicBezTo>
                    <a:pt x="25" y="9"/>
                    <a:pt x="31" y="5"/>
                    <a:pt x="35" y="3"/>
                  </a:cubicBezTo>
                  <a:cubicBezTo>
                    <a:pt x="38" y="2"/>
                    <a:pt x="40" y="1"/>
                    <a:pt x="41" y="1"/>
                  </a:cubicBezTo>
                  <a:cubicBezTo>
                    <a:pt x="43" y="0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268"/>
            <p:cNvSpPr/>
            <p:nvPr/>
          </p:nvSpPr>
          <p:spPr bwMode="auto">
            <a:xfrm>
              <a:off x="3502026" y="963614"/>
              <a:ext cx="93663" cy="42863"/>
            </a:xfrm>
            <a:custGeom>
              <a:avLst/>
              <a:gdLst>
                <a:gd name="T0" fmla="*/ 41 w 41"/>
                <a:gd name="T1" fmla="*/ 1 h 19"/>
                <a:gd name="T2" fmla="*/ 39 w 41"/>
                <a:gd name="T3" fmla="*/ 3 h 19"/>
                <a:gd name="T4" fmla="*/ 35 w 41"/>
                <a:gd name="T5" fmla="*/ 6 h 19"/>
                <a:gd name="T6" fmla="*/ 29 w 41"/>
                <a:gd name="T7" fmla="*/ 9 h 19"/>
                <a:gd name="T8" fmla="*/ 22 w 41"/>
                <a:gd name="T9" fmla="*/ 12 h 19"/>
                <a:gd name="T10" fmla="*/ 18 w 41"/>
                <a:gd name="T11" fmla="*/ 14 h 19"/>
                <a:gd name="T12" fmla="*/ 14 w 41"/>
                <a:gd name="T13" fmla="*/ 15 h 19"/>
                <a:gd name="T14" fmla="*/ 8 w 41"/>
                <a:gd name="T15" fmla="*/ 17 h 19"/>
                <a:gd name="T16" fmla="*/ 3 w 41"/>
                <a:gd name="T17" fmla="*/ 18 h 19"/>
                <a:gd name="T18" fmla="*/ 0 w 41"/>
                <a:gd name="T19" fmla="*/ 19 h 19"/>
                <a:gd name="T20" fmla="*/ 1 w 41"/>
                <a:gd name="T21" fmla="*/ 17 h 19"/>
                <a:gd name="T22" fmla="*/ 5 w 41"/>
                <a:gd name="T23" fmla="*/ 12 h 19"/>
                <a:gd name="T24" fmla="*/ 10 w 41"/>
                <a:gd name="T25" fmla="*/ 7 h 19"/>
                <a:gd name="T26" fmla="*/ 18 w 41"/>
                <a:gd name="T27" fmla="*/ 3 h 19"/>
                <a:gd name="T28" fmla="*/ 26 w 41"/>
                <a:gd name="T29" fmla="*/ 1 h 19"/>
                <a:gd name="T30" fmla="*/ 33 w 41"/>
                <a:gd name="T31" fmla="*/ 0 h 19"/>
                <a:gd name="T32" fmla="*/ 39 w 41"/>
                <a:gd name="T33" fmla="*/ 1 h 19"/>
                <a:gd name="T34" fmla="*/ 41 w 41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9">
                  <a:moveTo>
                    <a:pt x="41" y="1"/>
                  </a:moveTo>
                  <a:cubicBezTo>
                    <a:pt x="41" y="1"/>
                    <a:pt x="40" y="2"/>
                    <a:pt x="39" y="3"/>
                  </a:cubicBezTo>
                  <a:cubicBezTo>
                    <a:pt x="38" y="3"/>
                    <a:pt x="37" y="4"/>
                    <a:pt x="35" y="6"/>
                  </a:cubicBezTo>
                  <a:cubicBezTo>
                    <a:pt x="33" y="7"/>
                    <a:pt x="31" y="8"/>
                    <a:pt x="29" y="9"/>
                  </a:cubicBezTo>
                  <a:cubicBezTo>
                    <a:pt x="26" y="10"/>
                    <a:pt x="24" y="11"/>
                    <a:pt x="22" y="12"/>
                  </a:cubicBezTo>
                  <a:cubicBezTo>
                    <a:pt x="20" y="13"/>
                    <a:pt x="19" y="13"/>
                    <a:pt x="18" y="14"/>
                  </a:cubicBezTo>
                  <a:cubicBezTo>
                    <a:pt x="17" y="14"/>
                    <a:pt x="15" y="14"/>
                    <a:pt x="14" y="15"/>
                  </a:cubicBezTo>
                  <a:cubicBezTo>
                    <a:pt x="12" y="16"/>
                    <a:pt x="10" y="16"/>
                    <a:pt x="8" y="17"/>
                  </a:cubicBezTo>
                  <a:cubicBezTo>
                    <a:pt x="6" y="18"/>
                    <a:pt x="4" y="18"/>
                    <a:pt x="3" y="18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1" y="18"/>
                    <a:pt x="1" y="17"/>
                  </a:cubicBezTo>
                  <a:cubicBezTo>
                    <a:pt x="2" y="16"/>
                    <a:pt x="3" y="14"/>
                    <a:pt x="5" y="12"/>
                  </a:cubicBezTo>
                  <a:cubicBezTo>
                    <a:pt x="6" y="11"/>
                    <a:pt x="8" y="9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9" y="0"/>
                    <a:pt x="31" y="0"/>
                    <a:pt x="33" y="0"/>
                  </a:cubicBezTo>
                  <a:cubicBezTo>
                    <a:pt x="36" y="0"/>
                    <a:pt x="38" y="0"/>
                    <a:pt x="39" y="1"/>
                  </a:cubicBezTo>
                  <a:cubicBezTo>
                    <a:pt x="40" y="1"/>
                    <a:pt x="41" y="1"/>
                    <a:pt x="41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Oval 269"/>
            <p:cNvSpPr>
              <a:spLocks noChangeArrowheads="1"/>
            </p:cNvSpPr>
            <p:nvPr/>
          </p:nvSpPr>
          <p:spPr bwMode="auto">
            <a:xfrm>
              <a:off x="2222501" y="2198689"/>
              <a:ext cx="68263" cy="71438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270"/>
            <p:cNvSpPr/>
            <p:nvPr/>
          </p:nvSpPr>
          <p:spPr bwMode="auto">
            <a:xfrm>
              <a:off x="2105026" y="2001839"/>
              <a:ext cx="287338" cy="211138"/>
            </a:xfrm>
            <a:custGeom>
              <a:avLst/>
              <a:gdLst>
                <a:gd name="T0" fmla="*/ 55 w 125"/>
                <a:gd name="T1" fmla="*/ 92 h 92"/>
                <a:gd name="T2" fmla="*/ 40 w 125"/>
                <a:gd name="T3" fmla="*/ 15 h 92"/>
                <a:gd name="T4" fmla="*/ 82 w 125"/>
                <a:gd name="T5" fmla="*/ 92 h 92"/>
                <a:gd name="T6" fmla="*/ 55 w 125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2">
                  <a:moveTo>
                    <a:pt x="55" y="92"/>
                  </a:moveTo>
                  <a:cubicBezTo>
                    <a:pt x="55" y="92"/>
                    <a:pt x="0" y="26"/>
                    <a:pt x="40" y="15"/>
                  </a:cubicBezTo>
                  <a:cubicBezTo>
                    <a:pt x="93" y="0"/>
                    <a:pt x="125" y="21"/>
                    <a:pt x="82" y="92"/>
                  </a:cubicBezTo>
                  <a:lnTo>
                    <a:pt x="55" y="9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271"/>
            <p:cNvSpPr/>
            <p:nvPr/>
          </p:nvSpPr>
          <p:spPr bwMode="auto">
            <a:xfrm>
              <a:off x="2211388" y="2090739"/>
              <a:ext cx="34925" cy="103188"/>
            </a:xfrm>
            <a:custGeom>
              <a:avLst/>
              <a:gdLst>
                <a:gd name="T0" fmla="*/ 15 w 15"/>
                <a:gd name="T1" fmla="*/ 45 h 45"/>
                <a:gd name="T2" fmla="*/ 13 w 15"/>
                <a:gd name="T3" fmla="*/ 43 h 45"/>
                <a:gd name="T4" fmla="*/ 10 w 15"/>
                <a:gd name="T5" fmla="*/ 39 h 45"/>
                <a:gd name="T6" fmla="*/ 2 w 15"/>
                <a:gd name="T7" fmla="*/ 24 h 45"/>
                <a:gd name="T8" fmla="*/ 0 w 15"/>
                <a:gd name="T9" fmla="*/ 8 h 45"/>
                <a:gd name="T10" fmla="*/ 1 w 15"/>
                <a:gd name="T11" fmla="*/ 4 h 45"/>
                <a:gd name="T12" fmla="*/ 2 w 15"/>
                <a:gd name="T13" fmla="*/ 2 h 45"/>
                <a:gd name="T14" fmla="*/ 3 w 15"/>
                <a:gd name="T15" fmla="*/ 0 h 45"/>
                <a:gd name="T16" fmla="*/ 4 w 15"/>
                <a:gd name="T17" fmla="*/ 2 h 45"/>
                <a:gd name="T18" fmla="*/ 5 w 15"/>
                <a:gd name="T19" fmla="*/ 4 h 45"/>
                <a:gd name="T20" fmla="*/ 6 w 15"/>
                <a:gd name="T21" fmla="*/ 7 h 45"/>
                <a:gd name="T22" fmla="*/ 11 w 15"/>
                <a:gd name="T23" fmla="*/ 22 h 45"/>
                <a:gd name="T24" fmla="*/ 15 w 15"/>
                <a:gd name="T25" fmla="*/ 37 h 45"/>
                <a:gd name="T26" fmla="*/ 15 w 15"/>
                <a:gd name="T27" fmla="*/ 43 h 45"/>
                <a:gd name="T28" fmla="*/ 15 w 15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5">
                  <a:moveTo>
                    <a:pt x="15" y="45"/>
                  </a:moveTo>
                  <a:cubicBezTo>
                    <a:pt x="15" y="45"/>
                    <a:pt x="14" y="44"/>
                    <a:pt x="13" y="43"/>
                  </a:cubicBezTo>
                  <a:cubicBezTo>
                    <a:pt x="12" y="42"/>
                    <a:pt x="11" y="41"/>
                    <a:pt x="10" y="39"/>
                  </a:cubicBezTo>
                  <a:cubicBezTo>
                    <a:pt x="7" y="35"/>
                    <a:pt x="4" y="30"/>
                    <a:pt x="2" y="24"/>
                  </a:cubicBezTo>
                  <a:cubicBezTo>
                    <a:pt x="0" y="19"/>
                    <a:pt x="0" y="12"/>
                    <a:pt x="0" y="8"/>
                  </a:cubicBezTo>
                  <a:cubicBezTo>
                    <a:pt x="0" y="6"/>
                    <a:pt x="1" y="5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4" y="3"/>
                    <a:pt x="5" y="4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7" y="11"/>
                    <a:pt x="10" y="16"/>
                    <a:pt x="11" y="22"/>
                  </a:cubicBezTo>
                  <a:cubicBezTo>
                    <a:pt x="13" y="27"/>
                    <a:pt x="14" y="33"/>
                    <a:pt x="15" y="37"/>
                  </a:cubicBezTo>
                  <a:cubicBezTo>
                    <a:pt x="15" y="39"/>
                    <a:pt x="15" y="41"/>
                    <a:pt x="15" y="43"/>
                  </a:cubicBezTo>
                  <a:cubicBezTo>
                    <a:pt x="15" y="44"/>
                    <a:pt x="15" y="45"/>
                    <a:pt x="15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272"/>
            <p:cNvSpPr/>
            <p:nvPr/>
          </p:nvSpPr>
          <p:spPr bwMode="auto">
            <a:xfrm>
              <a:off x="2241551" y="2070101"/>
              <a:ext cx="25400" cy="122238"/>
            </a:xfrm>
            <a:custGeom>
              <a:avLst/>
              <a:gdLst>
                <a:gd name="T0" fmla="*/ 9 w 11"/>
                <a:gd name="T1" fmla="*/ 53 h 53"/>
                <a:gd name="T2" fmla="*/ 7 w 11"/>
                <a:gd name="T3" fmla="*/ 50 h 53"/>
                <a:gd name="T4" fmla="*/ 5 w 11"/>
                <a:gd name="T5" fmla="*/ 45 h 53"/>
                <a:gd name="T6" fmla="*/ 1 w 11"/>
                <a:gd name="T7" fmla="*/ 27 h 53"/>
                <a:gd name="T8" fmla="*/ 1 w 11"/>
                <a:gd name="T9" fmla="*/ 17 h 53"/>
                <a:gd name="T10" fmla="*/ 2 w 11"/>
                <a:gd name="T11" fmla="*/ 8 h 53"/>
                <a:gd name="T12" fmla="*/ 5 w 11"/>
                <a:gd name="T13" fmla="*/ 2 h 53"/>
                <a:gd name="T14" fmla="*/ 6 w 11"/>
                <a:gd name="T15" fmla="*/ 0 h 53"/>
                <a:gd name="T16" fmla="*/ 7 w 11"/>
                <a:gd name="T17" fmla="*/ 2 h 53"/>
                <a:gd name="T18" fmla="*/ 7 w 11"/>
                <a:gd name="T19" fmla="*/ 5 h 53"/>
                <a:gd name="T20" fmla="*/ 8 w 11"/>
                <a:gd name="T21" fmla="*/ 8 h 53"/>
                <a:gd name="T22" fmla="*/ 10 w 11"/>
                <a:gd name="T23" fmla="*/ 26 h 53"/>
                <a:gd name="T24" fmla="*/ 10 w 11"/>
                <a:gd name="T25" fmla="*/ 44 h 53"/>
                <a:gd name="T26" fmla="*/ 9 w 11"/>
                <a:gd name="T27" fmla="*/ 50 h 53"/>
                <a:gd name="T28" fmla="*/ 9 w 11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53">
                  <a:moveTo>
                    <a:pt x="9" y="53"/>
                  </a:moveTo>
                  <a:cubicBezTo>
                    <a:pt x="9" y="53"/>
                    <a:pt x="8" y="52"/>
                    <a:pt x="7" y="50"/>
                  </a:cubicBezTo>
                  <a:cubicBezTo>
                    <a:pt x="7" y="49"/>
                    <a:pt x="6" y="47"/>
                    <a:pt x="5" y="45"/>
                  </a:cubicBezTo>
                  <a:cubicBezTo>
                    <a:pt x="3" y="40"/>
                    <a:pt x="1" y="33"/>
                    <a:pt x="1" y="27"/>
                  </a:cubicBezTo>
                  <a:cubicBezTo>
                    <a:pt x="0" y="23"/>
                    <a:pt x="0" y="20"/>
                    <a:pt x="1" y="17"/>
                  </a:cubicBezTo>
                  <a:cubicBezTo>
                    <a:pt x="1" y="13"/>
                    <a:pt x="1" y="10"/>
                    <a:pt x="2" y="8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7" y="2"/>
                  </a:cubicBezTo>
                  <a:cubicBezTo>
                    <a:pt x="7" y="3"/>
                    <a:pt x="7" y="4"/>
                    <a:pt x="7" y="5"/>
                  </a:cubicBezTo>
                  <a:cubicBezTo>
                    <a:pt x="7" y="6"/>
                    <a:pt x="7" y="7"/>
                    <a:pt x="8" y="8"/>
                  </a:cubicBezTo>
                  <a:cubicBezTo>
                    <a:pt x="9" y="13"/>
                    <a:pt x="10" y="19"/>
                    <a:pt x="10" y="26"/>
                  </a:cubicBezTo>
                  <a:cubicBezTo>
                    <a:pt x="11" y="32"/>
                    <a:pt x="11" y="39"/>
                    <a:pt x="10" y="44"/>
                  </a:cubicBezTo>
                  <a:cubicBezTo>
                    <a:pt x="10" y="46"/>
                    <a:pt x="10" y="49"/>
                    <a:pt x="9" y="50"/>
                  </a:cubicBezTo>
                  <a:cubicBezTo>
                    <a:pt x="9" y="52"/>
                    <a:pt x="9" y="53"/>
                    <a:pt x="9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273"/>
            <p:cNvSpPr/>
            <p:nvPr/>
          </p:nvSpPr>
          <p:spPr bwMode="auto">
            <a:xfrm>
              <a:off x="2274888" y="2090739"/>
              <a:ext cx="28575" cy="101600"/>
            </a:xfrm>
            <a:custGeom>
              <a:avLst/>
              <a:gdLst>
                <a:gd name="T0" fmla="*/ 0 w 12"/>
                <a:gd name="T1" fmla="*/ 44 h 44"/>
                <a:gd name="T2" fmla="*/ 0 w 12"/>
                <a:gd name="T3" fmla="*/ 41 h 44"/>
                <a:gd name="T4" fmla="*/ 0 w 12"/>
                <a:gd name="T5" fmla="*/ 36 h 44"/>
                <a:gd name="T6" fmla="*/ 0 w 12"/>
                <a:gd name="T7" fmla="*/ 29 h 44"/>
                <a:gd name="T8" fmla="*/ 1 w 12"/>
                <a:gd name="T9" fmla="*/ 21 h 44"/>
                <a:gd name="T10" fmla="*/ 2 w 12"/>
                <a:gd name="T11" fmla="*/ 17 h 44"/>
                <a:gd name="T12" fmla="*/ 3 w 12"/>
                <a:gd name="T13" fmla="*/ 14 h 44"/>
                <a:gd name="T14" fmla="*/ 5 w 12"/>
                <a:gd name="T15" fmla="*/ 7 h 44"/>
                <a:gd name="T16" fmla="*/ 6 w 12"/>
                <a:gd name="T17" fmla="*/ 2 h 44"/>
                <a:gd name="T18" fmla="*/ 7 w 12"/>
                <a:gd name="T19" fmla="*/ 0 h 44"/>
                <a:gd name="T20" fmla="*/ 8 w 12"/>
                <a:gd name="T21" fmla="*/ 2 h 44"/>
                <a:gd name="T22" fmla="*/ 10 w 12"/>
                <a:gd name="T23" fmla="*/ 7 h 44"/>
                <a:gd name="T24" fmla="*/ 11 w 12"/>
                <a:gd name="T25" fmla="*/ 14 h 44"/>
                <a:gd name="T26" fmla="*/ 11 w 12"/>
                <a:gd name="T27" fmla="*/ 23 h 44"/>
                <a:gd name="T28" fmla="*/ 9 w 12"/>
                <a:gd name="T29" fmla="*/ 31 h 44"/>
                <a:gd name="T30" fmla="*/ 5 w 12"/>
                <a:gd name="T31" fmla="*/ 38 h 44"/>
                <a:gd name="T32" fmla="*/ 2 w 12"/>
                <a:gd name="T33" fmla="*/ 42 h 44"/>
                <a:gd name="T34" fmla="*/ 0 w 12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4">
                  <a:moveTo>
                    <a:pt x="0" y="44"/>
                  </a:moveTo>
                  <a:cubicBezTo>
                    <a:pt x="0" y="44"/>
                    <a:pt x="0" y="43"/>
                    <a:pt x="0" y="41"/>
                  </a:cubicBezTo>
                  <a:cubicBezTo>
                    <a:pt x="0" y="40"/>
                    <a:pt x="0" y="38"/>
                    <a:pt x="0" y="36"/>
                  </a:cubicBezTo>
                  <a:cubicBezTo>
                    <a:pt x="0" y="34"/>
                    <a:pt x="0" y="32"/>
                    <a:pt x="0" y="29"/>
                  </a:cubicBezTo>
                  <a:cubicBezTo>
                    <a:pt x="1" y="27"/>
                    <a:pt x="1" y="24"/>
                    <a:pt x="1" y="21"/>
                  </a:cubicBezTo>
                  <a:cubicBezTo>
                    <a:pt x="2" y="20"/>
                    <a:pt x="2" y="19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4" y="11"/>
                    <a:pt x="4" y="9"/>
                    <a:pt x="5" y="7"/>
                  </a:cubicBezTo>
                  <a:cubicBezTo>
                    <a:pt x="5" y="5"/>
                    <a:pt x="6" y="3"/>
                    <a:pt x="6" y="2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9" y="3"/>
                    <a:pt x="10" y="5"/>
                    <a:pt x="10" y="7"/>
                  </a:cubicBezTo>
                  <a:cubicBezTo>
                    <a:pt x="11" y="9"/>
                    <a:pt x="11" y="12"/>
                    <a:pt x="11" y="14"/>
                  </a:cubicBezTo>
                  <a:cubicBezTo>
                    <a:pt x="12" y="17"/>
                    <a:pt x="11" y="20"/>
                    <a:pt x="11" y="23"/>
                  </a:cubicBezTo>
                  <a:cubicBezTo>
                    <a:pt x="10" y="26"/>
                    <a:pt x="10" y="29"/>
                    <a:pt x="9" y="31"/>
                  </a:cubicBezTo>
                  <a:cubicBezTo>
                    <a:pt x="8" y="34"/>
                    <a:pt x="6" y="36"/>
                    <a:pt x="5" y="38"/>
                  </a:cubicBezTo>
                  <a:cubicBezTo>
                    <a:pt x="4" y="40"/>
                    <a:pt x="3" y="41"/>
                    <a:pt x="2" y="42"/>
                  </a:cubicBezTo>
                  <a:cubicBezTo>
                    <a:pt x="1" y="43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274"/>
            <p:cNvSpPr/>
            <p:nvPr/>
          </p:nvSpPr>
          <p:spPr bwMode="auto">
            <a:xfrm>
              <a:off x="2263776" y="2012951"/>
              <a:ext cx="227013" cy="241300"/>
            </a:xfrm>
            <a:custGeom>
              <a:avLst/>
              <a:gdLst>
                <a:gd name="T0" fmla="*/ 0 w 99"/>
                <a:gd name="T1" fmla="*/ 81 h 105"/>
                <a:gd name="T2" fmla="*/ 59 w 99"/>
                <a:gd name="T3" fmla="*/ 28 h 105"/>
                <a:gd name="T4" fmla="*/ 14 w 99"/>
                <a:gd name="T5" fmla="*/ 104 h 105"/>
                <a:gd name="T6" fmla="*/ 0 w 99"/>
                <a:gd name="T7" fmla="*/ 8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5">
                  <a:moveTo>
                    <a:pt x="0" y="81"/>
                  </a:moveTo>
                  <a:cubicBezTo>
                    <a:pt x="0" y="81"/>
                    <a:pt x="29" y="0"/>
                    <a:pt x="59" y="28"/>
                  </a:cubicBezTo>
                  <a:cubicBezTo>
                    <a:pt x="99" y="67"/>
                    <a:pt x="97" y="105"/>
                    <a:pt x="14" y="104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275"/>
            <p:cNvSpPr/>
            <p:nvPr/>
          </p:nvSpPr>
          <p:spPr bwMode="auto">
            <a:xfrm>
              <a:off x="2287588" y="2125664"/>
              <a:ext cx="74613" cy="76200"/>
            </a:xfrm>
            <a:custGeom>
              <a:avLst/>
              <a:gdLst>
                <a:gd name="T0" fmla="*/ 0 w 33"/>
                <a:gd name="T1" fmla="*/ 33 h 33"/>
                <a:gd name="T2" fmla="*/ 0 w 33"/>
                <a:gd name="T3" fmla="*/ 30 h 33"/>
                <a:gd name="T4" fmla="*/ 2 w 33"/>
                <a:gd name="T5" fmla="*/ 25 h 33"/>
                <a:gd name="T6" fmla="*/ 11 w 33"/>
                <a:gd name="T7" fmla="*/ 11 h 33"/>
                <a:gd name="T8" fmla="*/ 25 w 33"/>
                <a:gd name="T9" fmla="*/ 1 h 33"/>
                <a:gd name="T10" fmla="*/ 28 w 33"/>
                <a:gd name="T11" fmla="*/ 0 h 33"/>
                <a:gd name="T12" fmla="*/ 30 w 33"/>
                <a:gd name="T13" fmla="*/ 0 h 33"/>
                <a:gd name="T14" fmla="*/ 33 w 33"/>
                <a:gd name="T15" fmla="*/ 0 h 33"/>
                <a:gd name="T16" fmla="*/ 31 w 33"/>
                <a:gd name="T17" fmla="*/ 1 h 33"/>
                <a:gd name="T18" fmla="*/ 30 w 33"/>
                <a:gd name="T19" fmla="*/ 3 h 33"/>
                <a:gd name="T20" fmla="*/ 28 w 33"/>
                <a:gd name="T21" fmla="*/ 6 h 33"/>
                <a:gd name="T22" fmla="*/ 18 w 33"/>
                <a:gd name="T23" fmla="*/ 18 h 33"/>
                <a:gd name="T24" fmla="*/ 6 w 33"/>
                <a:gd name="T25" fmla="*/ 29 h 33"/>
                <a:gd name="T26" fmla="*/ 2 w 33"/>
                <a:gd name="T27" fmla="*/ 32 h 33"/>
                <a:gd name="T28" fmla="*/ 0 w 3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0" y="33"/>
                    <a:pt x="0" y="32"/>
                    <a:pt x="0" y="30"/>
                  </a:cubicBezTo>
                  <a:cubicBezTo>
                    <a:pt x="1" y="29"/>
                    <a:pt x="1" y="27"/>
                    <a:pt x="2" y="25"/>
                  </a:cubicBezTo>
                  <a:cubicBezTo>
                    <a:pt x="4" y="21"/>
                    <a:pt x="7" y="16"/>
                    <a:pt x="11" y="11"/>
                  </a:cubicBezTo>
                  <a:cubicBezTo>
                    <a:pt x="15" y="7"/>
                    <a:pt x="20" y="3"/>
                    <a:pt x="25" y="1"/>
                  </a:cubicBezTo>
                  <a:cubicBezTo>
                    <a:pt x="26" y="1"/>
                    <a:pt x="27" y="0"/>
                    <a:pt x="28" y="0"/>
                  </a:cubicBezTo>
                  <a:cubicBezTo>
                    <a:pt x="29" y="0"/>
                    <a:pt x="30" y="0"/>
                    <a:pt x="30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2" y="0"/>
                    <a:pt x="31" y="1"/>
                  </a:cubicBezTo>
                  <a:cubicBezTo>
                    <a:pt x="31" y="2"/>
                    <a:pt x="30" y="3"/>
                    <a:pt x="30" y="3"/>
                  </a:cubicBezTo>
                  <a:cubicBezTo>
                    <a:pt x="29" y="4"/>
                    <a:pt x="29" y="5"/>
                    <a:pt x="28" y="6"/>
                  </a:cubicBezTo>
                  <a:cubicBezTo>
                    <a:pt x="25" y="9"/>
                    <a:pt x="22" y="14"/>
                    <a:pt x="18" y="18"/>
                  </a:cubicBezTo>
                  <a:cubicBezTo>
                    <a:pt x="14" y="22"/>
                    <a:pt x="10" y="26"/>
                    <a:pt x="6" y="29"/>
                  </a:cubicBezTo>
                  <a:cubicBezTo>
                    <a:pt x="5" y="30"/>
                    <a:pt x="3" y="31"/>
                    <a:pt x="2" y="32"/>
                  </a:cubicBezTo>
                  <a:cubicBezTo>
                    <a:pt x="1" y="32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276"/>
            <p:cNvSpPr/>
            <p:nvPr/>
          </p:nvSpPr>
          <p:spPr bwMode="auto">
            <a:xfrm>
              <a:off x="2295526" y="2146301"/>
              <a:ext cx="103188" cy="66675"/>
            </a:xfrm>
            <a:custGeom>
              <a:avLst/>
              <a:gdLst>
                <a:gd name="T0" fmla="*/ 0 w 45"/>
                <a:gd name="T1" fmla="*/ 29 h 29"/>
                <a:gd name="T2" fmla="*/ 2 w 45"/>
                <a:gd name="T3" fmla="*/ 27 h 29"/>
                <a:gd name="T4" fmla="*/ 5 w 45"/>
                <a:gd name="T5" fmla="*/ 21 h 29"/>
                <a:gd name="T6" fmla="*/ 19 w 45"/>
                <a:gd name="T7" fmla="*/ 9 h 29"/>
                <a:gd name="T8" fmla="*/ 27 w 45"/>
                <a:gd name="T9" fmla="*/ 4 h 29"/>
                <a:gd name="T10" fmla="*/ 36 w 45"/>
                <a:gd name="T11" fmla="*/ 1 h 29"/>
                <a:gd name="T12" fmla="*/ 42 w 45"/>
                <a:gd name="T13" fmla="*/ 0 h 29"/>
                <a:gd name="T14" fmla="*/ 45 w 45"/>
                <a:gd name="T15" fmla="*/ 0 h 29"/>
                <a:gd name="T16" fmla="*/ 43 w 45"/>
                <a:gd name="T17" fmla="*/ 2 h 29"/>
                <a:gd name="T18" fmla="*/ 41 w 45"/>
                <a:gd name="T19" fmla="*/ 3 h 29"/>
                <a:gd name="T20" fmla="*/ 38 w 45"/>
                <a:gd name="T21" fmla="*/ 6 h 29"/>
                <a:gd name="T22" fmla="*/ 24 w 45"/>
                <a:gd name="T23" fmla="*/ 17 h 29"/>
                <a:gd name="T24" fmla="*/ 9 w 45"/>
                <a:gd name="T25" fmla="*/ 26 h 29"/>
                <a:gd name="T26" fmla="*/ 3 w 45"/>
                <a:gd name="T27" fmla="*/ 28 h 29"/>
                <a:gd name="T28" fmla="*/ 0 w 45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29">
                  <a:moveTo>
                    <a:pt x="0" y="29"/>
                  </a:moveTo>
                  <a:cubicBezTo>
                    <a:pt x="0" y="29"/>
                    <a:pt x="1" y="28"/>
                    <a:pt x="2" y="27"/>
                  </a:cubicBezTo>
                  <a:cubicBezTo>
                    <a:pt x="2" y="25"/>
                    <a:pt x="4" y="24"/>
                    <a:pt x="5" y="21"/>
                  </a:cubicBezTo>
                  <a:cubicBezTo>
                    <a:pt x="8" y="17"/>
                    <a:pt x="13" y="13"/>
                    <a:pt x="19" y="9"/>
                  </a:cubicBezTo>
                  <a:cubicBezTo>
                    <a:pt x="22" y="7"/>
                    <a:pt x="25" y="5"/>
                    <a:pt x="27" y="4"/>
                  </a:cubicBezTo>
                  <a:cubicBezTo>
                    <a:pt x="30" y="2"/>
                    <a:pt x="33" y="1"/>
                    <a:pt x="36" y="1"/>
                  </a:cubicBezTo>
                  <a:cubicBezTo>
                    <a:pt x="38" y="0"/>
                    <a:pt x="41" y="0"/>
                    <a:pt x="42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5" y="0"/>
                    <a:pt x="44" y="1"/>
                    <a:pt x="43" y="2"/>
                  </a:cubicBezTo>
                  <a:cubicBezTo>
                    <a:pt x="42" y="2"/>
                    <a:pt x="42" y="3"/>
                    <a:pt x="41" y="3"/>
                  </a:cubicBezTo>
                  <a:cubicBezTo>
                    <a:pt x="40" y="4"/>
                    <a:pt x="39" y="5"/>
                    <a:pt x="38" y="6"/>
                  </a:cubicBezTo>
                  <a:cubicBezTo>
                    <a:pt x="35" y="9"/>
                    <a:pt x="30" y="13"/>
                    <a:pt x="24" y="17"/>
                  </a:cubicBezTo>
                  <a:cubicBezTo>
                    <a:pt x="19" y="20"/>
                    <a:pt x="13" y="24"/>
                    <a:pt x="9" y="26"/>
                  </a:cubicBezTo>
                  <a:cubicBezTo>
                    <a:pt x="6" y="27"/>
                    <a:pt x="4" y="28"/>
                    <a:pt x="3" y="28"/>
                  </a:cubicBezTo>
                  <a:cubicBezTo>
                    <a:pt x="1" y="2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277"/>
            <p:cNvSpPr/>
            <p:nvPr/>
          </p:nvSpPr>
          <p:spPr bwMode="auto">
            <a:xfrm>
              <a:off x="2305051" y="2187576"/>
              <a:ext cx="93663" cy="41275"/>
            </a:xfrm>
            <a:custGeom>
              <a:avLst/>
              <a:gdLst>
                <a:gd name="T0" fmla="*/ 0 w 41"/>
                <a:gd name="T1" fmla="*/ 17 h 18"/>
                <a:gd name="T2" fmla="*/ 2 w 41"/>
                <a:gd name="T3" fmla="*/ 15 h 18"/>
                <a:gd name="T4" fmla="*/ 6 w 41"/>
                <a:gd name="T5" fmla="*/ 12 h 18"/>
                <a:gd name="T6" fmla="*/ 12 w 41"/>
                <a:gd name="T7" fmla="*/ 9 h 18"/>
                <a:gd name="T8" fmla="*/ 20 w 41"/>
                <a:gd name="T9" fmla="*/ 6 h 18"/>
                <a:gd name="T10" fmla="*/ 23 w 41"/>
                <a:gd name="T11" fmla="*/ 5 h 18"/>
                <a:gd name="T12" fmla="*/ 27 w 41"/>
                <a:gd name="T13" fmla="*/ 4 h 18"/>
                <a:gd name="T14" fmla="*/ 34 w 41"/>
                <a:gd name="T15" fmla="*/ 2 h 18"/>
                <a:gd name="T16" fmla="*/ 39 w 41"/>
                <a:gd name="T17" fmla="*/ 1 h 18"/>
                <a:gd name="T18" fmla="*/ 41 w 41"/>
                <a:gd name="T19" fmla="*/ 0 h 18"/>
                <a:gd name="T20" fmla="*/ 40 w 41"/>
                <a:gd name="T21" fmla="*/ 2 h 18"/>
                <a:gd name="T22" fmla="*/ 37 w 41"/>
                <a:gd name="T23" fmla="*/ 7 h 18"/>
                <a:gd name="T24" fmla="*/ 31 w 41"/>
                <a:gd name="T25" fmla="*/ 12 h 18"/>
                <a:gd name="T26" fmla="*/ 23 w 41"/>
                <a:gd name="T27" fmla="*/ 15 h 18"/>
                <a:gd name="T28" fmla="*/ 15 w 41"/>
                <a:gd name="T29" fmla="*/ 17 h 18"/>
                <a:gd name="T30" fmla="*/ 7 w 41"/>
                <a:gd name="T31" fmla="*/ 18 h 18"/>
                <a:gd name="T32" fmla="*/ 2 w 41"/>
                <a:gd name="T33" fmla="*/ 17 h 18"/>
                <a:gd name="T34" fmla="*/ 0 w 41"/>
                <a:gd name="T3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0" y="17"/>
                  </a:moveTo>
                  <a:cubicBezTo>
                    <a:pt x="0" y="17"/>
                    <a:pt x="0" y="16"/>
                    <a:pt x="2" y="15"/>
                  </a:cubicBezTo>
                  <a:cubicBezTo>
                    <a:pt x="3" y="15"/>
                    <a:pt x="4" y="14"/>
                    <a:pt x="6" y="12"/>
                  </a:cubicBezTo>
                  <a:cubicBezTo>
                    <a:pt x="8" y="11"/>
                    <a:pt x="10" y="10"/>
                    <a:pt x="12" y="9"/>
                  </a:cubicBezTo>
                  <a:cubicBezTo>
                    <a:pt x="15" y="8"/>
                    <a:pt x="17" y="7"/>
                    <a:pt x="20" y="6"/>
                  </a:cubicBezTo>
                  <a:cubicBezTo>
                    <a:pt x="21" y="6"/>
                    <a:pt x="22" y="5"/>
                    <a:pt x="23" y="5"/>
                  </a:cubicBezTo>
                  <a:cubicBezTo>
                    <a:pt x="25" y="4"/>
                    <a:pt x="26" y="4"/>
                    <a:pt x="27" y="4"/>
                  </a:cubicBezTo>
                  <a:cubicBezTo>
                    <a:pt x="29" y="3"/>
                    <a:pt x="32" y="2"/>
                    <a:pt x="34" y="2"/>
                  </a:cubicBezTo>
                  <a:cubicBezTo>
                    <a:pt x="36" y="1"/>
                    <a:pt x="37" y="1"/>
                    <a:pt x="39" y="1"/>
                  </a:cubicBezTo>
                  <a:cubicBezTo>
                    <a:pt x="40" y="1"/>
                    <a:pt x="41" y="0"/>
                    <a:pt x="41" y="0"/>
                  </a:cubicBezTo>
                  <a:cubicBezTo>
                    <a:pt x="41" y="0"/>
                    <a:pt x="41" y="1"/>
                    <a:pt x="40" y="2"/>
                  </a:cubicBezTo>
                  <a:cubicBezTo>
                    <a:pt x="39" y="3"/>
                    <a:pt x="38" y="5"/>
                    <a:pt x="37" y="7"/>
                  </a:cubicBezTo>
                  <a:cubicBezTo>
                    <a:pt x="35" y="8"/>
                    <a:pt x="33" y="10"/>
                    <a:pt x="31" y="12"/>
                  </a:cubicBezTo>
                  <a:cubicBezTo>
                    <a:pt x="28" y="13"/>
                    <a:pt x="26" y="14"/>
                    <a:pt x="23" y="15"/>
                  </a:cubicBezTo>
                  <a:cubicBezTo>
                    <a:pt x="20" y="16"/>
                    <a:pt x="17" y="17"/>
                    <a:pt x="15" y="17"/>
                  </a:cubicBezTo>
                  <a:cubicBezTo>
                    <a:pt x="12" y="18"/>
                    <a:pt x="10" y="18"/>
                    <a:pt x="7" y="18"/>
                  </a:cubicBezTo>
                  <a:cubicBezTo>
                    <a:pt x="5" y="18"/>
                    <a:pt x="3" y="17"/>
                    <a:pt x="2" y="17"/>
                  </a:cubicBezTo>
                  <a:cubicBezTo>
                    <a:pt x="1" y="17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278"/>
            <p:cNvSpPr/>
            <p:nvPr/>
          </p:nvSpPr>
          <p:spPr bwMode="auto">
            <a:xfrm>
              <a:off x="2262188" y="2182814"/>
              <a:ext cx="223838" cy="255588"/>
            </a:xfrm>
            <a:custGeom>
              <a:avLst/>
              <a:gdLst>
                <a:gd name="T0" fmla="*/ 13 w 98"/>
                <a:gd name="T1" fmla="*/ 16 h 111"/>
                <a:gd name="T2" fmla="*/ 88 w 98"/>
                <a:gd name="T3" fmla="*/ 40 h 111"/>
                <a:gd name="T4" fmla="*/ 0 w 98"/>
                <a:gd name="T5" fmla="*/ 39 h 111"/>
                <a:gd name="T6" fmla="*/ 13 w 98"/>
                <a:gd name="T7" fmla="*/ 1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11">
                  <a:moveTo>
                    <a:pt x="13" y="16"/>
                  </a:moveTo>
                  <a:cubicBezTo>
                    <a:pt x="13" y="16"/>
                    <a:pt x="98" y="0"/>
                    <a:pt x="88" y="40"/>
                  </a:cubicBezTo>
                  <a:cubicBezTo>
                    <a:pt x="75" y="94"/>
                    <a:pt x="41" y="111"/>
                    <a:pt x="0" y="39"/>
                  </a:cubicBezTo>
                  <a:lnTo>
                    <a:pt x="13" y="1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279"/>
            <p:cNvSpPr/>
            <p:nvPr/>
          </p:nvSpPr>
          <p:spPr bwMode="auto">
            <a:xfrm>
              <a:off x="2303463" y="2233614"/>
              <a:ext cx="103188" cy="31750"/>
            </a:xfrm>
            <a:custGeom>
              <a:avLst/>
              <a:gdLst>
                <a:gd name="T0" fmla="*/ 0 w 45"/>
                <a:gd name="T1" fmla="*/ 3 h 14"/>
                <a:gd name="T2" fmla="*/ 2 w 45"/>
                <a:gd name="T3" fmla="*/ 2 h 14"/>
                <a:gd name="T4" fmla="*/ 7 w 45"/>
                <a:gd name="T5" fmla="*/ 1 h 14"/>
                <a:gd name="T6" fmla="*/ 24 w 45"/>
                <a:gd name="T7" fmla="*/ 2 h 14"/>
                <a:gd name="T8" fmla="*/ 39 w 45"/>
                <a:gd name="T9" fmla="*/ 8 h 14"/>
                <a:gd name="T10" fmla="*/ 42 w 45"/>
                <a:gd name="T11" fmla="*/ 10 h 14"/>
                <a:gd name="T12" fmla="*/ 43 w 45"/>
                <a:gd name="T13" fmla="*/ 12 h 14"/>
                <a:gd name="T14" fmla="*/ 45 w 45"/>
                <a:gd name="T15" fmla="*/ 14 h 14"/>
                <a:gd name="T16" fmla="*/ 42 w 45"/>
                <a:gd name="T17" fmla="*/ 14 h 14"/>
                <a:gd name="T18" fmla="*/ 40 w 45"/>
                <a:gd name="T19" fmla="*/ 14 h 14"/>
                <a:gd name="T20" fmla="*/ 37 w 45"/>
                <a:gd name="T21" fmla="*/ 13 h 14"/>
                <a:gd name="T22" fmla="*/ 22 w 45"/>
                <a:gd name="T23" fmla="*/ 11 h 14"/>
                <a:gd name="T24" fmla="*/ 6 w 45"/>
                <a:gd name="T25" fmla="*/ 6 h 14"/>
                <a:gd name="T26" fmla="*/ 1 w 45"/>
                <a:gd name="T27" fmla="*/ 4 h 14"/>
                <a:gd name="T28" fmla="*/ 0 w 45"/>
                <a:gd name="T2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4">
                  <a:moveTo>
                    <a:pt x="0" y="3"/>
                  </a:moveTo>
                  <a:cubicBezTo>
                    <a:pt x="0" y="3"/>
                    <a:pt x="0" y="2"/>
                    <a:pt x="2" y="2"/>
                  </a:cubicBezTo>
                  <a:cubicBezTo>
                    <a:pt x="3" y="1"/>
                    <a:pt x="5" y="1"/>
                    <a:pt x="7" y="1"/>
                  </a:cubicBezTo>
                  <a:cubicBezTo>
                    <a:pt x="12" y="0"/>
                    <a:pt x="18" y="0"/>
                    <a:pt x="24" y="2"/>
                  </a:cubicBezTo>
                  <a:cubicBezTo>
                    <a:pt x="30" y="3"/>
                    <a:pt x="35" y="5"/>
                    <a:pt x="39" y="8"/>
                  </a:cubicBezTo>
                  <a:cubicBezTo>
                    <a:pt x="40" y="9"/>
                    <a:pt x="41" y="10"/>
                    <a:pt x="42" y="10"/>
                  </a:cubicBezTo>
                  <a:cubicBezTo>
                    <a:pt x="42" y="11"/>
                    <a:pt x="43" y="12"/>
                    <a:pt x="43" y="12"/>
                  </a:cubicBezTo>
                  <a:cubicBezTo>
                    <a:pt x="44" y="14"/>
                    <a:pt x="45" y="14"/>
                    <a:pt x="45" y="14"/>
                  </a:cubicBezTo>
                  <a:cubicBezTo>
                    <a:pt x="45" y="14"/>
                    <a:pt x="44" y="14"/>
                    <a:pt x="42" y="14"/>
                  </a:cubicBezTo>
                  <a:cubicBezTo>
                    <a:pt x="42" y="14"/>
                    <a:pt x="41" y="14"/>
                    <a:pt x="40" y="14"/>
                  </a:cubicBezTo>
                  <a:cubicBezTo>
                    <a:pt x="39" y="14"/>
                    <a:pt x="38" y="13"/>
                    <a:pt x="37" y="13"/>
                  </a:cubicBezTo>
                  <a:cubicBezTo>
                    <a:pt x="33" y="13"/>
                    <a:pt x="27" y="12"/>
                    <a:pt x="22" y="11"/>
                  </a:cubicBezTo>
                  <a:cubicBezTo>
                    <a:pt x="16" y="10"/>
                    <a:pt x="11" y="8"/>
                    <a:pt x="6" y="6"/>
                  </a:cubicBezTo>
                  <a:cubicBezTo>
                    <a:pt x="4" y="5"/>
                    <a:pt x="3" y="4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280"/>
            <p:cNvSpPr/>
            <p:nvPr/>
          </p:nvSpPr>
          <p:spPr bwMode="auto">
            <a:xfrm>
              <a:off x="2295526" y="2254251"/>
              <a:ext cx="111125" cy="55563"/>
            </a:xfrm>
            <a:custGeom>
              <a:avLst/>
              <a:gdLst>
                <a:gd name="T0" fmla="*/ 0 w 48"/>
                <a:gd name="T1" fmla="*/ 0 h 24"/>
                <a:gd name="T2" fmla="*/ 3 w 48"/>
                <a:gd name="T3" fmla="*/ 0 h 24"/>
                <a:gd name="T4" fmla="*/ 9 w 48"/>
                <a:gd name="T5" fmla="*/ 1 h 24"/>
                <a:gd name="T6" fmla="*/ 27 w 48"/>
                <a:gd name="T7" fmla="*/ 6 h 24"/>
                <a:gd name="T8" fmla="*/ 36 w 48"/>
                <a:gd name="T9" fmla="*/ 11 h 24"/>
                <a:gd name="T10" fmla="*/ 43 w 48"/>
                <a:gd name="T11" fmla="*/ 16 h 24"/>
                <a:gd name="T12" fmla="*/ 47 w 48"/>
                <a:gd name="T13" fmla="*/ 22 h 24"/>
                <a:gd name="T14" fmla="*/ 48 w 48"/>
                <a:gd name="T15" fmla="*/ 24 h 24"/>
                <a:gd name="T16" fmla="*/ 45 w 48"/>
                <a:gd name="T17" fmla="*/ 23 h 24"/>
                <a:gd name="T18" fmla="*/ 43 w 48"/>
                <a:gd name="T19" fmla="*/ 22 h 24"/>
                <a:gd name="T20" fmla="*/ 40 w 48"/>
                <a:gd name="T21" fmla="*/ 21 h 24"/>
                <a:gd name="T22" fmla="*/ 23 w 48"/>
                <a:gd name="T23" fmla="*/ 15 h 24"/>
                <a:gd name="T24" fmla="*/ 7 w 48"/>
                <a:gd name="T25" fmla="*/ 6 h 24"/>
                <a:gd name="T26" fmla="*/ 2 w 48"/>
                <a:gd name="T27" fmla="*/ 2 h 24"/>
                <a:gd name="T28" fmla="*/ 0 w 48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cubicBezTo>
                    <a:pt x="0" y="0"/>
                    <a:pt x="1" y="0"/>
                    <a:pt x="3" y="0"/>
                  </a:cubicBezTo>
                  <a:cubicBezTo>
                    <a:pt x="4" y="0"/>
                    <a:pt x="7" y="0"/>
                    <a:pt x="9" y="1"/>
                  </a:cubicBezTo>
                  <a:cubicBezTo>
                    <a:pt x="14" y="1"/>
                    <a:pt x="21" y="3"/>
                    <a:pt x="27" y="6"/>
                  </a:cubicBezTo>
                  <a:cubicBezTo>
                    <a:pt x="30" y="7"/>
                    <a:pt x="33" y="9"/>
                    <a:pt x="36" y="11"/>
                  </a:cubicBezTo>
                  <a:cubicBezTo>
                    <a:pt x="38" y="13"/>
                    <a:pt x="41" y="15"/>
                    <a:pt x="43" y="16"/>
                  </a:cubicBezTo>
                  <a:cubicBezTo>
                    <a:pt x="44" y="18"/>
                    <a:pt x="46" y="20"/>
                    <a:pt x="47" y="22"/>
                  </a:cubicBezTo>
                  <a:cubicBezTo>
                    <a:pt x="47" y="23"/>
                    <a:pt x="48" y="24"/>
                    <a:pt x="48" y="24"/>
                  </a:cubicBezTo>
                  <a:cubicBezTo>
                    <a:pt x="48" y="24"/>
                    <a:pt x="47" y="24"/>
                    <a:pt x="45" y="23"/>
                  </a:cubicBezTo>
                  <a:cubicBezTo>
                    <a:pt x="45" y="23"/>
                    <a:pt x="44" y="22"/>
                    <a:pt x="43" y="22"/>
                  </a:cubicBezTo>
                  <a:cubicBezTo>
                    <a:pt x="42" y="22"/>
                    <a:pt x="41" y="21"/>
                    <a:pt x="40" y="21"/>
                  </a:cubicBezTo>
                  <a:cubicBezTo>
                    <a:pt x="35" y="20"/>
                    <a:pt x="29" y="17"/>
                    <a:pt x="23" y="15"/>
                  </a:cubicBezTo>
                  <a:cubicBezTo>
                    <a:pt x="17" y="12"/>
                    <a:pt x="11" y="9"/>
                    <a:pt x="7" y="6"/>
                  </a:cubicBezTo>
                  <a:cubicBezTo>
                    <a:pt x="5" y="4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281"/>
            <p:cNvSpPr/>
            <p:nvPr/>
          </p:nvSpPr>
          <p:spPr bwMode="auto">
            <a:xfrm>
              <a:off x="2289176" y="2266951"/>
              <a:ext cx="80963" cy="63500"/>
            </a:xfrm>
            <a:custGeom>
              <a:avLst/>
              <a:gdLst>
                <a:gd name="T0" fmla="*/ 0 w 35"/>
                <a:gd name="T1" fmla="*/ 0 h 27"/>
                <a:gd name="T2" fmla="*/ 2 w 35"/>
                <a:gd name="T3" fmla="*/ 1 h 27"/>
                <a:gd name="T4" fmla="*/ 7 w 35"/>
                <a:gd name="T5" fmla="*/ 3 h 27"/>
                <a:gd name="T6" fmla="*/ 13 w 35"/>
                <a:gd name="T7" fmla="*/ 7 h 27"/>
                <a:gd name="T8" fmla="*/ 19 w 35"/>
                <a:gd name="T9" fmla="*/ 12 h 27"/>
                <a:gd name="T10" fmla="*/ 22 w 35"/>
                <a:gd name="T11" fmla="*/ 14 h 27"/>
                <a:gd name="T12" fmla="*/ 25 w 35"/>
                <a:gd name="T13" fmla="*/ 17 h 27"/>
                <a:gd name="T14" fmla="*/ 30 w 35"/>
                <a:gd name="T15" fmla="*/ 22 h 27"/>
                <a:gd name="T16" fmla="*/ 33 w 35"/>
                <a:gd name="T17" fmla="*/ 26 h 27"/>
                <a:gd name="T18" fmla="*/ 35 w 35"/>
                <a:gd name="T19" fmla="*/ 27 h 27"/>
                <a:gd name="T20" fmla="*/ 33 w 35"/>
                <a:gd name="T21" fmla="*/ 27 h 27"/>
                <a:gd name="T22" fmla="*/ 27 w 35"/>
                <a:gd name="T23" fmla="*/ 27 h 27"/>
                <a:gd name="T24" fmla="*/ 20 w 35"/>
                <a:gd name="T25" fmla="*/ 24 h 27"/>
                <a:gd name="T26" fmla="*/ 13 w 35"/>
                <a:gd name="T27" fmla="*/ 19 h 27"/>
                <a:gd name="T28" fmla="*/ 7 w 35"/>
                <a:gd name="T29" fmla="*/ 13 h 27"/>
                <a:gd name="T30" fmla="*/ 3 w 35"/>
                <a:gd name="T31" fmla="*/ 7 h 27"/>
                <a:gd name="T32" fmla="*/ 1 w 35"/>
                <a:gd name="T33" fmla="*/ 2 h 27"/>
                <a:gd name="T34" fmla="*/ 0 w 35"/>
                <a:gd name="T3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7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1"/>
                    <a:pt x="5" y="2"/>
                    <a:pt x="7" y="3"/>
                  </a:cubicBezTo>
                  <a:cubicBezTo>
                    <a:pt x="9" y="4"/>
                    <a:pt x="11" y="6"/>
                    <a:pt x="13" y="7"/>
                  </a:cubicBezTo>
                  <a:cubicBezTo>
                    <a:pt x="15" y="9"/>
                    <a:pt x="17" y="10"/>
                    <a:pt x="19" y="12"/>
                  </a:cubicBezTo>
                  <a:cubicBezTo>
                    <a:pt x="20" y="13"/>
                    <a:pt x="21" y="14"/>
                    <a:pt x="22" y="14"/>
                  </a:cubicBezTo>
                  <a:cubicBezTo>
                    <a:pt x="23" y="15"/>
                    <a:pt x="24" y="16"/>
                    <a:pt x="25" y="17"/>
                  </a:cubicBezTo>
                  <a:cubicBezTo>
                    <a:pt x="27" y="19"/>
                    <a:pt x="28" y="20"/>
                    <a:pt x="30" y="22"/>
                  </a:cubicBezTo>
                  <a:cubicBezTo>
                    <a:pt x="31" y="23"/>
                    <a:pt x="33" y="25"/>
                    <a:pt x="33" y="26"/>
                  </a:cubicBezTo>
                  <a:cubicBezTo>
                    <a:pt x="34" y="27"/>
                    <a:pt x="35" y="27"/>
                    <a:pt x="35" y="27"/>
                  </a:cubicBezTo>
                  <a:cubicBezTo>
                    <a:pt x="35" y="27"/>
                    <a:pt x="34" y="27"/>
                    <a:pt x="33" y="27"/>
                  </a:cubicBezTo>
                  <a:cubicBezTo>
                    <a:pt x="31" y="27"/>
                    <a:pt x="29" y="27"/>
                    <a:pt x="27" y="27"/>
                  </a:cubicBezTo>
                  <a:cubicBezTo>
                    <a:pt x="25" y="26"/>
                    <a:pt x="23" y="25"/>
                    <a:pt x="20" y="24"/>
                  </a:cubicBezTo>
                  <a:cubicBezTo>
                    <a:pt x="18" y="23"/>
                    <a:pt x="15" y="21"/>
                    <a:pt x="13" y="19"/>
                  </a:cubicBezTo>
                  <a:cubicBezTo>
                    <a:pt x="11" y="17"/>
                    <a:pt x="9" y="15"/>
                    <a:pt x="7" y="13"/>
                  </a:cubicBezTo>
                  <a:cubicBezTo>
                    <a:pt x="5" y="11"/>
                    <a:pt x="4" y="9"/>
                    <a:pt x="3" y="7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282"/>
            <p:cNvSpPr/>
            <p:nvPr/>
          </p:nvSpPr>
          <p:spPr bwMode="auto">
            <a:xfrm>
              <a:off x="2130426" y="2254251"/>
              <a:ext cx="287338" cy="212725"/>
            </a:xfrm>
            <a:custGeom>
              <a:avLst/>
              <a:gdLst>
                <a:gd name="T0" fmla="*/ 69 w 125"/>
                <a:gd name="T1" fmla="*/ 0 h 93"/>
                <a:gd name="T2" fmla="*/ 86 w 125"/>
                <a:gd name="T3" fmla="*/ 77 h 93"/>
                <a:gd name="T4" fmla="*/ 42 w 125"/>
                <a:gd name="T5" fmla="*/ 0 h 93"/>
                <a:gd name="T6" fmla="*/ 69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9" y="0"/>
                  </a:moveTo>
                  <a:cubicBezTo>
                    <a:pt x="69" y="0"/>
                    <a:pt x="125" y="65"/>
                    <a:pt x="86" y="77"/>
                  </a:cubicBezTo>
                  <a:cubicBezTo>
                    <a:pt x="33" y="93"/>
                    <a:pt x="0" y="72"/>
                    <a:pt x="42" y="0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283"/>
            <p:cNvSpPr/>
            <p:nvPr/>
          </p:nvSpPr>
          <p:spPr bwMode="auto">
            <a:xfrm>
              <a:off x="2274888" y="2271714"/>
              <a:ext cx="36513" cy="103188"/>
            </a:xfrm>
            <a:custGeom>
              <a:avLst/>
              <a:gdLst>
                <a:gd name="T0" fmla="*/ 0 w 16"/>
                <a:gd name="T1" fmla="*/ 0 h 45"/>
                <a:gd name="T2" fmla="*/ 2 w 16"/>
                <a:gd name="T3" fmla="*/ 1 h 45"/>
                <a:gd name="T4" fmla="*/ 6 w 16"/>
                <a:gd name="T5" fmla="*/ 6 h 45"/>
                <a:gd name="T6" fmla="*/ 13 w 16"/>
                <a:gd name="T7" fmla="*/ 20 h 45"/>
                <a:gd name="T8" fmla="*/ 15 w 16"/>
                <a:gd name="T9" fmla="*/ 37 h 45"/>
                <a:gd name="T10" fmla="*/ 15 w 16"/>
                <a:gd name="T11" fmla="*/ 40 h 45"/>
                <a:gd name="T12" fmla="*/ 14 w 16"/>
                <a:gd name="T13" fmla="*/ 43 h 45"/>
                <a:gd name="T14" fmla="*/ 13 w 16"/>
                <a:gd name="T15" fmla="*/ 45 h 45"/>
                <a:gd name="T16" fmla="*/ 12 w 16"/>
                <a:gd name="T17" fmla="*/ 43 h 45"/>
                <a:gd name="T18" fmla="*/ 11 w 16"/>
                <a:gd name="T19" fmla="*/ 40 h 45"/>
                <a:gd name="T20" fmla="*/ 10 w 16"/>
                <a:gd name="T21" fmla="*/ 38 h 45"/>
                <a:gd name="T22" fmla="*/ 4 w 16"/>
                <a:gd name="T23" fmla="*/ 23 h 45"/>
                <a:gd name="T24" fmla="*/ 1 w 16"/>
                <a:gd name="T25" fmla="*/ 8 h 45"/>
                <a:gd name="T26" fmla="*/ 0 w 16"/>
                <a:gd name="T27" fmla="*/ 2 h 45"/>
                <a:gd name="T28" fmla="*/ 0 w 16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2"/>
                    <a:pt x="4" y="4"/>
                    <a:pt x="6" y="6"/>
                  </a:cubicBezTo>
                  <a:cubicBezTo>
                    <a:pt x="9" y="9"/>
                    <a:pt x="12" y="14"/>
                    <a:pt x="13" y="20"/>
                  </a:cubicBezTo>
                  <a:cubicBezTo>
                    <a:pt x="15" y="26"/>
                    <a:pt x="16" y="32"/>
                    <a:pt x="15" y="37"/>
                  </a:cubicBezTo>
                  <a:cubicBezTo>
                    <a:pt x="15" y="38"/>
                    <a:pt x="15" y="39"/>
                    <a:pt x="15" y="40"/>
                  </a:cubicBezTo>
                  <a:cubicBezTo>
                    <a:pt x="15" y="41"/>
                    <a:pt x="14" y="42"/>
                    <a:pt x="14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5"/>
                    <a:pt x="13" y="44"/>
                    <a:pt x="12" y="43"/>
                  </a:cubicBezTo>
                  <a:cubicBezTo>
                    <a:pt x="12" y="42"/>
                    <a:pt x="11" y="41"/>
                    <a:pt x="11" y="40"/>
                  </a:cubicBezTo>
                  <a:cubicBezTo>
                    <a:pt x="11" y="40"/>
                    <a:pt x="10" y="39"/>
                    <a:pt x="10" y="38"/>
                  </a:cubicBezTo>
                  <a:cubicBezTo>
                    <a:pt x="8" y="34"/>
                    <a:pt x="6" y="29"/>
                    <a:pt x="4" y="23"/>
                  </a:cubicBezTo>
                  <a:cubicBezTo>
                    <a:pt x="3" y="18"/>
                    <a:pt x="1" y="12"/>
                    <a:pt x="1" y="8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284"/>
            <p:cNvSpPr/>
            <p:nvPr/>
          </p:nvSpPr>
          <p:spPr bwMode="auto">
            <a:xfrm>
              <a:off x="2257426" y="2274889"/>
              <a:ext cx="22225" cy="122238"/>
            </a:xfrm>
            <a:custGeom>
              <a:avLst/>
              <a:gdLst>
                <a:gd name="T0" fmla="*/ 2 w 10"/>
                <a:gd name="T1" fmla="*/ 0 h 53"/>
                <a:gd name="T2" fmla="*/ 3 w 10"/>
                <a:gd name="T3" fmla="*/ 2 h 53"/>
                <a:gd name="T4" fmla="*/ 6 w 10"/>
                <a:gd name="T5" fmla="*/ 8 h 53"/>
                <a:gd name="T6" fmla="*/ 10 w 10"/>
                <a:gd name="T7" fmla="*/ 26 h 53"/>
                <a:gd name="T8" fmla="*/ 10 w 10"/>
                <a:gd name="T9" fmla="*/ 36 h 53"/>
                <a:gd name="T10" fmla="*/ 9 w 10"/>
                <a:gd name="T11" fmla="*/ 45 h 53"/>
                <a:gd name="T12" fmla="*/ 6 w 10"/>
                <a:gd name="T13" fmla="*/ 51 h 53"/>
                <a:gd name="T14" fmla="*/ 5 w 10"/>
                <a:gd name="T15" fmla="*/ 53 h 53"/>
                <a:gd name="T16" fmla="*/ 5 w 10"/>
                <a:gd name="T17" fmla="*/ 51 h 53"/>
                <a:gd name="T18" fmla="*/ 4 w 10"/>
                <a:gd name="T19" fmla="*/ 48 h 53"/>
                <a:gd name="T20" fmla="*/ 3 w 10"/>
                <a:gd name="T21" fmla="*/ 45 h 53"/>
                <a:gd name="T22" fmla="*/ 0 w 10"/>
                <a:gd name="T23" fmla="*/ 27 h 53"/>
                <a:gd name="T24" fmla="*/ 0 w 10"/>
                <a:gd name="T25" fmla="*/ 9 h 53"/>
                <a:gd name="T26" fmla="*/ 1 w 10"/>
                <a:gd name="T27" fmla="*/ 3 h 53"/>
                <a:gd name="T28" fmla="*/ 2 w 10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2" y="0"/>
                  </a:moveTo>
                  <a:cubicBezTo>
                    <a:pt x="2" y="0"/>
                    <a:pt x="2" y="1"/>
                    <a:pt x="3" y="2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8" y="13"/>
                    <a:pt x="9" y="19"/>
                    <a:pt x="10" y="26"/>
                  </a:cubicBezTo>
                  <a:cubicBezTo>
                    <a:pt x="10" y="30"/>
                    <a:pt x="10" y="33"/>
                    <a:pt x="10" y="36"/>
                  </a:cubicBezTo>
                  <a:cubicBezTo>
                    <a:pt x="10" y="39"/>
                    <a:pt x="9" y="42"/>
                    <a:pt x="9" y="45"/>
                  </a:cubicBezTo>
                  <a:cubicBezTo>
                    <a:pt x="8" y="48"/>
                    <a:pt x="7" y="50"/>
                    <a:pt x="6" y="51"/>
                  </a:cubicBezTo>
                  <a:cubicBezTo>
                    <a:pt x="5" y="52"/>
                    <a:pt x="5" y="53"/>
                    <a:pt x="5" y="53"/>
                  </a:cubicBezTo>
                  <a:cubicBezTo>
                    <a:pt x="5" y="53"/>
                    <a:pt x="5" y="52"/>
                    <a:pt x="5" y="51"/>
                  </a:cubicBezTo>
                  <a:cubicBezTo>
                    <a:pt x="4" y="50"/>
                    <a:pt x="4" y="49"/>
                    <a:pt x="4" y="48"/>
                  </a:cubicBezTo>
                  <a:cubicBezTo>
                    <a:pt x="4" y="47"/>
                    <a:pt x="4" y="46"/>
                    <a:pt x="3" y="45"/>
                  </a:cubicBezTo>
                  <a:cubicBezTo>
                    <a:pt x="2" y="40"/>
                    <a:pt x="1" y="34"/>
                    <a:pt x="0" y="27"/>
                  </a:cubicBezTo>
                  <a:cubicBezTo>
                    <a:pt x="0" y="21"/>
                    <a:pt x="0" y="14"/>
                    <a:pt x="0" y="9"/>
                  </a:cubicBezTo>
                  <a:cubicBezTo>
                    <a:pt x="0" y="6"/>
                    <a:pt x="1" y="4"/>
                    <a:pt x="1" y="3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285"/>
            <p:cNvSpPr/>
            <p:nvPr/>
          </p:nvSpPr>
          <p:spPr bwMode="auto">
            <a:xfrm>
              <a:off x="2220913" y="2274889"/>
              <a:ext cx="25400" cy="100013"/>
            </a:xfrm>
            <a:custGeom>
              <a:avLst/>
              <a:gdLst>
                <a:gd name="T0" fmla="*/ 11 w 11"/>
                <a:gd name="T1" fmla="*/ 0 h 44"/>
                <a:gd name="T2" fmla="*/ 11 w 11"/>
                <a:gd name="T3" fmla="*/ 3 h 44"/>
                <a:gd name="T4" fmla="*/ 11 w 11"/>
                <a:gd name="T5" fmla="*/ 8 h 44"/>
                <a:gd name="T6" fmla="*/ 11 w 11"/>
                <a:gd name="T7" fmla="*/ 15 h 44"/>
                <a:gd name="T8" fmla="*/ 10 w 11"/>
                <a:gd name="T9" fmla="*/ 23 h 44"/>
                <a:gd name="T10" fmla="*/ 10 w 11"/>
                <a:gd name="T11" fmla="*/ 27 h 44"/>
                <a:gd name="T12" fmla="*/ 9 w 11"/>
                <a:gd name="T13" fmla="*/ 30 h 44"/>
                <a:gd name="T14" fmla="*/ 7 w 11"/>
                <a:gd name="T15" fmla="*/ 37 h 44"/>
                <a:gd name="T16" fmla="*/ 6 w 11"/>
                <a:gd name="T17" fmla="*/ 42 h 44"/>
                <a:gd name="T18" fmla="*/ 5 w 11"/>
                <a:gd name="T19" fmla="*/ 44 h 44"/>
                <a:gd name="T20" fmla="*/ 4 w 11"/>
                <a:gd name="T21" fmla="*/ 42 h 44"/>
                <a:gd name="T22" fmla="*/ 1 w 11"/>
                <a:gd name="T23" fmla="*/ 37 h 44"/>
                <a:gd name="T24" fmla="*/ 0 w 11"/>
                <a:gd name="T25" fmla="*/ 30 h 44"/>
                <a:gd name="T26" fmla="*/ 1 w 11"/>
                <a:gd name="T27" fmla="*/ 21 h 44"/>
                <a:gd name="T28" fmla="*/ 3 w 11"/>
                <a:gd name="T29" fmla="*/ 13 h 44"/>
                <a:gd name="T30" fmla="*/ 6 w 11"/>
                <a:gd name="T31" fmla="*/ 6 h 44"/>
                <a:gd name="T32" fmla="*/ 9 w 11"/>
                <a:gd name="T33" fmla="*/ 2 h 44"/>
                <a:gd name="T34" fmla="*/ 11 w 11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44">
                  <a:moveTo>
                    <a:pt x="11" y="0"/>
                  </a:moveTo>
                  <a:cubicBezTo>
                    <a:pt x="11" y="0"/>
                    <a:pt x="11" y="1"/>
                    <a:pt x="11" y="3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5"/>
                  </a:cubicBezTo>
                  <a:cubicBezTo>
                    <a:pt x="11" y="17"/>
                    <a:pt x="11" y="20"/>
                    <a:pt x="10" y="23"/>
                  </a:cubicBezTo>
                  <a:cubicBezTo>
                    <a:pt x="10" y="24"/>
                    <a:pt x="10" y="25"/>
                    <a:pt x="10" y="27"/>
                  </a:cubicBezTo>
                  <a:cubicBezTo>
                    <a:pt x="9" y="28"/>
                    <a:pt x="9" y="29"/>
                    <a:pt x="9" y="30"/>
                  </a:cubicBezTo>
                  <a:cubicBezTo>
                    <a:pt x="8" y="33"/>
                    <a:pt x="8" y="35"/>
                    <a:pt x="7" y="37"/>
                  </a:cubicBezTo>
                  <a:cubicBezTo>
                    <a:pt x="6" y="39"/>
                    <a:pt x="6" y="41"/>
                    <a:pt x="6" y="42"/>
                  </a:cubicBezTo>
                  <a:cubicBezTo>
                    <a:pt x="5" y="43"/>
                    <a:pt x="5" y="44"/>
                    <a:pt x="5" y="44"/>
                  </a:cubicBezTo>
                  <a:cubicBezTo>
                    <a:pt x="5" y="44"/>
                    <a:pt x="4" y="44"/>
                    <a:pt x="4" y="42"/>
                  </a:cubicBezTo>
                  <a:cubicBezTo>
                    <a:pt x="3" y="41"/>
                    <a:pt x="2" y="39"/>
                    <a:pt x="1" y="37"/>
                  </a:cubicBezTo>
                  <a:cubicBezTo>
                    <a:pt x="1" y="35"/>
                    <a:pt x="0" y="33"/>
                    <a:pt x="0" y="30"/>
                  </a:cubicBezTo>
                  <a:cubicBezTo>
                    <a:pt x="0" y="27"/>
                    <a:pt x="0" y="24"/>
                    <a:pt x="1" y="21"/>
                  </a:cubicBezTo>
                  <a:cubicBezTo>
                    <a:pt x="1" y="18"/>
                    <a:pt x="2" y="16"/>
                    <a:pt x="3" y="13"/>
                  </a:cubicBezTo>
                  <a:cubicBezTo>
                    <a:pt x="4" y="11"/>
                    <a:pt x="5" y="8"/>
                    <a:pt x="6" y="6"/>
                  </a:cubicBezTo>
                  <a:cubicBezTo>
                    <a:pt x="7" y="4"/>
                    <a:pt x="8" y="3"/>
                    <a:pt x="9" y="2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286"/>
            <p:cNvSpPr/>
            <p:nvPr/>
          </p:nvSpPr>
          <p:spPr bwMode="auto">
            <a:xfrm>
              <a:off x="2032001" y="2214564"/>
              <a:ext cx="225425" cy="241300"/>
            </a:xfrm>
            <a:custGeom>
              <a:avLst/>
              <a:gdLst>
                <a:gd name="T0" fmla="*/ 98 w 98"/>
                <a:gd name="T1" fmla="*/ 23 h 105"/>
                <a:gd name="T2" fmla="*/ 40 w 98"/>
                <a:gd name="T3" fmla="*/ 76 h 105"/>
                <a:gd name="T4" fmla="*/ 84 w 98"/>
                <a:gd name="T5" fmla="*/ 0 h 105"/>
                <a:gd name="T6" fmla="*/ 98 w 98"/>
                <a:gd name="T7" fmla="*/ 2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5">
                  <a:moveTo>
                    <a:pt x="98" y="23"/>
                  </a:moveTo>
                  <a:cubicBezTo>
                    <a:pt x="98" y="23"/>
                    <a:pt x="70" y="105"/>
                    <a:pt x="40" y="76"/>
                  </a:cubicBezTo>
                  <a:cubicBezTo>
                    <a:pt x="0" y="39"/>
                    <a:pt x="1" y="0"/>
                    <a:pt x="84" y="0"/>
                  </a:cubicBezTo>
                  <a:lnTo>
                    <a:pt x="98" y="2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287"/>
            <p:cNvSpPr/>
            <p:nvPr/>
          </p:nvSpPr>
          <p:spPr bwMode="auto">
            <a:xfrm>
              <a:off x="2160588" y="2265364"/>
              <a:ext cx="73025" cy="77788"/>
            </a:xfrm>
            <a:custGeom>
              <a:avLst/>
              <a:gdLst>
                <a:gd name="T0" fmla="*/ 32 w 32"/>
                <a:gd name="T1" fmla="*/ 0 h 34"/>
                <a:gd name="T2" fmla="*/ 32 w 32"/>
                <a:gd name="T3" fmla="*/ 3 h 34"/>
                <a:gd name="T4" fmla="*/ 30 w 32"/>
                <a:gd name="T5" fmla="*/ 8 h 34"/>
                <a:gd name="T6" fmla="*/ 21 w 32"/>
                <a:gd name="T7" fmla="*/ 22 h 34"/>
                <a:gd name="T8" fmla="*/ 8 w 32"/>
                <a:gd name="T9" fmla="*/ 32 h 34"/>
                <a:gd name="T10" fmla="*/ 5 w 32"/>
                <a:gd name="T11" fmla="*/ 33 h 34"/>
                <a:gd name="T12" fmla="*/ 2 w 32"/>
                <a:gd name="T13" fmla="*/ 34 h 34"/>
                <a:gd name="T14" fmla="*/ 0 w 32"/>
                <a:gd name="T15" fmla="*/ 34 h 34"/>
                <a:gd name="T16" fmla="*/ 1 w 32"/>
                <a:gd name="T17" fmla="*/ 32 h 34"/>
                <a:gd name="T18" fmla="*/ 3 w 32"/>
                <a:gd name="T19" fmla="*/ 30 h 34"/>
                <a:gd name="T20" fmla="*/ 5 w 32"/>
                <a:gd name="T21" fmla="*/ 28 h 34"/>
                <a:gd name="T22" fmla="*/ 14 w 32"/>
                <a:gd name="T23" fmla="*/ 16 h 34"/>
                <a:gd name="T24" fmla="*/ 26 w 32"/>
                <a:gd name="T25" fmla="*/ 5 h 34"/>
                <a:gd name="T26" fmla="*/ 30 w 32"/>
                <a:gd name="T27" fmla="*/ 1 h 34"/>
                <a:gd name="T28" fmla="*/ 32 w 32"/>
                <a:gd name="T2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4">
                  <a:moveTo>
                    <a:pt x="32" y="0"/>
                  </a:moveTo>
                  <a:cubicBezTo>
                    <a:pt x="32" y="0"/>
                    <a:pt x="32" y="1"/>
                    <a:pt x="32" y="3"/>
                  </a:cubicBezTo>
                  <a:cubicBezTo>
                    <a:pt x="32" y="4"/>
                    <a:pt x="31" y="6"/>
                    <a:pt x="30" y="8"/>
                  </a:cubicBezTo>
                  <a:cubicBezTo>
                    <a:pt x="28" y="12"/>
                    <a:pt x="25" y="17"/>
                    <a:pt x="21" y="22"/>
                  </a:cubicBezTo>
                  <a:cubicBezTo>
                    <a:pt x="17" y="27"/>
                    <a:pt x="12" y="30"/>
                    <a:pt x="8" y="32"/>
                  </a:cubicBezTo>
                  <a:cubicBezTo>
                    <a:pt x="7" y="33"/>
                    <a:pt x="6" y="33"/>
                    <a:pt x="5" y="33"/>
                  </a:cubicBezTo>
                  <a:cubicBezTo>
                    <a:pt x="4" y="34"/>
                    <a:pt x="3" y="34"/>
                    <a:pt x="2" y="34"/>
                  </a:cubicBezTo>
                  <a:cubicBezTo>
                    <a:pt x="1" y="34"/>
                    <a:pt x="0" y="34"/>
                    <a:pt x="0" y="34"/>
                  </a:cubicBezTo>
                  <a:cubicBezTo>
                    <a:pt x="0" y="34"/>
                    <a:pt x="1" y="33"/>
                    <a:pt x="1" y="32"/>
                  </a:cubicBezTo>
                  <a:cubicBezTo>
                    <a:pt x="2" y="32"/>
                    <a:pt x="2" y="31"/>
                    <a:pt x="3" y="30"/>
                  </a:cubicBezTo>
                  <a:cubicBezTo>
                    <a:pt x="3" y="30"/>
                    <a:pt x="4" y="29"/>
                    <a:pt x="5" y="28"/>
                  </a:cubicBezTo>
                  <a:cubicBezTo>
                    <a:pt x="7" y="24"/>
                    <a:pt x="10" y="20"/>
                    <a:pt x="14" y="16"/>
                  </a:cubicBezTo>
                  <a:cubicBezTo>
                    <a:pt x="18" y="11"/>
                    <a:pt x="22" y="7"/>
                    <a:pt x="26" y="5"/>
                  </a:cubicBezTo>
                  <a:cubicBezTo>
                    <a:pt x="28" y="3"/>
                    <a:pt x="29" y="2"/>
                    <a:pt x="30" y="1"/>
                  </a:cubicBezTo>
                  <a:cubicBezTo>
                    <a:pt x="32" y="1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288"/>
            <p:cNvSpPr/>
            <p:nvPr/>
          </p:nvSpPr>
          <p:spPr bwMode="auto">
            <a:xfrm>
              <a:off x="2124076" y="2254251"/>
              <a:ext cx="101600" cy="68263"/>
            </a:xfrm>
            <a:custGeom>
              <a:avLst/>
              <a:gdLst>
                <a:gd name="T0" fmla="*/ 44 w 44"/>
                <a:gd name="T1" fmla="*/ 0 h 30"/>
                <a:gd name="T2" fmla="*/ 42 w 44"/>
                <a:gd name="T3" fmla="*/ 3 h 30"/>
                <a:gd name="T4" fmla="*/ 39 w 44"/>
                <a:gd name="T5" fmla="*/ 8 h 30"/>
                <a:gd name="T6" fmla="*/ 26 w 44"/>
                <a:gd name="T7" fmla="*/ 21 h 30"/>
                <a:gd name="T8" fmla="*/ 17 w 44"/>
                <a:gd name="T9" fmla="*/ 26 h 30"/>
                <a:gd name="T10" fmla="*/ 9 w 44"/>
                <a:gd name="T11" fmla="*/ 29 h 30"/>
                <a:gd name="T12" fmla="*/ 2 w 44"/>
                <a:gd name="T13" fmla="*/ 30 h 30"/>
                <a:gd name="T14" fmla="*/ 0 w 44"/>
                <a:gd name="T15" fmla="*/ 30 h 30"/>
                <a:gd name="T16" fmla="*/ 2 w 44"/>
                <a:gd name="T17" fmla="*/ 28 h 30"/>
                <a:gd name="T18" fmla="*/ 4 w 44"/>
                <a:gd name="T19" fmla="*/ 27 h 30"/>
                <a:gd name="T20" fmla="*/ 6 w 44"/>
                <a:gd name="T21" fmla="*/ 24 h 30"/>
                <a:gd name="T22" fmla="*/ 20 w 44"/>
                <a:gd name="T23" fmla="*/ 13 h 30"/>
                <a:gd name="T24" fmla="*/ 35 w 44"/>
                <a:gd name="T25" fmla="*/ 3 h 30"/>
                <a:gd name="T26" fmla="*/ 41 w 44"/>
                <a:gd name="T27" fmla="*/ 1 h 30"/>
                <a:gd name="T28" fmla="*/ 44 w 44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44" y="0"/>
                  </a:moveTo>
                  <a:cubicBezTo>
                    <a:pt x="44" y="0"/>
                    <a:pt x="43" y="1"/>
                    <a:pt x="42" y="3"/>
                  </a:cubicBezTo>
                  <a:cubicBezTo>
                    <a:pt x="42" y="4"/>
                    <a:pt x="40" y="6"/>
                    <a:pt x="39" y="8"/>
                  </a:cubicBezTo>
                  <a:cubicBezTo>
                    <a:pt x="36" y="12"/>
                    <a:pt x="31" y="17"/>
                    <a:pt x="26" y="21"/>
                  </a:cubicBezTo>
                  <a:cubicBezTo>
                    <a:pt x="23" y="23"/>
                    <a:pt x="20" y="24"/>
                    <a:pt x="17" y="26"/>
                  </a:cubicBezTo>
                  <a:cubicBezTo>
                    <a:pt x="14" y="27"/>
                    <a:pt x="11" y="28"/>
                    <a:pt x="9" y="29"/>
                  </a:cubicBezTo>
                  <a:cubicBezTo>
                    <a:pt x="6" y="30"/>
                    <a:pt x="4" y="30"/>
                    <a:pt x="2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30"/>
                    <a:pt x="0" y="29"/>
                    <a:pt x="2" y="28"/>
                  </a:cubicBezTo>
                  <a:cubicBezTo>
                    <a:pt x="2" y="28"/>
                    <a:pt x="3" y="27"/>
                    <a:pt x="4" y="27"/>
                  </a:cubicBezTo>
                  <a:cubicBezTo>
                    <a:pt x="4" y="26"/>
                    <a:pt x="5" y="25"/>
                    <a:pt x="6" y="24"/>
                  </a:cubicBezTo>
                  <a:cubicBezTo>
                    <a:pt x="10" y="21"/>
                    <a:pt x="15" y="17"/>
                    <a:pt x="20" y="13"/>
                  </a:cubicBezTo>
                  <a:cubicBezTo>
                    <a:pt x="25" y="9"/>
                    <a:pt x="31" y="6"/>
                    <a:pt x="35" y="3"/>
                  </a:cubicBezTo>
                  <a:cubicBezTo>
                    <a:pt x="38" y="2"/>
                    <a:pt x="40" y="2"/>
                    <a:pt x="41" y="1"/>
                  </a:cubicBezTo>
                  <a:cubicBezTo>
                    <a:pt x="43" y="1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289"/>
            <p:cNvSpPr/>
            <p:nvPr/>
          </p:nvSpPr>
          <p:spPr bwMode="auto">
            <a:xfrm>
              <a:off x="2120901" y="2238376"/>
              <a:ext cx="95250" cy="41275"/>
            </a:xfrm>
            <a:custGeom>
              <a:avLst/>
              <a:gdLst>
                <a:gd name="T0" fmla="*/ 41 w 41"/>
                <a:gd name="T1" fmla="*/ 2 h 18"/>
                <a:gd name="T2" fmla="*/ 39 w 41"/>
                <a:gd name="T3" fmla="*/ 3 h 18"/>
                <a:gd name="T4" fmla="*/ 35 w 41"/>
                <a:gd name="T5" fmla="*/ 6 h 18"/>
                <a:gd name="T6" fmla="*/ 29 w 41"/>
                <a:gd name="T7" fmla="*/ 9 h 18"/>
                <a:gd name="T8" fmla="*/ 22 w 41"/>
                <a:gd name="T9" fmla="*/ 12 h 18"/>
                <a:gd name="T10" fmla="*/ 18 w 41"/>
                <a:gd name="T11" fmla="*/ 14 h 18"/>
                <a:gd name="T12" fmla="*/ 14 w 41"/>
                <a:gd name="T13" fmla="*/ 15 h 18"/>
                <a:gd name="T14" fmla="*/ 7 w 41"/>
                <a:gd name="T15" fmla="*/ 17 h 18"/>
                <a:gd name="T16" fmla="*/ 2 w 41"/>
                <a:gd name="T17" fmla="*/ 18 h 18"/>
                <a:gd name="T18" fmla="*/ 0 w 41"/>
                <a:gd name="T19" fmla="*/ 18 h 18"/>
                <a:gd name="T20" fmla="*/ 1 w 41"/>
                <a:gd name="T21" fmla="*/ 17 h 18"/>
                <a:gd name="T22" fmla="*/ 5 w 41"/>
                <a:gd name="T23" fmla="*/ 12 h 18"/>
                <a:gd name="T24" fmla="*/ 10 w 41"/>
                <a:gd name="T25" fmla="*/ 7 h 18"/>
                <a:gd name="T26" fmla="*/ 18 w 41"/>
                <a:gd name="T27" fmla="*/ 3 h 18"/>
                <a:gd name="T28" fmla="*/ 26 w 41"/>
                <a:gd name="T29" fmla="*/ 1 h 18"/>
                <a:gd name="T30" fmla="*/ 34 w 41"/>
                <a:gd name="T31" fmla="*/ 0 h 18"/>
                <a:gd name="T32" fmla="*/ 39 w 41"/>
                <a:gd name="T33" fmla="*/ 1 h 18"/>
                <a:gd name="T34" fmla="*/ 41 w 41"/>
                <a:gd name="T35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8">
                  <a:moveTo>
                    <a:pt x="41" y="2"/>
                  </a:moveTo>
                  <a:cubicBezTo>
                    <a:pt x="41" y="2"/>
                    <a:pt x="41" y="2"/>
                    <a:pt x="39" y="3"/>
                  </a:cubicBezTo>
                  <a:cubicBezTo>
                    <a:pt x="38" y="4"/>
                    <a:pt x="37" y="5"/>
                    <a:pt x="35" y="6"/>
                  </a:cubicBezTo>
                  <a:cubicBezTo>
                    <a:pt x="33" y="7"/>
                    <a:pt x="31" y="8"/>
                    <a:pt x="29" y="9"/>
                  </a:cubicBezTo>
                  <a:cubicBezTo>
                    <a:pt x="26" y="10"/>
                    <a:pt x="24" y="11"/>
                    <a:pt x="22" y="12"/>
                  </a:cubicBezTo>
                  <a:cubicBezTo>
                    <a:pt x="20" y="13"/>
                    <a:pt x="19" y="13"/>
                    <a:pt x="18" y="14"/>
                  </a:cubicBezTo>
                  <a:cubicBezTo>
                    <a:pt x="17" y="14"/>
                    <a:pt x="15" y="14"/>
                    <a:pt x="14" y="15"/>
                  </a:cubicBezTo>
                  <a:cubicBezTo>
                    <a:pt x="12" y="16"/>
                    <a:pt x="10" y="16"/>
                    <a:pt x="7" y="17"/>
                  </a:cubicBezTo>
                  <a:cubicBezTo>
                    <a:pt x="6" y="17"/>
                    <a:pt x="4" y="18"/>
                    <a:pt x="2" y="18"/>
                  </a:cubicBezTo>
                  <a:cubicBezTo>
                    <a:pt x="1" y="18"/>
                    <a:pt x="0" y="18"/>
                    <a:pt x="0" y="18"/>
                  </a:cubicBezTo>
                  <a:cubicBezTo>
                    <a:pt x="0" y="18"/>
                    <a:pt x="1" y="18"/>
                    <a:pt x="1" y="17"/>
                  </a:cubicBezTo>
                  <a:cubicBezTo>
                    <a:pt x="2" y="15"/>
                    <a:pt x="3" y="14"/>
                    <a:pt x="5" y="12"/>
                  </a:cubicBezTo>
                  <a:cubicBezTo>
                    <a:pt x="6" y="10"/>
                    <a:pt x="8" y="9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21" y="2"/>
                    <a:pt x="24" y="2"/>
                    <a:pt x="26" y="1"/>
                  </a:cubicBezTo>
                  <a:cubicBezTo>
                    <a:pt x="29" y="1"/>
                    <a:pt x="31" y="0"/>
                    <a:pt x="34" y="0"/>
                  </a:cubicBezTo>
                  <a:cubicBezTo>
                    <a:pt x="36" y="1"/>
                    <a:pt x="38" y="1"/>
                    <a:pt x="39" y="1"/>
                  </a:cubicBezTo>
                  <a:cubicBezTo>
                    <a:pt x="40" y="1"/>
                    <a:pt x="41" y="2"/>
                    <a:pt x="41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290"/>
            <p:cNvSpPr/>
            <p:nvPr/>
          </p:nvSpPr>
          <p:spPr bwMode="auto">
            <a:xfrm>
              <a:off x="2033588" y="2028826"/>
              <a:ext cx="223838" cy="257175"/>
            </a:xfrm>
            <a:custGeom>
              <a:avLst/>
              <a:gdLst>
                <a:gd name="T0" fmla="*/ 85 w 97"/>
                <a:gd name="T1" fmla="*/ 95 h 112"/>
                <a:gd name="T2" fmla="*/ 9 w 97"/>
                <a:gd name="T3" fmla="*/ 72 h 112"/>
                <a:gd name="T4" fmla="*/ 97 w 97"/>
                <a:gd name="T5" fmla="*/ 72 h 112"/>
                <a:gd name="T6" fmla="*/ 85 w 97"/>
                <a:gd name="T7" fmla="*/ 9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2">
                  <a:moveTo>
                    <a:pt x="85" y="95"/>
                  </a:moveTo>
                  <a:cubicBezTo>
                    <a:pt x="85" y="95"/>
                    <a:pt x="0" y="112"/>
                    <a:pt x="9" y="72"/>
                  </a:cubicBezTo>
                  <a:cubicBezTo>
                    <a:pt x="22" y="18"/>
                    <a:pt x="55" y="0"/>
                    <a:pt x="97" y="72"/>
                  </a:cubicBezTo>
                  <a:lnTo>
                    <a:pt x="85" y="9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291"/>
            <p:cNvSpPr/>
            <p:nvPr/>
          </p:nvSpPr>
          <p:spPr bwMode="auto">
            <a:xfrm>
              <a:off x="2114551" y="2203451"/>
              <a:ext cx="103188" cy="30163"/>
            </a:xfrm>
            <a:custGeom>
              <a:avLst/>
              <a:gdLst>
                <a:gd name="T0" fmla="*/ 45 w 45"/>
                <a:gd name="T1" fmla="*/ 11 h 13"/>
                <a:gd name="T2" fmla="*/ 43 w 45"/>
                <a:gd name="T3" fmla="*/ 11 h 13"/>
                <a:gd name="T4" fmla="*/ 38 w 45"/>
                <a:gd name="T5" fmla="*/ 13 h 13"/>
                <a:gd name="T6" fmla="*/ 21 w 45"/>
                <a:gd name="T7" fmla="*/ 12 h 13"/>
                <a:gd name="T8" fmla="*/ 6 w 45"/>
                <a:gd name="T9" fmla="*/ 6 h 13"/>
                <a:gd name="T10" fmla="*/ 3 w 45"/>
                <a:gd name="T11" fmla="*/ 3 h 13"/>
                <a:gd name="T12" fmla="*/ 1 w 45"/>
                <a:gd name="T13" fmla="*/ 2 h 13"/>
                <a:gd name="T14" fmla="*/ 0 w 45"/>
                <a:gd name="T15" fmla="*/ 0 h 13"/>
                <a:gd name="T16" fmla="*/ 2 w 45"/>
                <a:gd name="T17" fmla="*/ 0 h 13"/>
                <a:gd name="T18" fmla="*/ 5 w 45"/>
                <a:gd name="T19" fmla="*/ 0 h 13"/>
                <a:gd name="T20" fmla="*/ 8 w 45"/>
                <a:gd name="T21" fmla="*/ 0 h 13"/>
                <a:gd name="T22" fmla="*/ 23 w 45"/>
                <a:gd name="T23" fmla="*/ 3 h 13"/>
                <a:gd name="T24" fmla="*/ 38 w 45"/>
                <a:gd name="T25" fmla="*/ 7 h 13"/>
                <a:gd name="T26" fmla="*/ 43 w 45"/>
                <a:gd name="T27" fmla="*/ 9 h 13"/>
                <a:gd name="T28" fmla="*/ 45 w 45"/>
                <a:gd name="T2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3">
                  <a:moveTo>
                    <a:pt x="45" y="11"/>
                  </a:moveTo>
                  <a:cubicBezTo>
                    <a:pt x="45" y="11"/>
                    <a:pt x="45" y="11"/>
                    <a:pt x="43" y="11"/>
                  </a:cubicBezTo>
                  <a:cubicBezTo>
                    <a:pt x="42" y="12"/>
                    <a:pt x="40" y="12"/>
                    <a:pt x="38" y="13"/>
                  </a:cubicBezTo>
                  <a:cubicBezTo>
                    <a:pt x="33" y="13"/>
                    <a:pt x="27" y="13"/>
                    <a:pt x="21" y="12"/>
                  </a:cubicBezTo>
                  <a:cubicBezTo>
                    <a:pt x="15" y="11"/>
                    <a:pt x="9" y="9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7" y="2"/>
                    <a:pt x="23" y="3"/>
                  </a:cubicBezTo>
                  <a:cubicBezTo>
                    <a:pt x="29" y="4"/>
                    <a:pt x="34" y="5"/>
                    <a:pt x="38" y="7"/>
                  </a:cubicBezTo>
                  <a:cubicBezTo>
                    <a:pt x="40" y="8"/>
                    <a:pt x="42" y="9"/>
                    <a:pt x="43" y="9"/>
                  </a:cubicBezTo>
                  <a:cubicBezTo>
                    <a:pt x="45" y="10"/>
                    <a:pt x="45" y="11"/>
                    <a:pt x="45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292"/>
            <p:cNvSpPr/>
            <p:nvPr/>
          </p:nvSpPr>
          <p:spPr bwMode="auto">
            <a:xfrm>
              <a:off x="2114551" y="2159001"/>
              <a:ext cx="107950" cy="53975"/>
            </a:xfrm>
            <a:custGeom>
              <a:avLst/>
              <a:gdLst>
                <a:gd name="T0" fmla="*/ 47 w 47"/>
                <a:gd name="T1" fmla="*/ 23 h 23"/>
                <a:gd name="T2" fmla="*/ 45 w 47"/>
                <a:gd name="T3" fmla="*/ 23 h 23"/>
                <a:gd name="T4" fmla="*/ 39 w 47"/>
                <a:gd name="T5" fmla="*/ 23 h 23"/>
                <a:gd name="T6" fmla="*/ 21 w 47"/>
                <a:gd name="T7" fmla="*/ 18 h 23"/>
                <a:gd name="T8" fmla="*/ 12 w 47"/>
                <a:gd name="T9" fmla="*/ 13 h 23"/>
                <a:gd name="T10" fmla="*/ 5 w 47"/>
                <a:gd name="T11" fmla="*/ 7 h 23"/>
                <a:gd name="T12" fmla="*/ 1 w 47"/>
                <a:gd name="T13" fmla="*/ 2 h 23"/>
                <a:gd name="T14" fmla="*/ 0 w 47"/>
                <a:gd name="T15" fmla="*/ 0 h 23"/>
                <a:gd name="T16" fmla="*/ 2 w 47"/>
                <a:gd name="T17" fmla="*/ 1 h 23"/>
                <a:gd name="T18" fmla="*/ 5 w 47"/>
                <a:gd name="T19" fmla="*/ 2 h 23"/>
                <a:gd name="T20" fmla="*/ 8 w 47"/>
                <a:gd name="T21" fmla="*/ 3 h 23"/>
                <a:gd name="T22" fmla="*/ 25 w 47"/>
                <a:gd name="T23" fmla="*/ 9 h 23"/>
                <a:gd name="T24" fmla="*/ 41 w 47"/>
                <a:gd name="T25" fmla="*/ 18 h 23"/>
                <a:gd name="T26" fmla="*/ 46 w 47"/>
                <a:gd name="T27" fmla="*/ 21 h 23"/>
                <a:gd name="T28" fmla="*/ 47 w 47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3">
                  <a:moveTo>
                    <a:pt x="47" y="23"/>
                  </a:moveTo>
                  <a:cubicBezTo>
                    <a:pt x="47" y="23"/>
                    <a:pt x="46" y="23"/>
                    <a:pt x="45" y="23"/>
                  </a:cubicBezTo>
                  <a:cubicBezTo>
                    <a:pt x="43" y="23"/>
                    <a:pt x="41" y="23"/>
                    <a:pt x="39" y="23"/>
                  </a:cubicBezTo>
                  <a:cubicBezTo>
                    <a:pt x="33" y="22"/>
                    <a:pt x="27" y="20"/>
                    <a:pt x="21" y="18"/>
                  </a:cubicBezTo>
                  <a:cubicBezTo>
                    <a:pt x="18" y="16"/>
                    <a:pt x="15" y="15"/>
                    <a:pt x="12" y="13"/>
                  </a:cubicBezTo>
                  <a:cubicBezTo>
                    <a:pt x="9" y="11"/>
                    <a:pt x="7" y="9"/>
                    <a:pt x="5" y="7"/>
                  </a:cubicBezTo>
                  <a:cubicBezTo>
                    <a:pt x="3" y="6"/>
                    <a:pt x="2" y="4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6" y="2"/>
                    <a:pt x="7" y="2"/>
                    <a:pt x="8" y="3"/>
                  </a:cubicBezTo>
                  <a:cubicBezTo>
                    <a:pt x="12" y="4"/>
                    <a:pt x="19" y="6"/>
                    <a:pt x="25" y="9"/>
                  </a:cubicBezTo>
                  <a:cubicBezTo>
                    <a:pt x="31" y="11"/>
                    <a:pt x="36" y="15"/>
                    <a:pt x="41" y="18"/>
                  </a:cubicBezTo>
                  <a:cubicBezTo>
                    <a:pt x="43" y="19"/>
                    <a:pt x="44" y="20"/>
                    <a:pt x="46" y="21"/>
                  </a:cubicBezTo>
                  <a:cubicBezTo>
                    <a:pt x="47" y="22"/>
                    <a:pt x="47" y="23"/>
                    <a:pt x="47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293"/>
            <p:cNvSpPr/>
            <p:nvPr/>
          </p:nvSpPr>
          <p:spPr bwMode="auto">
            <a:xfrm>
              <a:off x="2149476" y="2136776"/>
              <a:ext cx="82550" cy="61913"/>
            </a:xfrm>
            <a:custGeom>
              <a:avLst/>
              <a:gdLst>
                <a:gd name="T0" fmla="*/ 36 w 36"/>
                <a:gd name="T1" fmla="*/ 27 h 27"/>
                <a:gd name="T2" fmla="*/ 34 w 36"/>
                <a:gd name="T3" fmla="*/ 26 h 27"/>
                <a:gd name="T4" fmla="*/ 29 w 36"/>
                <a:gd name="T5" fmla="*/ 24 h 27"/>
                <a:gd name="T6" fmla="*/ 23 w 36"/>
                <a:gd name="T7" fmla="*/ 20 h 27"/>
                <a:gd name="T8" fmla="*/ 16 w 36"/>
                <a:gd name="T9" fmla="*/ 16 h 27"/>
                <a:gd name="T10" fmla="*/ 13 w 36"/>
                <a:gd name="T11" fmla="*/ 13 h 27"/>
                <a:gd name="T12" fmla="*/ 10 w 36"/>
                <a:gd name="T13" fmla="*/ 10 h 27"/>
                <a:gd name="T14" fmla="*/ 5 w 36"/>
                <a:gd name="T15" fmla="*/ 6 h 27"/>
                <a:gd name="T16" fmla="*/ 2 w 36"/>
                <a:gd name="T17" fmla="*/ 2 h 27"/>
                <a:gd name="T18" fmla="*/ 0 w 36"/>
                <a:gd name="T19" fmla="*/ 0 h 27"/>
                <a:gd name="T20" fmla="*/ 3 w 36"/>
                <a:gd name="T21" fmla="*/ 0 h 27"/>
                <a:gd name="T22" fmla="*/ 8 w 36"/>
                <a:gd name="T23" fmla="*/ 1 h 27"/>
                <a:gd name="T24" fmla="*/ 15 w 36"/>
                <a:gd name="T25" fmla="*/ 3 h 27"/>
                <a:gd name="T26" fmla="*/ 22 w 36"/>
                <a:gd name="T27" fmla="*/ 8 h 27"/>
                <a:gd name="T28" fmla="*/ 28 w 36"/>
                <a:gd name="T29" fmla="*/ 14 h 27"/>
                <a:gd name="T30" fmla="*/ 33 w 36"/>
                <a:gd name="T31" fmla="*/ 20 h 27"/>
                <a:gd name="T32" fmla="*/ 35 w 36"/>
                <a:gd name="T33" fmla="*/ 25 h 27"/>
                <a:gd name="T34" fmla="*/ 36 w 36"/>
                <a:gd name="T3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7">
                  <a:moveTo>
                    <a:pt x="36" y="27"/>
                  </a:moveTo>
                  <a:cubicBezTo>
                    <a:pt x="36" y="27"/>
                    <a:pt x="35" y="27"/>
                    <a:pt x="34" y="26"/>
                  </a:cubicBezTo>
                  <a:cubicBezTo>
                    <a:pt x="32" y="26"/>
                    <a:pt x="31" y="25"/>
                    <a:pt x="29" y="24"/>
                  </a:cubicBezTo>
                  <a:cubicBezTo>
                    <a:pt x="27" y="23"/>
                    <a:pt x="25" y="22"/>
                    <a:pt x="23" y="20"/>
                  </a:cubicBezTo>
                  <a:cubicBezTo>
                    <a:pt x="21" y="19"/>
                    <a:pt x="18" y="17"/>
                    <a:pt x="16" y="16"/>
                  </a:cubicBezTo>
                  <a:cubicBezTo>
                    <a:pt x="15" y="15"/>
                    <a:pt x="14" y="14"/>
                    <a:pt x="13" y="13"/>
                  </a:cubicBezTo>
                  <a:cubicBezTo>
                    <a:pt x="12" y="12"/>
                    <a:pt x="11" y="11"/>
                    <a:pt x="10" y="10"/>
                  </a:cubicBezTo>
                  <a:cubicBezTo>
                    <a:pt x="9" y="9"/>
                    <a:pt x="7" y="7"/>
                    <a:pt x="5" y="6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10" y="1"/>
                    <a:pt x="13" y="2"/>
                    <a:pt x="15" y="3"/>
                  </a:cubicBezTo>
                  <a:cubicBezTo>
                    <a:pt x="18" y="5"/>
                    <a:pt x="20" y="6"/>
                    <a:pt x="22" y="8"/>
                  </a:cubicBezTo>
                  <a:cubicBezTo>
                    <a:pt x="25" y="10"/>
                    <a:pt x="27" y="12"/>
                    <a:pt x="28" y="14"/>
                  </a:cubicBezTo>
                  <a:cubicBezTo>
                    <a:pt x="30" y="16"/>
                    <a:pt x="32" y="18"/>
                    <a:pt x="33" y="20"/>
                  </a:cubicBezTo>
                  <a:cubicBezTo>
                    <a:pt x="34" y="22"/>
                    <a:pt x="35" y="24"/>
                    <a:pt x="35" y="25"/>
                  </a:cubicBezTo>
                  <a:cubicBezTo>
                    <a:pt x="35" y="26"/>
                    <a:pt x="36" y="27"/>
                    <a:pt x="36" y="2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Oval 294"/>
            <p:cNvSpPr>
              <a:spLocks noChangeArrowheads="1"/>
            </p:cNvSpPr>
            <p:nvPr/>
          </p:nvSpPr>
          <p:spPr bwMode="auto">
            <a:xfrm>
              <a:off x="1535113" y="2371726"/>
              <a:ext cx="71438" cy="68263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295"/>
            <p:cNvSpPr/>
            <p:nvPr/>
          </p:nvSpPr>
          <p:spPr bwMode="auto">
            <a:xfrm>
              <a:off x="1419226" y="2171701"/>
              <a:ext cx="287338" cy="211138"/>
            </a:xfrm>
            <a:custGeom>
              <a:avLst/>
              <a:gdLst>
                <a:gd name="T0" fmla="*/ 55 w 125"/>
                <a:gd name="T1" fmla="*/ 92 h 92"/>
                <a:gd name="T2" fmla="*/ 40 w 125"/>
                <a:gd name="T3" fmla="*/ 15 h 92"/>
                <a:gd name="T4" fmla="*/ 82 w 125"/>
                <a:gd name="T5" fmla="*/ 92 h 92"/>
                <a:gd name="T6" fmla="*/ 55 w 125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2">
                  <a:moveTo>
                    <a:pt x="55" y="92"/>
                  </a:moveTo>
                  <a:cubicBezTo>
                    <a:pt x="55" y="92"/>
                    <a:pt x="0" y="26"/>
                    <a:pt x="40" y="15"/>
                  </a:cubicBezTo>
                  <a:cubicBezTo>
                    <a:pt x="93" y="0"/>
                    <a:pt x="125" y="21"/>
                    <a:pt x="82" y="92"/>
                  </a:cubicBezTo>
                  <a:lnTo>
                    <a:pt x="55" y="9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296"/>
            <p:cNvSpPr/>
            <p:nvPr/>
          </p:nvSpPr>
          <p:spPr bwMode="auto">
            <a:xfrm>
              <a:off x="1524001" y="2260601"/>
              <a:ext cx="34925" cy="103188"/>
            </a:xfrm>
            <a:custGeom>
              <a:avLst/>
              <a:gdLst>
                <a:gd name="T0" fmla="*/ 15 w 15"/>
                <a:gd name="T1" fmla="*/ 45 h 45"/>
                <a:gd name="T2" fmla="*/ 13 w 15"/>
                <a:gd name="T3" fmla="*/ 44 h 45"/>
                <a:gd name="T4" fmla="*/ 10 w 15"/>
                <a:gd name="T5" fmla="*/ 39 h 45"/>
                <a:gd name="T6" fmla="*/ 2 w 15"/>
                <a:gd name="T7" fmla="*/ 25 h 45"/>
                <a:gd name="T8" fmla="*/ 0 w 15"/>
                <a:gd name="T9" fmla="*/ 8 h 45"/>
                <a:gd name="T10" fmla="*/ 1 w 15"/>
                <a:gd name="T11" fmla="*/ 5 h 45"/>
                <a:gd name="T12" fmla="*/ 2 w 15"/>
                <a:gd name="T13" fmla="*/ 2 h 45"/>
                <a:gd name="T14" fmla="*/ 3 w 15"/>
                <a:gd name="T15" fmla="*/ 0 h 45"/>
                <a:gd name="T16" fmla="*/ 4 w 15"/>
                <a:gd name="T17" fmla="*/ 2 h 45"/>
                <a:gd name="T18" fmla="*/ 5 w 15"/>
                <a:gd name="T19" fmla="*/ 4 h 45"/>
                <a:gd name="T20" fmla="*/ 6 w 15"/>
                <a:gd name="T21" fmla="*/ 7 h 45"/>
                <a:gd name="T22" fmla="*/ 11 w 15"/>
                <a:gd name="T23" fmla="*/ 22 h 45"/>
                <a:gd name="T24" fmla="*/ 15 w 15"/>
                <a:gd name="T25" fmla="*/ 37 h 45"/>
                <a:gd name="T26" fmla="*/ 15 w 15"/>
                <a:gd name="T27" fmla="*/ 43 h 45"/>
                <a:gd name="T28" fmla="*/ 15 w 15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5">
                  <a:moveTo>
                    <a:pt x="15" y="45"/>
                  </a:moveTo>
                  <a:cubicBezTo>
                    <a:pt x="15" y="45"/>
                    <a:pt x="14" y="45"/>
                    <a:pt x="13" y="44"/>
                  </a:cubicBezTo>
                  <a:cubicBezTo>
                    <a:pt x="12" y="43"/>
                    <a:pt x="11" y="41"/>
                    <a:pt x="10" y="39"/>
                  </a:cubicBezTo>
                  <a:cubicBezTo>
                    <a:pt x="7" y="36"/>
                    <a:pt x="4" y="30"/>
                    <a:pt x="2" y="25"/>
                  </a:cubicBezTo>
                  <a:cubicBezTo>
                    <a:pt x="0" y="19"/>
                    <a:pt x="0" y="13"/>
                    <a:pt x="0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8" y="11"/>
                    <a:pt x="10" y="16"/>
                    <a:pt x="11" y="22"/>
                  </a:cubicBezTo>
                  <a:cubicBezTo>
                    <a:pt x="13" y="27"/>
                    <a:pt x="14" y="33"/>
                    <a:pt x="15" y="37"/>
                  </a:cubicBezTo>
                  <a:cubicBezTo>
                    <a:pt x="15" y="40"/>
                    <a:pt x="15" y="42"/>
                    <a:pt x="15" y="43"/>
                  </a:cubicBezTo>
                  <a:cubicBezTo>
                    <a:pt x="15" y="44"/>
                    <a:pt x="15" y="45"/>
                    <a:pt x="15" y="4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297"/>
            <p:cNvSpPr/>
            <p:nvPr/>
          </p:nvSpPr>
          <p:spPr bwMode="auto">
            <a:xfrm>
              <a:off x="1557338" y="2239964"/>
              <a:ext cx="22225" cy="122238"/>
            </a:xfrm>
            <a:custGeom>
              <a:avLst/>
              <a:gdLst>
                <a:gd name="T0" fmla="*/ 8 w 10"/>
                <a:gd name="T1" fmla="*/ 53 h 53"/>
                <a:gd name="T2" fmla="*/ 7 w 10"/>
                <a:gd name="T3" fmla="*/ 51 h 53"/>
                <a:gd name="T4" fmla="*/ 4 w 10"/>
                <a:gd name="T5" fmla="*/ 45 h 53"/>
                <a:gd name="T6" fmla="*/ 0 w 10"/>
                <a:gd name="T7" fmla="*/ 27 h 53"/>
                <a:gd name="T8" fmla="*/ 0 w 10"/>
                <a:gd name="T9" fmla="*/ 17 h 53"/>
                <a:gd name="T10" fmla="*/ 1 w 10"/>
                <a:gd name="T11" fmla="*/ 8 h 53"/>
                <a:gd name="T12" fmla="*/ 4 w 10"/>
                <a:gd name="T13" fmla="*/ 2 h 53"/>
                <a:gd name="T14" fmla="*/ 5 w 10"/>
                <a:gd name="T15" fmla="*/ 0 h 53"/>
                <a:gd name="T16" fmla="*/ 6 w 10"/>
                <a:gd name="T17" fmla="*/ 2 h 53"/>
                <a:gd name="T18" fmla="*/ 6 w 10"/>
                <a:gd name="T19" fmla="*/ 5 h 53"/>
                <a:gd name="T20" fmla="*/ 7 w 10"/>
                <a:gd name="T21" fmla="*/ 8 h 53"/>
                <a:gd name="T22" fmla="*/ 9 w 10"/>
                <a:gd name="T23" fmla="*/ 26 h 53"/>
                <a:gd name="T24" fmla="*/ 9 w 10"/>
                <a:gd name="T25" fmla="*/ 44 h 53"/>
                <a:gd name="T26" fmla="*/ 8 w 10"/>
                <a:gd name="T27" fmla="*/ 50 h 53"/>
                <a:gd name="T28" fmla="*/ 8 w 10"/>
                <a:gd name="T2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3">
                  <a:moveTo>
                    <a:pt x="8" y="53"/>
                  </a:moveTo>
                  <a:cubicBezTo>
                    <a:pt x="8" y="53"/>
                    <a:pt x="7" y="52"/>
                    <a:pt x="7" y="51"/>
                  </a:cubicBezTo>
                  <a:cubicBezTo>
                    <a:pt x="6" y="49"/>
                    <a:pt x="5" y="47"/>
                    <a:pt x="4" y="45"/>
                  </a:cubicBezTo>
                  <a:cubicBezTo>
                    <a:pt x="2" y="40"/>
                    <a:pt x="1" y="34"/>
                    <a:pt x="0" y="27"/>
                  </a:cubicBezTo>
                  <a:cubicBezTo>
                    <a:pt x="0" y="24"/>
                    <a:pt x="0" y="20"/>
                    <a:pt x="0" y="17"/>
                  </a:cubicBezTo>
                  <a:cubicBezTo>
                    <a:pt x="0" y="14"/>
                    <a:pt x="1" y="11"/>
                    <a:pt x="1" y="8"/>
                  </a:cubicBezTo>
                  <a:cubicBezTo>
                    <a:pt x="2" y="6"/>
                    <a:pt x="3" y="3"/>
                    <a:pt x="4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6" y="6"/>
                    <a:pt x="7" y="7"/>
                    <a:pt x="7" y="8"/>
                  </a:cubicBezTo>
                  <a:cubicBezTo>
                    <a:pt x="8" y="13"/>
                    <a:pt x="9" y="20"/>
                    <a:pt x="9" y="26"/>
                  </a:cubicBezTo>
                  <a:cubicBezTo>
                    <a:pt x="10" y="33"/>
                    <a:pt x="10" y="39"/>
                    <a:pt x="9" y="44"/>
                  </a:cubicBezTo>
                  <a:cubicBezTo>
                    <a:pt x="9" y="47"/>
                    <a:pt x="9" y="49"/>
                    <a:pt x="8" y="50"/>
                  </a:cubicBezTo>
                  <a:cubicBezTo>
                    <a:pt x="8" y="52"/>
                    <a:pt x="8" y="53"/>
                    <a:pt x="8" y="5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298"/>
            <p:cNvSpPr/>
            <p:nvPr/>
          </p:nvSpPr>
          <p:spPr bwMode="auto">
            <a:xfrm>
              <a:off x="1589088" y="2260601"/>
              <a:ext cx="26988" cy="101600"/>
            </a:xfrm>
            <a:custGeom>
              <a:avLst/>
              <a:gdLst>
                <a:gd name="T0" fmla="*/ 1 w 12"/>
                <a:gd name="T1" fmla="*/ 44 h 44"/>
                <a:gd name="T2" fmla="*/ 0 w 12"/>
                <a:gd name="T3" fmla="*/ 42 h 44"/>
                <a:gd name="T4" fmla="*/ 0 w 12"/>
                <a:gd name="T5" fmla="*/ 36 h 44"/>
                <a:gd name="T6" fmla="*/ 0 w 12"/>
                <a:gd name="T7" fmla="*/ 29 h 44"/>
                <a:gd name="T8" fmla="*/ 2 w 12"/>
                <a:gd name="T9" fmla="*/ 22 h 44"/>
                <a:gd name="T10" fmla="*/ 2 w 12"/>
                <a:gd name="T11" fmla="*/ 18 h 44"/>
                <a:gd name="T12" fmla="*/ 3 w 12"/>
                <a:gd name="T13" fmla="*/ 14 h 44"/>
                <a:gd name="T14" fmla="*/ 5 w 12"/>
                <a:gd name="T15" fmla="*/ 7 h 44"/>
                <a:gd name="T16" fmla="*/ 7 w 12"/>
                <a:gd name="T17" fmla="*/ 2 h 44"/>
                <a:gd name="T18" fmla="*/ 7 w 12"/>
                <a:gd name="T19" fmla="*/ 0 h 44"/>
                <a:gd name="T20" fmla="*/ 8 w 12"/>
                <a:gd name="T21" fmla="*/ 2 h 44"/>
                <a:gd name="T22" fmla="*/ 11 w 12"/>
                <a:gd name="T23" fmla="*/ 7 h 44"/>
                <a:gd name="T24" fmla="*/ 12 w 12"/>
                <a:gd name="T25" fmla="*/ 15 h 44"/>
                <a:gd name="T26" fmla="*/ 11 w 12"/>
                <a:gd name="T27" fmla="*/ 23 h 44"/>
                <a:gd name="T28" fmla="*/ 9 w 12"/>
                <a:gd name="T29" fmla="*/ 31 h 44"/>
                <a:gd name="T30" fmla="*/ 5 w 12"/>
                <a:gd name="T31" fmla="*/ 38 h 44"/>
                <a:gd name="T32" fmla="*/ 2 w 12"/>
                <a:gd name="T33" fmla="*/ 42 h 44"/>
                <a:gd name="T34" fmla="*/ 1 w 12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4">
                  <a:moveTo>
                    <a:pt x="1" y="44"/>
                  </a:moveTo>
                  <a:cubicBezTo>
                    <a:pt x="1" y="44"/>
                    <a:pt x="0" y="43"/>
                    <a:pt x="0" y="42"/>
                  </a:cubicBezTo>
                  <a:cubicBezTo>
                    <a:pt x="0" y="40"/>
                    <a:pt x="0" y="39"/>
                    <a:pt x="0" y="36"/>
                  </a:cubicBezTo>
                  <a:cubicBezTo>
                    <a:pt x="0" y="34"/>
                    <a:pt x="0" y="32"/>
                    <a:pt x="0" y="29"/>
                  </a:cubicBezTo>
                  <a:cubicBezTo>
                    <a:pt x="1" y="27"/>
                    <a:pt x="1" y="24"/>
                    <a:pt x="2" y="22"/>
                  </a:cubicBezTo>
                  <a:cubicBezTo>
                    <a:pt x="2" y="20"/>
                    <a:pt x="2" y="19"/>
                    <a:pt x="2" y="18"/>
                  </a:cubicBezTo>
                  <a:cubicBezTo>
                    <a:pt x="3" y="16"/>
                    <a:pt x="3" y="15"/>
                    <a:pt x="3" y="14"/>
                  </a:cubicBezTo>
                  <a:cubicBezTo>
                    <a:pt x="4" y="11"/>
                    <a:pt x="4" y="9"/>
                    <a:pt x="5" y="7"/>
                  </a:cubicBezTo>
                  <a:cubicBezTo>
                    <a:pt x="6" y="5"/>
                    <a:pt x="6" y="3"/>
                    <a:pt x="7" y="2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9" y="3"/>
                    <a:pt x="10" y="5"/>
                    <a:pt x="11" y="7"/>
                  </a:cubicBezTo>
                  <a:cubicBezTo>
                    <a:pt x="11" y="9"/>
                    <a:pt x="11" y="12"/>
                    <a:pt x="12" y="15"/>
                  </a:cubicBezTo>
                  <a:cubicBezTo>
                    <a:pt x="12" y="17"/>
                    <a:pt x="11" y="20"/>
                    <a:pt x="11" y="23"/>
                  </a:cubicBezTo>
                  <a:cubicBezTo>
                    <a:pt x="10" y="26"/>
                    <a:pt x="10" y="29"/>
                    <a:pt x="9" y="31"/>
                  </a:cubicBezTo>
                  <a:cubicBezTo>
                    <a:pt x="8" y="34"/>
                    <a:pt x="7" y="36"/>
                    <a:pt x="5" y="38"/>
                  </a:cubicBezTo>
                  <a:cubicBezTo>
                    <a:pt x="4" y="40"/>
                    <a:pt x="3" y="41"/>
                    <a:pt x="2" y="42"/>
                  </a:cubicBezTo>
                  <a:cubicBezTo>
                    <a:pt x="1" y="43"/>
                    <a:pt x="1" y="44"/>
                    <a:pt x="1" y="4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299"/>
            <p:cNvSpPr/>
            <p:nvPr/>
          </p:nvSpPr>
          <p:spPr bwMode="auto">
            <a:xfrm>
              <a:off x="1577976" y="2182814"/>
              <a:ext cx="227013" cy="241300"/>
            </a:xfrm>
            <a:custGeom>
              <a:avLst/>
              <a:gdLst>
                <a:gd name="T0" fmla="*/ 0 w 99"/>
                <a:gd name="T1" fmla="*/ 81 h 105"/>
                <a:gd name="T2" fmla="*/ 59 w 99"/>
                <a:gd name="T3" fmla="*/ 29 h 105"/>
                <a:gd name="T4" fmla="*/ 14 w 99"/>
                <a:gd name="T5" fmla="*/ 104 h 105"/>
                <a:gd name="T6" fmla="*/ 0 w 99"/>
                <a:gd name="T7" fmla="*/ 8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5">
                  <a:moveTo>
                    <a:pt x="0" y="81"/>
                  </a:moveTo>
                  <a:cubicBezTo>
                    <a:pt x="0" y="81"/>
                    <a:pt x="30" y="0"/>
                    <a:pt x="59" y="29"/>
                  </a:cubicBezTo>
                  <a:cubicBezTo>
                    <a:pt x="99" y="67"/>
                    <a:pt x="97" y="105"/>
                    <a:pt x="14" y="104"/>
                  </a:cubicBezTo>
                  <a:lnTo>
                    <a:pt x="0" y="8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300"/>
            <p:cNvSpPr/>
            <p:nvPr/>
          </p:nvSpPr>
          <p:spPr bwMode="auto">
            <a:xfrm>
              <a:off x="1600201" y="2295526"/>
              <a:ext cx="76200" cy="76200"/>
            </a:xfrm>
            <a:custGeom>
              <a:avLst/>
              <a:gdLst>
                <a:gd name="T0" fmla="*/ 0 w 33"/>
                <a:gd name="T1" fmla="*/ 33 h 33"/>
                <a:gd name="T2" fmla="*/ 0 w 33"/>
                <a:gd name="T3" fmla="*/ 31 h 33"/>
                <a:gd name="T4" fmla="*/ 2 w 33"/>
                <a:gd name="T5" fmla="*/ 25 h 33"/>
                <a:gd name="T6" fmla="*/ 11 w 33"/>
                <a:gd name="T7" fmla="*/ 12 h 33"/>
                <a:gd name="T8" fmla="*/ 25 w 33"/>
                <a:gd name="T9" fmla="*/ 2 h 33"/>
                <a:gd name="T10" fmla="*/ 28 w 33"/>
                <a:gd name="T11" fmla="*/ 1 h 33"/>
                <a:gd name="T12" fmla="*/ 31 w 33"/>
                <a:gd name="T13" fmla="*/ 0 h 33"/>
                <a:gd name="T14" fmla="*/ 33 w 33"/>
                <a:gd name="T15" fmla="*/ 0 h 33"/>
                <a:gd name="T16" fmla="*/ 31 w 33"/>
                <a:gd name="T17" fmla="*/ 2 h 33"/>
                <a:gd name="T18" fmla="*/ 30 w 33"/>
                <a:gd name="T19" fmla="*/ 4 h 33"/>
                <a:gd name="T20" fmla="*/ 28 w 33"/>
                <a:gd name="T21" fmla="*/ 6 h 33"/>
                <a:gd name="T22" fmla="*/ 18 w 33"/>
                <a:gd name="T23" fmla="*/ 18 h 33"/>
                <a:gd name="T24" fmla="*/ 7 w 33"/>
                <a:gd name="T25" fmla="*/ 29 h 33"/>
                <a:gd name="T26" fmla="*/ 2 w 33"/>
                <a:gd name="T27" fmla="*/ 32 h 33"/>
                <a:gd name="T28" fmla="*/ 0 w 33"/>
                <a:gd name="T2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0" y="33"/>
                    <a:pt x="0" y="32"/>
                    <a:pt x="0" y="31"/>
                  </a:cubicBezTo>
                  <a:cubicBezTo>
                    <a:pt x="1" y="29"/>
                    <a:pt x="1" y="28"/>
                    <a:pt x="2" y="25"/>
                  </a:cubicBezTo>
                  <a:cubicBezTo>
                    <a:pt x="4" y="21"/>
                    <a:pt x="7" y="16"/>
                    <a:pt x="11" y="12"/>
                  </a:cubicBezTo>
                  <a:cubicBezTo>
                    <a:pt x="15" y="7"/>
                    <a:pt x="20" y="3"/>
                    <a:pt x="25" y="2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31" y="2"/>
                    <a:pt x="31" y="3"/>
                    <a:pt x="30" y="4"/>
                  </a:cubicBezTo>
                  <a:cubicBezTo>
                    <a:pt x="29" y="4"/>
                    <a:pt x="29" y="5"/>
                    <a:pt x="28" y="6"/>
                  </a:cubicBezTo>
                  <a:cubicBezTo>
                    <a:pt x="26" y="9"/>
                    <a:pt x="22" y="14"/>
                    <a:pt x="18" y="18"/>
                  </a:cubicBezTo>
                  <a:cubicBezTo>
                    <a:pt x="15" y="22"/>
                    <a:pt x="10" y="26"/>
                    <a:pt x="7" y="29"/>
                  </a:cubicBezTo>
                  <a:cubicBezTo>
                    <a:pt x="5" y="30"/>
                    <a:pt x="3" y="31"/>
                    <a:pt x="2" y="32"/>
                  </a:cubicBezTo>
                  <a:cubicBezTo>
                    <a:pt x="1" y="33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301"/>
            <p:cNvSpPr/>
            <p:nvPr/>
          </p:nvSpPr>
          <p:spPr bwMode="auto">
            <a:xfrm>
              <a:off x="1611313" y="2316164"/>
              <a:ext cx="101600" cy="66675"/>
            </a:xfrm>
            <a:custGeom>
              <a:avLst/>
              <a:gdLst>
                <a:gd name="T0" fmla="*/ 0 w 44"/>
                <a:gd name="T1" fmla="*/ 29 h 29"/>
                <a:gd name="T2" fmla="*/ 1 w 44"/>
                <a:gd name="T3" fmla="*/ 27 h 29"/>
                <a:gd name="T4" fmla="*/ 4 w 44"/>
                <a:gd name="T5" fmla="*/ 22 h 29"/>
                <a:gd name="T6" fmla="*/ 18 w 44"/>
                <a:gd name="T7" fmla="*/ 9 h 29"/>
                <a:gd name="T8" fmla="*/ 27 w 44"/>
                <a:gd name="T9" fmla="*/ 4 h 29"/>
                <a:gd name="T10" fmla="*/ 35 w 44"/>
                <a:gd name="T11" fmla="*/ 1 h 29"/>
                <a:gd name="T12" fmla="*/ 41 w 44"/>
                <a:gd name="T13" fmla="*/ 0 h 29"/>
                <a:gd name="T14" fmla="*/ 44 w 44"/>
                <a:gd name="T15" fmla="*/ 0 h 29"/>
                <a:gd name="T16" fmla="*/ 42 w 44"/>
                <a:gd name="T17" fmla="*/ 2 h 29"/>
                <a:gd name="T18" fmla="*/ 40 w 44"/>
                <a:gd name="T19" fmla="*/ 4 h 29"/>
                <a:gd name="T20" fmla="*/ 38 w 44"/>
                <a:gd name="T21" fmla="*/ 6 h 29"/>
                <a:gd name="T22" fmla="*/ 24 w 44"/>
                <a:gd name="T23" fmla="*/ 17 h 29"/>
                <a:gd name="T24" fmla="*/ 8 w 44"/>
                <a:gd name="T25" fmla="*/ 26 h 29"/>
                <a:gd name="T26" fmla="*/ 2 w 44"/>
                <a:gd name="T27" fmla="*/ 28 h 29"/>
                <a:gd name="T28" fmla="*/ 0 w 44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9">
                  <a:moveTo>
                    <a:pt x="0" y="29"/>
                  </a:moveTo>
                  <a:cubicBezTo>
                    <a:pt x="0" y="29"/>
                    <a:pt x="0" y="28"/>
                    <a:pt x="1" y="27"/>
                  </a:cubicBezTo>
                  <a:cubicBezTo>
                    <a:pt x="2" y="26"/>
                    <a:pt x="3" y="24"/>
                    <a:pt x="4" y="22"/>
                  </a:cubicBezTo>
                  <a:cubicBezTo>
                    <a:pt x="8" y="18"/>
                    <a:pt x="13" y="13"/>
                    <a:pt x="18" y="9"/>
                  </a:cubicBezTo>
                  <a:cubicBezTo>
                    <a:pt x="21" y="7"/>
                    <a:pt x="24" y="6"/>
                    <a:pt x="27" y="4"/>
                  </a:cubicBezTo>
                  <a:cubicBezTo>
                    <a:pt x="30" y="3"/>
                    <a:pt x="32" y="2"/>
                    <a:pt x="35" y="1"/>
                  </a:cubicBezTo>
                  <a:cubicBezTo>
                    <a:pt x="38" y="0"/>
                    <a:pt x="40" y="0"/>
                    <a:pt x="41" y="0"/>
                  </a:cubicBezTo>
                  <a:cubicBezTo>
                    <a:pt x="43" y="0"/>
                    <a:pt x="44" y="0"/>
                    <a:pt x="44" y="0"/>
                  </a:cubicBezTo>
                  <a:cubicBezTo>
                    <a:pt x="44" y="0"/>
                    <a:pt x="43" y="1"/>
                    <a:pt x="42" y="2"/>
                  </a:cubicBezTo>
                  <a:cubicBezTo>
                    <a:pt x="41" y="2"/>
                    <a:pt x="41" y="3"/>
                    <a:pt x="40" y="4"/>
                  </a:cubicBezTo>
                  <a:cubicBezTo>
                    <a:pt x="39" y="4"/>
                    <a:pt x="38" y="5"/>
                    <a:pt x="38" y="6"/>
                  </a:cubicBezTo>
                  <a:cubicBezTo>
                    <a:pt x="34" y="9"/>
                    <a:pt x="29" y="13"/>
                    <a:pt x="24" y="17"/>
                  </a:cubicBezTo>
                  <a:cubicBezTo>
                    <a:pt x="18" y="21"/>
                    <a:pt x="12" y="24"/>
                    <a:pt x="8" y="26"/>
                  </a:cubicBezTo>
                  <a:cubicBezTo>
                    <a:pt x="5" y="27"/>
                    <a:pt x="3" y="28"/>
                    <a:pt x="2" y="28"/>
                  </a:cubicBezTo>
                  <a:cubicBezTo>
                    <a:pt x="1" y="2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302"/>
            <p:cNvSpPr/>
            <p:nvPr/>
          </p:nvSpPr>
          <p:spPr bwMode="auto">
            <a:xfrm>
              <a:off x="1619251" y="2359026"/>
              <a:ext cx="93663" cy="39688"/>
            </a:xfrm>
            <a:custGeom>
              <a:avLst/>
              <a:gdLst>
                <a:gd name="T0" fmla="*/ 0 w 41"/>
                <a:gd name="T1" fmla="*/ 16 h 17"/>
                <a:gd name="T2" fmla="*/ 2 w 41"/>
                <a:gd name="T3" fmla="*/ 15 h 17"/>
                <a:gd name="T4" fmla="*/ 6 w 41"/>
                <a:gd name="T5" fmla="*/ 12 h 17"/>
                <a:gd name="T6" fmla="*/ 13 w 41"/>
                <a:gd name="T7" fmla="*/ 9 h 17"/>
                <a:gd name="T8" fmla="*/ 20 w 41"/>
                <a:gd name="T9" fmla="*/ 6 h 17"/>
                <a:gd name="T10" fmla="*/ 24 w 41"/>
                <a:gd name="T11" fmla="*/ 4 h 17"/>
                <a:gd name="T12" fmla="*/ 27 w 41"/>
                <a:gd name="T13" fmla="*/ 3 h 17"/>
                <a:gd name="T14" fmla="*/ 34 w 41"/>
                <a:gd name="T15" fmla="*/ 1 h 17"/>
                <a:gd name="T16" fmla="*/ 39 w 41"/>
                <a:gd name="T17" fmla="*/ 0 h 17"/>
                <a:gd name="T18" fmla="*/ 41 w 41"/>
                <a:gd name="T19" fmla="*/ 0 h 17"/>
                <a:gd name="T20" fmla="*/ 40 w 41"/>
                <a:gd name="T21" fmla="*/ 2 h 17"/>
                <a:gd name="T22" fmla="*/ 37 w 41"/>
                <a:gd name="T23" fmla="*/ 6 h 17"/>
                <a:gd name="T24" fmla="*/ 31 w 41"/>
                <a:gd name="T25" fmla="*/ 11 h 17"/>
                <a:gd name="T26" fmla="*/ 23 w 41"/>
                <a:gd name="T27" fmla="*/ 15 h 17"/>
                <a:gd name="T28" fmla="*/ 15 w 41"/>
                <a:gd name="T29" fmla="*/ 17 h 17"/>
                <a:gd name="T30" fmla="*/ 7 w 41"/>
                <a:gd name="T31" fmla="*/ 17 h 17"/>
                <a:gd name="T32" fmla="*/ 2 w 41"/>
                <a:gd name="T33" fmla="*/ 17 h 17"/>
                <a:gd name="T34" fmla="*/ 0 w 41"/>
                <a:gd name="T3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17">
                  <a:moveTo>
                    <a:pt x="0" y="16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3" y="14"/>
                    <a:pt x="4" y="13"/>
                    <a:pt x="6" y="12"/>
                  </a:cubicBezTo>
                  <a:cubicBezTo>
                    <a:pt x="8" y="11"/>
                    <a:pt x="10" y="10"/>
                    <a:pt x="13" y="9"/>
                  </a:cubicBezTo>
                  <a:cubicBezTo>
                    <a:pt x="15" y="8"/>
                    <a:pt x="17" y="6"/>
                    <a:pt x="20" y="6"/>
                  </a:cubicBezTo>
                  <a:cubicBezTo>
                    <a:pt x="21" y="5"/>
                    <a:pt x="22" y="5"/>
                    <a:pt x="24" y="4"/>
                  </a:cubicBezTo>
                  <a:cubicBezTo>
                    <a:pt x="25" y="4"/>
                    <a:pt x="26" y="3"/>
                    <a:pt x="27" y="3"/>
                  </a:cubicBezTo>
                  <a:cubicBezTo>
                    <a:pt x="30" y="2"/>
                    <a:pt x="32" y="2"/>
                    <a:pt x="34" y="1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0"/>
                    <a:pt x="41" y="1"/>
                    <a:pt x="40" y="2"/>
                  </a:cubicBezTo>
                  <a:cubicBezTo>
                    <a:pt x="39" y="3"/>
                    <a:pt x="38" y="4"/>
                    <a:pt x="37" y="6"/>
                  </a:cubicBezTo>
                  <a:cubicBezTo>
                    <a:pt x="35" y="8"/>
                    <a:pt x="33" y="9"/>
                    <a:pt x="31" y="11"/>
                  </a:cubicBezTo>
                  <a:cubicBezTo>
                    <a:pt x="28" y="12"/>
                    <a:pt x="26" y="13"/>
                    <a:pt x="23" y="15"/>
                  </a:cubicBezTo>
                  <a:cubicBezTo>
                    <a:pt x="20" y="15"/>
                    <a:pt x="18" y="16"/>
                    <a:pt x="15" y="17"/>
                  </a:cubicBezTo>
                  <a:cubicBezTo>
                    <a:pt x="12" y="17"/>
                    <a:pt x="10" y="17"/>
                    <a:pt x="7" y="17"/>
                  </a:cubicBezTo>
                  <a:cubicBezTo>
                    <a:pt x="5" y="17"/>
                    <a:pt x="3" y="17"/>
                    <a:pt x="2" y="17"/>
                  </a:cubicBezTo>
                  <a:cubicBezTo>
                    <a:pt x="1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303"/>
            <p:cNvSpPr/>
            <p:nvPr/>
          </p:nvSpPr>
          <p:spPr bwMode="auto">
            <a:xfrm>
              <a:off x="1577976" y="2352676"/>
              <a:ext cx="222250" cy="257175"/>
            </a:xfrm>
            <a:custGeom>
              <a:avLst/>
              <a:gdLst>
                <a:gd name="T0" fmla="*/ 13 w 97"/>
                <a:gd name="T1" fmla="*/ 16 h 112"/>
                <a:gd name="T2" fmla="*/ 88 w 97"/>
                <a:gd name="T3" fmla="*/ 40 h 112"/>
                <a:gd name="T4" fmla="*/ 0 w 97"/>
                <a:gd name="T5" fmla="*/ 39 h 112"/>
                <a:gd name="T6" fmla="*/ 13 w 97"/>
                <a:gd name="T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2">
                  <a:moveTo>
                    <a:pt x="13" y="16"/>
                  </a:moveTo>
                  <a:cubicBezTo>
                    <a:pt x="13" y="16"/>
                    <a:pt x="97" y="0"/>
                    <a:pt x="88" y="40"/>
                  </a:cubicBezTo>
                  <a:cubicBezTo>
                    <a:pt x="74" y="94"/>
                    <a:pt x="40" y="112"/>
                    <a:pt x="0" y="39"/>
                  </a:cubicBezTo>
                  <a:lnTo>
                    <a:pt x="13" y="1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304"/>
            <p:cNvSpPr/>
            <p:nvPr/>
          </p:nvSpPr>
          <p:spPr bwMode="auto">
            <a:xfrm>
              <a:off x="1616076" y="2403476"/>
              <a:ext cx="103188" cy="34925"/>
            </a:xfrm>
            <a:custGeom>
              <a:avLst/>
              <a:gdLst>
                <a:gd name="T0" fmla="*/ 0 w 45"/>
                <a:gd name="T1" fmla="*/ 3 h 15"/>
                <a:gd name="T2" fmla="*/ 2 w 45"/>
                <a:gd name="T3" fmla="*/ 2 h 15"/>
                <a:gd name="T4" fmla="*/ 7 w 45"/>
                <a:gd name="T5" fmla="*/ 1 h 15"/>
                <a:gd name="T6" fmla="*/ 24 w 45"/>
                <a:gd name="T7" fmla="*/ 2 h 15"/>
                <a:gd name="T8" fmla="*/ 39 w 45"/>
                <a:gd name="T9" fmla="*/ 9 h 15"/>
                <a:gd name="T10" fmla="*/ 42 w 45"/>
                <a:gd name="T11" fmla="*/ 11 h 15"/>
                <a:gd name="T12" fmla="*/ 44 w 45"/>
                <a:gd name="T13" fmla="*/ 13 h 15"/>
                <a:gd name="T14" fmla="*/ 45 w 45"/>
                <a:gd name="T15" fmla="*/ 15 h 15"/>
                <a:gd name="T16" fmla="*/ 43 w 45"/>
                <a:gd name="T17" fmla="*/ 14 h 15"/>
                <a:gd name="T18" fmla="*/ 40 w 45"/>
                <a:gd name="T19" fmla="*/ 14 h 15"/>
                <a:gd name="T20" fmla="*/ 37 w 45"/>
                <a:gd name="T21" fmla="*/ 14 h 15"/>
                <a:gd name="T22" fmla="*/ 22 w 45"/>
                <a:gd name="T23" fmla="*/ 11 h 15"/>
                <a:gd name="T24" fmla="*/ 7 w 45"/>
                <a:gd name="T25" fmla="*/ 6 h 15"/>
                <a:gd name="T26" fmla="*/ 2 w 45"/>
                <a:gd name="T27" fmla="*/ 4 h 15"/>
                <a:gd name="T28" fmla="*/ 0 w 45"/>
                <a:gd name="T2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15">
                  <a:moveTo>
                    <a:pt x="0" y="3"/>
                  </a:moveTo>
                  <a:cubicBezTo>
                    <a:pt x="0" y="3"/>
                    <a:pt x="0" y="3"/>
                    <a:pt x="2" y="2"/>
                  </a:cubicBezTo>
                  <a:cubicBezTo>
                    <a:pt x="3" y="2"/>
                    <a:pt x="5" y="1"/>
                    <a:pt x="7" y="1"/>
                  </a:cubicBezTo>
                  <a:cubicBezTo>
                    <a:pt x="12" y="0"/>
                    <a:pt x="18" y="1"/>
                    <a:pt x="24" y="2"/>
                  </a:cubicBezTo>
                  <a:cubicBezTo>
                    <a:pt x="30" y="3"/>
                    <a:pt x="36" y="6"/>
                    <a:pt x="39" y="9"/>
                  </a:cubicBezTo>
                  <a:cubicBezTo>
                    <a:pt x="40" y="9"/>
                    <a:pt x="41" y="10"/>
                    <a:pt x="42" y="11"/>
                  </a:cubicBezTo>
                  <a:cubicBezTo>
                    <a:pt x="43" y="11"/>
                    <a:pt x="43" y="12"/>
                    <a:pt x="44" y="13"/>
                  </a:cubicBezTo>
                  <a:cubicBezTo>
                    <a:pt x="44" y="14"/>
                    <a:pt x="45" y="15"/>
                    <a:pt x="45" y="15"/>
                  </a:cubicBezTo>
                  <a:cubicBezTo>
                    <a:pt x="45" y="15"/>
                    <a:pt x="44" y="15"/>
                    <a:pt x="43" y="14"/>
                  </a:cubicBezTo>
                  <a:cubicBezTo>
                    <a:pt x="42" y="14"/>
                    <a:pt x="41" y="14"/>
                    <a:pt x="40" y="14"/>
                  </a:cubicBezTo>
                  <a:cubicBezTo>
                    <a:pt x="39" y="14"/>
                    <a:pt x="38" y="14"/>
                    <a:pt x="37" y="14"/>
                  </a:cubicBezTo>
                  <a:cubicBezTo>
                    <a:pt x="33" y="13"/>
                    <a:pt x="27" y="12"/>
                    <a:pt x="22" y="11"/>
                  </a:cubicBezTo>
                  <a:cubicBezTo>
                    <a:pt x="16" y="10"/>
                    <a:pt x="11" y="8"/>
                    <a:pt x="7" y="6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305"/>
            <p:cNvSpPr/>
            <p:nvPr/>
          </p:nvSpPr>
          <p:spPr bwMode="auto">
            <a:xfrm>
              <a:off x="1611313" y="2424114"/>
              <a:ext cx="107950" cy="55563"/>
            </a:xfrm>
            <a:custGeom>
              <a:avLst/>
              <a:gdLst>
                <a:gd name="T0" fmla="*/ 0 w 47"/>
                <a:gd name="T1" fmla="*/ 0 h 24"/>
                <a:gd name="T2" fmla="*/ 2 w 47"/>
                <a:gd name="T3" fmla="*/ 0 h 24"/>
                <a:gd name="T4" fmla="*/ 8 w 47"/>
                <a:gd name="T5" fmla="*/ 1 h 24"/>
                <a:gd name="T6" fmla="*/ 26 w 47"/>
                <a:gd name="T7" fmla="*/ 6 h 24"/>
                <a:gd name="T8" fmla="*/ 35 w 47"/>
                <a:gd name="T9" fmla="*/ 11 h 24"/>
                <a:gd name="T10" fmla="*/ 42 w 47"/>
                <a:gd name="T11" fmla="*/ 17 h 24"/>
                <a:gd name="T12" fmla="*/ 46 w 47"/>
                <a:gd name="T13" fmla="*/ 22 h 24"/>
                <a:gd name="T14" fmla="*/ 47 w 47"/>
                <a:gd name="T15" fmla="*/ 24 h 24"/>
                <a:gd name="T16" fmla="*/ 45 w 47"/>
                <a:gd name="T17" fmla="*/ 23 h 24"/>
                <a:gd name="T18" fmla="*/ 42 w 47"/>
                <a:gd name="T19" fmla="*/ 22 h 24"/>
                <a:gd name="T20" fmla="*/ 39 w 47"/>
                <a:gd name="T21" fmla="*/ 21 h 24"/>
                <a:gd name="T22" fmla="*/ 22 w 47"/>
                <a:gd name="T23" fmla="*/ 15 h 24"/>
                <a:gd name="T24" fmla="*/ 6 w 47"/>
                <a:gd name="T25" fmla="*/ 6 h 24"/>
                <a:gd name="T26" fmla="*/ 1 w 47"/>
                <a:gd name="T27" fmla="*/ 2 h 24"/>
                <a:gd name="T28" fmla="*/ 0 w 47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24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4" y="0"/>
                    <a:pt x="6" y="1"/>
                    <a:pt x="8" y="1"/>
                  </a:cubicBezTo>
                  <a:cubicBezTo>
                    <a:pt x="13" y="2"/>
                    <a:pt x="20" y="4"/>
                    <a:pt x="26" y="6"/>
                  </a:cubicBezTo>
                  <a:cubicBezTo>
                    <a:pt x="29" y="8"/>
                    <a:pt x="32" y="9"/>
                    <a:pt x="35" y="11"/>
                  </a:cubicBezTo>
                  <a:cubicBezTo>
                    <a:pt x="38" y="13"/>
                    <a:pt x="40" y="15"/>
                    <a:pt x="42" y="17"/>
                  </a:cubicBezTo>
                  <a:cubicBezTo>
                    <a:pt x="44" y="19"/>
                    <a:pt x="45" y="20"/>
                    <a:pt x="46" y="22"/>
                  </a:cubicBezTo>
                  <a:cubicBezTo>
                    <a:pt x="47" y="23"/>
                    <a:pt x="47" y="24"/>
                    <a:pt x="47" y="24"/>
                  </a:cubicBezTo>
                  <a:cubicBezTo>
                    <a:pt x="47" y="24"/>
                    <a:pt x="46" y="24"/>
                    <a:pt x="45" y="23"/>
                  </a:cubicBezTo>
                  <a:cubicBezTo>
                    <a:pt x="44" y="23"/>
                    <a:pt x="43" y="23"/>
                    <a:pt x="42" y="22"/>
                  </a:cubicBezTo>
                  <a:cubicBezTo>
                    <a:pt x="41" y="22"/>
                    <a:pt x="40" y="22"/>
                    <a:pt x="39" y="21"/>
                  </a:cubicBezTo>
                  <a:cubicBezTo>
                    <a:pt x="34" y="20"/>
                    <a:pt x="28" y="18"/>
                    <a:pt x="22" y="15"/>
                  </a:cubicBezTo>
                  <a:cubicBezTo>
                    <a:pt x="16" y="12"/>
                    <a:pt x="10" y="9"/>
                    <a:pt x="6" y="6"/>
                  </a:cubicBezTo>
                  <a:cubicBezTo>
                    <a:pt x="4" y="5"/>
                    <a:pt x="3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306"/>
            <p:cNvSpPr/>
            <p:nvPr/>
          </p:nvSpPr>
          <p:spPr bwMode="auto">
            <a:xfrm>
              <a:off x="1601788" y="2438401"/>
              <a:ext cx="80963" cy="63500"/>
            </a:xfrm>
            <a:custGeom>
              <a:avLst/>
              <a:gdLst>
                <a:gd name="T0" fmla="*/ 0 w 35"/>
                <a:gd name="T1" fmla="*/ 0 h 28"/>
                <a:gd name="T2" fmla="*/ 2 w 35"/>
                <a:gd name="T3" fmla="*/ 1 h 28"/>
                <a:gd name="T4" fmla="*/ 7 w 35"/>
                <a:gd name="T5" fmla="*/ 4 h 28"/>
                <a:gd name="T6" fmla="*/ 13 w 35"/>
                <a:gd name="T7" fmla="*/ 7 h 28"/>
                <a:gd name="T8" fmla="*/ 19 w 35"/>
                <a:gd name="T9" fmla="*/ 12 h 28"/>
                <a:gd name="T10" fmla="*/ 22 w 35"/>
                <a:gd name="T11" fmla="*/ 15 h 28"/>
                <a:gd name="T12" fmla="*/ 25 w 35"/>
                <a:gd name="T13" fmla="*/ 17 h 28"/>
                <a:gd name="T14" fmla="*/ 30 w 35"/>
                <a:gd name="T15" fmla="*/ 22 h 28"/>
                <a:gd name="T16" fmla="*/ 34 w 35"/>
                <a:gd name="T17" fmla="*/ 26 h 28"/>
                <a:gd name="T18" fmla="*/ 35 w 35"/>
                <a:gd name="T19" fmla="*/ 28 h 28"/>
                <a:gd name="T20" fmla="*/ 33 w 35"/>
                <a:gd name="T21" fmla="*/ 28 h 28"/>
                <a:gd name="T22" fmla="*/ 27 w 35"/>
                <a:gd name="T23" fmla="*/ 27 h 28"/>
                <a:gd name="T24" fmla="*/ 20 w 35"/>
                <a:gd name="T25" fmla="*/ 24 h 28"/>
                <a:gd name="T26" fmla="*/ 13 w 35"/>
                <a:gd name="T27" fmla="*/ 20 h 28"/>
                <a:gd name="T28" fmla="*/ 7 w 35"/>
                <a:gd name="T29" fmla="*/ 14 h 28"/>
                <a:gd name="T30" fmla="*/ 3 w 35"/>
                <a:gd name="T31" fmla="*/ 7 h 28"/>
                <a:gd name="T32" fmla="*/ 1 w 35"/>
                <a:gd name="T33" fmla="*/ 2 h 28"/>
                <a:gd name="T34" fmla="*/ 0 w 35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8">
                  <a:moveTo>
                    <a:pt x="0" y="0"/>
                  </a:moveTo>
                  <a:cubicBezTo>
                    <a:pt x="0" y="0"/>
                    <a:pt x="1" y="1"/>
                    <a:pt x="2" y="1"/>
                  </a:cubicBezTo>
                  <a:cubicBezTo>
                    <a:pt x="3" y="2"/>
                    <a:pt x="5" y="2"/>
                    <a:pt x="7" y="4"/>
                  </a:cubicBezTo>
                  <a:cubicBezTo>
                    <a:pt x="9" y="5"/>
                    <a:pt x="11" y="6"/>
                    <a:pt x="13" y="7"/>
                  </a:cubicBezTo>
                  <a:cubicBezTo>
                    <a:pt x="15" y="9"/>
                    <a:pt x="17" y="10"/>
                    <a:pt x="19" y="12"/>
                  </a:cubicBezTo>
                  <a:cubicBezTo>
                    <a:pt x="20" y="13"/>
                    <a:pt x="21" y="14"/>
                    <a:pt x="22" y="15"/>
                  </a:cubicBezTo>
                  <a:cubicBezTo>
                    <a:pt x="23" y="16"/>
                    <a:pt x="24" y="17"/>
                    <a:pt x="25" y="17"/>
                  </a:cubicBezTo>
                  <a:cubicBezTo>
                    <a:pt x="27" y="19"/>
                    <a:pt x="29" y="21"/>
                    <a:pt x="30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7"/>
                    <a:pt x="35" y="28"/>
                    <a:pt x="35" y="28"/>
                  </a:cubicBezTo>
                  <a:cubicBezTo>
                    <a:pt x="35" y="28"/>
                    <a:pt x="34" y="28"/>
                    <a:pt x="33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5" y="26"/>
                    <a:pt x="23" y="26"/>
                    <a:pt x="20" y="24"/>
                  </a:cubicBezTo>
                  <a:cubicBezTo>
                    <a:pt x="18" y="23"/>
                    <a:pt x="15" y="21"/>
                    <a:pt x="13" y="20"/>
                  </a:cubicBezTo>
                  <a:cubicBezTo>
                    <a:pt x="11" y="18"/>
                    <a:pt x="9" y="16"/>
                    <a:pt x="7" y="14"/>
                  </a:cubicBezTo>
                  <a:cubicBezTo>
                    <a:pt x="5" y="11"/>
                    <a:pt x="4" y="9"/>
                    <a:pt x="3" y="7"/>
                  </a:cubicBezTo>
                  <a:cubicBezTo>
                    <a:pt x="2" y="5"/>
                    <a:pt x="1" y="4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307"/>
            <p:cNvSpPr/>
            <p:nvPr/>
          </p:nvSpPr>
          <p:spPr bwMode="auto">
            <a:xfrm>
              <a:off x="1444626" y="2424114"/>
              <a:ext cx="285750" cy="212725"/>
            </a:xfrm>
            <a:custGeom>
              <a:avLst/>
              <a:gdLst>
                <a:gd name="T0" fmla="*/ 69 w 125"/>
                <a:gd name="T1" fmla="*/ 0 h 93"/>
                <a:gd name="T2" fmla="*/ 86 w 125"/>
                <a:gd name="T3" fmla="*/ 77 h 93"/>
                <a:gd name="T4" fmla="*/ 43 w 125"/>
                <a:gd name="T5" fmla="*/ 1 h 93"/>
                <a:gd name="T6" fmla="*/ 69 w 125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3">
                  <a:moveTo>
                    <a:pt x="69" y="0"/>
                  </a:moveTo>
                  <a:cubicBezTo>
                    <a:pt x="69" y="0"/>
                    <a:pt x="125" y="65"/>
                    <a:pt x="86" y="77"/>
                  </a:cubicBezTo>
                  <a:cubicBezTo>
                    <a:pt x="33" y="93"/>
                    <a:pt x="0" y="72"/>
                    <a:pt x="43" y="1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308"/>
            <p:cNvSpPr/>
            <p:nvPr/>
          </p:nvSpPr>
          <p:spPr bwMode="auto">
            <a:xfrm>
              <a:off x="1589088" y="2441576"/>
              <a:ext cx="36513" cy="104775"/>
            </a:xfrm>
            <a:custGeom>
              <a:avLst/>
              <a:gdLst>
                <a:gd name="T0" fmla="*/ 0 w 16"/>
                <a:gd name="T1" fmla="*/ 0 h 45"/>
                <a:gd name="T2" fmla="*/ 2 w 16"/>
                <a:gd name="T3" fmla="*/ 2 h 45"/>
                <a:gd name="T4" fmla="*/ 6 w 16"/>
                <a:gd name="T5" fmla="*/ 6 h 45"/>
                <a:gd name="T6" fmla="*/ 14 w 16"/>
                <a:gd name="T7" fmla="*/ 21 h 45"/>
                <a:gd name="T8" fmla="*/ 16 w 16"/>
                <a:gd name="T9" fmla="*/ 37 h 45"/>
                <a:gd name="T10" fmla="*/ 15 w 16"/>
                <a:gd name="T11" fmla="*/ 41 h 45"/>
                <a:gd name="T12" fmla="*/ 14 w 16"/>
                <a:gd name="T13" fmla="*/ 43 h 45"/>
                <a:gd name="T14" fmla="*/ 13 w 16"/>
                <a:gd name="T15" fmla="*/ 45 h 45"/>
                <a:gd name="T16" fmla="*/ 12 w 16"/>
                <a:gd name="T17" fmla="*/ 43 h 45"/>
                <a:gd name="T18" fmla="*/ 11 w 16"/>
                <a:gd name="T19" fmla="*/ 41 h 45"/>
                <a:gd name="T20" fmla="*/ 10 w 16"/>
                <a:gd name="T21" fmla="*/ 38 h 45"/>
                <a:gd name="T22" fmla="*/ 5 w 16"/>
                <a:gd name="T23" fmla="*/ 24 h 45"/>
                <a:gd name="T24" fmla="*/ 1 w 16"/>
                <a:gd name="T25" fmla="*/ 8 h 45"/>
                <a:gd name="T26" fmla="*/ 0 w 16"/>
                <a:gd name="T27" fmla="*/ 2 h 45"/>
                <a:gd name="T28" fmla="*/ 0 w 16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5" y="4"/>
                    <a:pt x="6" y="6"/>
                  </a:cubicBezTo>
                  <a:cubicBezTo>
                    <a:pt x="9" y="9"/>
                    <a:pt x="12" y="15"/>
                    <a:pt x="14" y="21"/>
                  </a:cubicBezTo>
                  <a:cubicBezTo>
                    <a:pt x="16" y="26"/>
                    <a:pt x="16" y="33"/>
                    <a:pt x="16" y="37"/>
                  </a:cubicBezTo>
                  <a:cubicBezTo>
                    <a:pt x="16" y="38"/>
                    <a:pt x="15" y="40"/>
                    <a:pt x="15" y="41"/>
                  </a:cubicBezTo>
                  <a:cubicBezTo>
                    <a:pt x="15" y="42"/>
                    <a:pt x="15" y="42"/>
                    <a:pt x="14" y="43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3" y="45"/>
                    <a:pt x="13" y="44"/>
                    <a:pt x="12" y="43"/>
                  </a:cubicBezTo>
                  <a:cubicBezTo>
                    <a:pt x="12" y="42"/>
                    <a:pt x="12" y="42"/>
                    <a:pt x="11" y="41"/>
                  </a:cubicBezTo>
                  <a:cubicBezTo>
                    <a:pt x="11" y="40"/>
                    <a:pt x="11" y="39"/>
                    <a:pt x="10" y="38"/>
                  </a:cubicBezTo>
                  <a:cubicBezTo>
                    <a:pt x="8" y="34"/>
                    <a:pt x="6" y="29"/>
                    <a:pt x="5" y="24"/>
                  </a:cubicBezTo>
                  <a:cubicBezTo>
                    <a:pt x="3" y="18"/>
                    <a:pt x="1" y="12"/>
                    <a:pt x="1" y="8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309"/>
            <p:cNvSpPr/>
            <p:nvPr/>
          </p:nvSpPr>
          <p:spPr bwMode="auto">
            <a:xfrm>
              <a:off x="1570038" y="2446339"/>
              <a:ext cx="23813" cy="120650"/>
            </a:xfrm>
            <a:custGeom>
              <a:avLst/>
              <a:gdLst>
                <a:gd name="T0" fmla="*/ 2 w 10"/>
                <a:gd name="T1" fmla="*/ 0 h 52"/>
                <a:gd name="T2" fmla="*/ 3 w 10"/>
                <a:gd name="T3" fmla="*/ 2 h 52"/>
                <a:gd name="T4" fmla="*/ 6 w 10"/>
                <a:gd name="T5" fmla="*/ 7 h 52"/>
                <a:gd name="T6" fmla="*/ 10 w 10"/>
                <a:gd name="T7" fmla="*/ 25 h 52"/>
                <a:gd name="T8" fmla="*/ 10 w 10"/>
                <a:gd name="T9" fmla="*/ 35 h 52"/>
                <a:gd name="T10" fmla="*/ 9 w 10"/>
                <a:gd name="T11" fmla="*/ 44 h 52"/>
                <a:gd name="T12" fmla="*/ 7 w 10"/>
                <a:gd name="T13" fmla="*/ 50 h 52"/>
                <a:gd name="T14" fmla="*/ 5 w 10"/>
                <a:gd name="T15" fmla="*/ 52 h 52"/>
                <a:gd name="T16" fmla="*/ 5 w 10"/>
                <a:gd name="T17" fmla="*/ 50 h 52"/>
                <a:gd name="T18" fmla="*/ 4 w 10"/>
                <a:gd name="T19" fmla="*/ 47 h 52"/>
                <a:gd name="T20" fmla="*/ 3 w 10"/>
                <a:gd name="T21" fmla="*/ 44 h 52"/>
                <a:gd name="T22" fmla="*/ 1 w 10"/>
                <a:gd name="T23" fmla="*/ 26 h 52"/>
                <a:gd name="T24" fmla="*/ 0 w 10"/>
                <a:gd name="T25" fmla="*/ 8 h 52"/>
                <a:gd name="T26" fmla="*/ 1 w 10"/>
                <a:gd name="T27" fmla="*/ 2 h 52"/>
                <a:gd name="T28" fmla="*/ 2 w 10"/>
                <a:gd name="T2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2">
                  <a:moveTo>
                    <a:pt x="2" y="0"/>
                  </a:moveTo>
                  <a:cubicBezTo>
                    <a:pt x="2" y="0"/>
                    <a:pt x="2" y="0"/>
                    <a:pt x="3" y="2"/>
                  </a:cubicBezTo>
                  <a:cubicBezTo>
                    <a:pt x="4" y="3"/>
                    <a:pt x="5" y="5"/>
                    <a:pt x="6" y="7"/>
                  </a:cubicBezTo>
                  <a:cubicBezTo>
                    <a:pt x="8" y="12"/>
                    <a:pt x="9" y="19"/>
                    <a:pt x="10" y="25"/>
                  </a:cubicBezTo>
                  <a:cubicBezTo>
                    <a:pt x="10" y="29"/>
                    <a:pt x="10" y="32"/>
                    <a:pt x="10" y="35"/>
                  </a:cubicBezTo>
                  <a:cubicBezTo>
                    <a:pt x="10" y="39"/>
                    <a:pt x="10" y="42"/>
                    <a:pt x="9" y="44"/>
                  </a:cubicBezTo>
                  <a:cubicBezTo>
                    <a:pt x="8" y="47"/>
                    <a:pt x="7" y="49"/>
                    <a:pt x="7" y="50"/>
                  </a:cubicBezTo>
                  <a:cubicBezTo>
                    <a:pt x="6" y="52"/>
                    <a:pt x="5" y="52"/>
                    <a:pt x="5" y="52"/>
                  </a:cubicBezTo>
                  <a:cubicBezTo>
                    <a:pt x="5" y="52"/>
                    <a:pt x="5" y="51"/>
                    <a:pt x="5" y="50"/>
                  </a:cubicBezTo>
                  <a:cubicBezTo>
                    <a:pt x="5" y="49"/>
                    <a:pt x="4" y="48"/>
                    <a:pt x="4" y="47"/>
                  </a:cubicBezTo>
                  <a:cubicBezTo>
                    <a:pt x="4" y="46"/>
                    <a:pt x="4" y="45"/>
                    <a:pt x="3" y="44"/>
                  </a:cubicBezTo>
                  <a:cubicBezTo>
                    <a:pt x="2" y="39"/>
                    <a:pt x="1" y="33"/>
                    <a:pt x="1" y="26"/>
                  </a:cubicBezTo>
                  <a:cubicBezTo>
                    <a:pt x="0" y="20"/>
                    <a:pt x="0" y="13"/>
                    <a:pt x="0" y="8"/>
                  </a:cubicBezTo>
                  <a:cubicBezTo>
                    <a:pt x="1" y="6"/>
                    <a:pt x="1" y="4"/>
                    <a:pt x="1" y="2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310"/>
            <p:cNvSpPr/>
            <p:nvPr/>
          </p:nvSpPr>
          <p:spPr bwMode="auto">
            <a:xfrm>
              <a:off x="1533526" y="2446339"/>
              <a:ext cx="26988" cy="100013"/>
            </a:xfrm>
            <a:custGeom>
              <a:avLst/>
              <a:gdLst>
                <a:gd name="T0" fmla="*/ 11 w 12"/>
                <a:gd name="T1" fmla="*/ 0 h 43"/>
                <a:gd name="T2" fmla="*/ 11 w 12"/>
                <a:gd name="T3" fmla="*/ 2 h 43"/>
                <a:gd name="T4" fmla="*/ 12 w 12"/>
                <a:gd name="T5" fmla="*/ 7 h 43"/>
                <a:gd name="T6" fmla="*/ 11 w 12"/>
                <a:gd name="T7" fmla="*/ 14 h 43"/>
                <a:gd name="T8" fmla="*/ 10 w 12"/>
                <a:gd name="T9" fmla="*/ 22 h 43"/>
                <a:gd name="T10" fmla="*/ 10 w 12"/>
                <a:gd name="T11" fmla="*/ 26 h 43"/>
                <a:gd name="T12" fmla="*/ 9 w 12"/>
                <a:gd name="T13" fmla="*/ 30 h 43"/>
                <a:gd name="T14" fmla="*/ 7 w 12"/>
                <a:gd name="T15" fmla="*/ 37 h 43"/>
                <a:gd name="T16" fmla="*/ 6 w 12"/>
                <a:gd name="T17" fmla="*/ 41 h 43"/>
                <a:gd name="T18" fmla="*/ 5 w 12"/>
                <a:gd name="T19" fmla="*/ 43 h 43"/>
                <a:gd name="T20" fmla="*/ 4 w 12"/>
                <a:gd name="T21" fmla="*/ 42 h 43"/>
                <a:gd name="T22" fmla="*/ 2 w 12"/>
                <a:gd name="T23" fmla="*/ 37 h 43"/>
                <a:gd name="T24" fmla="*/ 0 w 12"/>
                <a:gd name="T25" fmla="*/ 29 h 43"/>
                <a:gd name="T26" fmla="*/ 1 w 12"/>
                <a:gd name="T27" fmla="*/ 21 h 43"/>
                <a:gd name="T28" fmla="*/ 3 w 12"/>
                <a:gd name="T29" fmla="*/ 12 h 43"/>
                <a:gd name="T30" fmla="*/ 6 w 12"/>
                <a:gd name="T31" fmla="*/ 6 h 43"/>
                <a:gd name="T32" fmla="*/ 10 w 12"/>
                <a:gd name="T33" fmla="*/ 1 h 43"/>
                <a:gd name="T34" fmla="*/ 11 w 12"/>
                <a:gd name="T3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43">
                  <a:moveTo>
                    <a:pt x="11" y="0"/>
                  </a:moveTo>
                  <a:cubicBezTo>
                    <a:pt x="11" y="0"/>
                    <a:pt x="11" y="1"/>
                    <a:pt x="11" y="2"/>
                  </a:cubicBezTo>
                  <a:cubicBezTo>
                    <a:pt x="11" y="3"/>
                    <a:pt x="12" y="5"/>
                    <a:pt x="12" y="7"/>
                  </a:cubicBezTo>
                  <a:cubicBezTo>
                    <a:pt x="12" y="9"/>
                    <a:pt x="12" y="12"/>
                    <a:pt x="11" y="14"/>
                  </a:cubicBezTo>
                  <a:cubicBezTo>
                    <a:pt x="11" y="17"/>
                    <a:pt x="11" y="19"/>
                    <a:pt x="10" y="22"/>
                  </a:cubicBezTo>
                  <a:cubicBezTo>
                    <a:pt x="10" y="23"/>
                    <a:pt x="10" y="25"/>
                    <a:pt x="10" y="26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8" y="32"/>
                    <a:pt x="8" y="34"/>
                    <a:pt x="7" y="37"/>
                  </a:cubicBezTo>
                  <a:cubicBezTo>
                    <a:pt x="7" y="38"/>
                    <a:pt x="6" y="40"/>
                    <a:pt x="6" y="41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3"/>
                    <a:pt x="4" y="43"/>
                    <a:pt x="4" y="42"/>
                  </a:cubicBezTo>
                  <a:cubicBezTo>
                    <a:pt x="3" y="41"/>
                    <a:pt x="2" y="39"/>
                    <a:pt x="2" y="37"/>
                  </a:cubicBezTo>
                  <a:cubicBezTo>
                    <a:pt x="1" y="34"/>
                    <a:pt x="1" y="32"/>
                    <a:pt x="0" y="29"/>
                  </a:cubicBezTo>
                  <a:cubicBezTo>
                    <a:pt x="0" y="26"/>
                    <a:pt x="1" y="23"/>
                    <a:pt x="1" y="21"/>
                  </a:cubicBezTo>
                  <a:cubicBezTo>
                    <a:pt x="1" y="18"/>
                    <a:pt x="2" y="15"/>
                    <a:pt x="3" y="12"/>
                  </a:cubicBezTo>
                  <a:cubicBezTo>
                    <a:pt x="4" y="10"/>
                    <a:pt x="5" y="8"/>
                    <a:pt x="6" y="6"/>
                  </a:cubicBezTo>
                  <a:cubicBezTo>
                    <a:pt x="7" y="4"/>
                    <a:pt x="9" y="2"/>
                    <a:pt x="10" y="1"/>
                  </a:cubicBezTo>
                  <a:cubicBezTo>
                    <a:pt x="10" y="0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311"/>
            <p:cNvSpPr/>
            <p:nvPr/>
          </p:nvSpPr>
          <p:spPr bwMode="auto">
            <a:xfrm>
              <a:off x="1344613" y="2387601"/>
              <a:ext cx="225425" cy="238125"/>
            </a:xfrm>
            <a:custGeom>
              <a:avLst/>
              <a:gdLst>
                <a:gd name="T0" fmla="*/ 98 w 98"/>
                <a:gd name="T1" fmla="*/ 23 h 104"/>
                <a:gd name="T2" fmla="*/ 40 w 98"/>
                <a:gd name="T3" fmla="*/ 76 h 104"/>
                <a:gd name="T4" fmla="*/ 84 w 98"/>
                <a:gd name="T5" fmla="*/ 0 h 104"/>
                <a:gd name="T6" fmla="*/ 98 w 98"/>
                <a:gd name="T7" fmla="*/ 2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4">
                  <a:moveTo>
                    <a:pt x="98" y="23"/>
                  </a:moveTo>
                  <a:cubicBezTo>
                    <a:pt x="98" y="23"/>
                    <a:pt x="70" y="104"/>
                    <a:pt x="40" y="76"/>
                  </a:cubicBezTo>
                  <a:cubicBezTo>
                    <a:pt x="0" y="38"/>
                    <a:pt x="1" y="0"/>
                    <a:pt x="84" y="0"/>
                  </a:cubicBezTo>
                  <a:lnTo>
                    <a:pt x="98" y="2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312"/>
            <p:cNvSpPr/>
            <p:nvPr/>
          </p:nvSpPr>
          <p:spPr bwMode="auto">
            <a:xfrm>
              <a:off x="1473201" y="2438401"/>
              <a:ext cx="74613" cy="74613"/>
            </a:xfrm>
            <a:custGeom>
              <a:avLst/>
              <a:gdLst>
                <a:gd name="T0" fmla="*/ 32 w 32"/>
                <a:gd name="T1" fmla="*/ 0 h 33"/>
                <a:gd name="T2" fmla="*/ 32 w 32"/>
                <a:gd name="T3" fmla="*/ 2 h 33"/>
                <a:gd name="T4" fmla="*/ 30 w 32"/>
                <a:gd name="T5" fmla="*/ 7 h 33"/>
                <a:gd name="T6" fmla="*/ 22 w 32"/>
                <a:gd name="T7" fmla="*/ 21 h 33"/>
                <a:gd name="T8" fmla="*/ 8 w 32"/>
                <a:gd name="T9" fmla="*/ 32 h 33"/>
                <a:gd name="T10" fmla="*/ 5 w 32"/>
                <a:gd name="T11" fmla="*/ 33 h 33"/>
                <a:gd name="T12" fmla="*/ 2 w 32"/>
                <a:gd name="T13" fmla="*/ 33 h 33"/>
                <a:gd name="T14" fmla="*/ 0 w 32"/>
                <a:gd name="T15" fmla="*/ 33 h 33"/>
                <a:gd name="T16" fmla="*/ 2 w 32"/>
                <a:gd name="T17" fmla="*/ 31 h 33"/>
                <a:gd name="T18" fmla="*/ 3 w 32"/>
                <a:gd name="T19" fmla="*/ 30 h 33"/>
                <a:gd name="T20" fmla="*/ 5 w 32"/>
                <a:gd name="T21" fmla="*/ 27 h 33"/>
                <a:gd name="T22" fmla="*/ 14 w 32"/>
                <a:gd name="T23" fmla="*/ 15 h 33"/>
                <a:gd name="T24" fmla="*/ 26 w 32"/>
                <a:gd name="T25" fmla="*/ 4 h 33"/>
                <a:gd name="T26" fmla="*/ 31 w 32"/>
                <a:gd name="T27" fmla="*/ 1 h 33"/>
                <a:gd name="T28" fmla="*/ 32 w 32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3">
                  <a:moveTo>
                    <a:pt x="32" y="0"/>
                  </a:moveTo>
                  <a:cubicBezTo>
                    <a:pt x="32" y="0"/>
                    <a:pt x="32" y="1"/>
                    <a:pt x="32" y="2"/>
                  </a:cubicBezTo>
                  <a:cubicBezTo>
                    <a:pt x="32" y="3"/>
                    <a:pt x="31" y="5"/>
                    <a:pt x="30" y="7"/>
                  </a:cubicBezTo>
                  <a:cubicBezTo>
                    <a:pt x="29" y="12"/>
                    <a:pt x="26" y="17"/>
                    <a:pt x="22" y="21"/>
                  </a:cubicBezTo>
                  <a:cubicBezTo>
                    <a:pt x="18" y="26"/>
                    <a:pt x="13" y="30"/>
                    <a:pt x="8" y="32"/>
                  </a:cubicBezTo>
                  <a:cubicBezTo>
                    <a:pt x="7" y="32"/>
                    <a:pt x="6" y="32"/>
                    <a:pt x="5" y="33"/>
                  </a:cubicBezTo>
                  <a:cubicBezTo>
                    <a:pt x="4" y="33"/>
                    <a:pt x="3" y="33"/>
                    <a:pt x="2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0" y="33"/>
                    <a:pt x="1" y="32"/>
                    <a:pt x="2" y="31"/>
                  </a:cubicBezTo>
                  <a:cubicBezTo>
                    <a:pt x="2" y="31"/>
                    <a:pt x="2" y="30"/>
                    <a:pt x="3" y="30"/>
                  </a:cubicBezTo>
                  <a:cubicBezTo>
                    <a:pt x="4" y="29"/>
                    <a:pt x="4" y="28"/>
                    <a:pt x="5" y="27"/>
                  </a:cubicBezTo>
                  <a:cubicBezTo>
                    <a:pt x="7" y="24"/>
                    <a:pt x="11" y="19"/>
                    <a:pt x="14" y="15"/>
                  </a:cubicBezTo>
                  <a:cubicBezTo>
                    <a:pt x="18" y="11"/>
                    <a:pt x="22" y="7"/>
                    <a:pt x="26" y="4"/>
                  </a:cubicBezTo>
                  <a:cubicBezTo>
                    <a:pt x="28" y="3"/>
                    <a:pt x="29" y="2"/>
                    <a:pt x="31" y="1"/>
                  </a:cubicBezTo>
                  <a:cubicBezTo>
                    <a:pt x="32" y="0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313"/>
            <p:cNvSpPr/>
            <p:nvPr/>
          </p:nvSpPr>
          <p:spPr bwMode="auto">
            <a:xfrm>
              <a:off x="1436688" y="2425701"/>
              <a:ext cx="101600" cy="66675"/>
            </a:xfrm>
            <a:custGeom>
              <a:avLst/>
              <a:gdLst>
                <a:gd name="T0" fmla="*/ 44 w 44"/>
                <a:gd name="T1" fmla="*/ 0 h 29"/>
                <a:gd name="T2" fmla="*/ 43 w 44"/>
                <a:gd name="T3" fmla="*/ 2 h 29"/>
                <a:gd name="T4" fmla="*/ 39 w 44"/>
                <a:gd name="T5" fmla="*/ 7 h 29"/>
                <a:gd name="T6" fmla="*/ 26 w 44"/>
                <a:gd name="T7" fmla="*/ 20 h 29"/>
                <a:gd name="T8" fmla="*/ 17 w 44"/>
                <a:gd name="T9" fmla="*/ 25 h 29"/>
                <a:gd name="T10" fmla="*/ 9 w 44"/>
                <a:gd name="T11" fmla="*/ 28 h 29"/>
                <a:gd name="T12" fmla="*/ 2 w 44"/>
                <a:gd name="T13" fmla="*/ 29 h 29"/>
                <a:gd name="T14" fmla="*/ 0 w 44"/>
                <a:gd name="T15" fmla="*/ 29 h 29"/>
                <a:gd name="T16" fmla="*/ 2 w 44"/>
                <a:gd name="T17" fmla="*/ 28 h 29"/>
                <a:gd name="T18" fmla="*/ 4 w 44"/>
                <a:gd name="T19" fmla="*/ 26 h 29"/>
                <a:gd name="T20" fmla="*/ 6 w 44"/>
                <a:gd name="T21" fmla="*/ 24 h 29"/>
                <a:gd name="T22" fmla="*/ 20 w 44"/>
                <a:gd name="T23" fmla="*/ 12 h 29"/>
                <a:gd name="T24" fmla="*/ 36 w 44"/>
                <a:gd name="T25" fmla="*/ 3 h 29"/>
                <a:gd name="T26" fmla="*/ 41 w 44"/>
                <a:gd name="T27" fmla="*/ 0 h 29"/>
                <a:gd name="T28" fmla="*/ 44 w 44"/>
                <a:gd name="T2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29">
                  <a:moveTo>
                    <a:pt x="44" y="0"/>
                  </a:moveTo>
                  <a:cubicBezTo>
                    <a:pt x="44" y="0"/>
                    <a:pt x="43" y="0"/>
                    <a:pt x="43" y="2"/>
                  </a:cubicBezTo>
                  <a:cubicBezTo>
                    <a:pt x="42" y="3"/>
                    <a:pt x="41" y="5"/>
                    <a:pt x="39" y="7"/>
                  </a:cubicBezTo>
                  <a:cubicBezTo>
                    <a:pt x="36" y="11"/>
                    <a:pt x="31" y="16"/>
                    <a:pt x="26" y="20"/>
                  </a:cubicBezTo>
                  <a:cubicBezTo>
                    <a:pt x="23" y="22"/>
                    <a:pt x="20" y="24"/>
                    <a:pt x="17" y="25"/>
                  </a:cubicBezTo>
                  <a:cubicBezTo>
                    <a:pt x="14" y="27"/>
                    <a:pt x="12" y="28"/>
                    <a:pt x="9" y="28"/>
                  </a:cubicBezTo>
                  <a:cubicBezTo>
                    <a:pt x="6" y="29"/>
                    <a:pt x="4" y="29"/>
                    <a:pt x="2" y="29"/>
                  </a:cubicBezTo>
                  <a:cubicBezTo>
                    <a:pt x="1" y="29"/>
                    <a:pt x="0" y="29"/>
                    <a:pt x="0" y="29"/>
                  </a:cubicBezTo>
                  <a:cubicBezTo>
                    <a:pt x="0" y="29"/>
                    <a:pt x="1" y="28"/>
                    <a:pt x="2" y="28"/>
                  </a:cubicBezTo>
                  <a:cubicBezTo>
                    <a:pt x="2" y="27"/>
                    <a:pt x="3" y="26"/>
                    <a:pt x="4" y="26"/>
                  </a:cubicBezTo>
                  <a:cubicBezTo>
                    <a:pt x="5" y="25"/>
                    <a:pt x="5" y="24"/>
                    <a:pt x="6" y="24"/>
                  </a:cubicBezTo>
                  <a:cubicBezTo>
                    <a:pt x="10" y="20"/>
                    <a:pt x="15" y="16"/>
                    <a:pt x="20" y="12"/>
                  </a:cubicBezTo>
                  <a:cubicBezTo>
                    <a:pt x="25" y="8"/>
                    <a:pt x="31" y="5"/>
                    <a:pt x="36" y="3"/>
                  </a:cubicBezTo>
                  <a:cubicBezTo>
                    <a:pt x="38" y="2"/>
                    <a:pt x="40" y="1"/>
                    <a:pt x="41" y="0"/>
                  </a:cubicBezTo>
                  <a:cubicBezTo>
                    <a:pt x="43" y="0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314"/>
            <p:cNvSpPr/>
            <p:nvPr/>
          </p:nvSpPr>
          <p:spPr bwMode="auto">
            <a:xfrm>
              <a:off x="1436688" y="2409826"/>
              <a:ext cx="92075" cy="41275"/>
            </a:xfrm>
            <a:custGeom>
              <a:avLst/>
              <a:gdLst>
                <a:gd name="T0" fmla="*/ 40 w 40"/>
                <a:gd name="T1" fmla="*/ 1 h 18"/>
                <a:gd name="T2" fmla="*/ 39 w 40"/>
                <a:gd name="T3" fmla="*/ 2 h 18"/>
                <a:gd name="T4" fmla="*/ 34 w 40"/>
                <a:gd name="T5" fmla="*/ 5 h 18"/>
                <a:gd name="T6" fmla="*/ 28 w 40"/>
                <a:gd name="T7" fmla="*/ 8 h 18"/>
                <a:gd name="T8" fmla="*/ 21 w 40"/>
                <a:gd name="T9" fmla="*/ 12 h 18"/>
                <a:gd name="T10" fmla="*/ 17 w 40"/>
                <a:gd name="T11" fmla="*/ 13 h 18"/>
                <a:gd name="T12" fmla="*/ 13 w 40"/>
                <a:gd name="T13" fmla="*/ 14 h 18"/>
                <a:gd name="T14" fmla="*/ 7 w 40"/>
                <a:gd name="T15" fmla="*/ 16 h 18"/>
                <a:gd name="T16" fmla="*/ 2 w 40"/>
                <a:gd name="T17" fmla="*/ 17 h 18"/>
                <a:gd name="T18" fmla="*/ 0 w 40"/>
                <a:gd name="T19" fmla="*/ 18 h 18"/>
                <a:gd name="T20" fmla="*/ 0 w 40"/>
                <a:gd name="T21" fmla="*/ 16 h 18"/>
                <a:gd name="T22" fmla="*/ 4 w 40"/>
                <a:gd name="T23" fmla="*/ 11 h 18"/>
                <a:gd name="T24" fmla="*/ 10 w 40"/>
                <a:gd name="T25" fmla="*/ 6 h 18"/>
                <a:gd name="T26" fmla="*/ 17 w 40"/>
                <a:gd name="T27" fmla="*/ 3 h 18"/>
                <a:gd name="T28" fmla="*/ 25 w 40"/>
                <a:gd name="T29" fmla="*/ 0 h 18"/>
                <a:gd name="T30" fmla="*/ 33 w 40"/>
                <a:gd name="T31" fmla="*/ 0 h 18"/>
                <a:gd name="T32" fmla="*/ 38 w 40"/>
                <a:gd name="T33" fmla="*/ 0 h 18"/>
                <a:gd name="T34" fmla="*/ 40 w 40"/>
                <a:gd name="T3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8">
                  <a:moveTo>
                    <a:pt x="40" y="1"/>
                  </a:moveTo>
                  <a:cubicBezTo>
                    <a:pt x="40" y="1"/>
                    <a:pt x="40" y="1"/>
                    <a:pt x="39" y="2"/>
                  </a:cubicBezTo>
                  <a:cubicBezTo>
                    <a:pt x="38" y="3"/>
                    <a:pt x="36" y="4"/>
                    <a:pt x="34" y="5"/>
                  </a:cubicBezTo>
                  <a:cubicBezTo>
                    <a:pt x="32" y="6"/>
                    <a:pt x="30" y="7"/>
                    <a:pt x="28" y="8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6" y="13"/>
                    <a:pt x="14" y="14"/>
                    <a:pt x="13" y="14"/>
                  </a:cubicBezTo>
                  <a:cubicBezTo>
                    <a:pt x="11" y="15"/>
                    <a:pt x="9" y="16"/>
                    <a:pt x="7" y="16"/>
                  </a:cubicBezTo>
                  <a:cubicBezTo>
                    <a:pt x="5" y="17"/>
                    <a:pt x="3" y="17"/>
                    <a:pt x="2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1" y="15"/>
                    <a:pt x="2" y="13"/>
                    <a:pt x="4" y="11"/>
                  </a:cubicBezTo>
                  <a:cubicBezTo>
                    <a:pt x="5" y="10"/>
                    <a:pt x="7" y="8"/>
                    <a:pt x="10" y="6"/>
                  </a:cubicBezTo>
                  <a:cubicBezTo>
                    <a:pt x="12" y="5"/>
                    <a:pt x="15" y="4"/>
                    <a:pt x="17" y="3"/>
                  </a:cubicBezTo>
                  <a:cubicBezTo>
                    <a:pt x="20" y="2"/>
                    <a:pt x="23" y="1"/>
                    <a:pt x="25" y="0"/>
                  </a:cubicBezTo>
                  <a:cubicBezTo>
                    <a:pt x="28" y="0"/>
                    <a:pt x="31" y="0"/>
                    <a:pt x="33" y="0"/>
                  </a:cubicBezTo>
                  <a:cubicBezTo>
                    <a:pt x="35" y="0"/>
                    <a:pt x="37" y="0"/>
                    <a:pt x="38" y="0"/>
                  </a:cubicBezTo>
                  <a:cubicBezTo>
                    <a:pt x="40" y="1"/>
                    <a:pt x="40" y="1"/>
                    <a:pt x="4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315"/>
            <p:cNvSpPr/>
            <p:nvPr/>
          </p:nvSpPr>
          <p:spPr bwMode="auto">
            <a:xfrm>
              <a:off x="1347788" y="2198689"/>
              <a:ext cx="222250" cy="260350"/>
            </a:xfrm>
            <a:custGeom>
              <a:avLst/>
              <a:gdLst>
                <a:gd name="T0" fmla="*/ 85 w 97"/>
                <a:gd name="T1" fmla="*/ 96 h 113"/>
                <a:gd name="T2" fmla="*/ 9 w 97"/>
                <a:gd name="T3" fmla="*/ 73 h 113"/>
                <a:gd name="T4" fmla="*/ 97 w 97"/>
                <a:gd name="T5" fmla="*/ 72 h 113"/>
                <a:gd name="T6" fmla="*/ 85 w 97"/>
                <a:gd name="T7" fmla="*/ 9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13">
                  <a:moveTo>
                    <a:pt x="85" y="96"/>
                  </a:moveTo>
                  <a:cubicBezTo>
                    <a:pt x="85" y="96"/>
                    <a:pt x="0" y="113"/>
                    <a:pt x="9" y="73"/>
                  </a:cubicBezTo>
                  <a:cubicBezTo>
                    <a:pt x="22" y="19"/>
                    <a:pt x="56" y="0"/>
                    <a:pt x="97" y="72"/>
                  </a:cubicBezTo>
                  <a:lnTo>
                    <a:pt x="85" y="9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316"/>
            <p:cNvSpPr/>
            <p:nvPr/>
          </p:nvSpPr>
          <p:spPr bwMode="auto">
            <a:xfrm>
              <a:off x="1428751" y="2373314"/>
              <a:ext cx="104775" cy="31750"/>
            </a:xfrm>
            <a:custGeom>
              <a:avLst/>
              <a:gdLst>
                <a:gd name="T0" fmla="*/ 46 w 46"/>
                <a:gd name="T1" fmla="*/ 11 h 14"/>
                <a:gd name="T2" fmla="*/ 43 w 46"/>
                <a:gd name="T3" fmla="*/ 12 h 14"/>
                <a:gd name="T4" fmla="*/ 38 w 46"/>
                <a:gd name="T5" fmla="*/ 13 h 14"/>
                <a:gd name="T6" fmla="*/ 21 w 46"/>
                <a:gd name="T7" fmla="*/ 12 h 14"/>
                <a:gd name="T8" fmla="*/ 6 w 46"/>
                <a:gd name="T9" fmla="*/ 6 h 14"/>
                <a:gd name="T10" fmla="*/ 3 w 46"/>
                <a:gd name="T11" fmla="*/ 4 h 14"/>
                <a:gd name="T12" fmla="*/ 2 w 46"/>
                <a:gd name="T13" fmla="*/ 2 h 14"/>
                <a:gd name="T14" fmla="*/ 0 w 46"/>
                <a:gd name="T15" fmla="*/ 0 h 14"/>
                <a:gd name="T16" fmla="*/ 3 w 46"/>
                <a:gd name="T17" fmla="*/ 0 h 14"/>
                <a:gd name="T18" fmla="*/ 5 w 46"/>
                <a:gd name="T19" fmla="*/ 0 h 14"/>
                <a:gd name="T20" fmla="*/ 8 w 46"/>
                <a:gd name="T21" fmla="*/ 1 h 14"/>
                <a:gd name="T22" fmla="*/ 23 w 46"/>
                <a:gd name="T23" fmla="*/ 3 h 14"/>
                <a:gd name="T24" fmla="*/ 39 w 46"/>
                <a:gd name="T25" fmla="*/ 7 h 14"/>
                <a:gd name="T26" fmla="*/ 44 w 46"/>
                <a:gd name="T27" fmla="*/ 10 h 14"/>
                <a:gd name="T28" fmla="*/ 46 w 46"/>
                <a:gd name="T2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">
                  <a:moveTo>
                    <a:pt x="46" y="11"/>
                  </a:moveTo>
                  <a:cubicBezTo>
                    <a:pt x="46" y="11"/>
                    <a:pt x="45" y="11"/>
                    <a:pt x="43" y="12"/>
                  </a:cubicBezTo>
                  <a:cubicBezTo>
                    <a:pt x="42" y="12"/>
                    <a:pt x="40" y="13"/>
                    <a:pt x="38" y="13"/>
                  </a:cubicBezTo>
                  <a:cubicBezTo>
                    <a:pt x="33" y="14"/>
                    <a:pt x="27" y="14"/>
                    <a:pt x="21" y="12"/>
                  </a:cubicBezTo>
                  <a:cubicBezTo>
                    <a:pt x="15" y="11"/>
                    <a:pt x="10" y="9"/>
                    <a:pt x="6" y="6"/>
                  </a:cubicBezTo>
                  <a:cubicBezTo>
                    <a:pt x="5" y="5"/>
                    <a:pt x="4" y="4"/>
                    <a:pt x="3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1"/>
                    <a:pt x="7" y="1"/>
                    <a:pt x="8" y="1"/>
                  </a:cubicBezTo>
                  <a:cubicBezTo>
                    <a:pt x="12" y="1"/>
                    <a:pt x="18" y="2"/>
                    <a:pt x="23" y="3"/>
                  </a:cubicBezTo>
                  <a:cubicBezTo>
                    <a:pt x="29" y="4"/>
                    <a:pt x="34" y="6"/>
                    <a:pt x="39" y="7"/>
                  </a:cubicBezTo>
                  <a:cubicBezTo>
                    <a:pt x="41" y="8"/>
                    <a:pt x="42" y="9"/>
                    <a:pt x="44" y="10"/>
                  </a:cubicBezTo>
                  <a:cubicBezTo>
                    <a:pt x="45" y="10"/>
                    <a:pt x="46" y="11"/>
                    <a:pt x="46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317"/>
            <p:cNvSpPr/>
            <p:nvPr/>
          </p:nvSpPr>
          <p:spPr bwMode="auto">
            <a:xfrm>
              <a:off x="1428751" y="2330451"/>
              <a:ext cx="109538" cy="52388"/>
            </a:xfrm>
            <a:custGeom>
              <a:avLst/>
              <a:gdLst>
                <a:gd name="T0" fmla="*/ 48 w 48"/>
                <a:gd name="T1" fmla="*/ 23 h 23"/>
                <a:gd name="T2" fmla="*/ 45 w 48"/>
                <a:gd name="T3" fmla="*/ 23 h 23"/>
                <a:gd name="T4" fmla="*/ 39 w 48"/>
                <a:gd name="T5" fmla="*/ 23 h 23"/>
                <a:gd name="T6" fmla="*/ 21 w 48"/>
                <a:gd name="T7" fmla="*/ 18 h 23"/>
                <a:gd name="T8" fmla="*/ 12 w 48"/>
                <a:gd name="T9" fmla="*/ 13 h 23"/>
                <a:gd name="T10" fmla="*/ 5 w 48"/>
                <a:gd name="T11" fmla="*/ 8 h 23"/>
                <a:gd name="T12" fmla="*/ 1 w 48"/>
                <a:gd name="T13" fmla="*/ 3 h 23"/>
                <a:gd name="T14" fmla="*/ 0 w 48"/>
                <a:gd name="T15" fmla="*/ 0 h 23"/>
                <a:gd name="T16" fmla="*/ 2 w 48"/>
                <a:gd name="T17" fmla="*/ 1 h 23"/>
                <a:gd name="T18" fmla="*/ 5 w 48"/>
                <a:gd name="T19" fmla="*/ 2 h 23"/>
                <a:gd name="T20" fmla="*/ 8 w 48"/>
                <a:gd name="T21" fmla="*/ 3 h 23"/>
                <a:gd name="T22" fmla="*/ 25 w 48"/>
                <a:gd name="T23" fmla="*/ 9 h 23"/>
                <a:gd name="T24" fmla="*/ 41 w 48"/>
                <a:gd name="T25" fmla="*/ 18 h 23"/>
                <a:gd name="T26" fmla="*/ 46 w 48"/>
                <a:gd name="T27" fmla="*/ 22 h 23"/>
                <a:gd name="T28" fmla="*/ 48 w 48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8" y="23"/>
                  </a:moveTo>
                  <a:cubicBezTo>
                    <a:pt x="48" y="23"/>
                    <a:pt x="47" y="23"/>
                    <a:pt x="45" y="23"/>
                  </a:cubicBezTo>
                  <a:cubicBezTo>
                    <a:pt x="44" y="23"/>
                    <a:pt x="41" y="23"/>
                    <a:pt x="39" y="23"/>
                  </a:cubicBezTo>
                  <a:cubicBezTo>
                    <a:pt x="34" y="22"/>
                    <a:pt x="27" y="21"/>
                    <a:pt x="21" y="18"/>
                  </a:cubicBezTo>
                  <a:cubicBezTo>
                    <a:pt x="18" y="17"/>
                    <a:pt x="15" y="15"/>
                    <a:pt x="12" y="13"/>
                  </a:cubicBezTo>
                  <a:cubicBezTo>
                    <a:pt x="9" y="11"/>
                    <a:pt x="7" y="10"/>
                    <a:pt x="5" y="8"/>
                  </a:cubicBezTo>
                  <a:cubicBezTo>
                    <a:pt x="3" y="6"/>
                    <a:pt x="2" y="4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ubicBezTo>
                    <a:pt x="3" y="1"/>
                    <a:pt x="4" y="2"/>
                    <a:pt x="5" y="2"/>
                  </a:cubicBezTo>
                  <a:cubicBezTo>
                    <a:pt x="6" y="2"/>
                    <a:pt x="7" y="3"/>
                    <a:pt x="8" y="3"/>
                  </a:cubicBezTo>
                  <a:cubicBezTo>
                    <a:pt x="13" y="4"/>
                    <a:pt x="19" y="6"/>
                    <a:pt x="25" y="9"/>
                  </a:cubicBezTo>
                  <a:cubicBezTo>
                    <a:pt x="31" y="12"/>
                    <a:pt x="37" y="15"/>
                    <a:pt x="41" y="18"/>
                  </a:cubicBezTo>
                  <a:cubicBezTo>
                    <a:pt x="43" y="19"/>
                    <a:pt x="45" y="21"/>
                    <a:pt x="46" y="22"/>
                  </a:cubicBezTo>
                  <a:cubicBezTo>
                    <a:pt x="47" y="23"/>
                    <a:pt x="48" y="23"/>
                    <a:pt x="48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318"/>
            <p:cNvSpPr/>
            <p:nvPr/>
          </p:nvSpPr>
          <p:spPr bwMode="auto">
            <a:xfrm>
              <a:off x="1465263" y="2309814"/>
              <a:ext cx="79375" cy="58738"/>
            </a:xfrm>
            <a:custGeom>
              <a:avLst/>
              <a:gdLst>
                <a:gd name="T0" fmla="*/ 35 w 35"/>
                <a:gd name="T1" fmla="*/ 26 h 26"/>
                <a:gd name="T2" fmla="*/ 33 w 35"/>
                <a:gd name="T3" fmla="*/ 26 h 26"/>
                <a:gd name="T4" fmla="*/ 28 w 35"/>
                <a:gd name="T5" fmla="*/ 23 h 26"/>
                <a:gd name="T6" fmla="*/ 22 w 35"/>
                <a:gd name="T7" fmla="*/ 20 h 26"/>
                <a:gd name="T8" fmla="*/ 16 w 35"/>
                <a:gd name="T9" fmla="*/ 15 h 26"/>
                <a:gd name="T10" fmla="*/ 13 w 35"/>
                <a:gd name="T11" fmla="*/ 12 h 26"/>
                <a:gd name="T12" fmla="*/ 10 w 35"/>
                <a:gd name="T13" fmla="*/ 10 h 26"/>
                <a:gd name="T14" fmla="*/ 5 w 35"/>
                <a:gd name="T15" fmla="*/ 5 h 26"/>
                <a:gd name="T16" fmla="*/ 1 w 35"/>
                <a:gd name="T17" fmla="*/ 1 h 26"/>
                <a:gd name="T18" fmla="*/ 0 w 35"/>
                <a:gd name="T19" fmla="*/ 0 h 26"/>
                <a:gd name="T20" fmla="*/ 2 w 35"/>
                <a:gd name="T21" fmla="*/ 0 h 26"/>
                <a:gd name="T22" fmla="*/ 7 w 35"/>
                <a:gd name="T23" fmla="*/ 0 h 26"/>
                <a:gd name="T24" fmla="*/ 14 w 35"/>
                <a:gd name="T25" fmla="*/ 3 h 26"/>
                <a:gd name="T26" fmla="*/ 22 w 35"/>
                <a:gd name="T27" fmla="*/ 7 h 26"/>
                <a:gd name="T28" fmla="*/ 28 w 35"/>
                <a:gd name="T29" fmla="*/ 13 h 26"/>
                <a:gd name="T30" fmla="*/ 32 w 35"/>
                <a:gd name="T31" fmla="*/ 19 h 26"/>
                <a:gd name="T32" fmla="*/ 34 w 35"/>
                <a:gd name="T33" fmla="*/ 24 h 26"/>
                <a:gd name="T34" fmla="*/ 35 w 35"/>
                <a:gd name="T3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26">
                  <a:moveTo>
                    <a:pt x="35" y="26"/>
                  </a:moveTo>
                  <a:cubicBezTo>
                    <a:pt x="35" y="26"/>
                    <a:pt x="34" y="26"/>
                    <a:pt x="33" y="26"/>
                  </a:cubicBezTo>
                  <a:cubicBezTo>
                    <a:pt x="32" y="25"/>
                    <a:pt x="30" y="24"/>
                    <a:pt x="28" y="23"/>
                  </a:cubicBezTo>
                  <a:cubicBezTo>
                    <a:pt x="26" y="22"/>
                    <a:pt x="24" y="21"/>
                    <a:pt x="22" y="20"/>
                  </a:cubicBezTo>
                  <a:cubicBezTo>
                    <a:pt x="20" y="18"/>
                    <a:pt x="18" y="17"/>
                    <a:pt x="16" y="15"/>
                  </a:cubicBezTo>
                  <a:cubicBezTo>
                    <a:pt x="15" y="14"/>
                    <a:pt x="14" y="13"/>
                    <a:pt x="13" y="12"/>
                  </a:cubicBezTo>
                  <a:cubicBezTo>
                    <a:pt x="12" y="12"/>
                    <a:pt x="11" y="11"/>
                    <a:pt x="10" y="10"/>
                  </a:cubicBezTo>
                  <a:cubicBezTo>
                    <a:pt x="8" y="8"/>
                    <a:pt x="6" y="7"/>
                    <a:pt x="5" y="5"/>
                  </a:cubicBezTo>
                  <a:cubicBezTo>
                    <a:pt x="3" y="4"/>
                    <a:pt x="2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1"/>
                    <a:pt x="12" y="2"/>
                    <a:pt x="14" y="3"/>
                  </a:cubicBezTo>
                  <a:cubicBezTo>
                    <a:pt x="17" y="4"/>
                    <a:pt x="19" y="6"/>
                    <a:pt x="22" y="7"/>
                  </a:cubicBezTo>
                  <a:cubicBezTo>
                    <a:pt x="24" y="9"/>
                    <a:pt x="26" y="11"/>
                    <a:pt x="28" y="13"/>
                  </a:cubicBezTo>
                  <a:cubicBezTo>
                    <a:pt x="29" y="15"/>
                    <a:pt x="31" y="17"/>
                    <a:pt x="32" y="19"/>
                  </a:cubicBezTo>
                  <a:cubicBezTo>
                    <a:pt x="33" y="21"/>
                    <a:pt x="34" y="23"/>
                    <a:pt x="34" y="24"/>
                  </a:cubicBezTo>
                  <a:cubicBezTo>
                    <a:pt x="35" y="26"/>
                    <a:pt x="35" y="26"/>
                    <a:pt x="35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Oval 319"/>
            <p:cNvSpPr>
              <a:spLocks noChangeArrowheads="1"/>
            </p:cNvSpPr>
            <p:nvPr/>
          </p:nvSpPr>
          <p:spPr bwMode="auto">
            <a:xfrm>
              <a:off x="2525713" y="2043114"/>
              <a:ext cx="39688" cy="38100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320"/>
            <p:cNvSpPr/>
            <p:nvPr/>
          </p:nvSpPr>
          <p:spPr bwMode="auto">
            <a:xfrm>
              <a:off x="2459038" y="1930401"/>
              <a:ext cx="160338" cy="119063"/>
            </a:xfrm>
            <a:custGeom>
              <a:avLst/>
              <a:gdLst>
                <a:gd name="T0" fmla="*/ 31 w 70"/>
                <a:gd name="T1" fmla="*/ 52 h 52"/>
                <a:gd name="T2" fmla="*/ 22 w 70"/>
                <a:gd name="T3" fmla="*/ 9 h 52"/>
                <a:gd name="T4" fmla="*/ 46 w 70"/>
                <a:gd name="T5" fmla="*/ 52 h 52"/>
                <a:gd name="T6" fmla="*/ 31 w 70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2">
                  <a:moveTo>
                    <a:pt x="31" y="52"/>
                  </a:moveTo>
                  <a:cubicBezTo>
                    <a:pt x="31" y="52"/>
                    <a:pt x="0" y="15"/>
                    <a:pt x="22" y="9"/>
                  </a:cubicBezTo>
                  <a:cubicBezTo>
                    <a:pt x="52" y="0"/>
                    <a:pt x="70" y="12"/>
                    <a:pt x="46" y="52"/>
                  </a:cubicBezTo>
                  <a:lnTo>
                    <a:pt x="31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321"/>
            <p:cNvSpPr/>
            <p:nvPr/>
          </p:nvSpPr>
          <p:spPr bwMode="auto">
            <a:xfrm>
              <a:off x="2519363" y="1982789"/>
              <a:ext cx="17463" cy="57150"/>
            </a:xfrm>
            <a:custGeom>
              <a:avLst/>
              <a:gdLst>
                <a:gd name="T0" fmla="*/ 8 w 8"/>
                <a:gd name="T1" fmla="*/ 25 h 25"/>
                <a:gd name="T2" fmla="*/ 5 w 8"/>
                <a:gd name="T3" fmla="*/ 22 h 25"/>
                <a:gd name="T4" fmla="*/ 1 w 8"/>
                <a:gd name="T5" fmla="*/ 13 h 25"/>
                <a:gd name="T6" fmla="*/ 0 w 8"/>
                <a:gd name="T7" fmla="*/ 8 h 25"/>
                <a:gd name="T8" fmla="*/ 0 w 8"/>
                <a:gd name="T9" fmla="*/ 4 h 25"/>
                <a:gd name="T10" fmla="*/ 1 w 8"/>
                <a:gd name="T11" fmla="*/ 1 h 25"/>
                <a:gd name="T12" fmla="*/ 2 w 8"/>
                <a:gd name="T13" fmla="*/ 0 h 25"/>
                <a:gd name="T14" fmla="*/ 2 w 8"/>
                <a:gd name="T15" fmla="*/ 1 h 25"/>
                <a:gd name="T16" fmla="*/ 3 w 8"/>
                <a:gd name="T17" fmla="*/ 4 h 25"/>
                <a:gd name="T18" fmla="*/ 5 w 8"/>
                <a:gd name="T19" fmla="*/ 7 h 25"/>
                <a:gd name="T20" fmla="*/ 6 w 8"/>
                <a:gd name="T21" fmla="*/ 12 h 25"/>
                <a:gd name="T22" fmla="*/ 7 w 8"/>
                <a:gd name="T23" fmla="*/ 16 h 25"/>
                <a:gd name="T24" fmla="*/ 8 w 8"/>
                <a:gd name="T25" fmla="*/ 21 h 25"/>
                <a:gd name="T26" fmla="*/ 8 w 8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5">
                  <a:moveTo>
                    <a:pt x="8" y="25"/>
                  </a:moveTo>
                  <a:cubicBezTo>
                    <a:pt x="8" y="25"/>
                    <a:pt x="7" y="24"/>
                    <a:pt x="5" y="22"/>
                  </a:cubicBezTo>
                  <a:cubicBezTo>
                    <a:pt x="4" y="20"/>
                    <a:pt x="2" y="17"/>
                    <a:pt x="1" y="13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4" y="5"/>
                    <a:pt x="4" y="6"/>
                    <a:pt x="5" y="7"/>
                  </a:cubicBezTo>
                  <a:cubicBezTo>
                    <a:pt x="5" y="9"/>
                    <a:pt x="6" y="10"/>
                    <a:pt x="6" y="12"/>
                  </a:cubicBezTo>
                  <a:cubicBezTo>
                    <a:pt x="7" y="13"/>
                    <a:pt x="7" y="15"/>
                    <a:pt x="7" y="16"/>
                  </a:cubicBezTo>
                  <a:cubicBezTo>
                    <a:pt x="8" y="18"/>
                    <a:pt x="8" y="19"/>
                    <a:pt x="8" y="21"/>
                  </a:cubicBezTo>
                  <a:cubicBezTo>
                    <a:pt x="8" y="23"/>
                    <a:pt x="8" y="25"/>
                    <a:pt x="8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322"/>
            <p:cNvSpPr/>
            <p:nvPr/>
          </p:nvSpPr>
          <p:spPr bwMode="auto">
            <a:xfrm>
              <a:off x="2535238" y="1968501"/>
              <a:ext cx="14288" cy="69850"/>
            </a:xfrm>
            <a:custGeom>
              <a:avLst/>
              <a:gdLst>
                <a:gd name="T0" fmla="*/ 5 w 6"/>
                <a:gd name="T1" fmla="*/ 30 h 30"/>
                <a:gd name="T2" fmla="*/ 3 w 6"/>
                <a:gd name="T3" fmla="*/ 26 h 30"/>
                <a:gd name="T4" fmla="*/ 2 w 6"/>
                <a:gd name="T5" fmla="*/ 21 h 30"/>
                <a:gd name="T6" fmla="*/ 1 w 6"/>
                <a:gd name="T7" fmla="*/ 16 h 30"/>
                <a:gd name="T8" fmla="*/ 1 w 6"/>
                <a:gd name="T9" fmla="*/ 5 h 30"/>
                <a:gd name="T10" fmla="*/ 3 w 6"/>
                <a:gd name="T11" fmla="*/ 2 h 30"/>
                <a:gd name="T12" fmla="*/ 4 w 6"/>
                <a:gd name="T13" fmla="*/ 0 h 30"/>
                <a:gd name="T14" fmla="*/ 4 w 6"/>
                <a:gd name="T15" fmla="*/ 2 h 30"/>
                <a:gd name="T16" fmla="*/ 5 w 6"/>
                <a:gd name="T17" fmla="*/ 5 h 30"/>
                <a:gd name="T18" fmla="*/ 5 w 6"/>
                <a:gd name="T19" fmla="*/ 10 h 30"/>
                <a:gd name="T20" fmla="*/ 6 w 6"/>
                <a:gd name="T21" fmla="*/ 15 h 30"/>
                <a:gd name="T22" fmla="*/ 6 w 6"/>
                <a:gd name="T23" fmla="*/ 25 h 30"/>
                <a:gd name="T24" fmla="*/ 5 w 6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5" y="30"/>
                  </a:moveTo>
                  <a:cubicBezTo>
                    <a:pt x="5" y="30"/>
                    <a:pt x="4" y="28"/>
                    <a:pt x="3" y="26"/>
                  </a:cubicBezTo>
                  <a:cubicBezTo>
                    <a:pt x="2" y="24"/>
                    <a:pt x="2" y="23"/>
                    <a:pt x="2" y="21"/>
                  </a:cubicBezTo>
                  <a:cubicBezTo>
                    <a:pt x="1" y="19"/>
                    <a:pt x="1" y="17"/>
                    <a:pt x="1" y="16"/>
                  </a:cubicBezTo>
                  <a:cubicBezTo>
                    <a:pt x="0" y="12"/>
                    <a:pt x="1" y="8"/>
                    <a:pt x="1" y="5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6"/>
                    <a:pt x="5" y="8"/>
                    <a:pt x="5" y="10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9"/>
                    <a:pt x="6" y="22"/>
                    <a:pt x="6" y="25"/>
                  </a:cubicBezTo>
                  <a:cubicBezTo>
                    <a:pt x="6" y="28"/>
                    <a:pt x="5" y="30"/>
                    <a:pt x="5" y="3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323"/>
            <p:cNvSpPr/>
            <p:nvPr/>
          </p:nvSpPr>
          <p:spPr bwMode="auto">
            <a:xfrm>
              <a:off x="2555876" y="1982789"/>
              <a:ext cx="14288" cy="55563"/>
            </a:xfrm>
            <a:custGeom>
              <a:avLst/>
              <a:gdLst>
                <a:gd name="T0" fmla="*/ 0 w 6"/>
                <a:gd name="T1" fmla="*/ 24 h 24"/>
                <a:gd name="T2" fmla="*/ 0 w 6"/>
                <a:gd name="T3" fmla="*/ 20 h 24"/>
                <a:gd name="T4" fmla="*/ 0 w 6"/>
                <a:gd name="T5" fmla="*/ 16 h 24"/>
                <a:gd name="T6" fmla="*/ 0 w 6"/>
                <a:gd name="T7" fmla="*/ 12 h 24"/>
                <a:gd name="T8" fmla="*/ 1 w 6"/>
                <a:gd name="T9" fmla="*/ 7 h 24"/>
                <a:gd name="T10" fmla="*/ 2 w 6"/>
                <a:gd name="T11" fmla="*/ 3 h 24"/>
                <a:gd name="T12" fmla="*/ 4 w 6"/>
                <a:gd name="T13" fmla="*/ 0 h 24"/>
                <a:gd name="T14" fmla="*/ 6 w 6"/>
                <a:gd name="T15" fmla="*/ 3 h 24"/>
                <a:gd name="T16" fmla="*/ 6 w 6"/>
                <a:gd name="T17" fmla="*/ 8 h 24"/>
                <a:gd name="T18" fmla="*/ 6 w 6"/>
                <a:gd name="T19" fmla="*/ 13 h 24"/>
                <a:gd name="T20" fmla="*/ 3 w 6"/>
                <a:gd name="T21" fmla="*/ 21 h 24"/>
                <a:gd name="T22" fmla="*/ 0 w 6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cubicBezTo>
                    <a:pt x="0" y="24"/>
                    <a:pt x="0" y="22"/>
                    <a:pt x="0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0"/>
                    <a:pt x="1" y="9"/>
                    <a:pt x="1" y="7"/>
                  </a:cubicBezTo>
                  <a:cubicBezTo>
                    <a:pt x="2" y="6"/>
                    <a:pt x="2" y="5"/>
                    <a:pt x="2" y="3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5" y="1"/>
                    <a:pt x="6" y="3"/>
                  </a:cubicBezTo>
                  <a:cubicBezTo>
                    <a:pt x="6" y="5"/>
                    <a:pt x="6" y="6"/>
                    <a:pt x="6" y="8"/>
                  </a:cubicBezTo>
                  <a:cubicBezTo>
                    <a:pt x="6" y="9"/>
                    <a:pt x="6" y="11"/>
                    <a:pt x="6" y="13"/>
                  </a:cubicBezTo>
                  <a:cubicBezTo>
                    <a:pt x="5" y="16"/>
                    <a:pt x="4" y="19"/>
                    <a:pt x="3" y="21"/>
                  </a:cubicBezTo>
                  <a:cubicBezTo>
                    <a:pt x="1" y="23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324"/>
            <p:cNvSpPr/>
            <p:nvPr/>
          </p:nvSpPr>
          <p:spPr bwMode="auto">
            <a:xfrm>
              <a:off x="2549526" y="1936751"/>
              <a:ext cx="125413" cy="138113"/>
            </a:xfrm>
            <a:custGeom>
              <a:avLst/>
              <a:gdLst>
                <a:gd name="T0" fmla="*/ 0 w 55"/>
                <a:gd name="T1" fmla="*/ 46 h 60"/>
                <a:gd name="T2" fmla="*/ 33 w 55"/>
                <a:gd name="T3" fmla="*/ 16 h 60"/>
                <a:gd name="T4" fmla="*/ 7 w 55"/>
                <a:gd name="T5" fmla="*/ 59 h 60"/>
                <a:gd name="T6" fmla="*/ 0 w 55"/>
                <a:gd name="T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0">
                  <a:moveTo>
                    <a:pt x="0" y="46"/>
                  </a:moveTo>
                  <a:cubicBezTo>
                    <a:pt x="0" y="46"/>
                    <a:pt x="16" y="0"/>
                    <a:pt x="33" y="16"/>
                  </a:cubicBezTo>
                  <a:cubicBezTo>
                    <a:pt x="55" y="38"/>
                    <a:pt x="54" y="60"/>
                    <a:pt x="7" y="59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Freeform 325"/>
            <p:cNvSpPr/>
            <p:nvPr/>
          </p:nvSpPr>
          <p:spPr bwMode="auto">
            <a:xfrm>
              <a:off x="2560638" y="2001839"/>
              <a:ext cx="42863" cy="41275"/>
            </a:xfrm>
            <a:custGeom>
              <a:avLst/>
              <a:gdLst>
                <a:gd name="T0" fmla="*/ 0 w 19"/>
                <a:gd name="T1" fmla="*/ 18 h 18"/>
                <a:gd name="T2" fmla="*/ 2 w 19"/>
                <a:gd name="T3" fmla="*/ 14 h 18"/>
                <a:gd name="T4" fmla="*/ 7 w 19"/>
                <a:gd name="T5" fmla="*/ 6 h 18"/>
                <a:gd name="T6" fmla="*/ 11 w 19"/>
                <a:gd name="T7" fmla="*/ 3 h 18"/>
                <a:gd name="T8" fmla="*/ 14 w 19"/>
                <a:gd name="T9" fmla="*/ 1 h 18"/>
                <a:gd name="T10" fmla="*/ 18 w 19"/>
                <a:gd name="T11" fmla="*/ 0 h 18"/>
                <a:gd name="T12" fmla="*/ 19 w 19"/>
                <a:gd name="T13" fmla="*/ 0 h 18"/>
                <a:gd name="T14" fmla="*/ 18 w 19"/>
                <a:gd name="T15" fmla="*/ 1 h 18"/>
                <a:gd name="T16" fmla="*/ 16 w 19"/>
                <a:gd name="T17" fmla="*/ 3 h 18"/>
                <a:gd name="T18" fmla="*/ 14 w 19"/>
                <a:gd name="T19" fmla="*/ 7 h 18"/>
                <a:gd name="T20" fmla="*/ 11 w 19"/>
                <a:gd name="T21" fmla="*/ 10 h 18"/>
                <a:gd name="T22" fmla="*/ 7 w 19"/>
                <a:gd name="T23" fmla="*/ 13 h 18"/>
                <a:gd name="T24" fmla="*/ 4 w 19"/>
                <a:gd name="T25" fmla="*/ 16 h 18"/>
                <a:gd name="T26" fmla="*/ 0 w 19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18"/>
                  </a:moveTo>
                  <a:cubicBezTo>
                    <a:pt x="0" y="18"/>
                    <a:pt x="1" y="17"/>
                    <a:pt x="2" y="14"/>
                  </a:cubicBezTo>
                  <a:cubicBezTo>
                    <a:pt x="3" y="12"/>
                    <a:pt x="4" y="9"/>
                    <a:pt x="7" y="6"/>
                  </a:cubicBezTo>
                  <a:cubicBezTo>
                    <a:pt x="8" y="5"/>
                    <a:pt x="9" y="4"/>
                    <a:pt x="11" y="3"/>
                  </a:cubicBezTo>
                  <a:cubicBezTo>
                    <a:pt x="12" y="2"/>
                    <a:pt x="13" y="1"/>
                    <a:pt x="14" y="1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0"/>
                    <a:pt x="19" y="0"/>
                    <a:pt x="18" y="1"/>
                  </a:cubicBezTo>
                  <a:cubicBezTo>
                    <a:pt x="18" y="2"/>
                    <a:pt x="17" y="2"/>
                    <a:pt x="16" y="3"/>
                  </a:cubicBezTo>
                  <a:cubicBezTo>
                    <a:pt x="16" y="4"/>
                    <a:pt x="15" y="5"/>
                    <a:pt x="14" y="7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10" y="11"/>
                    <a:pt x="9" y="12"/>
                    <a:pt x="7" y="13"/>
                  </a:cubicBezTo>
                  <a:cubicBezTo>
                    <a:pt x="6" y="14"/>
                    <a:pt x="5" y="15"/>
                    <a:pt x="4" y="16"/>
                  </a:cubicBezTo>
                  <a:cubicBezTo>
                    <a:pt x="2" y="18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326"/>
            <p:cNvSpPr/>
            <p:nvPr/>
          </p:nvSpPr>
          <p:spPr bwMode="auto">
            <a:xfrm>
              <a:off x="2566988" y="2012951"/>
              <a:ext cx="57150" cy="36513"/>
            </a:xfrm>
            <a:custGeom>
              <a:avLst/>
              <a:gdLst>
                <a:gd name="T0" fmla="*/ 0 w 25"/>
                <a:gd name="T1" fmla="*/ 16 h 16"/>
                <a:gd name="T2" fmla="*/ 3 w 25"/>
                <a:gd name="T3" fmla="*/ 12 h 16"/>
                <a:gd name="T4" fmla="*/ 6 w 25"/>
                <a:gd name="T5" fmla="*/ 9 h 16"/>
                <a:gd name="T6" fmla="*/ 10 w 25"/>
                <a:gd name="T7" fmla="*/ 5 h 16"/>
                <a:gd name="T8" fmla="*/ 20 w 25"/>
                <a:gd name="T9" fmla="*/ 0 h 16"/>
                <a:gd name="T10" fmla="*/ 24 w 25"/>
                <a:gd name="T11" fmla="*/ 0 h 16"/>
                <a:gd name="T12" fmla="*/ 25 w 25"/>
                <a:gd name="T13" fmla="*/ 0 h 16"/>
                <a:gd name="T14" fmla="*/ 24 w 25"/>
                <a:gd name="T15" fmla="*/ 1 h 16"/>
                <a:gd name="T16" fmla="*/ 21 w 25"/>
                <a:gd name="T17" fmla="*/ 3 h 16"/>
                <a:gd name="T18" fmla="*/ 18 w 25"/>
                <a:gd name="T19" fmla="*/ 6 h 16"/>
                <a:gd name="T20" fmla="*/ 13 w 25"/>
                <a:gd name="T21" fmla="*/ 10 h 16"/>
                <a:gd name="T22" fmla="*/ 5 w 25"/>
                <a:gd name="T23" fmla="*/ 15 h 16"/>
                <a:gd name="T24" fmla="*/ 0 w 25"/>
                <a:gd name="T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6">
                  <a:moveTo>
                    <a:pt x="0" y="16"/>
                  </a:moveTo>
                  <a:cubicBezTo>
                    <a:pt x="0" y="16"/>
                    <a:pt x="1" y="14"/>
                    <a:pt x="3" y="12"/>
                  </a:cubicBezTo>
                  <a:cubicBezTo>
                    <a:pt x="4" y="11"/>
                    <a:pt x="5" y="10"/>
                    <a:pt x="6" y="9"/>
                  </a:cubicBezTo>
                  <a:cubicBezTo>
                    <a:pt x="7" y="7"/>
                    <a:pt x="9" y="6"/>
                    <a:pt x="10" y="5"/>
                  </a:cubicBezTo>
                  <a:cubicBezTo>
                    <a:pt x="13" y="3"/>
                    <a:pt x="17" y="1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1"/>
                    <a:pt x="24" y="1"/>
                  </a:cubicBezTo>
                  <a:cubicBezTo>
                    <a:pt x="23" y="2"/>
                    <a:pt x="22" y="2"/>
                    <a:pt x="21" y="3"/>
                  </a:cubicBezTo>
                  <a:cubicBezTo>
                    <a:pt x="20" y="4"/>
                    <a:pt x="19" y="5"/>
                    <a:pt x="18" y="6"/>
                  </a:cubicBezTo>
                  <a:cubicBezTo>
                    <a:pt x="16" y="7"/>
                    <a:pt x="15" y="9"/>
                    <a:pt x="13" y="10"/>
                  </a:cubicBezTo>
                  <a:cubicBezTo>
                    <a:pt x="10" y="12"/>
                    <a:pt x="7" y="14"/>
                    <a:pt x="5" y="15"/>
                  </a:cubicBezTo>
                  <a:cubicBezTo>
                    <a:pt x="2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327"/>
            <p:cNvSpPr/>
            <p:nvPr/>
          </p:nvSpPr>
          <p:spPr bwMode="auto">
            <a:xfrm>
              <a:off x="2571751" y="2038351"/>
              <a:ext cx="52388" cy="20638"/>
            </a:xfrm>
            <a:custGeom>
              <a:avLst/>
              <a:gdLst>
                <a:gd name="T0" fmla="*/ 0 w 23"/>
                <a:gd name="T1" fmla="*/ 9 h 9"/>
                <a:gd name="T2" fmla="*/ 3 w 23"/>
                <a:gd name="T3" fmla="*/ 6 h 9"/>
                <a:gd name="T4" fmla="*/ 7 w 23"/>
                <a:gd name="T5" fmla="*/ 5 h 9"/>
                <a:gd name="T6" fmla="*/ 11 w 23"/>
                <a:gd name="T7" fmla="*/ 3 h 9"/>
                <a:gd name="T8" fmla="*/ 15 w 23"/>
                <a:gd name="T9" fmla="*/ 1 h 9"/>
                <a:gd name="T10" fmla="*/ 19 w 23"/>
                <a:gd name="T11" fmla="*/ 0 h 9"/>
                <a:gd name="T12" fmla="*/ 23 w 23"/>
                <a:gd name="T13" fmla="*/ 0 h 9"/>
                <a:gd name="T14" fmla="*/ 21 w 23"/>
                <a:gd name="T15" fmla="*/ 3 h 9"/>
                <a:gd name="T16" fmla="*/ 17 w 23"/>
                <a:gd name="T17" fmla="*/ 6 h 9"/>
                <a:gd name="T18" fmla="*/ 13 w 23"/>
                <a:gd name="T19" fmla="*/ 8 h 9"/>
                <a:gd name="T20" fmla="*/ 4 w 23"/>
                <a:gd name="T21" fmla="*/ 9 h 9"/>
                <a:gd name="T22" fmla="*/ 0 w 23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9">
                  <a:moveTo>
                    <a:pt x="0" y="9"/>
                  </a:moveTo>
                  <a:cubicBezTo>
                    <a:pt x="0" y="9"/>
                    <a:pt x="1" y="8"/>
                    <a:pt x="3" y="6"/>
                  </a:cubicBezTo>
                  <a:cubicBezTo>
                    <a:pt x="4" y="6"/>
                    <a:pt x="6" y="5"/>
                    <a:pt x="7" y="5"/>
                  </a:cubicBezTo>
                  <a:cubicBezTo>
                    <a:pt x="8" y="4"/>
                    <a:pt x="10" y="3"/>
                    <a:pt x="11" y="3"/>
                  </a:cubicBezTo>
                  <a:cubicBezTo>
                    <a:pt x="12" y="2"/>
                    <a:pt x="14" y="2"/>
                    <a:pt x="15" y="1"/>
                  </a:cubicBezTo>
                  <a:cubicBezTo>
                    <a:pt x="17" y="1"/>
                    <a:pt x="18" y="1"/>
                    <a:pt x="19" y="0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2" y="1"/>
                    <a:pt x="21" y="3"/>
                  </a:cubicBezTo>
                  <a:cubicBezTo>
                    <a:pt x="20" y="4"/>
                    <a:pt x="19" y="5"/>
                    <a:pt x="17" y="6"/>
                  </a:cubicBezTo>
                  <a:cubicBezTo>
                    <a:pt x="16" y="7"/>
                    <a:pt x="14" y="7"/>
                    <a:pt x="13" y="8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Freeform 328"/>
            <p:cNvSpPr/>
            <p:nvPr/>
          </p:nvSpPr>
          <p:spPr bwMode="auto">
            <a:xfrm>
              <a:off x="2549526" y="2033589"/>
              <a:ext cx="125413" cy="144463"/>
            </a:xfrm>
            <a:custGeom>
              <a:avLst/>
              <a:gdLst>
                <a:gd name="T0" fmla="*/ 7 w 55"/>
                <a:gd name="T1" fmla="*/ 9 h 63"/>
                <a:gd name="T2" fmla="*/ 49 w 55"/>
                <a:gd name="T3" fmla="*/ 23 h 63"/>
                <a:gd name="T4" fmla="*/ 0 w 55"/>
                <a:gd name="T5" fmla="*/ 22 h 63"/>
                <a:gd name="T6" fmla="*/ 7 w 55"/>
                <a:gd name="T7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7" y="9"/>
                  </a:moveTo>
                  <a:cubicBezTo>
                    <a:pt x="7" y="9"/>
                    <a:pt x="55" y="0"/>
                    <a:pt x="49" y="23"/>
                  </a:cubicBezTo>
                  <a:cubicBezTo>
                    <a:pt x="42" y="53"/>
                    <a:pt x="22" y="63"/>
                    <a:pt x="0" y="22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329"/>
            <p:cNvSpPr/>
            <p:nvPr/>
          </p:nvSpPr>
          <p:spPr bwMode="auto">
            <a:xfrm>
              <a:off x="2570163" y="2063751"/>
              <a:ext cx="58738" cy="17463"/>
            </a:xfrm>
            <a:custGeom>
              <a:avLst/>
              <a:gdLst>
                <a:gd name="T0" fmla="*/ 0 w 26"/>
                <a:gd name="T1" fmla="*/ 1 h 8"/>
                <a:gd name="T2" fmla="*/ 4 w 26"/>
                <a:gd name="T3" fmla="*/ 0 h 8"/>
                <a:gd name="T4" fmla="*/ 14 w 26"/>
                <a:gd name="T5" fmla="*/ 0 h 8"/>
                <a:gd name="T6" fmla="*/ 19 w 26"/>
                <a:gd name="T7" fmla="*/ 2 h 8"/>
                <a:gd name="T8" fmla="*/ 23 w 26"/>
                <a:gd name="T9" fmla="*/ 4 h 8"/>
                <a:gd name="T10" fmla="*/ 25 w 26"/>
                <a:gd name="T11" fmla="*/ 7 h 8"/>
                <a:gd name="T12" fmla="*/ 26 w 26"/>
                <a:gd name="T13" fmla="*/ 8 h 8"/>
                <a:gd name="T14" fmla="*/ 24 w 26"/>
                <a:gd name="T15" fmla="*/ 7 h 8"/>
                <a:gd name="T16" fmla="*/ 21 w 26"/>
                <a:gd name="T17" fmla="*/ 7 h 8"/>
                <a:gd name="T18" fmla="*/ 17 w 26"/>
                <a:gd name="T19" fmla="*/ 7 h 8"/>
                <a:gd name="T20" fmla="*/ 13 w 26"/>
                <a:gd name="T21" fmla="*/ 6 h 8"/>
                <a:gd name="T22" fmla="*/ 8 w 26"/>
                <a:gd name="T23" fmla="*/ 4 h 8"/>
                <a:gd name="T24" fmla="*/ 4 w 26"/>
                <a:gd name="T25" fmla="*/ 3 h 8"/>
                <a:gd name="T26" fmla="*/ 0 w 26"/>
                <a:gd name="T2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0" y="1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10" y="0"/>
                    <a:pt x="14" y="0"/>
                  </a:cubicBezTo>
                  <a:cubicBezTo>
                    <a:pt x="15" y="1"/>
                    <a:pt x="17" y="1"/>
                    <a:pt x="19" y="2"/>
                  </a:cubicBezTo>
                  <a:cubicBezTo>
                    <a:pt x="20" y="3"/>
                    <a:pt x="21" y="3"/>
                    <a:pt x="23" y="4"/>
                  </a:cubicBezTo>
                  <a:cubicBezTo>
                    <a:pt x="24" y="5"/>
                    <a:pt x="24" y="6"/>
                    <a:pt x="25" y="7"/>
                  </a:cubicBezTo>
                  <a:cubicBezTo>
                    <a:pt x="25" y="7"/>
                    <a:pt x="26" y="8"/>
                    <a:pt x="26" y="8"/>
                  </a:cubicBezTo>
                  <a:cubicBezTo>
                    <a:pt x="26" y="8"/>
                    <a:pt x="25" y="8"/>
                    <a:pt x="24" y="7"/>
                  </a:cubicBezTo>
                  <a:cubicBezTo>
                    <a:pt x="23" y="7"/>
                    <a:pt x="23" y="7"/>
                    <a:pt x="21" y="7"/>
                  </a:cubicBezTo>
                  <a:cubicBezTo>
                    <a:pt x="20" y="7"/>
                    <a:pt x="19" y="7"/>
                    <a:pt x="17" y="7"/>
                  </a:cubicBezTo>
                  <a:cubicBezTo>
                    <a:pt x="16" y="6"/>
                    <a:pt x="14" y="6"/>
                    <a:pt x="13" y="6"/>
                  </a:cubicBezTo>
                  <a:cubicBezTo>
                    <a:pt x="11" y="5"/>
                    <a:pt x="10" y="5"/>
                    <a:pt x="8" y="4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330"/>
            <p:cNvSpPr/>
            <p:nvPr/>
          </p:nvSpPr>
          <p:spPr bwMode="auto">
            <a:xfrm>
              <a:off x="2566988" y="2074864"/>
              <a:ext cx="61913" cy="30163"/>
            </a:xfrm>
            <a:custGeom>
              <a:avLst/>
              <a:gdLst>
                <a:gd name="T0" fmla="*/ 0 w 27"/>
                <a:gd name="T1" fmla="*/ 0 h 13"/>
                <a:gd name="T2" fmla="*/ 5 w 27"/>
                <a:gd name="T3" fmla="*/ 0 h 13"/>
                <a:gd name="T4" fmla="*/ 10 w 27"/>
                <a:gd name="T5" fmla="*/ 1 h 13"/>
                <a:gd name="T6" fmla="*/ 15 w 27"/>
                <a:gd name="T7" fmla="*/ 3 h 13"/>
                <a:gd name="T8" fmla="*/ 24 w 27"/>
                <a:gd name="T9" fmla="*/ 9 h 13"/>
                <a:gd name="T10" fmla="*/ 26 w 27"/>
                <a:gd name="T11" fmla="*/ 12 h 13"/>
                <a:gd name="T12" fmla="*/ 27 w 27"/>
                <a:gd name="T13" fmla="*/ 13 h 13"/>
                <a:gd name="T14" fmla="*/ 25 w 27"/>
                <a:gd name="T15" fmla="*/ 13 h 13"/>
                <a:gd name="T16" fmla="*/ 22 w 27"/>
                <a:gd name="T17" fmla="*/ 12 h 13"/>
                <a:gd name="T18" fmla="*/ 18 w 27"/>
                <a:gd name="T19" fmla="*/ 10 h 13"/>
                <a:gd name="T20" fmla="*/ 13 w 27"/>
                <a:gd name="T21" fmla="*/ 8 h 13"/>
                <a:gd name="T22" fmla="*/ 4 w 27"/>
                <a:gd name="T23" fmla="*/ 3 h 13"/>
                <a:gd name="T24" fmla="*/ 0 w 2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2"/>
                    <a:pt x="13" y="2"/>
                    <a:pt x="15" y="3"/>
                  </a:cubicBezTo>
                  <a:cubicBezTo>
                    <a:pt x="18" y="5"/>
                    <a:pt x="22" y="7"/>
                    <a:pt x="24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5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9"/>
                    <a:pt x="14" y="9"/>
                    <a:pt x="13" y="8"/>
                  </a:cubicBezTo>
                  <a:cubicBezTo>
                    <a:pt x="9" y="6"/>
                    <a:pt x="6" y="5"/>
                    <a:pt x="4" y="3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Freeform 331"/>
            <p:cNvSpPr/>
            <p:nvPr/>
          </p:nvSpPr>
          <p:spPr bwMode="auto">
            <a:xfrm>
              <a:off x="2562226" y="2081214"/>
              <a:ext cx="46038" cy="36513"/>
            </a:xfrm>
            <a:custGeom>
              <a:avLst/>
              <a:gdLst>
                <a:gd name="T0" fmla="*/ 0 w 20"/>
                <a:gd name="T1" fmla="*/ 0 h 16"/>
                <a:gd name="T2" fmla="*/ 4 w 20"/>
                <a:gd name="T3" fmla="*/ 2 h 16"/>
                <a:gd name="T4" fmla="*/ 7 w 20"/>
                <a:gd name="T5" fmla="*/ 4 h 16"/>
                <a:gd name="T6" fmla="*/ 11 w 20"/>
                <a:gd name="T7" fmla="*/ 7 h 16"/>
                <a:gd name="T8" fmla="*/ 14 w 20"/>
                <a:gd name="T9" fmla="*/ 10 h 16"/>
                <a:gd name="T10" fmla="*/ 17 w 20"/>
                <a:gd name="T11" fmla="*/ 12 h 16"/>
                <a:gd name="T12" fmla="*/ 20 w 20"/>
                <a:gd name="T13" fmla="*/ 15 h 16"/>
                <a:gd name="T14" fmla="*/ 15 w 20"/>
                <a:gd name="T15" fmla="*/ 15 h 16"/>
                <a:gd name="T16" fmla="*/ 11 w 20"/>
                <a:gd name="T17" fmla="*/ 14 h 16"/>
                <a:gd name="T18" fmla="*/ 7 w 20"/>
                <a:gd name="T19" fmla="*/ 11 h 16"/>
                <a:gd name="T20" fmla="*/ 2 w 20"/>
                <a:gd name="T21" fmla="*/ 4 h 16"/>
                <a:gd name="T22" fmla="*/ 0 w 20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5" y="2"/>
                    <a:pt x="6" y="3"/>
                    <a:pt x="7" y="4"/>
                  </a:cubicBezTo>
                  <a:cubicBezTo>
                    <a:pt x="8" y="5"/>
                    <a:pt x="10" y="6"/>
                    <a:pt x="11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5" y="11"/>
                    <a:pt x="16" y="11"/>
                    <a:pt x="17" y="12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5"/>
                    <a:pt x="18" y="16"/>
                    <a:pt x="15" y="15"/>
                  </a:cubicBezTo>
                  <a:cubicBezTo>
                    <a:pt x="14" y="15"/>
                    <a:pt x="13" y="14"/>
                    <a:pt x="11" y="14"/>
                  </a:cubicBezTo>
                  <a:cubicBezTo>
                    <a:pt x="10" y="13"/>
                    <a:pt x="9" y="12"/>
                    <a:pt x="7" y="11"/>
                  </a:cubicBezTo>
                  <a:cubicBezTo>
                    <a:pt x="5" y="9"/>
                    <a:pt x="3" y="6"/>
                    <a:pt x="2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332"/>
            <p:cNvSpPr/>
            <p:nvPr/>
          </p:nvSpPr>
          <p:spPr bwMode="auto">
            <a:xfrm>
              <a:off x="2473326" y="2074864"/>
              <a:ext cx="161925" cy="119063"/>
            </a:xfrm>
            <a:custGeom>
              <a:avLst/>
              <a:gdLst>
                <a:gd name="T0" fmla="*/ 39 w 71"/>
                <a:gd name="T1" fmla="*/ 0 h 52"/>
                <a:gd name="T2" fmla="*/ 48 w 71"/>
                <a:gd name="T3" fmla="*/ 43 h 52"/>
                <a:gd name="T4" fmla="*/ 24 w 71"/>
                <a:gd name="T5" fmla="*/ 0 h 52"/>
                <a:gd name="T6" fmla="*/ 39 w 7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9" y="0"/>
                  </a:moveTo>
                  <a:cubicBezTo>
                    <a:pt x="39" y="0"/>
                    <a:pt x="71" y="36"/>
                    <a:pt x="48" y="43"/>
                  </a:cubicBezTo>
                  <a:cubicBezTo>
                    <a:pt x="19" y="52"/>
                    <a:pt x="0" y="40"/>
                    <a:pt x="24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333"/>
            <p:cNvSpPr/>
            <p:nvPr/>
          </p:nvSpPr>
          <p:spPr bwMode="auto">
            <a:xfrm>
              <a:off x="2555876" y="2084389"/>
              <a:ext cx="20638" cy="57150"/>
            </a:xfrm>
            <a:custGeom>
              <a:avLst/>
              <a:gdLst>
                <a:gd name="T0" fmla="*/ 0 w 9"/>
                <a:gd name="T1" fmla="*/ 0 h 25"/>
                <a:gd name="T2" fmla="*/ 3 w 9"/>
                <a:gd name="T3" fmla="*/ 3 h 25"/>
                <a:gd name="T4" fmla="*/ 7 w 9"/>
                <a:gd name="T5" fmla="*/ 12 h 25"/>
                <a:gd name="T6" fmla="*/ 8 w 9"/>
                <a:gd name="T7" fmla="*/ 16 h 25"/>
                <a:gd name="T8" fmla="*/ 8 w 9"/>
                <a:gd name="T9" fmla="*/ 21 h 25"/>
                <a:gd name="T10" fmla="*/ 7 w 9"/>
                <a:gd name="T11" fmla="*/ 24 h 25"/>
                <a:gd name="T12" fmla="*/ 7 w 9"/>
                <a:gd name="T13" fmla="*/ 25 h 25"/>
                <a:gd name="T14" fmla="*/ 6 w 9"/>
                <a:gd name="T15" fmla="*/ 24 h 25"/>
                <a:gd name="T16" fmla="*/ 5 w 9"/>
                <a:gd name="T17" fmla="*/ 21 h 25"/>
                <a:gd name="T18" fmla="*/ 4 w 9"/>
                <a:gd name="T19" fmla="*/ 18 h 25"/>
                <a:gd name="T20" fmla="*/ 2 w 9"/>
                <a:gd name="T21" fmla="*/ 13 h 25"/>
                <a:gd name="T22" fmla="*/ 1 w 9"/>
                <a:gd name="T23" fmla="*/ 9 h 25"/>
                <a:gd name="T24" fmla="*/ 0 w 9"/>
                <a:gd name="T25" fmla="*/ 4 h 25"/>
                <a:gd name="T26" fmla="*/ 0 w 9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0" y="0"/>
                  </a:moveTo>
                  <a:cubicBezTo>
                    <a:pt x="0" y="0"/>
                    <a:pt x="1" y="1"/>
                    <a:pt x="3" y="3"/>
                  </a:cubicBezTo>
                  <a:cubicBezTo>
                    <a:pt x="4" y="5"/>
                    <a:pt x="6" y="8"/>
                    <a:pt x="7" y="12"/>
                  </a:cubicBezTo>
                  <a:cubicBezTo>
                    <a:pt x="8" y="13"/>
                    <a:pt x="8" y="15"/>
                    <a:pt x="8" y="16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8" y="22"/>
                    <a:pt x="8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6" y="24"/>
                  </a:cubicBezTo>
                  <a:cubicBezTo>
                    <a:pt x="6" y="23"/>
                    <a:pt x="6" y="23"/>
                    <a:pt x="5" y="21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3" y="16"/>
                    <a:pt x="3" y="15"/>
                    <a:pt x="2" y="13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Freeform 334"/>
            <p:cNvSpPr/>
            <p:nvPr/>
          </p:nvSpPr>
          <p:spPr bwMode="auto">
            <a:xfrm>
              <a:off x="2544763" y="2085976"/>
              <a:ext cx="12700" cy="69850"/>
            </a:xfrm>
            <a:custGeom>
              <a:avLst/>
              <a:gdLst>
                <a:gd name="T0" fmla="*/ 1 w 6"/>
                <a:gd name="T1" fmla="*/ 0 h 30"/>
                <a:gd name="T2" fmla="*/ 3 w 6"/>
                <a:gd name="T3" fmla="*/ 4 h 30"/>
                <a:gd name="T4" fmla="*/ 5 w 6"/>
                <a:gd name="T5" fmla="*/ 9 h 30"/>
                <a:gd name="T6" fmla="*/ 6 w 6"/>
                <a:gd name="T7" fmla="*/ 14 h 30"/>
                <a:gd name="T8" fmla="*/ 5 w 6"/>
                <a:gd name="T9" fmla="*/ 25 h 30"/>
                <a:gd name="T10" fmla="*/ 4 w 6"/>
                <a:gd name="T11" fmla="*/ 28 h 30"/>
                <a:gd name="T12" fmla="*/ 3 w 6"/>
                <a:gd name="T13" fmla="*/ 30 h 30"/>
                <a:gd name="T14" fmla="*/ 3 w 6"/>
                <a:gd name="T15" fmla="*/ 28 h 30"/>
                <a:gd name="T16" fmla="*/ 2 w 6"/>
                <a:gd name="T17" fmla="*/ 25 h 30"/>
                <a:gd name="T18" fmla="*/ 1 w 6"/>
                <a:gd name="T19" fmla="*/ 20 h 30"/>
                <a:gd name="T20" fmla="*/ 0 w 6"/>
                <a:gd name="T21" fmla="*/ 15 h 30"/>
                <a:gd name="T22" fmla="*/ 0 w 6"/>
                <a:gd name="T23" fmla="*/ 5 h 30"/>
                <a:gd name="T24" fmla="*/ 1 w 6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1" y="0"/>
                  </a:moveTo>
                  <a:cubicBezTo>
                    <a:pt x="1" y="0"/>
                    <a:pt x="2" y="2"/>
                    <a:pt x="3" y="4"/>
                  </a:cubicBezTo>
                  <a:cubicBezTo>
                    <a:pt x="4" y="6"/>
                    <a:pt x="4" y="7"/>
                    <a:pt x="5" y="9"/>
                  </a:cubicBezTo>
                  <a:cubicBezTo>
                    <a:pt x="5" y="11"/>
                    <a:pt x="6" y="13"/>
                    <a:pt x="6" y="14"/>
                  </a:cubicBezTo>
                  <a:cubicBezTo>
                    <a:pt x="6" y="18"/>
                    <a:pt x="6" y="22"/>
                    <a:pt x="5" y="25"/>
                  </a:cubicBezTo>
                  <a:cubicBezTo>
                    <a:pt x="5" y="27"/>
                    <a:pt x="4" y="28"/>
                    <a:pt x="4" y="28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29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1" y="19"/>
                    <a:pt x="1" y="17"/>
                    <a:pt x="0" y="15"/>
                  </a:cubicBezTo>
                  <a:cubicBezTo>
                    <a:pt x="0" y="11"/>
                    <a:pt x="0" y="8"/>
                    <a:pt x="0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335"/>
            <p:cNvSpPr/>
            <p:nvPr/>
          </p:nvSpPr>
          <p:spPr bwMode="auto">
            <a:xfrm>
              <a:off x="2524126" y="2085976"/>
              <a:ext cx="15875" cy="57150"/>
            </a:xfrm>
            <a:custGeom>
              <a:avLst/>
              <a:gdLst>
                <a:gd name="T0" fmla="*/ 6 w 7"/>
                <a:gd name="T1" fmla="*/ 0 h 25"/>
                <a:gd name="T2" fmla="*/ 7 w 7"/>
                <a:gd name="T3" fmla="*/ 4 h 25"/>
                <a:gd name="T4" fmla="*/ 6 w 7"/>
                <a:gd name="T5" fmla="*/ 8 h 25"/>
                <a:gd name="T6" fmla="*/ 6 w 7"/>
                <a:gd name="T7" fmla="*/ 13 h 25"/>
                <a:gd name="T8" fmla="*/ 5 w 7"/>
                <a:gd name="T9" fmla="*/ 17 h 25"/>
                <a:gd name="T10" fmla="*/ 4 w 7"/>
                <a:gd name="T11" fmla="*/ 21 h 25"/>
                <a:gd name="T12" fmla="*/ 3 w 7"/>
                <a:gd name="T13" fmla="*/ 25 h 25"/>
                <a:gd name="T14" fmla="*/ 1 w 7"/>
                <a:gd name="T15" fmla="*/ 21 h 25"/>
                <a:gd name="T16" fmla="*/ 0 w 7"/>
                <a:gd name="T17" fmla="*/ 16 h 25"/>
                <a:gd name="T18" fmla="*/ 1 w 7"/>
                <a:gd name="T19" fmla="*/ 12 h 25"/>
                <a:gd name="T20" fmla="*/ 4 w 7"/>
                <a:gd name="T21" fmla="*/ 3 h 25"/>
                <a:gd name="T22" fmla="*/ 6 w 7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5">
                  <a:moveTo>
                    <a:pt x="6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4"/>
                    <a:pt x="5" y="15"/>
                    <a:pt x="5" y="17"/>
                  </a:cubicBezTo>
                  <a:cubicBezTo>
                    <a:pt x="5" y="18"/>
                    <a:pt x="4" y="20"/>
                    <a:pt x="4" y="21"/>
                  </a:cubicBezTo>
                  <a:cubicBezTo>
                    <a:pt x="4" y="23"/>
                    <a:pt x="3" y="25"/>
                    <a:pt x="3" y="25"/>
                  </a:cubicBezTo>
                  <a:cubicBezTo>
                    <a:pt x="3" y="25"/>
                    <a:pt x="2" y="23"/>
                    <a:pt x="1" y="21"/>
                  </a:cubicBezTo>
                  <a:cubicBezTo>
                    <a:pt x="1" y="20"/>
                    <a:pt x="0" y="18"/>
                    <a:pt x="0" y="16"/>
                  </a:cubicBezTo>
                  <a:cubicBezTo>
                    <a:pt x="0" y="15"/>
                    <a:pt x="0" y="13"/>
                    <a:pt x="1" y="12"/>
                  </a:cubicBezTo>
                  <a:cubicBezTo>
                    <a:pt x="1" y="8"/>
                    <a:pt x="2" y="5"/>
                    <a:pt x="4" y="3"/>
                  </a:cubicBezTo>
                  <a:cubicBezTo>
                    <a:pt x="5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336"/>
            <p:cNvSpPr/>
            <p:nvPr/>
          </p:nvSpPr>
          <p:spPr bwMode="auto">
            <a:xfrm>
              <a:off x="2417763" y="2051051"/>
              <a:ext cx="127000" cy="136525"/>
            </a:xfrm>
            <a:custGeom>
              <a:avLst/>
              <a:gdLst>
                <a:gd name="T0" fmla="*/ 55 w 55"/>
                <a:gd name="T1" fmla="*/ 13 h 59"/>
                <a:gd name="T2" fmla="*/ 22 w 55"/>
                <a:gd name="T3" fmla="*/ 43 h 59"/>
                <a:gd name="T4" fmla="*/ 47 w 55"/>
                <a:gd name="T5" fmla="*/ 0 h 59"/>
                <a:gd name="T6" fmla="*/ 55 w 55"/>
                <a:gd name="T7" fmla="*/ 1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55" y="13"/>
                  </a:moveTo>
                  <a:cubicBezTo>
                    <a:pt x="55" y="13"/>
                    <a:pt x="39" y="59"/>
                    <a:pt x="22" y="43"/>
                  </a:cubicBezTo>
                  <a:cubicBezTo>
                    <a:pt x="0" y="22"/>
                    <a:pt x="1" y="0"/>
                    <a:pt x="47" y="0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337"/>
            <p:cNvSpPr/>
            <p:nvPr/>
          </p:nvSpPr>
          <p:spPr bwMode="auto">
            <a:xfrm>
              <a:off x="2489201" y="2081214"/>
              <a:ext cx="42863" cy="44450"/>
            </a:xfrm>
            <a:custGeom>
              <a:avLst/>
              <a:gdLst>
                <a:gd name="T0" fmla="*/ 19 w 19"/>
                <a:gd name="T1" fmla="*/ 0 h 19"/>
                <a:gd name="T2" fmla="*/ 17 w 19"/>
                <a:gd name="T3" fmla="*/ 4 h 19"/>
                <a:gd name="T4" fmla="*/ 13 w 19"/>
                <a:gd name="T5" fmla="*/ 12 h 19"/>
                <a:gd name="T6" fmla="*/ 9 w 19"/>
                <a:gd name="T7" fmla="*/ 15 h 19"/>
                <a:gd name="T8" fmla="*/ 5 w 19"/>
                <a:gd name="T9" fmla="*/ 18 h 19"/>
                <a:gd name="T10" fmla="*/ 2 w 19"/>
                <a:gd name="T11" fmla="*/ 18 h 19"/>
                <a:gd name="T12" fmla="*/ 0 w 19"/>
                <a:gd name="T13" fmla="*/ 19 h 19"/>
                <a:gd name="T14" fmla="*/ 1 w 19"/>
                <a:gd name="T15" fmla="*/ 17 h 19"/>
                <a:gd name="T16" fmla="*/ 3 w 19"/>
                <a:gd name="T17" fmla="*/ 15 h 19"/>
                <a:gd name="T18" fmla="*/ 6 w 19"/>
                <a:gd name="T19" fmla="*/ 12 h 19"/>
                <a:gd name="T20" fmla="*/ 8 w 19"/>
                <a:gd name="T21" fmla="*/ 8 h 19"/>
                <a:gd name="T22" fmla="*/ 12 w 19"/>
                <a:gd name="T23" fmla="*/ 5 h 19"/>
                <a:gd name="T24" fmla="*/ 15 w 19"/>
                <a:gd name="T25" fmla="*/ 2 h 19"/>
                <a:gd name="T26" fmla="*/ 19 w 19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cubicBezTo>
                    <a:pt x="19" y="0"/>
                    <a:pt x="18" y="2"/>
                    <a:pt x="17" y="4"/>
                  </a:cubicBezTo>
                  <a:cubicBezTo>
                    <a:pt x="16" y="6"/>
                    <a:pt x="15" y="9"/>
                    <a:pt x="13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8" y="16"/>
                    <a:pt x="6" y="17"/>
                    <a:pt x="5" y="18"/>
                  </a:cubicBezTo>
                  <a:cubicBezTo>
                    <a:pt x="4" y="18"/>
                    <a:pt x="2" y="18"/>
                    <a:pt x="2" y="18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1" y="18"/>
                    <a:pt x="1" y="17"/>
                  </a:cubicBezTo>
                  <a:cubicBezTo>
                    <a:pt x="2" y="17"/>
                    <a:pt x="2" y="16"/>
                    <a:pt x="3" y="15"/>
                  </a:cubicBezTo>
                  <a:cubicBezTo>
                    <a:pt x="4" y="14"/>
                    <a:pt x="5" y="13"/>
                    <a:pt x="6" y="12"/>
                  </a:cubicBezTo>
                  <a:cubicBezTo>
                    <a:pt x="6" y="11"/>
                    <a:pt x="7" y="9"/>
                    <a:pt x="8" y="8"/>
                  </a:cubicBezTo>
                  <a:cubicBezTo>
                    <a:pt x="10" y="7"/>
                    <a:pt x="11" y="6"/>
                    <a:pt x="12" y="5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1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338"/>
            <p:cNvSpPr/>
            <p:nvPr/>
          </p:nvSpPr>
          <p:spPr bwMode="auto">
            <a:xfrm>
              <a:off x="2468563" y="2074864"/>
              <a:ext cx="57150" cy="39688"/>
            </a:xfrm>
            <a:custGeom>
              <a:avLst/>
              <a:gdLst>
                <a:gd name="T0" fmla="*/ 25 w 25"/>
                <a:gd name="T1" fmla="*/ 0 h 17"/>
                <a:gd name="T2" fmla="*/ 22 w 25"/>
                <a:gd name="T3" fmla="*/ 4 h 17"/>
                <a:gd name="T4" fmla="*/ 19 w 25"/>
                <a:gd name="T5" fmla="*/ 8 h 17"/>
                <a:gd name="T6" fmla="*/ 15 w 25"/>
                <a:gd name="T7" fmla="*/ 11 h 17"/>
                <a:gd name="T8" fmla="*/ 5 w 25"/>
                <a:gd name="T9" fmla="*/ 16 h 17"/>
                <a:gd name="T10" fmla="*/ 2 w 25"/>
                <a:gd name="T11" fmla="*/ 17 h 17"/>
                <a:gd name="T12" fmla="*/ 0 w 25"/>
                <a:gd name="T13" fmla="*/ 16 h 17"/>
                <a:gd name="T14" fmla="*/ 1 w 25"/>
                <a:gd name="T15" fmla="*/ 16 h 17"/>
                <a:gd name="T16" fmla="*/ 4 w 25"/>
                <a:gd name="T17" fmla="*/ 13 h 17"/>
                <a:gd name="T18" fmla="*/ 7 w 25"/>
                <a:gd name="T19" fmla="*/ 10 h 17"/>
                <a:gd name="T20" fmla="*/ 12 w 25"/>
                <a:gd name="T21" fmla="*/ 7 h 17"/>
                <a:gd name="T22" fmla="*/ 20 w 25"/>
                <a:gd name="T23" fmla="*/ 2 h 17"/>
                <a:gd name="T24" fmla="*/ 25 w 25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cubicBezTo>
                    <a:pt x="25" y="0"/>
                    <a:pt x="24" y="2"/>
                    <a:pt x="22" y="4"/>
                  </a:cubicBezTo>
                  <a:cubicBezTo>
                    <a:pt x="22" y="5"/>
                    <a:pt x="20" y="6"/>
                    <a:pt x="19" y="8"/>
                  </a:cubicBezTo>
                  <a:cubicBezTo>
                    <a:pt x="18" y="9"/>
                    <a:pt x="16" y="10"/>
                    <a:pt x="15" y="11"/>
                  </a:cubicBezTo>
                  <a:cubicBezTo>
                    <a:pt x="12" y="13"/>
                    <a:pt x="8" y="15"/>
                    <a:pt x="5" y="16"/>
                  </a:cubicBezTo>
                  <a:cubicBezTo>
                    <a:pt x="4" y="16"/>
                    <a:pt x="3" y="17"/>
                    <a:pt x="2" y="17"/>
                  </a:cubicBezTo>
                  <a:cubicBezTo>
                    <a:pt x="1" y="17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5"/>
                    <a:pt x="3" y="14"/>
                    <a:pt x="4" y="13"/>
                  </a:cubicBezTo>
                  <a:cubicBezTo>
                    <a:pt x="5" y="12"/>
                    <a:pt x="6" y="11"/>
                    <a:pt x="7" y="10"/>
                  </a:cubicBezTo>
                  <a:cubicBezTo>
                    <a:pt x="9" y="9"/>
                    <a:pt x="10" y="8"/>
                    <a:pt x="12" y="7"/>
                  </a:cubicBezTo>
                  <a:cubicBezTo>
                    <a:pt x="15" y="5"/>
                    <a:pt x="18" y="3"/>
                    <a:pt x="20" y="2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339"/>
            <p:cNvSpPr/>
            <p:nvPr/>
          </p:nvSpPr>
          <p:spPr bwMode="auto">
            <a:xfrm>
              <a:off x="2468563" y="2065339"/>
              <a:ext cx="52388" cy="23813"/>
            </a:xfrm>
            <a:custGeom>
              <a:avLst/>
              <a:gdLst>
                <a:gd name="T0" fmla="*/ 23 w 23"/>
                <a:gd name="T1" fmla="*/ 1 h 10"/>
                <a:gd name="T2" fmla="*/ 20 w 23"/>
                <a:gd name="T3" fmla="*/ 3 h 10"/>
                <a:gd name="T4" fmla="*/ 16 w 23"/>
                <a:gd name="T5" fmla="*/ 5 h 10"/>
                <a:gd name="T6" fmla="*/ 12 w 23"/>
                <a:gd name="T7" fmla="*/ 7 h 10"/>
                <a:gd name="T8" fmla="*/ 8 w 23"/>
                <a:gd name="T9" fmla="*/ 8 h 10"/>
                <a:gd name="T10" fmla="*/ 4 w 23"/>
                <a:gd name="T11" fmla="*/ 9 h 10"/>
                <a:gd name="T12" fmla="*/ 0 w 23"/>
                <a:gd name="T13" fmla="*/ 10 h 10"/>
                <a:gd name="T14" fmla="*/ 2 w 23"/>
                <a:gd name="T15" fmla="*/ 6 h 10"/>
                <a:gd name="T16" fmla="*/ 6 w 23"/>
                <a:gd name="T17" fmla="*/ 4 h 10"/>
                <a:gd name="T18" fmla="*/ 10 w 23"/>
                <a:gd name="T19" fmla="*/ 2 h 10"/>
                <a:gd name="T20" fmla="*/ 19 w 23"/>
                <a:gd name="T21" fmla="*/ 0 h 10"/>
                <a:gd name="T22" fmla="*/ 23 w 23"/>
                <a:gd name="T2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23" y="1"/>
                  </a:moveTo>
                  <a:cubicBezTo>
                    <a:pt x="23" y="1"/>
                    <a:pt x="22" y="2"/>
                    <a:pt x="20" y="3"/>
                  </a:cubicBezTo>
                  <a:cubicBezTo>
                    <a:pt x="19" y="4"/>
                    <a:pt x="17" y="4"/>
                    <a:pt x="16" y="5"/>
                  </a:cubicBezTo>
                  <a:cubicBezTo>
                    <a:pt x="15" y="5"/>
                    <a:pt x="13" y="6"/>
                    <a:pt x="12" y="7"/>
                  </a:cubicBezTo>
                  <a:cubicBezTo>
                    <a:pt x="11" y="7"/>
                    <a:pt x="9" y="8"/>
                    <a:pt x="8" y="8"/>
                  </a:cubicBezTo>
                  <a:cubicBezTo>
                    <a:pt x="7" y="9"/>
                    <a:pt x="5" y="9"/>
                    <a:pt x="4" y="9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9" y="2"/>
                    <a:pt x="10" y="2"/>
                  </a:cubicBezTo>
                  <a:cubicBezTo>
                    <a:pt x="13" y="0"/>
                    <a:pt x="16" y="0"/>
                    <a:pt x="19" y="0"/>
                  </a:cubicBezTo>
                  <a:cubicBezTo>
                    <a:pt x="21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Freeform 340"/>
            <p:cNvSpPr/>
            <p:nvPr/>
          </p:nvSpPr>
          <p:spPr bwMode="auto">
            <a:xfrm>
              <a:off x="2419351" y="1946276"/>
              <a:ext cx="125413" cy="147638"/>
            </a:xfrm>
            <a:custGeom>
              <a:avLst/>
              <a:gdLst>
                <a:gd name="T0" fmla="*/ 47 w 54"/>
                <a:gd name="T1" fmla="*/ 54 h 64"/>
                <a:gd name="T2" fmla="*/ 5 w 54"/>
                <a:gd name="T3" fmla="*/ 41 h 64"/>
                <a:gd name="T4" fmla="*/ 54 w 54"/>
                <a:gd name="T5" fmla="*/ 41 h 64"/>
                <a:gd name="T6" fmla="*/ 47 w 54"/>
                <a:gd name="T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4">
                  <a:moveTo>
                    <a:pt x="47" y="54"/>
                  </a:moveTo>
                  <a:cubicBezTo>
                    <a:pt x="47" y="54"/>
                    <a:pt x="0" y="64"/>
                    <a:pt x="5" y="41"/>
                  </a:cubicBezTo>
                  <a:cubicBezTo>
                    <a:pt x="12" y="11"/>
                    <a:pt x="31" y="0"/>
                    <a:pt x="54" y="41"/>
                  </a:cubicBezTo>
                  <a:lnTo>
                    <a:pt x="47" y="5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341"/>
            <p:cNvSpPr/>
            <p:nvPr/>
          </p:nvSpPr>
          <p:spPr bwMode="auto">
            <a:xfrm>
              <a:off x="2463801" y="2044701"/>
              <a:ext cx="60325" cy="19050"/>
            </a:xfrm>
            <a:custGeom>
              <a:avLst/>
              <a:gdLst>
                <a:gd name="T0" fmla="*/ 26 w 26"/>
                <a:gd name="T1" fmla="*/ 6 h 8"/>
                <a:gd name="T2" fmla="*/ 21 w 26"/>
                <a:gd name="T3" fmla="*/ 7 h 8"/>
                <a:gd name="T4" fmla="*/ 12 w 26"/>
                <a:gd name="T5" fmla="*/ 7 h 8"/>
                <a:gd name="T6" fmla="*/ 7 w 26"/>
                <a:gd name="T7" fmla="*/ 6 h 8"/>
                <a:gd name="T8" fmla="*/ 3 w 26"/>
                <a:gd name="T9" fmla="*/ 3 h 8"/>
                <a:gd name="T10" fmla="*/ 1 w 26"/>
                <a:gd name="T11" fmla="*/ 1 h 8"/>
                <a:gd name="T12" fmla="*/ 0 w 26"/>
                <a:gd name="T13" fmla="*/ 0 h 8"/>
                <a:gd name="T14" fmla="*/ 2 w 26"/>
                <a:gd name="T15" fmla="*/ 0 h 8"/>
                <a:gd name="T16" fmla="*/ 5 w 26"/>
                <a:gd name="T17" fmla="*/ 0 h 8"/>
                <a:gd name="T18" fmla="*/ 9 w 26"/>
                <a:gd name="T19" fmla="*/ 1 h 8"/>
                <a:gd name="T20" fmla="*/ 13 w 26"/>
                <a:gd name="T21" fmla="*/ 2 h 8"/>
                <a:gd name="T22" fmla="*/ 18 w 26"/>
                <a:gd name="T23" fmla="*/ 3 h 8"/>
                <a:gd name="T24" fmla="*/ 22 w 26"/>
                <a:gd name="T25" fmla="*/ 4 h 8"/>
                <a:gd name="T26" fmla="*/ 26 w 26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26" y="6"/>
                  </a:moveTo>
                  <a:cubicBezTo>
                    <a:pt x="26" y="6"/>
                    <a:pt x="24" y="7"/>
                    <a:pt x="21" y="7"/>
                  </a:cubicBezTo>
                  <a:cubicBezTo>
                    <a:pt x="19" y="8"/>
                    <a:pt x="16" y="8"/>
                    <a:pt x="12" y="7"/>
                  </a:cubicBezTo>
                  <a:cubicBezTo>
                    <a:pt x="10" y="7"/>
                    <a:pt x="9" y="6"/>
                    <a:pt x="7" y="6"/>
                  </a:cubicBezTo>
                  <a:cubicBezTo>
                    <a:pt x="6" y="5"/>
                    <a:pt x="4" y="4"/>
                    <a:pt x="3" y="3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0" y="1"/>
                    <a:pt x="12" y="1"/>
                    <a:pt x="13" y="2"/>
                  </a:cubicBezTo>
                  <a:cubicBezTo>
                    <a:pt x="15" y="2"/>
                    <a:pt x="16" y="2"/>
                    <a:pt x="18" y="3"/>
                  </a:cubicBezTo>
                  <a:cubicBezTo>
                    <a:pt x="19" y="3"/>
                    <a:pt x="21" y="4"/>
                    <a:pt x="22" y="4"/>
                  </a:cubicBezTo>
                  <a:cubicBezTo>
                    <a:pt x="24" y="5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342"/>
            <p:cNvSpPr/>
            <p:nvPr/>
          </p:nvSpPr>
          <p:spPr bwMode="auto">
            <a:xfrm>
              <a:off x="2463801" y="2019301"/>
              <a:ext cx="61913" cy="31750"/>
            </a:xfrm>
            <a:custGeom>
              <a:avLst/>
              <a:gdLst>
                <a:gd name="T0" fmla="*/ 27 w 27"/>
                <a:gd name="T1" fmla="*/ 13 h 14"/>
                <a:gd name="T2" fmla="*/ 22 w 27"/>
                <a:gd name="T3" fmla="*/ 13 h 14"/>
                <a:gd name="T4" fmla="*/ 17 w 27"/>
                <a:gd name="T5" fmla="*/ 12 h 14"/>
                <a:gd name="T6" fmla="*/ 12 w 27"/>
                <a:gd name="T7" fmla="*/ 10 h 14"/>
                <a:gd name="T8" fmla="*/ 3 w 27"/>
                <a:gd name="T9" fmla="*/ 5 h 14"/>
                <a:gd name="T10" fmla="*/ 1 w 27"/>
                <a:gd name="T11" fmla="*/ 2 h 14"/>
                <a:gd name="T12" fmla="*/ 0 w 27"/>
                <a:gd name="T13" fmla="*/ 0 h 14"/>
                <a:gd name="T14" fmla="*/ 1 w 27"/>
                <a:gd name="T15" fmla="*/ 1 h 14"/>
                <a:gd name="T16" fmla="*/ 5 w 27"/>
                <a:gd name="T17" fmla="*/ 2 h 14"/>
                <a:gd name="T18" fmla="*/ 9 w 27"/>
                <a:gd name="T19" fmla="*/ 4 h 14"/>
                <a:gd name="T20" fmla="*/ 14 w 27"/>
                <a:gd name="T21" fmla="*/ 5 h 14"/>
                <a:gd name="T22" fmla="*/ 23 w 27"/>
                <a:gd name="T23" fmla="*/ 10 h 14"/>
                <a:gd name="T24" fmla="*/ 27 w 27"/>
                <a:gd name="T2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4">
                  <a:moveTo>
                    <a:pt x="27" y="13"/>
                  </a:moveTo>
                  <a:cubicBezTo>
                    <a:pt x="27" y="13"/>
                    <a:pt x="25" y="14"/>
                    <a:pt x="22" y="13"/>
                  </a:cubicBezTo>
                  <a:cubicBezTo>
                    <a:pt x="21" y="13"/>
                    <a:pt x="19" y="13"/>
                    <a:pt x="17" y="12"/>
                  </a:cubicBezTo>
                  <a:cubicBezTo>
                    <a:pt x="15" y="12"/>
                    <a:pt x="14" y="11"/>
                    <a:pt x="12" y="10"/>
                  </a:cubicBezTo>
                  <a:cubicBezTo>
                    <a:pt x="8" y="9"/>
                    <a:pt x="5" y="7"/>
                    <a:pt x="3" y="5"/>
                  </a:cubicBezTo>
                  <a:cubicBezTo>
                    <a:pt x="2" y="4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1"/>
                    <a:pt x="3" y="2"/>
                    <a:pt x="5" y="2"/>
                  </a:cubicBezTo>
                  <a:cubicBezTo>
                    <a:pt x="6" y="2"/>
                    <a:pt x="7" y="3"/>
                    <a:pt x="9" y="4"/>
                  </a:cubicBezTo>
                  <a:cubicBezTo>
                    <a:pt x="11" y="4"/>
                    <a:pt x="12" y="5"/>
                    <a:pt x="14" y="5"/>
                  </a:cubicBezTo>
                  <a:cubicBezTo>
                    <a:pt x="17" y="7"/>
                    <a:pt x="21" y="9"/>
                    <a:pt x="23" y="10"/>
                  </a:cubicBezTo>
                  <a:cubicBezTo>
                    <a:pt x="25" y="12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Freeform 343"/>
            <p:cNvSpPr/>
            <p:nvPr/>
          </p:nvSpPr>
          <p:spPr bwMode="auto">
            <a:xfrm>
              <a:off x="2484438" y="2008189"/>
              <a:ext cx="46038" cy="34925"/>
            </a:xfrm>
            <a:custGeom>
              <a:avLst/>
              <a:gdLst>
                <a:gd name="T0" fmla="*/ 20 w 20"/>
                <a:gd name="T1" fmla="*/ 15 h 15"/>
                <a:gd name="T2" fmla="*/ 16 w 20"/>
                <a:gd name="T3" fmla="*/ 13 h 15"/>
                <a:gd name="T4" fmla="*/ 13 w 20"/>
                <a:gd name="T5" fmla="*/ 11 h 15"/>
                <a:gd name="T6" fmla="*/ 9 w 20"/>
                <a:gd name="T7" fmla="*/ 9 h 15"/>
                <a:gd name="T8" fmla="*/ 6 w 20"/>
                <a:gd name="T9" fmla="*/ 6 h 15"/>
                <a:gd name="T10" fmla="*/ 3 w 20"/>
                <a:gd name="T11" fmla="*/ 3 h 15"/>
                <a:gd name="T12" fmla="*/ 0 w 20"/>
                <a:gd name="T13" fmla="*/ 0 h 15"/>
                <a:gd name="T14" fmla="*/ 4 w 20"/>
                <a:gd name="T15" fmla="*/ 0 h 15"/>
                <a:gd name="T16" fmla="*/ 8 w 20"/>
                <a:gd name="T17" fmla="*/ 2 h 15"/>
                <a:gd name="T18" fmla="*/ 12 w 20"/>
                <a:gd name="T19" fmla="*/ 4 h 15"/>
                <a:gd name="T20" fmla="*/ 18 w 20"/>
                <a:gd name="T21" fmla="*/ 11 h 15"/>
                <a:gd name="T22" fmla="*/ 20 w 2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20" y="15"/>
                  </a:moveTo>
                  <a:cubicBezTo>
                    <a:pt x="20" y="15"/>
                    <a:pt x="18" y="15"/>
                    <a:pt x="16" y="13"/>
                  </a:cubicBezTo>
                  <a:cubicBezTo>
                    <a:pt x="15" y="13"/>
                    <a:pt x="14" y="12"/>
                    <a:pt x="13" y="11"/>
                  </a:cubicBezTo>
                  <a:cubicBezTo>
                    <a:pt x="11" y="10"/>
                    <a:pt x="10" y="10"/>
                    <a:pt x="9" y="9"/>
                  </a:cubicBezTo>
                  <a:cubicBezTo>
                    <a:pt x="8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0"/>
                    <a:pt x="4" y="0"/>
                  </a:cubicBezTo>
                  <a:cubicBezTo>
                    <a:pt x="5" y="1"/>
                    <a:pt x="7" y="1"/>
                    <a:pt x="8" y="2"/>
                  </a:cubicBezTo>
                  <a:cubicBezTo>
                    <a:pt x="10" y="3"/>
                    <a:pt x="11" y="3"/>
                    <a:pt x="12" y="4"/>
                  </a:cubicBezTo>
                  <a:cubicBezTo>
                    <a:pt x="15" y="7"/>
                    <a:pt x="17" y="9"/>
                    <a:pt x="18" y="11"/>
                  </a:cubicBezTo>
                  <a:cubicBezTo>
                    <a:pt x="19" y="13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Oval 344"/>
            <p:cNvSpPr>
              <a:spLocks noChangeArrowheads="1"/>
            </p:cNvSpPr>
            <p:nvPr/>
          </p:nvSpPr>
          <p:spPr bwMode="auto">
            <a:xfrm>
              <a:off x="2333626" y="1566864"/>
              <a:ext cx="38100" cy="39688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345"/>
            <p:cNvSpPr/>
            <p:nvPr/>
          </p:nvSpPr>
          <p:spPr bwMode="auto">
            <a:xfrm>
              <a:off x="2266951" y="1454151"/>
              <a:ext cx="161925" cy="119063"/>
            </a:xfrm>
            <a:custGeom>
              <a:avLst/>
              <a:gdLst>
                <a:gd name="T0" fmla="*/ 31 w 71"/>
                <a:gd name="T1" fmla="*/ 52 h 52"/>
                <a:gd name="T2" fmla="*/ 22 w 71"/>
                <a:gd name="T3" fmla="*/ 8 h 52"/>
                <a:gd name="T4" fmla="*/ 46 w 71"/>
                <a:gd name="T5" fmla="*/ 52 h 52"/>
                <a:gd name="T6" fmla="*/ 31 w 7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1" y="52"/>
                  </a:moveTo>
                  <a:cubicBezTo>
                    <a:pt x="31" y="52"/>
                    <a:pt x="0" y="14"/>
                    <a:pt x="22" y="8"/>
                  </a:cubicBezTo>
                  <a:cubicBezTo>
                    <a:pt x="52" y="0"/>
                    <a:pt x="71" y="12"/>
                    <a:pt x="46" y="52"/>
                  </a:cubicBezTo>
                  <a:lnTo>
                    <a:pt x="31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Freeform 346"/>
            <p:cNvSpPr/>
            <p:nvPr/>
          </p:nvSpPr>
          <p:spPr bwMode="auto">
            <a:xfrm>
              <a:off x="2325688" y="1504951"/>
              <a:ext cx="20638" cy="57150"/>
            </a:xfrm>
            <a:custGeom>
              <a:avLst/>
              <a:gdLst>
                <a:gd name="T0" fmla="*/ 8 w 9"/>
                <a:gd name="T1" fmla="*/ 25 h 25"/>
                <a:gd name="T2" fmla="*/ 5 w 9"/>
                <a:gd name="T3" fmla="*/ 22 h 25"/>
                <a:gd name="T4" fmla="*/ 1 w 9"/>
                <a:gd name="T5" fmla="*/ 14 h 25"/>
                <a:gd name="T6" fmla="*/ 0 w 9"/>
                <a:gd name="T7" fmla="*/ 9 h 25"/>
                <a:gd name="T8" fmla="*/ 0 w 9"/>
                <a:gd name="T9" fmla="*/ 4 h 25"/>
                <a:gd name="T10" fmla="*/ 1 w 9"/>
                <a:gd name="T11" fmla="*/ 1 h 25"/>
                <a:gd name="T12" fmla="*/ 2 w 9"/>
                <a:gd name="T13" fmla="*/ 0 h 25"/>
                <a:gd name="T14" fmla="*/ 2 w 9"/>
                <a:gd name="T15" fmla="*/ 1 h 25"/>
                <a:gd name="T16" fmla="*/ 3 w 9"/>
                <a:gd name="T17" fmla="*/ 4 h 25"/>
                <a:gd name="T18" fmla="*/ 5 w 9"/>
                <a:gd name="T19" fmla="*/ 8 h 25"/>
                <a:gd name="T20" fmla="*/ 6 w 9"/>
                <a:gd name="T21" fmla="*/ 12 h 25"/>
                <a:gd name="T22" fmla="*/ 8 w 9"/>
                <a:gd name="T23" fmla="*/ 17 h 25"/>
                <a:gd name="T24" fmla="*/ 8 w 9"/>
                <a:gd name="T25" fmla="*/ 21 h 25"/>
                <a:gd name="T26" fmla="*/ 8 w 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8" y="25"/>
                  </a:moveTo>
                  <a:cubicBezTo>
                    <a:pt x="8" y="25"/>
                    <a:pt x="7" y="24"/>
                    <a:pt x="5" y="22"/>
                  </a:cubicBezTo>
                  <a:cubicBezTo>
                    <a:pt x="4" y="20"/>
                    <a:pt x="2" y="17"/>
                    <a:pt x="1" y="14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4" y="5"/>
                    <a:pt x="4" y="6"/>
                    <a:pt x="5" y="8"/>
                  </a:cubicBezTo>
                  <a:cubicBezTo>
                    <a:pt x="5" y="9"/>
                    <a:pt x="6" y="10"/>
                    <a:pt x="6" y="12"/>
                  </a:cubicBezTo>
                  <a:cubicBezTo>
                    <a:pt x="7" y="14"/>
                    <a:pt x="7" y="15"/>
                    <a:pt x="8" y="17"/>
                  </a:cubicBezTo>
                  <a:cubicBezTo>
                    <a:pt x="8" y="18"/>
                    <a:pt x="8" y="20"/>
                    <a:pt x="8" y="21"/>
                  </a:cubicBezTo>
                  <a:cubicBezTo>
                    <a:pt x="9" y="23"/>
                    <a:pt x="8" y="25"/>
                    <a:pt x="8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347"/>
            <p:cNvSpPr/>
            <p:nvPr/>
          </p:nvSpPr>
          <p:spPr bwMode="auto">
            <a:xfrm>
              <a:off x="2341563" y="1493839"/>
              <a:ext cx="14288" cy="66675"/>
            </a:xfrm>
            <a:custGeom>
              <a:avLst/>
              <a:gdLst>
                <a:gd name="T0" fmla="*/ 5 w 6"/>
                <a:gd name="T1" fmla="*/ 29 h 29"/>
                <a:gd name="T2" fmla="*/ 3 w 6"/>
                <a:gd name="T3" fmla="*/ 25 h 29"/>
                <a:gd name="T4" fmla="*/ 2 w 6"/>
                <a:gd name="T5" fmla="*/ 20 h 29"/>
                <a:gd name="T6" fmla="*/ 1 w 6"/>
                <a:gd name="T7" fmla="*/ 15 h 29"/>
                <a:gd name="T8" fmla="*/ 2 w 6"/>
                <a:gd name="T9" fmla="*/ 4 h 29"/>
                <a:gd name="T10" fmla="*/ 3 w 6"/>
                <a:gd name="T11" fmla="*/ 1 h 29"/>
                <a:gd name="T12" fmla="*/ 4 w 6"/>
                <a:gd name="T13" fmla="*/ 0 h 29"/>
                <a:gd name="T14" fmla="*/ 4 w 6"/>
                <a:gd name="T15" fmla="*/ 1 h 29"/>
                <a:gd name="T16" fmla="*/ 5 w 6"/>
                <a:gd name="T17" fmla="*/ 4 h 29"/>
                <a:gd name="T18" fmla="*/ 5 w 6"/>
                <a:gd name="T19" fmla="*/ 9 h 29"/>
                <a:gd name="T20" fmla="*/ 6 w 6"/>
                <a:gd name="T21" fmla="*/ 14 h 29"/>
                <a:gd name="T22" fmla="*/ 6 w 6"/>
                <a:gd name="T23" fmla="*/ 25 h 29"/>
                <a:gd name="T24" fmla="*/ 5 w 6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9">
                  <a:moveTo>
                    <a:pt x="5" y="29"/>
                  </a:moveTo>
                  <a:cubicBezTo>
                    <a:pt x="5" y="29"/>
                    <a:pt x="4" y="28"/>
                    <a:pt x="3" y="25"/>
                  </a:cubicBezTo>
                  <a:cubicBezTo>
                    <a:pt x="2" y="24"/>
                    <a:pt x="2" y="22"/>
                    <a:pt x="2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0" y="11"/>
                    <a:pt x="1" y="7"/>
                    <a:pt x="2" y="4"/>
                  </a:cubicBezTo>
                  <a:cubicBezTo>
                    <a:pt x="2" y="3"/>
                    <a:pt x="2" y="2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6" y="11"/>
                    <a:pt x="6" y="12"/>
                    <a:pt x="6" y="14"/>
                  </a:cubicBezTo>
                  <a:cubicBezTo>
                    <a:pt x="6" y="18"/>
                    <a:pt x="6" y="22"/>
                    <a:pt x="6" y="25"/>
                  </a:cubicBezTo>
                  <a:cubicBezTo>
                    <a:pt x="6" y="27"/>
                    <a:pt x="5" y="29"/>
                    <a:pt x="5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348"/>
            <p:cNvSpPr/>
            <p:nvPr/>
          </p:nvSpPr>
          <p:spPr bwMode="auto">
            <a:xfrm>
              <a:off x="2362201" y="1504951"/>
              <a:ext cx="14288" cy="55563"/>
            </a:xfrm>
            <a:custGeom>
              <a:avLst/>
              <a:gdLst>
                <a:gd name="T0" fmla="*/ 0 w 6"/>
                <a:gd name="T1" fmla="*/ 24 h 24"/>
                <a:gd name="T2" fmla="*/ 0 w 6"/>
                <a:gd name="T3" fmla="*/ 20 h 24"/>
                <a:gd name="T4" fmla="*/ 0 w 6"/>
                <a:gd name="T5" fmla="*/ 16 h 24"/>
                <a:gd name="T6" fmla="*/ 1 w 6"/>
                <a:gd name="T7" fmla="*/ 12 h 24"/>
                <a:gd name="T8" fmla="*/ 2 w 6"/>
                <a:gd name="T9" fmla="*/ 8 h 24"/>
                <a:gd name="T10" fmla="*/ 3 w 6"/>
                <a:gd name="T11" fmla="*/ 4 h 24"/>
                <a:gd name="T12" fmla="*/ 4 w 6"/>
                <a:gd name="T13" fmla="*/ 0 h 24"/>
                <a:gd name="T14" fmla="*/ 6 w 6"/>
                <a:gd name="T15" fmla="*/ 4 h 24"/>
                <a:gd name="T16" fmla="*/ 6 w 6"/>
                <a:gd name="T17" fmla="*/ 8 h 24"/>
                <a:gd name="T18" fmla="*/ 6 w 6"/>
                <a:gd name="T19" fmla="*/ 13 h 24"/>
                <a:gd name="T20" fmla="*/ 3 w 6"/>
                <a:gd name="T21" fmla="*/ 21 h 24"/>
                <a:gd name="T22" fmla="*/ 0 w 6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cubicBezTo>
                    <a:pt x="0" y="24"/>
                    <a:pt x="0" y="23"/>
                    <a:pt x="0" y="20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15"/>
                    <a:pt x="0" y="13"/>
                    <a:pt x="1" y="12"/>
                  </a:cubicBezTo>
                  <a:cubicBezTo>
                    <a:pt x="1" y="10"/>
                    <a:pt x="1" y="9"/>
                    <a:pt x="2" y="8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5" y="1"/>
                    <a:pt x="6" y="4"/>
                  </a:cubicBezTo>
                  <a:cubicBezTo>
                    <a:pt x="6" y="5"/>
                    <a:pt x="6" y="6"/>
                    <a:pt x="6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5" y="16"/>
                    <a:pt x="4" y="19"/>
                    <a:pt x="3" y="21"/>
                  </a:cubicBezTo>
                  <a:cubicBezTo>
                    <a:pt x="1" y="23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Freeform 349"/>
            <p:cNvSpPr/>
            <p:nvPr/>
          </p:nvSpPr>
          <p:spPr bwMode="auto">
            <a:xfrm>
              <a:off x="2355851" y="1462089"/>
              <a:ext cx="128588" cy="134938"/>
            </a:xfrm>
            <a:custGeom>
              <a:avLst/>
              <a:gdLst>
                <a:gd name="T0" fmla="*/ 0 w 56"/>
                <a:gd name="T1" fmla="*/ 45 h 59"/>
                <a:gd name="T2" fmla="*/ 33 w 56"/>
                <a:gd name="T3" fmla="*/ 16 h 59"/>
                <a:gd name="T4" fmla="*/ 8 w 56"/>
                <a:gd name="T5" fmla="*/ 58 h 59"/>
                <a:gd name="T6" fmla="*/ 0 w 56"/>
                <a:gd name="T7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9">
                  <a:moveTo>
                    <a:pt x="0" y="45"/>
                  </a:moveTo>
                  <a:cubicBezTo>
                    <a:pt x="0" y="45"/>
                    <a:pt x="17" y="0"/>
                    <a:pt x="33" y="16"/>
                  </a:cubicBezTo>
                  <a:cubicBezTo>
                    <a:pt x="56" y="37"/>
                    <a:pt x="54" y="59"/>
                    <a:pt x="8" y="58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350"/>
            <p:cNvSpPr/>
            <p:nvPr/>
          </p:nvSpPr>
          <p:spPr bwMode="auto">
            <a:xfrm>
              <a:off x="2370138" y="1524001"/>
              <a:ext cx="41275" cy="42863"/>
            </a:xfrm>
            <a:custGeom>
              <a:avLst/>
              <a:gdLst>
                <a:gd name="T0" fmla="*/ 0 w 18"/>
                <a:gd name="T1" fmla="*/ 19 h 19"/>
                <a:gd name="T2" fmla="*/ 1 w 18"/>
                <a:gd name="T3" fmla="*/ 14 h 19"/>
                <a:gd name="T4" fmla="*/ 6 w 18"/>
                <a:gd name="T5" fmla="*/ 7 h 19"/>
                <a:gd name="T6" fmla="*/ 10 w 18"/>
                <a:gd name="T7" fmla="*/ 3 h 19"/>
                <a:gd name="T8" fmla="*/ 14 w 18"/>
                <a:gd name="T9" fmla="*/ 1 h 19"/>
                <a:gd name="T10" fmla="*/ 17 w 18"/>
                <a:gd name="T11" fmla="*/ 0 h 19"/>
                <a:gd name="T12" fmla="*/ 18 w 18"/>
                <a:gd name="T13" fmla="*/ 0 h 19"/>
                <a:gd name="T14" fmla="*/ 17 w 18"/>
                <a:gd name="T15" fmla="*/ 1 h 19"/>
                <a:gd name="T16" fmla="*/ 15 w 18"/>
                <a:gd name="T17" fmla="*/ 4 h 19"/>
                <a:gd name="T18" fmla="*/ 13 w 18"/>
                <a:gd name="T19" fmla="*/ 7 h 19"/>
                <a:gd name="T20" fmla="*/ 10 w 18"/>
                <a:gd name="T21" fmla="*/ 10 h 19"/>
                <a:gd name="T22" fmla="*/ 6 w 18"/>
                <a:gd name="T23" fmla="*/ 14 h 19"/>
                <a:gd name="T24" fmla="*/ 3 w 18"/>
                <a:gd name="T25" fmla="*/ 16 h 19"/>
                <a:gd name="T26" fmla="*/ 0 w 18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0" y="19"/>
                  </a:moveTo>
                  <a:cubicBezTo>
                    <a:pt x="0" y="19"/>
                    <a:pt x="0" y="17"/>
                    <a:pt x="1" y="14"/>
                  </a:cubicBezTo>
                  <a:cubicBezTo>
                    <a:pt x="2" y="12"/>
                    <a:pt x="4" y="9"/>
                    <a:pt x="6" y="7"/>
                  </a:cubicBezTo>
                  <a:cubicBezTo>
                    <a:pt x="7" y="5"/>
                    <a:pt x="8" y="4"/>
                    <a:pt x="10" y="3"/>
                  </a:cubicBezTo>
                  <a:cubicBezTo>
                    <a:pt x="11" y="2"/>
                    <a:pt x="12" y="2"/>
                    <a:pt x="14" y="1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1"/>
                    <a:pt x="17" y="1"/>
                  </a:cubicBezTo>
                  <a:cubicBezTo>
                    <a:pt x="17" y="2"/>
                    <a:pt x="16" y="2"/>
                    <a:pt x="15" y="4"/>
                  </a:cubicBezTo>
                  <a:cubicBezTo>
                    <a:pt x="15" y="5"/>
                    <a:pt x="14" y="6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6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8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351"/>
            <p:cNvSpPr/>
            <p:nvPr/>
          </p:nvSpPr>
          <p:spPr bwMode="auto">
            <a:xfrm>
              <a:off x="2374901" y="1535114"/>
              <a:ext cx="57150" cy="38100"/>
            </a:xfrm>
            <a:custGeom>
              <a:avLst/>
              <a:gdLst>
                <a:gd name="T0" fmla="*/ 0 w 25"/>
                <a:gd name="T1" fmla="*/ 17 h 17"/>
                <a:gd name="T2" fmla="*/ 3 w 25"/>
                <a:gd name="T3" fmla="*/ 13 h 17"/>
                <a:gd name="T4" fmla="*/ 6 w 25"/>
                <a:gd name="T5" fmla="*/ 9 h 17"/>
                <a:gd name="T6" fmla="*/ 10 w 25"/>
                <a:gd name="T7" fmla="*/ 5 h 17"/>
                <a:gd name="T8" fmla="*/ 20 w 25"/>
                <a:gd name="T9" fmla="*/ 1 h 17"/>
                <a:gd name="T10" fmla="*/ 24 w 25"/>
                <a:gd name="T11" fmla="*/ 0 h 17"/>
                <a:gd name="T12" fmla="*/ 25 w 25"/>
                <a:gd name="T13" fmla="*/ 0 h 17"/>
                <a:gd name="T14" fmla="*/ 24 w 25"/>
                <a:gd name="T15" fmla="*/ 1 h 17"/>
                <a:gd name="T16" fmla="*/ 21 w 25"/>
                <a:gd name="T17" fmla="*/ 3 h 17"/>
                <a:gd name="T18" fmla="*/ 18 w 25"/>
                <a:gd name="T19" fmla="*/ 7 h 17"/>
                <a:gd name="T20" fmla="*/ 14 w 25"/>
                <a:gd name="T21" fmla="*/ 10 h 17"/>
                <a:gd name="T22" fmla="*/ 5 w 25"/>
                <a:gd name="T23" fmla="*/ 15 h 17"/>
                <a:gd name="T24" fmla="*/ 0 w 25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0" y="17"/>
                  </a:moveTo>
                  <a:cubicBezTo>
                    <a:pt x="0" y="17"/>
                    <a:pt x="1" y="15"/>
                    <a:pt x="3" y="13"/>
                  </a:cubicBezTo>
                  <a:cubicBezTo>
                    <a:pt x="4" y="11"/>
                    <a:pt x="5" y="10"/>
                    <a:pt x="6" y="9"/>
                  </a:cubicBezTo>
                  <a:cubicBezTo>
                    <a:pt x="7" y="8"/>
                    <a:pt x="9" y="6"/>
                    <a:pt x="10" y="5"/>
                  </a:cubicBezTo>
                  <a:cubicBezTo>
                    <a:pt x="14" y="3"/>
                    <a:pt x="17" y="2"/>
                    <a:pt x="20" y="1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1"/>
                    <a:pt x="24" y="1"/>
                  </a:cubicBezTo>
                  <a:cubicBezTo>
                    <a:pt x="23" y="2"/>
                    <a:pt x="23" y="3"/>
                    <a:pt x="21" y="3"/>
                  </a:cubicBezTo>
                  <a:cubicBezTo>
                    <a:pt x="20" y="4"/>
                    <a:pt x="19" y="5"/>
                    <a:pt x="18" y="7"/>
                  </a:cubicBezTo>
                  <a:cubicBezTo>
                    <a:pt x="17" y="8"/>
                    <a:pt x="15" y="9"/>
                    <a:pt x="14" y="10"/>
                  </a:cubicBezTo>
                  <a:cubicBezTo>
                    <a:pt x="11" y="12"/>
                    <a:pt x="7" y="14"/>
                    <a:pt x="5" y="15"/>
                  </a:cubicBezTo>
                  <a:cubicBezTo>
                    <a:pt x="2" y="16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352"/>
            <p:cNvSpPr/>
            <p:nvPr/>
          </p:nvSpPr>
          <p:spPr bwMode="auto">
            <a:xfrm>
              <a:off x="2378076" y="1560514"/>
              <a:ext cx="53975" cy="22225"/>
            </a:xfrm>
            <a:custGeom>
              <a:avLst/>
              <a:gdLst>
                <a:gd name="T0" fmla="*/ 0 w 23"/>
                <a:gd name="T1" fmla="*/ 9 h 10"/>
                <a:gd name="T2" fmla="*/ 3 w 23"/>
                <a:gd name="T3" fmla="*/ 7 h 10"/>
                <a:gd name="T4" fmla="*/ 7 w 23"/>
                <a:gd name="T5" fmla="*/ 5 h 10"/>
                <a:gd name="T6" fmla="*/ 11 w 23"/>
                <a:gd name="T7" fmla="*/ 3 h 10"/>
                <a:gd name="T8" fmla="*/ 15 w 23"/>
                <a:gd name="T9" fmla="*/ 2 h 10"/>
                <a:gd name="T10" fmla="*/ 19 w 23"/>
                <a:gd name="T11" fmla="*/ 1 h 10"/>
                <a:gd name="T12" fmla="*/ 23 w 23"/>
                <a:gd name="T13" fmla="*/ 0 h 10"/>
                <a:gd name="T14" fmla="*/ 21 w 23"/>
                <a:gd name="T15" fmla="*/ 3 h 10"/>
                <a:gd name="T16" fmla="*/ 17 w 23"/>
                <a:gd name="T17" fmla="*/ 6 h 10"/>
                <a:gd name="T18" fmla="*/ 13 w 23"/>
                <a:gd name="T19" fmla="*/ 8 h 10"/>
                <a:gd name="T20" fmla="*/ 4 w 23"/>
                <a:gd name="T21" fmla="*/ 10 h 10"/>
                <a:gd name="T22" fmla="*/ 0 w 23"/>
                <a:gd name="T2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0" y="9"/>
                  </a:moveTo>
                  <a:cubicBezTo>
                    <a:pt x="0" y="9"/>
                    <a:pt x="1" y="8"/>
                    <a:pt x="3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8" y="4"/>
                    <a:pt x="10" y="4"/>
                    <a:pt x="11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2" y="1"/>
                    <a:pt x="21" y="3"/>
                  </a:cubicBezTo>
                  <a:cubicBezTo>
                    <a:pt x="20" y="4"/>
                    <a:pt x="19" y="5"/>
                    <a:pt x="17" y="6"/>
                  </a:cubicBezTo>
                  <a:cubicBezTo>
                    <a:pt x="16" y="7"/>
                    <a:pt x="15" y="8"/>
                    <a:pt x="13" y="8"/>
                  </a:cubicBezTo>
                  <a:cubicBezTo>
                    <a:pt x="10" y="9"/>
                    <a:pt x="7" y="10"/>
                    <a:pt x="4" y="10"/>
                  </a:cubicBezTo>
                  <a:cubicBezTo>
                    <a:pt x="2" y="10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353"/>
            <p:cNvSpPr/>
            <p:nvPr/>
          </p:nvSpPr>
          <p:spPr bwMode="auto">
            <a:xfrm>
              <a:off x="2355851" y="1557339"/>
              <a:ext cx="127000" cy="142875"/>
            </a:xfrm>
            <a:custGeom>
              <a:avLst/>
              <a:gdLst>
                <a:gd name="T0" fmla="*/ 7 w 55"/>
                <a:gd name="T1" fmla="*/ 8 h 62"/>
                <a:gd name="T2" fmla="*/ 49 w 55"/>
                <a:gd name="T3" fmla="*/ 22 h 62"/>
                <a:gd name="T4" fmla="*/ 0 w 55"/>
                <a:gd name="T5" fmla="*/ 21 h 62"/>
                <a:gd name="T6" fmla="*/ 7 w 55"/>
                <a:gd name="T7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2">
                  <a:moveTo>
                    <a:pt x="7" y="8"/>
                  </a:moveTo>
                  <a:cubicBezTo>
                    <a:pt x="7" y="8"/>
                    <a:pt x="55" y="0"/>
                    <a:pt x="49" y="22"/>
                  </a:cubicBezTo>
                  <a:cubicBezTo>
                    <a:pt x="42" y="52"/>
                    <a:pt x="23" y="62"/>
                    <a:pt x="0" y="21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354"/>
            <p:cNvSpPr/>
            <p:nvPr/>
          </p:nvSpPr>
          <p:spPr bwMode="auto">
            <a:xfrm>
              <a:off x="2376488" y="1585914"/>
              <a:ext cx="60325" cy="17463"/>
            </a:xfrm>
            <a:custGeom>
              <a:avLst/>
              <a:gdLst>
                <a:gd name="T0" fmla="*/ 0 w 26"/>
                <a:gd name="T1" fmla="*/ 1 h 8"/>
                <a:gd name="T2" fmla="*/ 5 w 26"/>
                <a:gd name="T3" fmla="*/ 0 h 8"/>
                <a:gd name="T4" fmla="*/ 14 w 26"/>
                <a:gd name="T5" fmla="*/ 1 h 8"/>
                <a:gd name="T6" fmla="*/ 19 w 26"/>
                <a:gd name="T7" fmla="*/ 2 h 8"/>
                <a:gd name="T8" fmla="*/ 23 w 26"/>
                <a:gd name="T9" fmla="*/ 4 h 8"/>
                <a:gd name="T10" fmla="*/ 25 w 26"/>
                <a:gd name="T11" fmla="*/ 7 h 8"/>
                <a:gd name="T12" fmla="*/ 26 w 26"/>
                <a:gd name="T13" fmla="*/ 8 h 8"/>
                <a:gd name="T14" fmla="*/ 24 w 26"/>
                <a:gd name="T15" fmla="*/ 8 h 8"/>
                <a:gd name="T16" fmla="*/ 21 w 26"/>
                <a:gd name="T17" fmla="*/ 7 h 8"/>
                <a:gd name="T18" fmla="*/ 17 w 26"/>
                <a:gd name="T19" fmla="*/ 7 h 8"/>
                <a:gd name="T20" fmla="*/ 13 w 26"/>
                <a:gd name="T21" fmla="*/ 6 h 8"/>
                <a:gd name="T22" fmla="*/ 8 w 26"/>
                <a:gd name="T23" fmla="*/ 5 h 8"/>
                <a:gd name="T24" fmla="*/ 4 w 26"/>
                <a:gd name="T25" fmla="*/ 3 h 8"/>
                <a:gd name="T26" fmla="*/ 0 w 26"/>
                <a:gd name="T2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0" y="1"/>
                  </a:moveTo>
                  <a:cubicBezTo>
                    <a:pt x="0" y="1"/>
                    <a:pt x="2" y="1"/>
                    <a:pt x="5" y="0"/>
                  </a:cubicBezTo>
                  <a:cubicBezTo>
                    <a:pt x="7" y="0"/>
                    <a:pt x="11" y="0"/>
                    <a:pt x="14" y="1"/>
                  </a:cubicBezTo>
                  <a:cubicBezTo>
                    <a:pt x="16" y="1"/>
                    <a:pt x="17" y="2"/>
                    <a:pt x="19" y="2"/>
                  </a:cubicBezTo>
                  <a:cubicBezTo>
                    <a:pt x="20" y="3"/>
                    <a:pt x="22" y="4"/>
                    <a:pt x="23" y="4"/>
                  </a:cubicBezTo>
                  <a:cubicBezTo>
                    <a:pt x="24" y="5"/>
                    <a:pt x="24" y="6"/>
                    <a:pt x="25" y="7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4" y="8"/>
                    <a:pt x="23" y="7"/>
                    <a:pt x="21" y="7"/>
                  </a:cubicBezTo>
                  <a:cubicBezTo>
                    <a:pt x="20" y="7"/>
                    <a:pt x="19" y="7"/>
                    <a:pt x="17" y="7"/>
                  </a:cubicBezTo>
                  <a:cubicBezTo>
                    <a:pt x="16" y="7"/>
                    <a:pt x="14" y="6"/>
                    <a:pt x="13" y="6"/>
                  </a:cubicBezTo>
                  <a:cubicBezTo>
                    <a:pt x="11" y="6"/>
                    <a:pt x="10" y="5"/>
                    <a:pt x="8" y="5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355"/>
            <p:cNvSpPr/>
            <p:nvPr/>
          </p:nvSpPr>
          <p:spPr bwMode="auto">
            <a:xfrm>
              <a:off x="2374901" y="1597026"/>
              <a:ext cx="61913" cy="30163"/>
            </a:xfrm>
            <a:custGeom>
              <a:avLst/>
              <a:gdLst>
                <a:gd name="T0" fmla="*/ 0 w 27"/>
                <a:gd name="T1" fmla="*/ 0 h 13"/>
                <a:gd name="T2" fmla="*/ 5 w 27"/>
                <a:gd name="T3" fmla="*/ 0 h 13"/>
                <a:gd name="T4" fmla="*/ 10 w 27"/>
                <a:gd name="T5" fmla="*/ 1 h 13"/>
                <a:gd name="T6" fmla="*/ 15 w 27"/>
                <a:gd name="T7" fmla="*/ 3 h 13"/>
                <a:gd name="T8" fmla="*/ 24 w 27"/>
                <a:gd name="T9" fmla="*/ 9 h 13"/>
                <a:gd name="T10" fmla="*/ 26 w 27"/>
                <a:gd name="T11" fmla="*/ 12 h 13"/>
                <a:gd name="T12" fmla="*/ 27 w 27"/>
                <a:gd name="T13" fmla="*/ 13 h 13"/>
                <a:gd name="T14" fmla="*/ 25 w 27"/>
                <a:gd name="T15" fmla="*/ 13 h 13"/>
                <a:gd name="T16" fmla="*/ 22 w 27"/>
                <a:gd name="T17" fmla="*/ 12 h 13"/>
                <a:gd name="T18" fmla="*/ 18 w 27"/>
                <a:gd name="T19" fmla="*/ 10 h 13"/>
                <a:gd name="T20" fmla="*/ 13 w 27"/>
                <a:gd name="T21" fmla="*/ 8 h 13"/>
                <a:gd name="T22" fmla="*/ 4 w 27"/>
                <a:gd name="T23" fmla="*/ 3 h 13"/>
                <a:gd name="T24" fmla="*/ 0 w 2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2"/>
                    <a:pt x="13" y="2"/>
                    <a:pt x="15" y="3"/>
                  </a:cubicBezTo>
                  <a:cubicBezTo>
                    <a:pt x="18" y="5"/>
                    <a:pt x="22" y="7"/>
                    <a:pt x="24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5" y="13"/>
                    <a:pt x="24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4" y="9"/>
                    <a:pt x="13" y="8"/>
                  </a:cubicBezTo>
                  <a:cubicBezTo>
                    <a:pt x="9" y="7"/>
                    <a:pt x="6" y="5"/>
                    <a:pt x="4" y="3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356"/>
            <p:cNvSpPr/>
            <p:nvPr/>
          </p:nvSpPr>
          <p:spPr bwMode="auto">
            <a:xfrm>
              <a:off x="2370138" y="1603376"/>
              <a:ext cx="46038" cy="36513"/>
            </a:xfrm>
            <a:custGeom>
              <a:avLst/>
              <a:gdLst>
                <a:gd name="T0" fmla="*/ 0 w 20"/>
                <a:gd name="T1" fmla="*/ 0 h 16"/>
                <a:gd name="T2" fmla="*/ 4 w 20"/>
                <a:gd name="T3" fmla="*/ 2 h 16"/>
                <a:gd name="T4" fmla="*/ 7 w 20"/>
                <a:gd name="T5" fmla="*/ 4 h 16"/>
                <a:gd name="T6" fmla="*/ 11 w 20"/>
                <a:gd name="T7" fmla="*/ 7 h 16"/>
                <a:gd name="T8" fmla="*/ 14 w 20"/>
                <a:gd name="T9" fmla="*/ 10 h 16"/>
                <a:gd name="T10" fmla="*/ 17 w 20"/>
                <a:gd name="T11" fmla="*/ 13 h 16"/>
                <a:gd name="T12" fmla="*/ 20 w 20"/>
                <a:gd name="T13" fmla="*/ 16 h 16"/>
                <a:gd name="T14" fmla="*/ 15 w 20"/>
                <a:gd name="T15" fmla="*/ 15 h 16"/>
                <a:gd name="T16" fmla="*/ 11 w 20"/>
                <a:gd name="T17" fmla="*/ 14 h 16"/>
                <a:gd name="T18" fmla="*/ 7 w 20"/>
                <a:gd name="T19" fmla="*/ 11 h 16"/>
                <a:gd name="T20" fmla="*/ 2 w 20"/>
                <a:gd name="T21" fmla="*/ 4 h 16"/>
                <a:gd name="T22" fmla="*/ 0 w 20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5" y="11"/>
                    <a:pt x="16" y="12"/>
                    <a:pt x="17" y="13"/>
                  </a:cubicBezTo>
                  <a:cubicBezTo>
                    <a:pt x="19" y="14"/>
                    <a:pt x="20" y="16"/>
                    <a:pt x="20" y="16"/>
                  </a:cubicBezTo>
                  <a:cubicBezTo>
                    <a:pt x="20" y="16"/>
                    <a:pt x="18" y="16"/>
                    <a:pt x="15" y="15"/>
                  </a:cubicBezTo>
                  <a:cubicBezTo>
                    <a:pt x="14" y="15"/>
                    <a:pt x="13" y="14"/>
                    <a:pt x="11" y="14"/>
                  </a:cubicBezTo>
                  <a:cubicBezTo>
                    <a:pt x="10" y="13"/>
                    <a:pt x="9" y="12"/>
                    <a:pt x="7" y="11"/>
                  </a:cubicBezTo>
                  <a:cubicBezTo>
                    <a:pt x="5" y="9"/>
                    <a:pt x="3" y="6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357"/>
            <p:cNvSpPr/>
            <p:nvPr/>
          </p:nvSpPr>
          <p:spPr bwMode="auto">
            <a:xfrm>
              <a:off x="2279651" y="1597026"/>
              <a:ext cx="163513" cy="119063"/>
            </a:xfrm>
            <a:custGeom>
              <a:avLst/>
              <a:gdLst>
                <a:gd name="T0" fmla="*/ 39 w 71"/>
                <a:gd name="T1" fmla="*/ 0 h 52"/>
                <a:gd name="T2" fmla="*/ 49 w 71"/>
                <a:gd name="T3" fmla="*/ 43 h 52"/>
                <a:gd name="T4" fmla="*/ 24 w 71"/>
                <a:gd name="T5" fmla="*/ 0 h 52"/>
                <a:gd name="T6" fmla="*/ 39 w 7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9" y="0"/>
                  </a:moveTo>
                  <a:cubicBezTo>
                    <a:pt x="39" y="0"/>
                    <a:pt x="71" y="37"/>
                    <a:pt x="49" y="43"/>
                  </a:cubicBezTo>
                  <a:cubicBezTo>
                    <a:pt x="19" y="52"/>
                    <a:pt x="0" y="40"/>
                    <a:pt x="24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358"/>
            <p:cNvSpPr/>
            <p:nvPr/>
          </p:nvSpPr>
          <p:spPr bwMode="auto">
            <a:xfrm>
              <a:off x="2362201" y="1606551"/>
              <a:ext cx="20638" cy="58738"/>
            </a:xfrm>
            <a:custGeom>
              <a:avLst/>
              <a:gdLst>
                <a:gd name="T0" fmla="*/ 0 w 9"/>
                <a:gd name="T1" fmla="*/ 0 h 26"/>
                <a:gd name="T2" fmla="*/ 3 w 9"/>
                <a:gd name="T3" fmla="*/ 4 h 26"/>
                <a:gd name="T4" fmla="*/ 7 w 9"/>
                <a:gd name="T5" fmla="*/ 12 h 26"/>
                <a:gd name="T6" fmla="*/ 8 w 9"/>
                <a:gd name="T7" fmla="*/ 17 h 26"/>
                <a:gd name="T8" fmla="*/ 8 w 9"/>
                <a:gd name="T9" fmla="*/ 21 h 26"/>
                <a:gd name="T10" fmla="*/ 8 w 9"/>
                <a:gd name="T11" fmla="*/ 24 h 26"/>
                <a:gd name="T12" fmla="*/ 7 w 9"/>
                <a:gd name="T13" fmla="*/ 26 h 26"/>
                <a:gd name="T14" fmla="*/ 7 w 9"/>
                <a:gd name="T15" fmla="*/ 24 h 26"/>
                <a:gd name="T16" fmla="*/ 5 w 9"/>
                <a:gd name="T17" fmla="*/ 22 h 26"/>
                <a:gd name="T18" fmla="*/ 4 w 9"/>
                <a:gd name="T19" fmla="*/ 18 h 26"/>
                <a:gd name="T20" fmla="*/ 2 w 9"/>
                <a:gd name="T21" fmla="*/ 13 h 26"/>
                <a:gd name="T22" fmla="*/ 1 w 9"/>
                <a:gd name="T23" fmla="*/ 9 h 26"/>
                <a:gd name="T24" fmla="*/ 0 w 9"/>
                <a:gd name="T25" fmla="*/ 5 h 26"/>
                <a:gd name="T26" fmla="*/ 0 w 9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6">
                  <a:moveTo>
                    <a:pt x="0" y="0"/>
                  </a:moveTo>
                  <a:cubicBezTo>
                    <a:pt x="0" y="0"/>
                    <a:pt x="1" y="1"/>
                    <a:pt x="3" y="4"/>
                  </a:cubicBezTo>
                  <a:cubicBezTo>
                    <a:pt x="5" y="6"/>
                    <a:pt x="6" y="9"/>
                    <a:pt x="7" y="12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9" y="18"/>
                    <a:pt x="9" y="20"/>
                    <a:pt x="8" y="21"/>
                  </a:cubicBezTo>
                  <a:cubicBezTo>
                    <a:pt x="8" y="23"/>
                    <a:pt x="8" y="24"/>
                    <a:pt x="8" y="24"/>
                  </a:cubicBezTo>
                  <a:cubicBezTo>
                    <a:pt x="7" y="25"/>
                    <a:pt x="7" y="26"/>
                    <a:pt x="7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6" y="24"/>
                    <a:pt x="6" y="23"/>
                    <a:pt x="5" y="22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3" y="16"/>
                    <a:pt x="3" y="15"/>
                    <a:pt x="2" y="13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359"/>
            <p:cNvSpPr/>
            <p:nvPr/>
          </p:nvSpPr>
          <p:spPr bwMode="auto">
            <a:xfrm>
              <a:off x="2351088" y="1608139"/>
              <a:ext cx="14288" cy="69850"/>
            </a:xfrm>
            <a:custGeom>
              <a:avLst/>
              <a:gdLst>
                <a:gd name="T0" fmla="*/ 1 w 6"/>
                <a:gd name="T1" fmla="*/ 0 h 30"/>
                <a:gd name="T2" fmla="*/ 3 w 6"/>
                <a:gd name="T3" fmla="*/ 5 h 30"/>
                <a:gd name="T4" fmla="*/ 5 w 6"/>
                <a:gd name="T5" fmla="*/ 9 h 30"/>
                <a:gd name="T6" fmla="*/ 6 w 6"/>
                <a:gd name="T7" fmla="*/ 15 h 30"/>
                <a:gd name="T8" fmla="*/ 5 w 6"/>
                <a:gd name="T9" fmla="*/ 25 h 30"/>
                <a:gd name="T10" fmla="*/ 4 w 6"/>
                <a:gd name="T11" fmla="*/ 29 h 30"/>
                <a:gd name="T12" fmla="*/ 3 w 6"/>
                <a:gd name="T13" fmla="*/ 30 h 30"/>
                <a:gd name="T14" fmla="*/ 3 w 6"/>
                <a:gd name="T15" fmla="*/ 29 h 30"/>
                <a:gd name="T16" fmla="*/ 2 w 6"/>
                <a:gd name="T17" fmla="*/ 25 h 30"/>
                <a:gd name="T18" fmla="*/ 1 w 6"/>
                <a:gd name="T19" fmla="*/ 21 h 30"/>
                <a:gd name="T20" fmla="*/ 0 w 6"/>
                <a:gd name="T21" fmla="*/ 15 h 30"/>
                <a:gd name="T22" fmla="*/ 0 w 6"/>
                <a:gd name="T23" fmla="*/ 5 h 30"/>
                <a:gd name="T24" fmla="*/ 1 w 6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1" y="0"/>
                  </a:moveTo>
                  <a:cubicBezTo>
                    <a:pt x="1" y="0"/>
                    <a:pt x="2" y="2"/>
                    <a:pt x="3" y="5"/>
                  </a:cubicBezTo>
                  <a:cubicBezTo>
                    <a:pt x="4" y="6"/>
                    <a:pt x="4" y="7"/>
                    <a:pt x="5" y="9"/>
                  </a:cubicBezTo>
                  <a:cubicBezTo>
                    <a:pt x="5" y="11"/>
                    <a:pt x="6" y="13"/>
                    <a:pt x="6" y="15"/>
                  </a:cubicBezTo>
                  <a:cubicBezTo>
                    <a:pt x="6" y="18"/>
                    <a:pt x="6" y="22"/>
                    <a:pt x="5" y="25"/>
                  </a:cubicBezTo>
                  <a:cubicBezTo>
                    <a:pt x="5" y="27"/>
                    <a:pt x="4" y="28"/>
                    <a:pt x="4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29"/>
                    <a:pt x="3" y="29"/>
                  </a:cubicBezTo>
                  <a:cubicBezTo>
                    <a:pt x="3" y="28"/>
                    <a:pt x="2" y="27"/>
                    <a:pt x="2" y="25"/>
                  </a:cubicBezTo>
                  <a:cubicBezTo>
                    <a:pt x="2" y="24"/>
                    <a:pt x="2" y="22"/>
                    <a:pt x="1" y="21"/>
                  </a:cubicBezTo>
                  <a:cubicBezTo>
                    <a:pt x="1" y="19"/>
                    <a:pt x="1" y="17"/>
                    <a:pt x="0" y="15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360"/>
            <p:cNvSpPr/>
            <p:nvPr/>
          </p:nvSpPr>
          <p:spPr bwMode="auto">
            <a:xfrm>
              <a:off x="2330451" y="1608139"/>
              <a:ext cx="15875" cy="57150"/>
            </a:xfrm>
            <a:custGeom>
              <a:avLst/>
              <a:gdLst>
                <a:gd name="T0" fmla="*/ 6 w 7"/>
                <a:gd name="T1" fmla="*/ 0 h 25"/>
                <a:gd name="T2" fmla="*/ 7 w 7"/>
                <a:gd name="T3" fmla="*/ 4 h 25"/>
                <a:gd name="T4" fmla="*/ 7 w 7"/>
                <a:gd name="T5" fmla="*/ 8 h 25"/>
                <a:gd name="T6" fmla="*/ 6 w 7"/>
                <a:gd name="T7" fmla="*/ 13 h 25"/>
                <a:gd name="T8" fmla="*/ 5 w 7"/>
                <a:gd name="T9" fmla="*/ 17 h 25"/>
                <a:gd name="T10" fmla="*/ 4 w 7"/>
                <a:gd name="T11" fmla="*/ 21 h 25"/>
                <a:gd name="T12" fmla="*/ 3 w 7"/>
                <a:gd name="T13" fmla="*/ 25 h 25"/>
                <a:gd name="T14" fmla="*/ 1 w 7"/>
                <a:gd name="T15" fmla="*/ 21 h 25"/>
                <a:gd name="T16" fmla="*/ 0 w 7"/>
                <a:gd name="T17" fmla="*/ 17 h 25"/>
                <a:gd name="T18" fmla="*/ 1 w 7"/>
                <a:gd name="T19" fmla="*/ 12 h 25"/>
                <a:gd name="T20" fmla="*/ 4 w 7"/>
                <a:gd name="T21" fmla="*/ 4 h 25"/>
                <a:gd name="T22" fmla="*/ 6 w 7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5">
                  <a:moveTo>
                    <a:pt x="6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7" y="7"/>
                    <a:pt x="7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4"/>
                    <a:pt x="5" y="16"/>
                    <a:pt x="5" y="17"/>
                  </a:cubicBezTo>
                  <a:cubicBezTo>
                    <a:pt x="5" y="18"/>
                    <a:pt x="5" y="20"/>
                    <a:pt x="4" y="21"/>
                  </a:cubicBezTo>
                  <a:cubicBezTo>
                    <a:pt x="4" y="23"/>
                    <a:pt x="3" y="25"/>
                    <a:pt x="3" y="25"/>
                  </a:cubicBezTo>
                  <a:cubicBezTo>
                    <a:pt x="3" y="25"/>
                    <a:pt x="2" y="23"/>
                    <a:pt x="1" y="21"/>
                  </a:cubicBezTo>
                  <a:cubicBezTo>
                    <a:pt x="1" y="20"/>
                    <a:pt x="1" y="18"/>
                    <a:pt x="0" y="17"/>
                  </a:cubicBezTo>
                  <a:cubicBezTo>
                    <a:pt x="0" y="15"/>
                    <a:pt x="0" y="14"/>
                    <a:pt x="1" y="12"/>
                  </a:cubicBezTo>
                  <a:cubicBezTo>
                    <a:pt x="1" y="9"/>
                    <a:pt x="2" y="6"/>
                    <a:pt x="4" y="4"/>
                  </a:cubicBezTo>
                  <a:cubicBezTo>
                    <a:pt x="5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Freeform 361"/>
            <p:cNvSpPr/>
            <p:nvPr/>
          </p:nvSpPr>
          <p:spPr bwMode="auto">
            <a:xfrm>
              <a:off x="2225676" y="1573214"/>
              <a:ext cx="125413" cy="136525"/>
            </a:xfrm>
            <a:custGeom>
              <a:avLst/>
              <a:gdLst>
                <a:gd name="T0" fmla="*/ 55 w 55"/>
                <a:gd name="T1" fmla="*/ 13 h 59"/>
                <a:gd name="T2" fmla="*/ 23 w 55"/>
                <a:gd name="T3" fmla="*/ 43 h 59"/>
                <a:gd name="T4" fmla="*/ 48 w 55"/>
                <a:gd name="T5" fmla="*/ 1 h 59"/>
                <a:gd name="T6" fmla="*/ 55 w 55"/>
                <a:gd name="T7" fmla="*/ 1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55" y="13"/>
                  </a:moveTo>
                  <a:cubicBezTo>
                    <a:pt x="55" y="13"/>
                    <a:pt x="39" y="59"/>
                    <a:pt x="23" y="43"/>
                  </a:cubicBezTo>
                  <a:cubicBezTo>
                    <a:pt x="0" y="22"/>
                    <a:pt x="1" y="0"/>
                    <a:pt x="48" y="1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362"/>
            <p:cNvSpPr/>
            <p:nvPr/>
          </p:nvSpPr>
          <p:spPr bwMode="auto">
            <a:xfrm>
              <a:off x="2298701" y="1603376"/>
              <a:ext cx="41275" cy="44450"/>
            </a:xfrm>
            <a:custGeom>
              <a:avLst/>
              <a:gdLst>
                <a:gd name="T0" fmla="*/ 18 w 18"/>
                <a:gd name="T1" fmla="*/ 0 h 19"/>
                <a:gd name="T2" fmla="*/ 17 w 18"/>
                <a:gd name="T3" fmla="*/ 4 h 19"/>
                <a:gd name="T4" fmla="*/ 12 w 18"/>
                <a:gd name="T5" fmla="*/ 12 h 19"/>
                <a:gd name="T6" fmla="*/ 8 w 18"/>
                <a:gd name="T7" fmla="*/ 16 h 19"/>
                <a:gd name="T8" fmla="*/ 4 w 18"/>
                <a:gd name="T9" fmla="*/ 18 h 19"/>
                <a:gd name="T10" fmla="*/ 1 w 18"/>
                <a:gd name="T11" fmla="*/ 19 h 19"/>
                <a:gd name="T12" fmla="*/ 0 w 18"/>
                <a:gd name="T13" fmla="*/ 19 h 19"/>
                <a:gd name="T14" fmla="*/ 0 w 18"/>
                <a:gd name="T15" fmla="*/ 18 h 19"/>
                <a:gd name="T16" fmla="*/ 2 w 18"/>
                <a:gd name="T17" fmla="*/ 15 h 19"/>
                <a:gd name="T18" fmla="*/ 5 w 18"/>
                <a:gd name="T19" fmla="*/ 12 h 19"/>
                <a:gd name="T20" fmla="*/ 8 w 18"/>
                <a:gd name="T21" fmla="*/ 9 h 19"/>
                <a:gd name="T22" fmla="*/ 11 w 18"/>
                <a:gd name="T23" fmla="*/ 5 h 19"/>
                <a:gd name="T24" fmla="*/ 14 w 18"/>
                <a:gd name="T25" fmla="*/ 2 h 19"/>
                <a:gd name="T26" fmla="*/ 18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cubicBezTo>
                    <a:pt x="18" y="0"/>
                    <a:pt x="18" y="2"/>
                    <a:pt x="17" y="4"/>
                  </a:cubicBezTo>
                  <a:cubicBezTo>
                    <a:pt x="16" y="7"/>
                    <a:pt x="14" y="10"/>
                    <a:pt x="12" y="12"/>
                  </a:cubicBezTo>
                  <a:cubicBezTo>
                    <a:pt x="11" y="13"/>
                    <a:pt x="9" y="15"/>
                    <a:pt x="8" y="16"/>
                  </a:cubicBezTo>
                  <a:cubicBezTo>
                    <a:pt x="7" y="17"/>
                    <a:pt x="5" y="17"/>
                    <a:pt x="4" y="18"/>
                  </a:cubicBezTo>
                  <a:cubicBezTo>
                    <a:pt x="3" y="18"/>
                    <a:pt x="2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cubicBezTo>
                    <a:pt x="1" y="17"/>
                    <a:pt x="1" y="16"/>
                    <a:pt x="2" y="15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7"/>
                    <a:pt x="10" y="6"/>
                    <a:pt x="11" y="5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363"/>
            <p:cNvSpPr/>
            <p:nvPr/>
          </p:nvSpPr>
          <p:spPr bwMode="auto">
            <a:xfrm>
              <a:off x="2274888" y="1597026"/>
              <a:ext cx="58738" cy="39688"/>
            </a:xfrm>
            <a:custGeom>
              <a:avLst/>
              <a:gdLst>
                <a:gd name="T0" fmla="*/ 25 w 25"/>
                <a:gd name="T1" fmla="*/ 0 h 17"/>
                <a:gd name="T2" fmla="*/ 23 w 25"/>
                <a:gd name="T3" fmla="*/ 4 h 17"/>
                <a:gd name="T4" fmla="*/ 19 w 25"/>
                <a:gd name="T5" fmla="*/ 8 h 17"/>
                <a:gd name="T6" fmla="*/ 15 w 25"/>
                <a:gd name="T7" fmla="*/ 11 h 17"/>
                <a:gd name="T8" fmla="*/ 6 w 25"/>
                <a:gd name="T9" fmla="*/ 16 h 17"/>
                <a:gd name="T10" fmla="*/ 2 w 25"/>
                <a:gd name="T11" fmla="*/ 17 h 17"/>
                <a:gd name="T12" fmla="*/ 0 w 25"/>
                <a:gd name="T13" fmla="*/ 17 h 17"/>
                <a:gd name="T14" fmla="*/ 2 w 25"/>
                <a:gd name="T15" fmla="*/ 16 h 17"/>
                <a:gd name="T16" fmla="*/ 4 w 25"/>
                <a:gd name="T17" fmla="*/ 14 h 17"/>
                <a:gd name="T18" fmla="*/ 8 w 25"/>
                <a:gd name="T19" fmla="*/ 10 h 17"/>
                <a:gd name="T20" fmla="*/ 12 w 25"/>
                <a:gd name="T21" fmla="*/ 7 h 17"/>
                <a:gd name="T22" fmla="*/ 21 w 25"/>
                <a:gd name="T23" fmla="*/ 2 h 17"/>
                <a:gd name="T24" fmla="*/ 25 w 25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cubicBezTo>
                    <a:pt x="25" y="0"/>
                    <a:pt x="24" y="2"/>
                    <a:pt x="23" y="4"/>
                  </a:cubicBezTo>
                  <a:cubicBezTo>
                    <a:pt x="22" y="5"/>
                    <a:pt x="21" y="7"/>
                    <a:pt x="19" y="8"/>
                  </a:cubicBezTo>
                  <a:cubicBezTo>
                    <a:pt x="18" y="9"/>
                    <a:pt x="16" y="10"/>
                    <a:pt x="15" y="11"/>
                  </a:cubicBezTo>
                  <a:cubicBezTo>
                    <a:pt x="12" y="14"/>
                    <a:pt x="8" y="15"/>
                    <a:pt x="6" y="16"/>
                  </a:cubicBezTo>
                  <a:cubicBezTo>
                    <a:pt x="4" y="17"/>
                    <a:pt x="3" y="17"/>
                    <a:pt x="2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7"/>
                    <a:pt x="1" y="16"/>
                    <a:pt x="2" y="16"/>
                  </a:cubicBezTo>
                  <a:cubicBezTo>
                    <a:pt x="2" y="15"/>
                    <a:pt x="3" y="14"/>
                    <a:pt x="4" y="14"/>
                  </a:cubicBezTo>
                  <a:cubicBezTo>
                    <a:pt x="5" y="13"/>
                    <a:pt x="6" y="12"/>
                    <a:pt x="8" y="10"/>
                  </a:cubicBezTo>
                  <a:cubicBezTo>
                    <a:pt x="9" y="9"/>
                    <a:pt x="10" y="8"/>
                    <a:pt x="12" y="7"/>
                  </a:cubicBezTo>
                  <a:cubicBezTo>
                    <a:pt x="15" y="5"/>
                    <a:pt x="18" y="3"/>
                    <a:pt x="21" y="2"/>
                  </a:cubicBezTo>
                  <a:cubicBezTo>
                    <a:pt x="23" y="1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Freeform 364"/>
            <p:cNvSpPr/>
            <p:nvPr/>
          </p:nvSpPr>
          <p:spPr bwMode="auto">
            <a:xfrm>
              <a:off x="2274888" y="1587501"/>
              <a:ext cx="53975" cy="23813"/>
            </a:xfrm>
            <a:custGeom>
              <a:avLst/>
              <a:gdLst>
                <a:gd name="T0" fmla="*/ 23 w 23"/>
                <a:gd name="T1" fmla="*/ 1 h 10"/>
                <a:gd name="T2" fmla="*/ 20 w 23"/>
                <a:gd name="T3" fmla="*/ 3 h 10"/>
                <a:gd name="T4" fmla="*/ 16 w 23"/>
                <a:gd name="T5" fmla="*/ 5 h 10"/>
                <a:gd name="T6" fmla="*/ 12 w 23"/>
                <a:gd name="T7" fmla="*/ 7 h 10"/>
                <a:gd name="T8" fmla="*/ 8 w 23"/>
                <a:gd name="T9" fmla="*/ 8 h 10"/>
                <a:gd name="T10" fmla="*/ 4 w 23"/>
                <a:gd name="T11" fmla="*/ 9 h 10"/>
                <a:gd name="T12" fmla="*/ 0 w 23"/>
                <a:gd name="T13" fmla="*/ 10 h 10"/>
                <a:gd name="T14" fmla="*/ 3 w 23"/>
                <a:gd name="T15" fmla="*/ 7 h 10"/>
                <a:gd name="T16" fmla="*/ 6 w 23"/>
                <a:gd name="T17" fmla="*/ 4 h 10"/>
                <a:gd name="T18" fmla="*/ 10 w 23"/>
                <a:gd name="T19" fmla="*/ 2 h 10"/>
                <a:gd name="T20" fmla="*/ 19 w 23"/>
                <a:gd name="T21" fmla="*/ 0 h 10"/>
                <a:gd name="T22" fmla="*/ 23 w 23"/>
                <a:gd name="T2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23" y="1"/>
                  </a:moveTo>
                  <a:cubicBezTo>
                    <a:pt x="23" y="1"/>
                    <a:pt x="22" y="2"/>
                    <a:pt x="20" y="3"/>
                  </a:cubicBezTo>
                  <a:cubicBezTo>
                    <a:pt x="19" y="4"/>
                    <a:pt x="18" y="4"/>
                    <a:pt x="16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7"/>
                    <a:pt x="9" y="8"/>
                    <a:pt x="8" y="8"/>
                  </a:cubicBezTo>
                  <a:cubicBezTo>
                    <a:pt x="7" y="9"/>
                    <a:pt x="5" y="9"/>
                    <a:pt x="4" y="9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9"/>
                    <a:pt x="3" y="7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9" y="2"/>
                    <a:pt x="10" y="2"/>
                  </a:cubicBezTo>
                  <a:cubicBezTo>
                    <a:pt x="13" y="1"/>
                    <a:pt x="17" y="0"/>
                    <a:pt x="19" y="0"/>
                  </a:cubicBezTo>
                  <a:cubicBezTo>
                    <a:pt x="21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365"/>
            <p:cNvSpPr/>
            <p:nvPr/>
          </p:nvSpPr>
          <p:spPr bwMode="auto">
            <a:xfrm>
              <a:off x="2227263" y="1470026"/>
              <a:ext cx="123825" cy="144463"/>
            </a:xfrm>
            <a:custGeom>
              <a:avLst/>
              <a:gdLst>
                <a:gd name="T0" fmla="*/ 47 w 54"/>
                <a:gd name="T1" fmla="*/ 53 h 63"/>
                <a:gd name="T2" fmla="*/ 5 w 54"/>
                <a:gd name="T3" fmla="*/ 40 h 63"/>
                <a:gd name="T4" fmla="*/ 54 w 54"/>
                <a:gd name="T5" fmla="*/ 40 h 63"/>
                <a:gd name="T6" fmla="*/ 47 w 54"/>
                <a:gd name="T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3">
                  <a:moveTo>
                    <a:pt x="47" y="53"/>
                  </a:moveTo>
                  <a:cubicBezTo>
                    <a:pt x="47" y="53"/>
                    <a:pt x="0" y="63"/>
                    <a:pt x="5" y="40"/>
                  </a:cubicBezTo>
                  <a:cubicBezTo>
                    <a:pt x="12" y="10"/>
                    <a:pt x="31" y="0"/>
                    <a:pt x="54" y="40"/>
                  </a:cubicBezTo>
                  <a:lnTo>
                    <a:pt x="47" y="5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366"/>
            <p:cNvSpPr/>
            <p:nvPr/>
          </p:nvSpPr>
          <p:spPr bwMode="auto">
            <a:xfrm>
              <a:off x="2270126" y="1566864"/>
              <a:ext cx="60325" cy="19050"/>
            </a:xfrm>
            <a:custGeom>
              <a:avLst/>
              <a:gdLst>
                <a:gd name="T0" fmla="*/ 26 w 26"/>
                <a:gd name="T1" fmla="*/ 6 h 8"/>
                <a:gd name="T2" fmla="*/ 22 w 26"/>
                <a:gd name="T3" fmla="*/ 8 h 8"/>
                <a:gd name="T4" fmla="*/ 12 w 26"/>
                <a:gd name="T5" fmla="*/ 7 h 8"/>
                <a:gd name="T6" fmla="*/ 7 w 26"/>
                <a:gd name="T7" fmla="*/ 6 h 8"/>
                <a:gd name="T8" fmla="*/ 3 w 26"/>
                <a:gd name="T9" fmla="*/ 4 h 8"/>
                <a:gd name="T10" fmla="*/ 1 w 26"/>
                <a:gd name="T11" fmla="*/ 1 h 8"/>
                <a:gd name="T12" fmla="*/ 0 w 26"/>
                <a:gd name="T13" fmla="*/ 0 h 8"/>
                <a:gd name="T14" fmla="*/ 2 w 26"/>
                <a:gd name="T15" fmla="*/ 0 h 8"/>
                <a:gd name="T16" fmla="*/ 5 w 26"/>
                <a:gd name="T17" fmla="*/ 1 h 8"/>
                <a:gd name="T18" fmla="*/ 9 w 26"/>
                <a:gd name="T19" fmla="*/ 1 h 8"/>
                <a:gd name="T20" fmla="*/ 13 w 26"/>
                <a:gd name="T21" fmla="*/ 2 h 8"/>
                <a:gd name="T22" fmla="*/ 18 w 26"/>
                <a:gd name="T23" fmla="*/ 3 h 8"/>
                <a:gd name="T24" fmla="*/ 22 w 26"/>
                <a:gd name="T25" fmla="*/ 4 h 8"/>
                <a:gd name="T26" fmla="*/ 26 w 26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26" y="6"/>
                  </a:moveTo>
                  <a:cubicBezTo>
                    <a:pt x="26" y="6"/>
                    <a:pt x="24" y="7"/>
                    <a:pt x="22" y="8"/>
                  </a:cubicBezTo>
                  <a:cubicBezTo>
                    <a:pt x="19" y="8"/>
                    <a:pt x="16" y="8"/>
                    <a:pt x="12" y="7"/>
                  </a:cubicBezTo>
                  <a:cubicBezTo>
                    <a:pt x="11" y="7"/>
                    <a:pt x="9" y="6"/>
                    <a:pt x="7" y="6"/>
                  </a:cubicBezTo>
                  <a:cubicBezTo>
                    <a:pt x="6" y="5"/>
                    <a:pt x="5" y="4"/>
                    <a:pt x="3" y="4"/>
                  </a:cubicBezTo>
                  <a:cubicBezTo>
                    <a:pt x="2" y="3"/>
                    <a:pt x="2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3" y="1"/>
                    <a:pt x="5" y="1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0" y="1"/>
                    <a:pt x="12" y="2"/>
                    <a:pt x="13" y="2"/>
                  </a:cubicBezTo>
                  <a:cubicBezTo>
                    <a:pt x="15" y="2"/>
                    <a:pt x="16" y="3"/>
                    <a:pt x="18" y="3"/>
                  </a:cubicBezTo>
                  <a:cubicBezTo>
                    <a:pt x="19" y="4"/>
                    <a:pt x="21" y="4"/>
                    <a:pt x="22" y="4"/>
                  </a:cubicBezTo>
                  <a:cubicBezTo>
                    <a:pt x="24" y="5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367"/>
            <p:cNvSpPr/>
            <p:nvPr/>
          </p:nvSpPr>
          <p:spPr bwMode="auto">
            <a:xfrm>
              <a:off x="2270126" y="1544639"/>
              <a:ext cx="63500" cy="28575"/>
            </a:xfrm>
            <a:custGeom>
              <a:avLst/>
              <a:gdLst>
                <a:gd name="T0" fmla="*/ 27 w 27"/>
                <a:gd name="T1" fmla="*/ 13 h 13"/>
                <a:gd name="T2" fmla="*/ 22 w 27"/>
                <a:gd name="T3" fmla="*/ 13 h 13"/>
                <a:gd name="T4" fmla="*/ 17 w 27"/>
                <a:gd name="T5" fmla="*/ 12 h 13"/>
                <a:gd name="T6" fmla="*/ 12 w 27"/>
                <a:gd name="T7" fmla="*/ 10 h 13"/>
                <a:gd name="T8" fmla="*/ 3 w 27"/>
                <a:gd name="T9" fmla="*/ 4 h 13"/>
                <a:gd name="T10" fmla="*/ 1 w 27"/>
                <a:gd name="T11" fmla="*/ 1 h 13"/>
                <a:gd name="T12" fmla="*/ 0 w 27"/>
                <a:gd name="T13" fmla="*/ 0 h 13"/>
                <a:gd name="T14" fmla="*/ 1 w 27"/>
                <a:gd name="T15" fmla="*/ 0 h 13"/>
                <a:gd name="T16" fmla="*/ 5 w 27"/>
                <a:gd name="T17" fmla="*/ 1 h 13"/>
                <a:gd name="T18" fmla="*/ 9 w 27"/>
                <a:gd name="T19" fmla="*/ 3 h 13"/>
                <a:gd name="T20" fmla="*/ 14 w 27"/>
                <a:gd name="T21" fmla="*/ 5 h 13"/>
                <a:gd name="T22" fmla="*/ 23 w 27"/>
                <a:gd name="T23" fmla="*/ 10 h 13"/>
                <a:gd name="T24" fmla="*/ 27 w 27"/>
                <a:gd name="T2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27" y="13"/>
                  </a:moveTo>
                  <a:cubicBezTo>
                    <a:pt x="27" y="13"/>
                    <a:pt x="25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1"/>
                    <a:pt x="14" y="10"/>
                    <a:pt x="12" y="10"/>
                  </a:cubicBezTo>
                  <a:cubicBezTo>
                    <a:pt x="9" y="8"/>
                    <a:pt x="5" y="6"/>
                    <a:pt x="3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6" y="2"/>
                    <a:pt x="8" y="2"/>
                    <a:pt x="9" y="3"/>
                  </a:cubicBezTo>
                  <a:cubicBezTo>
                    <a:pt x="11" y="3"/>
                    <a:pt x="13" y="4"/>
                    <a:pt x="14" y="5"/>
                  </a:cubicBezTo>
                  <a:cubicBezTo>
                    <a:pt x="18" y="6"/>
                    <a:pt x="21" y="8"/>
                    <a:pt x="23" y="10"/>
                  </a:cubicBezTo>
                  <a:cubicBezTo>
                    <a:pt x="26" y="11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368"/>
            <p:cNvSpPr/>
            <p:nvPr/>
          </p:nvSpPr>
          <p:spPr bwMode="auto">
            <a:xfrm>
              <a:off x="2290763" y="1530351"/>
              <a:ext cx="46038" cy="34925"/>
            </a:xfrm>
            <a:custGeom>
              <a:avLst/>
              <a:gdLst>
                <a:gd name="T0" fmla="*/ 20 w 20"/>
                <a:gd name="T1" fmla="*/ 15 h 15"/>
                <a:gd name="T2" fmla="*/ 16 w 20"/>
                <a:gd name="T3" fmla="*/ 14 h 15"/>
                <a:gd name="T4" fmla="*/ 13 w 20"/>
                <a:gd name="T5" fmla="*/ 12 h 15"/>
                <a:gd name="T6" fmla="*/ 9 w 20"/>
                <a:gd name="T7" fmla="*/ 9 h 15"/>
                <a:gd name="T8" fmla="*/ 6 w 20"/>
                <a:gd name="T9" fmla="*/ 6 h 15"/>
                <a:gd name="T10" fmla="*/ 3 w 20"/>
                <a:gd name="T11" fmla="*/ 3 h 15"/>
                <a:gd name="T12" fmla="*/ 0 w 20"/>
                <a:gd name="T13" fmla="*/ 0 h 15"/>
                <a:gd name="T14" fmla="*/ 4 w 20"/>
                <a:gd name="T15" fmla="*/ 1 h 15"/>
                <a:gd name="T16" fmla="*/ 8 w 20"/>
                <a:gd name="T17" fmla="*/ 2 h 15"/>
                <a:gd name="T18" fmla="*/ 12 w 20"/>
                <a:gd name="T19" fmla="*/ 5 h 15"/>
                <a:gd name="T20" fmla="*/ 18 w 20"/>
                <a:gd name="T21" fmla="*/ 11 h 15"/>
                <a:gd name="T22" fmla="*/ 20 w 2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20" y="15"/>
                  </a:moveTo>
                  <a:cubicBezTo>
                    <a:pt x="20" y="15"/>
                    <a:pt x="18" y="15"/>
                    <a:pt x="16" y="14"/>
                  </a:cubicBezTo>
                  <a:cubicBezTo>
                    <a:pt x="15" y="13"/>
                    <a:pt x="14" y="12"/>
                    <a:pt x="13" y="12"/>
                  </a:cubicBezTo>
                  <a:cubicBezTo>
                    <a:pt x="11" y="11"/>
                    <a:pt x="10" y="10"/>
                    <a:pt x="9" y="9"/>
                  </a:cubicBezTo>
                  <a:cubicBezTo>
                    <a:pt x="8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0"/>
                    <a:pt x="4" y="1"/>
                  </a:cubicBezTo>
                  <a:cubicBezTo>
                    <a:pt x="6" y="1"/>
                    <a:pt x="7" y="1"/>
                    <a:pt x="8" y="2"/>
                  </a:cubicBezTo>
                  <a:cubicBezTo>
                    <a:pt x="10" y="3"/>
                    <a:pt x="11" y="4"/>
                    <a:pt x="12" y="5"/>
                  </a:cubicBezTo>
                  <a:cubicBezTo>
                    <a:pt x="15" y="7"/>
                    <a:pt x="17" y="9"/>
                    <a:pt x="18" y="11"/>
                  </a:cubicBezTo>
                  <a:cubicBezTo>
                    <a:pt x="19" y="14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Oval 369"/>
            <p:cNvSpPr>
              <a:spLocks noChangeArrowheads="1"/>
            </p:cNvSpPr>
            <p:nvPr/>
          </p:nvSpPr>
          <p:spPr bwMode="auto">
            <a:xfrm>
              <a:off x="1970088" y="1539876"/>
              <a:ext cx="39688" cy="38100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370"/>
            <p:cNvSpPr/>
            <p:nvPr/>
          </p:nvSpPr>
          <p:spPr bwMode="auto">
            <a:xfrm>
              <a:off x="1903413" y="1427164"/>
              <a:ext cx="163513" cy="119063"/>
            </a:xfrm>
            <a:custGeom>
              <a:avLst/>
              <a:gdLst>
                <a:gd name="T0" fmla="*/ 31 w 71"/>
                <a:gd name="T1" fmla="*/ 52 h 52"/>
                <a:gd name="T2" fmla="*/ 23 w 71"/>
                <a:gd name="T3" fmla="*/ 9 h 52"/>
                <a:gd name="T4" fmla="*/ 46 w 71"/>
                <a:gd name="T5" fmla="*/ 52 h 52"/>
                <a:gd name="T6" fmla="*/ 31 w 7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1" y="52"/>
                  </a:moveTo>
                  <a:cubicBezTo>
                    <a:pt x="31" y="52"/>
                    <a:pt x="0" y="15"/>
                    <a:pt x="23" y="9"/>
                  </a:cubicBezTo>
                  <a:cubicBezTo>
                    <a:pt x="53" y="0"/>
                    <a:pt x="71" y="12"/>
                    <a:pt x="46" y="52"/>
                  </a:cubicBezTo>
                  <a:lnTo>
                    <a:pt x="31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371"/>
            <p:cNvSpPr/>
            <p:nvPr/>
          </p:nvSpPr>
          <p:spPr bwMode="auto">
            <a:xfrm>
              <a:off x="1963738" y="1477964"/>
              <a:ext cx="20638" cy="58738"/>
            </a:xfrm>
            <a:custGeom>
              <a:avLst/>
              <a:gdLst>
                <a:gd name="T0" fmla="*/ 9 w 9"/>
                <a:gd name="T1" fmla="*/ 26 h 26"/>
                <a:gd name="T2" fmla="*/ 5 w 9"/>
                <a:gd name="T3" fmla="*/ 22 h 26"/>
                <a:gd name="T4" fmla="*/ 1 w 9"/>
                <a:gd name="T5" fmla="*/ 14 h 26"/>
                <a:gd name="T6" fmla="*/ 0 w 9"/>
                <a:gd name="T7" fmla="*/ 9 h 26"/>
                <a:gd name="T8" fmla="*/ 0 w 9"/>
                <a:gd name="T9" fmla="*/ 5 h 26"/>
                <a:gd name="T10" fmla="*/ 1 w 9"/>
                <a:gd name="T11" fmla="*/ 1 h 26"/>
                <a:gd name="T12" fmla="*/ 2 w 9"/>
                <a:gd name="T13" fmla="*/ 0 h 26"/>
                <a:gd name="T14" fmla="*/ 2 w 9"/>
                <a:gd name="T15" fmla="*/ 1 h 26"/>
                <a:gd name="T16" fmla="*/ 3 w 9"/>
                <a:gd name="T17" fmla="*/ 4 h 26"/>
                <a:gd name="T18" fmla="*/ 5 w 9"/>
                <a:gd name="T19" fmla="*/ 8 h 26"/>
                <a:gd name="T20" fmla="*/ 6 w 9"/>
                <a:gd name="T21" fmla="*/ 12 h 26"/>
                <a:gd name="T22" fmla="*/ 8 w 9"/>
                <a:gd name="T23" fmla="*/ 17 h 26"/>
                <a:gd name="T24" fmla="*/ 8 w 9"/>
                <a:gd name="T25" fmla="*/ 21 h 26"/>
                <a:gd name="T26" fmla="*/ 9 w 9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6">
                  <a:moveTo>
                    <a:pt x="9" y="26"/>
                  </a:moveTo>
                  <a:cubicBezTo>
                    <a:pt x="9" y="26"/>
                    <a:pt x="7" y="25"/>
                    <a:pt x="5" y="22"/>
                  </a:cubicBezTo>
                  <a:cubicBezTo>
                    <a:pt x="4" y="20"/>
                    <a:pt x="2" y="17"/>
                    <a:pt x="1" y="14"/>
                  </a:cubicBezTo>
                  <a:cubicBezTo>
                    <a:pt x="1" y="12"/>
                    <a:pt x="0" y="11"/>
                    <a:pt x="0" y="9"/>
                  </a:cubicBezTo>
                  <a:cubicBezTo>
                    <a:pt x="0" y="8"/>
                    <a:pt x="0" y="6"/>
                    <a:pt x="0" y="5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4" y="5"/>
                    <a:pt x="4" y="7"/>
                    <a:pt x="5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7" y="14"/>
                    <a:pt x="7" y="16"/>
                    <a:pt x="8" y="17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9" y="24"/>
                    <a:pt x="9" y="26"/>
                    <a:pt x="9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372"/>
            <p:cNvSpPr/>
            <p:nvPr/>
          </p:nvSpPr>
          <p:spPr bwMode="auto">
            <a:xfrm>
              <a:off x="1981201" y="1465264"/>
              <a:ext cx="14288" cy="69850"/>
            </a:xfrm>
            <a:custGeom>
              <a:avLst/>
              <a:gdLst>
                <a:gd name="T0" fmla="*/ 4 w 6"/>
                <a:gd name="T1" fmla="*/ 30 h 30"/>
                <a:gd name="T2" fmla="*/ 2 w 6"/>
                <a:gd name="T3" fmla="*/ 25 h 30"/>
                <a:gd name="T4" fmla="*/ 1 w 6"/>
                <a:gd name="T5" fmla="*/ 21 h 30"/>
                <a:gd name="T6" fmla="*/ 0 w 6"/>
                <a:gd name="T7" fmla="*/ 15 h 30"/>
                <a:gd name="T8" fmla="*/ 1 w 6"/>
                <a:gd name="T9" fmla="*/ 5 h 30"/>
                <a:gd name="T10" fmla="*/ 2 w 6"/>
                <a:gd name="T11" fmla="*/ 1 h 30"/>
                <a:gd name="T12" fmla="*/ 3 w 6"/>
                <a:gd name="T13" fmla="*/ 0 h 30"/>
                <a:gd name="T14" fmla="*/ 3 w 6"/>
                <a:gd name="T15" fmla="*/ 2 h 30"/>
                <a:gd name="T16" fmla="*/ 4 w 6"/>
                <a:gd name="T17" fmla="*/ 5 h 30"/>
                <a:gd name="T18" fmla="*/ 5 w 6"/>
                <a:gd name="T19" fmla="*/ 9 h 30"/>
                <a:gd name="T20" fmla="*/ 5 w 6"/>
                <a:gd name="T21" fmla="*/ 15 h 30"/>
                <a:gd name="T22" fmla="*/ 5 w 6"/>
                <a:gd name="T23" fmla="*/ 25 h 30"/>
                <a:gd name="T24" fmla="*/ 4 w 6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4" y="30"/>
                  </a:moveTo>
                  <a:cubicBezTo>
                    <a:pt x="4" y="30"/>
                    <a:pt x="3" y="28"/>
                    <a:pt x="2" y="25"/>
                  </a:cubicBezTo>
                  <a:cubicBezTo>
                    <a:pt x="2" y="24"/>
                    <a:pt x="1" y="23"/>
                    <a:pt x="1" y="21"/>
                  </a:cubicBezTo>
                  <a:cubicBezTo>
                    <a:pt x="0" y="19"/>
                    <a:pt x="0" y="17"/>
                    <a:pt x="0" y="15"/>
                  </a:cubicBezTo>
                  <a:cubicBezTo>
                    <a:pt x="0" y="11"/>
                    <a:pt x="0" y="8"/>
                    <a:pt x="1" y="5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2"/>
                    <a:pt x="3" y="3"/>
                    <a:pt x="4" y="5"/>
                  </a:cubicBezTo>
                  <a:cubicBezTo>
                    <a:pt x="4" y="6"/>
                    <a:pt x="4" y="8"/>
                    <a:pt x="5" y="9"/>
                  </a:cubicBezTo>
                  <a:cubicBezTo>
                    <a:pt x="5" y="11"/>
                    <a:pt x="5" y="13"/>
                    <a:pt x="5" y="15"/>
                  </a:cubicBezTo>
                  <a:cubicBezTo>
                    <a:pt x="6" y="18"/>
                    <a:pt x="6" y="22"/>
                    <a:pt x="5" y="25"/>
                  </a:cubicBezTo>
                  <a:cubicBezTo>
                    <a:pt x="5" y="28"/>
                    <a:pt x="4" y="30"/>
                    <a:pt x="4" y="3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373"/>
            <p:cNvSpPr/>
            <p:nvPr/>
          </p:nvSpPr>
          <p:spPr bwMode="auto">
            <a:xfrm>
              <a:off x="2000251" y="1477964"/>
              <a:ext cx="12700" cy="57150"/>
            </a:xfrm>
            <a:custGeom>
              <a:avLst/>
              <a:gdLst>
                <a:gd name="T0" fmla="*/ 0 w 6"/>
                <a:gd name="T1" fmla="*/ 25 h 25"/>
                <a:gd name="T2" fmla="*/ 0 w 6"/>
                <a:gd name="T3" fmla="*/ 21 h 25"/>
                <a:gd name="T4" fmla="*/ 0 w 6"/>
                <a:gd name="T5" fmla="*/ 17 h 25"/>
                <a:gd name="T6" fmla="*/ 1 w 6"/>
                <a:gd name="T7" fmla="*/ 12 h 25"/>
                <a:gd name="T8" fmla="*/ 2 w 6"/>
                <a:gd name="T9" fmla="*/ 8 h 25"/>
                <a:gd name="T10" fmla="*/ 3 w 6"/>
                <a:gd name="T11" fmla="*/ 4 h 25"/>
                <a:gd name="T12" fmla="*/ 4 w 6"/>
                <a:gd name="T13" fmla="*/ 0 h 25"/>
                <a:gd name="T14" fmla="*/ 6 w 6"/>
                <a:gd name="T15" fmla="*/ 4 h 25"/>
                <a:gd name="T16" fmla="*/ 6 w 6"/>
                <a:gd name="T17" fmla="*/ 8 h 25"/>
                <a:gd name="T18" fmla="*/ 6 w 6"/>
                <a:gd name="T19" fmla="*/ 13 h 25"/>
                <a:gd name="T20" fmla="*/ 3 w 6"/>
                <a:gd name="T21" fmla="*/ 22 h 25"/>
                <a:gd name="T22" fmla="*/ 0 w 6"/>
                <a:gd name="T2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5">
                  <a:moveTo>
                    <a:pt x="0" y="25"/>
                  </a:moveTo>
                  <a:cubicBezTo>
                    <a:pt x="0" y="25"/>
                    <a:pt x="0" y="23"/>
                    <a:pt x="0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0" y="15"/>
                    <a:pt x="0" y="14"/>
                    <a:pt x="1" y="12"/>
                  </a:cubicBezTo>
                  <a:cubicBezTo>
                    <a:pt x="1" y="11"/>
                    <a:pt x="1" y="9"/>
                    <a:pt x="2" y="8"/>
                  </a:cubicBezTo>
                  <a:cubicBezTo>
                    <a:pt x="2" y="7"/>
                    <a:pt x="2" y="5"/>
                    <a:pt x="3" y="4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5" y="2"/>
                    <a:pt x="6" y="4"/>
                  </a:cubicBezTo>
                  <a:cubicBezTo>
                    <a:pt x="6" y="5"/>
                    <a:pt x="6" y="7"/>
                    <a:pt x="6" y="8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5" y="16"/>
                    <a:pt x="4" y="20"/>
                    <a:pt x="3" y="22"/>
                  </a:cubicBezTo>
                  <a:cubicBezTo>
                    <a:pt x="2" y="24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374"/>
            <p:cNvSpPr/>
            <p:nvPr/>
          </p:nvSpPr>
          <p:spPr bwMode="auto">
            <a:xfrm>
              <a:off x="1992313" y="1433514"/>
              <a:ext cx="128588" cy="136525"/>
            </a:xfrm>
            <a:custGeom>
              <a:avLst/>
              <a:gdLst>
                <a:gd name="T0" fmla="*/ 0 w 56"/>
                <a:gd name="T1" fmla="*/ 46 h 59"/>
                <a:gd name="T2" fmla="*/ 33 w 56"/>
                <a:gd name="T3" fmla="*/ 16 h 59"/>
                <a:gd name="T4" fmla="*/ 8 w 56"/>
                <a:gd name="T5" fmla="*/ 59 h 59"/>
                <a:gd name="T6" fmla="*/ 0 w 56"/>
                <a:gd name="T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9">
                  <a:moveTo>
                    <a:pt x="0" y="46"/>
                  </a:moveTo>
                  <a:cubicBezTo>
                    <a:pt x="0" y="46"/>
                    <a:pt x="17" y="0"/>
                    <a:pt x="33" y="16"/>
                  </a:cubicBezTo>
                  <a:cubicBezTo>
                    <a:pt x="56" y="38"/>
                    <a:pt x="55" y="59"/>
                    <a:pt x="8" y="59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375"/>
            <p:cNvSpPr/>
            <p:nvPr/>
          </p:nvSpPr>
          <p:spPr bwMode="auto">
            <a:xfrm>
              <a:off x="2006601" y="1498601"/>
              <a:ext cx="41275" cy="41275"/>
            </a:xfrm>
            <a:custGeom>
              <a:avLst/>
              <a:gdLst>
                <a:gd name="T0" fmla="*/ 0 w 18"/>
                <a:gd name="T1" fmla="*/ 18 h 18"/>
                <a:gd name="T2" fmla="*/ 1 w 18"/>
                <a:gd name="T3" fmla="*/ 14 h 18"/>
                <a:gd name="T4" fmla="*/ 6 w 18"/>
                <a:gd name="T5" fmla="*/ 6 h 18"/>
                <a:gd name="T6" fmla="*/ 10 w 18"/>
                <a:gd name="T7" fmla="*/ 3 h 18"/>
                <a:gd name="T8" fmla="*/ 14 w 18"/>
                <a:gd name="T9" fmla="*/ 1 h 18"/>
                <a:gd name="T10" fmla="*/ 17 w 18"/>
                <a:gd name="T11" fmla="*/ 0 h 18"/>
                <a:gd name="T12" fmla="*/ 18 w 18"/>
                <a:gd name="T13" fmla="*/ 0 h 18"/>
                <a:gd name="T14" fmla="*/ 17 w 18"/>
                <a:gd name="T15" fmla="*/ 1 h 18"/>
                <a:gd name="T16" fmla="*/ 16 w 18"/>
                <a:gd name="T17" fmla="*/ 3 h 18"/>
                <a:gd name="T18" fmla="*/ 13 w 18"/>
                <a:gd name="T19" fmla="*/ 6 h 18"/>
                <a:gd name="T20" fmla="*/ 10 w 18"/>
                <a:gd name="T21" fmla="*/ 10 h 18"/>
                <a:gd name="T22" fmla="*/ 7 w 18"/>
                <a:gd name="T23" fmla="*/ 13 h 18"/>
                <a:gd name="T24" fmla="*/ 3 w 18"/>
                <a:gd name="T25" fmla="*/ 16 h 18"/>
                <a:gd name="T26" fmla="*/ 0 w 18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0" y="18"/>
                    <a:pt x="0" y="16"/>
                    <a:pt x="1" y="14"/>
                  </a:cubicBezTo>
                  <a:cubicBezTo>
                    <a:pt x="2" y="12"/>
                    <a:pt x="4" y="9"/>
                    <a:pt x="6" y="6"/>
                  </a:cubicBezTo>
                  <a:cubicBezTo>
                    <a:pt x="7" y="5"/>
                    <a:pt x="8" y="4"/>
                    <a:pt x="10" y="3"/>
                  </a:cubicBezTo>
                  <a:cubicBezTo>
                    <a:pt x="11" y="2"/>
                    <a:pt x="13" y="1"/>
                    <a:pt x="14" y="1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7" y="1"/>
                    <a:pt x="16" y="2"/>
                    <a:pt x="16" y="3"/>
                  </a:cubicBezTo>
                  <a:cubicBezTo>
                    <a:pt x="15" y="4"/>
                    <a:pt x="14" y="5"/>
                    <a:pt x="13" y="6"/>
                  </a:cubicBezTo>
                  <a:cubicBezTo>
                    <a:pt x="12" y="7"/>
                    <a:pt x="11" y="9"/>
                    <a:pt x="10" y="10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5" y="14"/>
                    <a:pt x="4" y="15"/>
                    <a:pt x="3" y="16"/>
                  </a:cubicBezTo>
                  <a:cubicBezTo>
                    <a:pt x="1" y="17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376"/>
            <p:cNvSpPr/>
            <p:nvPr/>
          </p:nvSpPr>
          <p:spPr bwMode="auto">
            <a:xfrm>
              <a:off x="2011363" y="1509714"/>
              <a:ext cx="57150" cy="36513"/>
            </a:xfrm>
            <a:custGeom>
              <a:avLst/>
              <a:gdLst>
                <a:gd name="T0" fmla="*/ 0 w 25"/>
                <a:gd name="T1" fmla="*/ 16 h 16"/>
                <a:gd name="T2" fmla="*/ 3 w 25"/>
                <a:gd name="T3" fmla="*/ 12 h 16"/>
                <a:gd name="T4" fmla="*/ 6 w 25"/>
                <a:gd name="T5" fmla="*/ 8 h 16"/>
                <a:gd name="T6" fmla="*/ 11 w 25"/>
                <a:gd name="T7" fmla="*/ 5 h 16"/>
                <a:gd name="T8" fmla="*/ 20 w 25"/>
                <a:gd name="T9" fmla="*/ 0 h 16"/>
                <a:gd name="T10" fmla="*/ 24 w 25"/>
                <a:gd name="T11" fmla="*/ 0 h 16"/>
                <a:gd name="T12" fmla="*/ 25 w 25"/>
                <a:gd name="T13" fmla="*/ 0 h 16"/>
                <a:gd name="T14" fmla="*/ 24 w 25"/>
                <a:gd name="T15" fmla="*/ 1 h 16"/>
                <a:gd name="T16" fmla="*/ 22 w 25"/>
                <a:gd name="T17" fmla="*/ 3 h 16"/>
                <a:gd name="T18" fmla="*/ 18 w 25"/>
                <a:gd name="T19" fmla="*/ 6 h 16"/>
                <a:gd name="T20" fmla="*/ 14 w 25"/>
                <a:gd name="T21" fmla="*/ 9 h 16"/>
                <a:gd name="T22" fmla="*/ 5 w 25"/>
                <a:gd name="T23" fmla="*/ 14 h 16"/>
                <a:gd name="T24" fmla="*/ 0 w 25"/>
                <a:gd name="T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6">
                  <a:moveTo>
                    <a:pt x="0" y="16"/>
                  </a:moveTo>
                  <a:cubicBezTo>
                    <a:pt x="0" y="16"/>
                    <a:pt x="1" y="14"/>
                    <a:pt x="3" y="12"/>
                  </a:cubicBezTo>
                  <a:cubicBezTo>
                    <a:pt x="4" y="11"/>
                    <a:pt x="5" y="10"/>
                    <a:pt x="6" y="8"/>
                  </a:cubicBezTo>
                  <a:cubicBezTo>
                    <a:pt x="8" y="7"/>
                    <a:pt x="9" y="6"/>
                    <a:pt x="11" y="5"/>
                  </a:cubicBezTo>
                  <a:cubicBezTo>
                    <a:pt x="14" y="3"/>
                    <a:pt x="17" y="1"/>
                    <a:pt x="20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4" y="1"/>
                  </a:cubicBezTo>
                  <a:cubicBezTo>
                    <a:pt x="24" y="1"/>
                    <a:pt x="23" y="2"/>
                    <a:pt x="22" y="3"/>
                  </a:cubicBezTo>
                  <a:cubicBezTo>
                    <a:pt x="21" y="4"/>
                    <a:pt x="19" y="5"/>
                    <a:pt x="18" y="6"/>
                  </a:cubicBezTo>
                  <a:cubicBezTo>
                    <a:pt x="17" y="7"/>
                    <a:pt x="15" y="8"/>
                    <a:pt x="14" y="9"/>
                  </a:cubicBezTo>
                  <a:cubicBezTo>
                    <a:pt x="11" y="11"/>
                    <a:pt x="7" y="13"/>
                    <a:pt x="5" y="14"/>
                  </a:cubicBezTo>
                  <a:cubicBezTo>
                    <a:pt x="2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377"/>
            <p:cNvSpPr/>
            <p:nvPr/>
          </p:nvSpPr>
          <p:spPr bwMode="auto">
            <a:xfrm>
              <a:off x="2016126" y="1531939"/>
              <a:ext cx="52388" cy="23813"/>
            </a:xfrm>
            <a:custGeom>
              <a:avLst/>
              <a:gdLst>
                <a:gd name="T0" fmla="*/ 0 w 23"/>
                <a:gd name="T1" fmla="*/ 9 h 10"/>
                <a:gd name="T2" fmla="*/ 4 w 23"/>
                <a:gd name="T3" fmla="*/ 7 h 10"/>
                <a:gd name="T4" fmla="*/ 7 w 23"/>
                <a:gd name="T5" fmla="*/ 5 h 10"/>
                <a:gd name="T6" fmla="*/ 11 w 23"/>
                <a:gd name="T7" fmla="*/ 4 h 10"/>
                <a:gd name="T8" fmla="*/ 15 w 23"/>
                <a:gd name="T9" fmla="*/ 2 h 10"/>
                <a:gd name="T10" fmla="*/ 19 w 23"/>
                <a:gd name="T11" fmla="*/ 1 h 10"/>
                <a:gd name="T12" fmla="*/ 23 w 23"/>
                <a:gd name="T13" fmla="*/ 0 h 10"/>
                <a:gd name="T14" fmla="*/ 21 w 23"/>
                <a:gd name="T15" fmla="*/ 4 h 10"/>
                <a:gd name="T16" fmla="*/ 17 w 23"/>
                <a:gd name="T17" fmla="*/ 6 h 10"/>
                <a:gd name="T18" fmla="*/ 13 w 23"/>
                <a:gd name="T19" fmla="*/ 9 h 10"/>
                <a:gd name="T20" fmla="*/ 4 w 23"/>
                <a:gd name="T21" fmla="*/ 10 h 10"/>
                <a:gd name="T22" fmla="*/ 0 w 23"/>
                <a:gd name="T2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0" y="9"/>
                  </a:moveTo>
                  <a:cubicBezTo>
                    <a:pt x="0" y="9"/>
                    <a:pt x="2" y="8"/>
                    <a:pt x="4" y="7"/>
                  </a:cubicBezTo>
                  <a:cubicBezTo>
                    <a:pt x="5" y="6"/>
                    <a:pt x="6" y="6"/>
                    <a:pt x="7" y="5"/>
                  </a:cubicBezTo>
                  <a:cubicBezTo>
                    <a:pt x="9" y="5"/>
                    <a:pt x="10" y="4"/>
                    <a:pt x="11" y="4"/>
                  </a:cubicBezTo>
                  <a:cubicBezTo>
                    <a:pt x="13" y="3"/>
                    <a:pt x="14" y="3"/>
                    <a:pt x="15" y="2"/>
                  </a:cubicBezTo>
                  <a:cubicBezTo>
                    <a:pt x="17" y="2"/>
                    <a:pt x="18" y="1"/>
                    <a:pt x="19" y="1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3" y="2"/>
                    <a:pt x="21" y="4"/>
                  </a:cubicBezTo>
                  <a:cubicBezTo>
                    <a:pt x="20" y="5"/>
                    <a:pt x="19" y="6"/>
                    <a:pt x="17" y="6"/>
                  </a:cubicBezTo>
                  <a:cubicBezTo>
                    <a:pt x="16" y="7"/>
                    <a:pt x="15" y="8"/>
                    <a:pt x="13" y="9"/>
                  </a:cubicBezTo>
                  <a:cubicBezTo>
                    <a:pt x="10" y="10"/>
                    <a:pt x="7" y="10"/>
                    <a:pt x="4" y="10"/>
                  </a:cubicBezTo>
                  <a:cubicBezTo>
                    <a:pt x="2" y="10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378"/>
            <p:cNvSpPr/>
            <p:nvPr/>
          </p:nvSpPr>
          <p:spPr bwMode="auto">
            <a:xfrm>
              <a:off x="1992313" y="1530351"/>
              <a:ext cx="127000" cy="144463"/>
            </a:xfrm>
            <a:custGeom>
              <a:avLst/>
              <a:gdLst>
                <a:gd name="T0" fmla="*/ 7 w 55"/>
                <a:gd name="T1" fmla="*/ 9 h 63"/>
                <a:gd name="T2" fmla="*/ 49 w 55"/>
                <a:gd name="T3" fmla="*/ 22 h 63"/>
                <a:gd name="T4" fmla="*/ 0 w 55"/>
                <a:gd name="T5" fmla="*/ 22 h 63"/>
                <a:gd name="T6" fmla="*/ 7 w 55"/>
                <a:gd name="T7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7" y="9"/>
                  </a:moveTo>
                  <a:cubicBezTo>
                    <a:pt x="7" y="9"/>
                    <a:pt x="55" y="0"/>
                    <a:pt x="49" y="22"/>
                  </a:cubicBezTo>
                  <a:cubicBezTo>
                    <a:pt x="42" y="53"/>
                    <a:pt x="23" y="63"/>
                    <a:pt x="0" y="22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379"/>
            <p:cNvSpPr/>
            <p:nvPr/>
          </p:nvSpPr>
          <p:spPr bwMode="auto">
            <a:xfrm>
              <a:off x="2012951" y="1557339"/>
              <a:ext cx="60325" cy="19050"/>
            </a:xfrm>
            <a:custGeom>
              <a:avLst/>
              <a:gdLst>
                <a:gd name="T0" fmla="*/ 0 w 26"/>
                <a:gd name="T1" fmla="*/ 2 h 8"/>
                <a:gd name="T2" fmla="*/ 5 w 26"/>
                <a:gd name="T3" fmla="*/ 1 h 8"/>
                <a:gd name="T4" fmla="*/ 14 w 26"/>
                <a:gd name="T5" fmla="*/ 1 h 8"/>
                <a:gd name="T6" fmla="*/ 19 w 26"/>
                <a:gd name="T7" fmla="*/ 3 h 8"/>
                <a:gd name="T8" fmla="*/ 23 w 26"/>
                <a:gd name="T9" fmla="*/ 5 h 8"/>
                <a:gd name="T10" fmla="*/ 25 w 26"/>
                <a:gd name="T11" fmla="*/ 7 h 8"/>
                <a:gd name="T12" fmla="*/ 26 w 26"/>
                <a:gd name="T13" fmla="*/ 8 h 8"/>
                <a:gd name="T14" fmla="*/ 24 w 26"/>
                <a:gd name="T15" fmla="*/ 8 h 8"/>
                <a:gd name="T16" fmla="*/ 22 w 26"/>
                <a:gd name="T17" fmla="*/ 8 h 8"/>
                <a:gd name="T18" fmla="*/ 17 w 26"/>
                <a:gd name="T19" fmla="*/ 7 h 8"/>
                <a:gd name="T20" fmla="*/ 13 w 26"/>
                <a:gd name="T21" fmla="*/ 6 h 8"/>
                <a:gd name="T22" fmla="*/ 8 w 26"/>
                <a:gd name="T23" fmla="*/ 5 h 8"/>
                <a:gd name="T24" fmla="*/ 4 w 26"/>
                <a:gd name="T25" fmla="*/ 4 h 8"/>
                <a:gd name="T26" fmla="*/ 0 w 26"/>
                <a:gd name="T2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0" y="2"/>
                  </a:moveTo>
                  <a:cubicBezTo>
                    <a:pt x="0" y="2"/>
                    <a:pt x="2" y="1"/>
                    <a:pt x="5" y="1"/>
                  </a:cubicBezTo>
                  <a:cubicBezTo>
                    <a:pt x="7" y="0"/>
                    <a:pt x="11" y="0"/>
                    <a:pt x="14" y="1"/>
                  </a:cubicBezTo>
                  <a:cubicBezTo>
                    <a:pt x="16" y="1"/>
                    <a:pt x="17" y="2"/>
                    <a:pt x="19" y="3"/>
                  </a:cubicBezTo>
                  <a:cubicBezTo>
                    <a:pt x="20" y="3"/>
                    <a:pt x="22" y="4"/>
                    <a:pt x="23" y="5"/>
                  </a:cubicBezTo>
                  <a:cubicBezTo>
                    <a:pt x="24" y="6"/>
                    <a:pt x="25" y="7"/>
                    <a:pt x="25" y="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4" y="8"/>
                    <a:pt x="23" y="8"/>
                    <a:pt x="22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7"/>
                    <a:pt x="13" y="6"/>
                  </a:cubicBezTo>
                  <a:cubicBezTo>
                    <a:pt x="11" y="6"/>
                    <a:pt x="10" y="6"/>
                    <a:pt x="8" y="5"/>
                  </a:cubicBezTo>
                  <a:cubicBezTo>
                    <a:pt x="7" y="5"/>
                    <a:pt x="5" y="4"/>
                    <a:pt x="4" y="4"/>
                  </a:cubicBezTo>
                  <a:cubicBezTo>
                    <a:pt x="2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380"/>
            <p:cNvSpPr/>
            <p:nvPr/>
          </p:nvSpPr>
          <p:spPr bwMode="auto">
            <a:xfrm>
              <a:off x="2011363" y="1570039"/>
              <a:ext cx="61913" cy="31750"/>
            </a:xfrm>
            <a:custGeom>
              <a:avLst/>
              <a:gdLst>
                <a:gd name="T0" fmla="*/ 0 w 27"/>
                <a:gd name="T1" fmla="*/ 0 h 14"/>
                <a:gd name="T2" fmla="*/ 5 w 27"/>
                <a:gd name="T3" fmla="*/ 1 h 14"/>
                <a:gd name="T4" fmla="*/ 10 w 27"/>
                <a:gd name="T5" fmla="*/ 2 h 14"/>
                <a:gd name="T6" fmla="*/ 15 w 27"/>
                <a:gd name="T7" fmla="*/ 4 h 14"/>
                <a:gd name="T8" fmla="*/ 24 w 27"/>
                <a:gd name="T9" fmla="*/ 10 h 14"/>
                <a:gd name="T10" fmla="*/ 26 w 27"/>
                <a:gd name="T11" fmla="*/ 13 h 14"/>
                <a:gd name="T12" fmla="*/ 27 w 27"/>
                <a:gd name="T13" fmla="*/ 14 h 14"/>
                <a:gd name="T14" fmla="*/ 26 w 27"/>
                <a:gd name="T15" fmla="*/ 13 h 14"/>
                <a:gd name="T16" fmla="*/ 22 w 27"/>
                <a:gd name="T17" fmla="*/ 12 h 14"/>
                <a:gd name="T18" fmla="*/ 18 w 27"/>
                <a:gd name="T19" fmla="*/ 11 h 14"/>
                <a:gd name="T20" fmla="*/ 13 w 27"/>
                <a:gd name="T21" fmla="*/ 9 h 14"/>
                <a:gd name="T22" fmla="*/ 4 w 27"/>
                <a:gd name="T23" fmla="*/ 4 h 14"/>
                <a:gd name="T24" fmla="*/ 0 w 27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4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7" y="1"/>
                    <a:pt x="8" y="1"/>
                    <a:pt x="10" y="2"/>
                  </a:cubicBezTo>
                  <a:cubicBezTo>
                    <a:pt x="12" y="2"/>
                    <a:pt x="13" y="3"/>
                    <a:pt x="15" y="4"/>
                  </a:cubicBezTo>
                  <a:cubicBezTo>
                    <a:pt x="19" y="5"/>
                    <a:pt x="22" y="7"/>
                    <a:pt x="24" y="10"/>
                  </a:cubicBezTo>
                  <a:cubicBezTo>
                    <a:pt x="25" y="11"/>
                    <a:pt x="26" y="12"/>
                    <a:pt x="26" y="13"/>
                  </a:cubicBezTo>
                  <a:cubicBezTo>
                    <a:pt x="27" y="13"/>
                    <a:pt x="27" y="14"/>
                    <a:pt x="27" y="14"/>
                  </a:cubicBezTo>
                  <a:cubicBezTo>
                    <a:pt x="27" y="14"/>
                    <a:pt x="26" y="14"/>
                    <a:pt x="26" y="13"/>
                  </a:cubicBezTo>
                  <a:cubicBezTo>
                    <a:pt x="25" y="13"/>
                    <a:pt x="24" y="13"/>
                    <a:pt x="22" y="12"/>
                  </a:cubicBezTo>
                  <a:cubicBezTo>
                    <a:pt x="21" y="12"/>
                    <a:pt x="19" y="11"/>
                    <a:pt x="18" y="11"/>
                  </a:cubicBezTo>
                  <a:cubicBezTo>
                    <a:pt x="16" y="10"/>
                    <a:pt x="15" y="9"/>
                    <a:pt x="13" y="9"/>
                  </a:cubicBezTo>
                  <a:cubicBezTo>
                    <a:pt x="10" y="7"/>
                    <a:pt x="6" y="5"/>
                    <a:pt x="4" y="4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381"/>
            <p:cNvSpPr/>
            <p:nvPr/>
          </p:nvSpPr>
          <p:spPr bwMode="auto">
            <a:xfrm>
              <a:off x="2006601" y="1577976"/>
              <a:ext cx="46038" cy="34925"/>
            </a:xfrm>
            <a:custGeom>
              <a:avLst/>
              <a:gdLst>
                <a:gd name="T0" fmla="*/ 0 w 20"/>
                <a:gd name="T1" fmla="*/ 0 h 15"/>
                <a:gd name="T2" fmla="*/ 4 w 20"/>
                <a:gd name="T3" fmla="*/ 2 h 15"/>
                <a:gd name="T4" fmla="*/ 7 w 20"/>
                <a:gd name="T5" fmla="*/ 4 h 15"/>
                <a:gd name="T6" fmla="*/ 11 w 20"/>
                <a:gd name="T7" fmla="*/ 6 h 15"/>
                <a:gd name="T8" fmla="*/ 14 w 20"/>
                <a:gd name="T9" fmla="*/ 9 h 15"/>
                <a:gd name="T10" fmla="*/ 17 w 20"/>
                <a:gd name="T11" fmla="*/ 12 h 15"/>
                <a:gd name="T12" fmla="*/ 20 w 20"/>
                <a:gd name="T13" fmla="*/ 15 h 15"/>
                <a:gd name="T14" fmla="*/ 16 w 20"/>
                <a:gd name="T15" fmla="*/ 15 h 15"/>
                <a:gd name="T16" fmla="*/ 12 w 20"/>
                <a:gd name="T17" fmla="*/ 13 h 15"/>
                <a:gd name="T18" fmla="*/ 8 w 20"/>
                <a:gd name="T19" fmla="*/ 11 h 15"/>
                <a:gd name="T20" fmla="*/ 2 w 20"/>
                <a:gd name="T21" fmla="*/ 4 h 15"/>
                <a:gd name="T22" fmla="*/ 0 w 20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0" y="0"/>
                  </a:moveTo>
                  <a:cubicBezTo>
                    <a:pt x="0" y="0"/>
                    <a:pt x="2" y="0"/>
                    <a:pt x="4" y="2"/>
                  </a:cubicBezTo>
                  <a:cubicBezTo>
                    <a:pt x="5" y="2"/>
                    <a:pt x="6" y="3"/>
                    <a:pt x="7" y="4"/>
                  </a:cubicBezTo>
                  <a:cubicBezTo>
                    <a:pt x="9" y="5"/>
                    <a:pt x="10" y="5"/>
                    <a:pt x="11" y="6"/>
                  </a:cubicBezTo>
                  <a:cubicBezTo>
                    <a:pt x="12" y="7"/>
                    <a:pt x="13" y="8"/>
                    <a:pt x="14" y="9"/>
                  </a:cubicBezTo>
                  <a:cubicBezTo>
                    <a:pt x="15" y="10"/>
                    <a:pt x="16" y="11"/>
                    <a:pt x="17" y="12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5"/>
                    <a:pt x="18" y="15"/>
                    <a:pt x="16" y="15"/>
                  </a:cubicBezTo>
                  <a:cubicBezTo>
                    <a:pt x="14" y="14"/>
                    <a:pt x="13" y="14"/>
                    <a:pt x="12" y="13"/>
                  </a:cubicBezTo>
                  <a:cubicBezTo>
                    <a:pt x="10" y="13"/>
                    <a:pt x="9" y="12"/>
                    <a:pt x="8" y="11"/>
                  </a:cubicBezTo>
                  <a:cubicBezTo>
                    <a:pt x="5" y="8"/>
                    <a:pt x="3" y="6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382"/>
            <p:cNvSpPr/>
            <p:nvPr/>
          </p:nvSpPr>
          <p:spPr bwMode="auto">
            <a:xfrm>
              <a:off x="1919288" y="1570039"/>
              <a:ext cx="160338" cy="120650"/>
            </a:xfrm>
            <a:custGeom>
              <a:avLst/>
              <a:gdLst>
                <a:gd name="T0" fmla="*/ 38 w 70"/>
                <a:gd name="T1" fmla="*/ 0 h 53"/>
                <a:gd name="T2" fmla="*/ 48 w 70"/>
                <a:gd name="T3" fmla="*/ 44 h 53"/>
                <a:gd name="T4" fmla="*/ 23 w 70"/>
                <a:gd name="T5" fmla="*/ 1 h 53"/>
                <a:gd name="T6" fmla="*/ 38 w 70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3">
                  <a:moveTo>
                    <a:pt x="38" y="0"/>
                  </a:moveTo>
                  <a:cubicBezTo>
                    <a:pt x="38" y="0"/>
                    <a:pt x="70" y="37"/>
                    <a:pt x="48" y="44"/>
                  </a:cubicBezTo>
                  <a:cubicBezTo>
                    <a:pt x="18" y="53"/>
                    <a:pt x="0" y="41"/>
                    <a:pt x="23" y="1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383"/>
            <p:cNvSpPr/>
            <p:nvPr/>
          </p:nvSpPr>
          <p:spPr bwMode="auto">
            <a:xfrm>
              <a:off x="2000251" y="1581151"/>
              <a:ext cx="20638" cy="57150"/>
            </a:xfrm>
            <a:custGeom>
              <a:avLst/>
              <a:gdLst>
                <a:gd name="T0" fmla="*/ 0 w 9"/>
                <a:gd name="T1" fmla="*/ 0 h 25"/>
                <a:gd name="T2" fmla="*/ 3 w 9"/>
                <a:gd name="T3" fmla="*/ 3 h 25"/>
                <a:gd name="T4" fmla="*/ 7 w 9"/>
                <a:gd name="T5" fmla="*/ 11 h 25"/>
                <a:gd name="T6" fmla="*/ 9 w 9"/>
                <a:gd name="T7" fmla="*/ 16 h 25"/>
                <a:gd name="T8" fmla="*/ 9 w 9"/>
                <a:gd name="T9" fmla="*/ 21 h 25"/>
                <a:gd name="T10" fmla="*/ 8 w 9"/>
                <a:gd name="T11" fmla="*/ 24 h 25"/>
                <a:gd name="T12" fmla="*/ 7 w 9"/>
                <a:gd name="T13" fmla="*/ 25 h 25"/>
                <a:gd name="T14" fmla="*/ 7 w 9"/>
                <a:gd name="T15" fmla="*/ 24 h 25"/>
                <a:gd name="T16" fmla="*/ 6 w 9"/>
                <a:gd name="T17" fmla="*/ 21 h 25"/>
                <a:gd name="T18" fmla="*/ 4 w 9"/>
                <a:gd name="T19" fmla="*/ 17 h 25"/>
                <a:gd name="T20" fmla="*/ 2 w 9"/>
                <a:gd name="T21" fmla="*/ 13 h 25"/>
                <a:gd name="T22" fmla="*/ 1 w 9"/>
                <a:gd name="T23" fmla="*/ 8 h 25"/>
                <a:gd name="T24" fmla="*/ 0 w 9"/>
                <a:gd name="T25" fmla="*/ 4 h 25"/>
                <a:gd name="T26" fmla="*/ 0 w 9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0" y="0"/>
                  </a:moveTo>
                  <a:cubicBezTo>
                    <a:pt x="0" y="0"/>
                    <a:pt x="2" y="1"/>
                    <a:pt x="3" y="3"/>
                  </a:cubicBezTo>
                  <a:cubicBezTo>
                    <a:pt x="5" y="5"/>
                    <a:pt x="6" y="8"/>
                    <a:pt x="7" y="11"/>
                  </a:cubicBezTo>
                  <a:cubicBezTo>
                    <a:pt x="8" y="13"/>
                    <a:pt x="8" y="15"/>
                    <a:pt x="9" y="16"/>
                  </a:cubicBezTo>
                  <a:cubicBezTo>
                    <a:pt x="9" y="18"/>
                    <a:pt x="9" y="19"/>
                    <a:pt x="9" y="21"/>
                  </a:cubicBezTo>
                  <a:cubicBezTo>
                    <a:pt x="9" y="22"/>
                    <a:pt x="8" y="23"/>
                    <a:pt x="8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cubicBezTo>
                    <a:pt x="6" y="23"/>
                    <a:pt x="6" y="22"/>
                    <a:pt x="6" y="21"/>
                  </a:cubicBezTo>
                  <a:cubicBezTo>
                    <a:pt x="5" y="20"/>
                    <a:pt x="5" y="19"/>
                    <a:pt x="4" y="17"/>
                  </a:cubicBezTo>
                  <a:cubicBezTo>
                    <a:pt x="3" y="16"/>
                    <a:pt x="3" y="14"/>
                    <a:pt x="2" y="13"/>
                  </a:cubicBezTo>
                  <a:cubicBezTo>
                    <a:pt x="2" y="11"/>
                    <a:pt x="1" y="10"/>
                    <a:pt x="1" y="8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384"/>
            <p:cNvSpPr/>
            <p:nvPr/>
          </p:nvSpPr>
          <p:spPr bwMode="auto">
            <a:xfrm>
              <a:off x="1989138" y="1582739"/>
              <a:ext cx="12700" cy="66675"/>
            </a:xfrm>
            <a:custGeom>
              <a:avLst/>
              <a:gdLst>
                <a:gd name="T0" fmla="*/ 1 w 6"/>
                <a:gd name="T1" fmla="*/ 0 h 29"/>
                <a:gd name="T2" fmla="*/ 4 w 6"/>
                <a:gd name="T3" fmla="*/ 4 h 29"/>
                <a:gd name="T4" fmla="*/ 5 w 6"/>
                <a:gd name="T5" fmla="*/ 9 h 29"/>
                <a:gd name="T6" fmla="*/ 6 w 6"/>
                <a:gd name="T7" fmla="*/ 14 h 29"/>
                <a:gd name="T8" fmla="*/ 5 w 6"/>
                <a:gd name="T9" fmla="*/ 25 h 29"/>
                <a:gd name="T10" fmla="*/ 4 w 6"/>
                <a:gd name="T11" fmla="*/ 28 h 29"/>
                <a:gd name="T12" fmla="*/ 3 w 6"/>
                <a:gd name="T13" fmla="*/ 29 h 29"/>
                <a:gd name="T14" fmla="*/ 3 w 6"/>
                <a:gd name="T15" fmla="*/ 28 h 29"/>
                <a:gd name="T16" fmla="*/ 2 w 6"/>
                <a:gd name="T17" fmla="*/ 25 h 29"/>
                <a:gd name="T18" fmla="*/ 1 w 6"/>
                <a:gd name="T19" fmla="*/ 20 h 29"/>
                <a:gd name="T20" fmla="*/ 1 w 6"/>
                <a:gd name="T21" fmla="*/ 15 h 29"/>
                <a:gd name="T22" fmla="*/ 0 w 6"/>
                <a:gd name="T23" fmla="*/ 4 h 29"/>
                <a:gd name="T24" fmla="*/ 1 w 6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9">
                  <a:moveTo>
                    <a:pt x="1" y="0"/>
                  </a:moveTo>
                  <a:cubicBezTo>
                    <a:pt x="1" y="0"/>
                    <a:pt x="2" y="1"/>
                    <a:pt x="4" y="4"/>
                  </a:cubicBezTo>
                  <a:cubicBezTo>
                    <a:pt x="4" y="5"/>
                    <a:pt x="5" y="7"/>
                    <a:pt x="5" y="9"/>
                  </a:cubicBezTo>
                  <a:cubicBezTo>
                    <a:pt x="5" y="10"/>
                    <a:pt x="6" y="12"/>
                    <a:pt x="6" y="14"/>
                  </a:cubicBezTo>
                  <a:cubicBezTo>
                    <a:pt x="6" y="18"/>
                    <a:pt x="6" y="22"/>
                    <a:pt x="5" y="25"/>
                  </a:cubicBezTo>
                  <a:cubicBezTo>
                    <a:pt x="5" y="26"/>
                    <a:pt x="4" y="27"/>
                    <a:pt x="4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8"/>
                  </a:cubicBezTo>
                  <a:cubicBezTo>
                    <a:pt x="3" y="27"/>
                    <a:pt x="3" y="26"/>
                    <a:pt x="2" y="25"/>
                  </a:cubicBezTo>
                  <a:cubicBezTo>
                    <a:pt x="2" y="23"/>
                    <a:pt x="2" y="22"/>
                    <a:pt x="1" y="20"/>
                  </a:cubicBezTo>
                  <a:cubicBezTo>
                    <a:pt x="1" y="18"/>
                    <a:pt x="1" y="17"/>
                    <a:pt x="1" y="15"/>
                  </a:cubicBezTo>
                  <a:cubicBezTo>
                    <a:pt x="0" y="11"/>
                    <a:pt x="0" y="7"/>
                    <a:pt x="0" y="4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385"/>
            <p:cNvSpPr/>
            <p:nvPr/>
          </p:nvSpPr>
          <p:spPr bwMode="auto">
            <a:xfrm>
              <a:off x="1966913" y="1582739"/>
              <a:ext cx="17463" cy="55563"/>
            </a:xfrm>
            <a:custGeom>
              <a:avLst/>
              <a:gdLst>
                <a:gd name="T0" fmla="*/ 6 w 7"/>
                <a:gd name="T1" fmla="*/ 0 h 24"/>
                <a:gd name="T2" fmla="*/ 7 w 7"/>
                <a:gd name="T3" fmla="*/ 4 h 24"/>
                <a:gd name="T4" fmla="*/ 7 w 7"/>
                <a:gd name="T5" fmla="*/ 8 h 24"/>
                <a:gd name="T6" fmla="*/ 6 w 7"/>
                <a:gd name="T7" fmla="*/ 12 h 24"/>
                <a:gd name="T8" fmla="*/ 5 w 7"/>
                <a:gd name="T9" fmla="*/ 17 h 24"/>
                <a:gd name="T10" fmla="*/ 4 w 7"/>
                <a:gd name="T11" fmla="*/ 20 h 24"/>
                <a:gd name="T12" fmla="*/ 3 w 7"/>
                <a:gd name="T13" fmla="*/ 24 h 24"/>
                <a:gd name="T14" fmla="*/ 1 w 7"/>
                <a:gd name="T15" fmla="*/ 20 h 24"/>
                <a:gd name="T16" fmla="*/ 1 w 7"/>
                <a:gd name="T17" fmla="*/ 16 h 24"/>
                <a:gd name="T18" fmla="*/ 1 w 7"/>
                <a:gd name="T19" fmla="*/ 11 h 24"/>
                <a:gd name="T20" fmla="*/ 4 w 7"/>
                <a:gd name="T21" fmla="*/ 3 h 24"/>
                <a:gd name="T22" fmla="*/ 6 w 7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4">
                  <a:moveTo>
                    <a:pt x="6" y="0"/>
                  </a:moveTo>
                  <a:cubicBezTo>
                    <a:pt x="6" y="0"/>
                    <a:pt x="7" y="1"/>
                    <a:pt x="7" y="4"/>
                  </a:cubicBezTo>
                  <a:cubicBezTo>
                    <a:pt x="7" y="5"/>
                    <a:pt x="7" y="6"/>
                    <a:pt x="7" y="8"/>
                  </a:cubicBezTo>
                  <a:cubicBezTo>
                    <a:pt x="7" y="9"/>
                    <a:pt x="6" y="11"/>
                    <a:pt x="6" y="12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4" y="20"/>
                  </a:cubicBezTo>
                  <a:cubicBezTo>
                    <a:pt x="4" y="23"/>
                    <a:pt x="3" y="24"/>
                    <a:pt x="3" y="24"/>
                  </a:cubicBezTo>
                  <a:cubicBezTo>
                    <a:pt x="3" y="24"/>
                    <a:pt x="2" y="23"/>
                    <a:pt x="1" y="20"/>
                  </a:cubicBezTo>
                  <a:cubicBezTo>
                    <a:pt x="1" y="19"/>
                    <a:pt x="1" y="18"/>
                    <a:pt x="1" y="16"/>
                  </a:cubicBezTo>
                  <a:cubicBezTo>
                    <a:pt x="0" y="15"/>
                    <a:pt x="1" y="13"/>
                    <a:pt x="1" y="11"/>
                  </a:cubicBezTo>
                  <a:cubicBezTo>
                    <a:pt x="1" y="8"/>
                    <a:pt x="3" y="5"/>
                    <a:pt x="4" y="3"/>
                  </a:cubicBezTo>
                  <a:cubicBezTo>
                    <a:pt x="5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386"/>
            <p:cNvSpPr/>
            <p:nvPr/>
          </p:nvSpPr>
          <p:spPr bwMode="auto">
            <a:xfrm>
              <a:off x="1862138" y="1549401"/>
              <a:ext cx="127000" cy="134938"/>
            </a:xfrm>
            <a:custGeom>
              <a:avLst/>
              <a:gdLst>
                <a:gd name="T0" fmla="*/ 55 w 55"/>
                <a:gd name="T1" fmla="*/ 13 h 59"/>
                <a:gd name="T2" fmla="*/ 23 w 55"/>
                <a:gd name="T3" fmla="*/ 43 h 59"/>
                <a:gd name="T4" fmla="*/ 48 w 55"/>
                <a:gd name="T5" fmla="*/ 0 h 59"/>
                <a:gd name="T6" fmla="*/ 55 w 55"/>
                <a:gd name="T7" fmla="*/ 1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55" y="13"/>
                  </a:moveTo>
                  <a:cubicBezTo>
                    <a:pt x="55" y="13"/>
                    <a:pt x="40" y="59"/>
                    <a:pt x="23" y="43"/>
                  </a:cubicBezTo>
                  <a:cubicBezTo>
                    <a:pt x="0" y="22"/>
                    <a:pt x="1" y="0"/>
                    <a:pt x="48" y="0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387"/>
            <p:cNvSpPr/>
            <p:nvPr/>
          </p:nvSpPr>
          <p:spPr bwMode="auto">
            <a:xfrm>
              <a:off x="1935163" y="1576389"/>
              <a:ext cx="41275" cy="42863"/>
            </a:xfrm>
            <a:custGeom>
              <a:avLst/>
              <a:gdLst>
                <a:gd name="T0" fmla="*/ 18 w 18"/>
                <a:gd name="T1" fmla="*/ 0 h 19"/>
                <a:gd name="T2" fmla="*/ 17 w 18"/>
                <a:gd name="T3" fmla="*/ 5 h 19"/>
                <a:gd name="T4" fmla="*/ 12 w 18"/>
                <a:gd name="T5" fmla="*/ 13 h 19"/>
                <a:gd name="T6" fmla="*/ 8 w 18"/>
                <a:gd name="T7" fmla="*/ 16 h 19"/>
                <a:gd name="T8" fmla="*/ 4 w 18"/>
                <a:gd name="T9" fmla="*/ 18 h 19"/>
                <a:gd name="T10" fmla="*/ 1 w 18"/>
                <a:gd name="T11" fmla="*/ 19 h 19"/>
                <a:gd name="T12" fmla="*/ 0 w 18"/>
                <a:gd name="T13" fmla="*/ 19 h 19"/>
                <a:gd name="T14" fmla="*/ 0 w 18"/>
                <a:gd name="T15" fmla="*/ 18 h 19"/>
                <a:gd name="T16" fmla="*/ 2 w 18"/>
                <a:gd name="T17" fmla="*/ 16 h 19"/>
                <a:gd name="T18" fmla="*/ 5 w 18"/>
                <a:gd name="T19" fmla="*/ 13 h 19"/>
                <a:gd name="T20" fmla="*/ 8 w 18"/>
                <a:gd name="T21" fmla="*/ 9 h 19"/>
                <a:gd name="T22" fmla="*/ 11 w 18"/>
                <a:gd name="T23" fmla="*/ 6 h 19"/>
                <a:gd name="T24" fmla="*/ 14 w 18"/>
                <a:gd name="T25" fmla="*/ 3 h 19"/>
                <a:gd name="T26" fmla="*/ 18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cubicBezTo>
                    <a:pt x="18" y="0"/>
                    <a:pt x="18" y="2"/>
                    <a:pt x="17" y="5"/>
                  </a:cubicBezTo>
                  <a:cubicBezTo>
                    <a:pt x="16" y="7"/>
                    <a:pt x="14" y="10"/>
                    <a:pt x="12" y="13"/>
                  </a:cubicBezTo>
                  <a:cubicBezTo>
                    <a:pt x="11" y="14"/>
                    <a:pt x="9" y="15"/>
                    <a:pt x="8" y="16"/>
                  </a:cubicBezTo>
                  <a:cubicBezTo>
                    <a:pt x="7" y="17"/>
                    <a:pt x="5" y="18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1" y="18"/>
                    <a:pt x="2" y="17"/>
                    <a:pt x="2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8"/>
                    <a:pt x="10" y="7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6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388"/>
            <p:cNvSpPr/>
            <p:nvPr/>
          </p:nvSpPr>
          <p:spPr bwMode="auto">
            <a:xfrm>
              <a:off x="1914526" y="1571626"/>
              <a:ext cx="55563" cy="36513"/>
            </a:xfrm>
            <a:custGeom>
              <a:avLst/>
              <a:gdLst>
                <a:gd name="T0" fmla="*/ 24 w 24"/>
                <a:gd name="T1" fmla="*/ 0 h 16"/>
                <a:gd name="T2" fmla="*/ 22 w 24"/>
                <a:gd name="T3" fmla="*/ 4 h 16"/>
                <a:gd name="T4" fmla="*/ 18 w 24"/>
                <a:gd name="T5" fmla="*/ 7 h 16"/>
                <a:gd name="T6" fmla="*/ 14 w 24"/>
                <a:gd name="T7" fmla="*/ 11 h 16"/>
                <a:gd name="T8" fmla="*/ 5 w 24"/>
                <a:gd name="T9" fmla="*/ 16 h 16"/>
                <a:gd name="T10" fmla="*/ 1 w 24"/>
                <a:gd name="T11" fmla="*/ 16 h 16"/>
                <a:gd name="T12" fmla="*/ 0 w 24"/>
                <a:gd name="T13" fmla="*/ 16 h 16"/>
                <a:gd name="T14" fmla="*/ 1 w 24"/>
                <a:gd name="T15" fmla="*/ 15 h 16"/>
                <a:gd name="T16" fmla="*/ 3 w 24"/>
                <a:gd name="T17" fmla="*/ 13 h 16"/>
                <a:gd name="T18" fmla="*/ 7 w 24"/>
                <a:gd name="T19" fmla="*/ 10 h 16"/>
                <a:gd name="T20" fmla="*/ 11 w 24"/>
                <a:gd name="T21" fmla="*/ 7 h 16"/>
                <a:gd name="T22" fmla="*/ 20 w 24"/>
                <a:gd name="T23" fmla="*/ 1 h 16"/>
                <a:gd name="T24" fmla="*/ 24 w 24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24" y="0"/>
                    <a:pt x="23" y="1"/>
                    <a:pt x="22" y="4"/>
                  </a:cubicBezTo>
                  <a:cubicBezTo>
                    <a:pt x="21" y="5"/>
                    <a:pt x="20" y="6"/>
                    <a:pt x="18" y="7"/>
                  </a:cubicBezTo>
                  <a:cubicBezTo>
                    <a:pt x="17" y="9"/>
                    <a:pt x="16" y="10"/>
                    <a:pt x="14" y="11"/>
                  </a:cubicBezTo>
                  <a:cubicBezTo>
                    <a:pt x="11" y="13"/>
                    <a:pt x="8" y="15"/>
                    <a:pt x="5" y="16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1" y="15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4" y="12"/>
                    <a:pt x="5" y="11"/>
                    <a:pt x="7" y="10"/>
                  </a:cubicBezTo>
                  <a:cubicBezTo>
                    <a:pt x="8" y="9"/>
                    <a:pt x="9" y="8"/>
                    <a:pt x="11" y="7"/>
                  </a:cubicBezTo>
                  <a:cubicBezTo>
                    <a:pt x="14" y="4"/>
                    <a:pt x="17" y="3"/>
                    <a:pt x="20" y="1"/>
                  </a:cubicBezTo>
                  <a:cubicBezTo>
                    <a:pt x="22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389"/>
            <p:cNvSpPr/>
            <p:nvPr/>
          </p:nvSpPr>
          <p:spPr bwMode="auto">
            <a:xfrm>
              <a:off x="1912938" y="1562101"/>
              <a:ext cx="52388" cy="23813"/>
            </a:xfrm>
            <a:custGeom>
              <a:avLst/>
              <a:gdLst>
                <a:gd name="T0" fmla="*/ 23 w 23"/>
                <a:gd name="T1" fmla="*/ 0 h 10"/>
                <a:gd name="T2" fmla="*/ 20 w 23"/>
                <a:gd name="T3" fmla="*/ 3 h 10"/>
                <a:gd name="T4" fmla="*/ 16 w 23"/>
                <a:gd name="T5" fmla="*/ 5 h 10"/>
                <a:gd name="T6" fmla="*/ 12 w 23"/>
                <a:gd name="T7" fmla="*/ 6 h 10"/>
                <a:gd name="T8" fmla="*/ 8 w 23"/>
                <a:gd name="T9" fmla="*/ 8 h 10"/>
                <a:gd name="T10" fmla="*/ 4 w 23"/>
                <a:gd name="T11" fmla="*/ 9 h 10"/>
                <a:gd name="T12" fmla="*/ 0 w 23"/>
                <a:gd name="T13" fmla="*/ 10 h 10"/>
                <a:gd name="T14" fmla="*/ 3 w 23"/>
                <a:gd name="T15" fmla="*/ 6 h 10"/>
                <a:gd name="T16" fmla="*/ 6 w 23"/>
                <a:gd name="T17" fmla="*/ 3 h 10"/>
                <a:gd name="T18" fmla="*/ 10 w 23"/>
                <a:gd name="T19" fmla="*/ 1 h 10"/>
                <a:gd name="T20" fmla="*/ 19 w 23"/>
                <a:gd name="T21" fmla="*/ 0 h 10"/>
                <a:gd name="T22" fmla="*/ 23 w 23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23" y="0"/>
                  </a:moveTo>
                  <a:cubicBezTo>
                    <a:pt x="23" y="0"/>
                    <a:pt x="22" y="1"/>
                    <a:pt x="20" y="3"/>
                  </a:cubicBezTo>
                  <a:cubicBezTo>
                    <a:pt x="19" y="3"/>
                    <a:pt x="18" y="4"/>
                    <a:pt x="16" y="5"/>
                  </a:cubicBezTo>
                  <a:cubicBezTo>
                    <a:pt x="15" y="5"/>
                    <a:pt x="14" y="6"/>
                    <a:pt x="12" y="6"/>
                  </a:cubicBezTo>
                  <a:cubicBezTo>
                    <a:pt x="11" y="7"/>
                    <a:pt x="9" y="7"/>
                    <a:pt x="8" y="8"/>
                  </a:cubicBezTo>
                  <a:cubicBezTo>
                    <a:pt x="7" y="8"/>
                    <a:pt x="6" y="9"/>
                    <a:pt x="4" y="9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3" y="0"/>
                    <a:pt x="17" y="0"/>
                    <a:pt x="19" y="0"/>
                  </a:cubicBezTo>
                  <a:cubicBezTo>
                    <a:pt x="22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390"/>
            <p:cNvSpPr/>
            <p:nvPr/>
          </p:nvSpPr>
          <p:spPr bwMode="auto">
            <a:xfrm>
              <a:off x="1863726" y="1443039"/>
              <a:ext cx="127000" cy="144463"/>
            </a:xfrm>
            <a:custGeom>
              <a:avLst/>
              <a:gdLst>
                <a:gd name="T0" fmla="*/ 47 w 55"/>
                <a:gd name="T1" fmla="*/ 54 h 63"/>
                <a:gd name="T2" fmla="*/ 5 w 55"/>
                <a:gd name="T3" fmla="*/ 41 h 63"/>
                <a:gd name="T4" fmla="*/ 55 w 55"/>
                <a:gd name="T5" fmla="*/ 41 h 63"/>
                <a:gd name="T6" fmla="*/ 47 w 55"/>
                <a:gd name="T7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47" y="54"/>
                  </a:moveTo>
                  <a:cubicBezTo>
                    <a:pt x="47" y="54"/>
                    <a:pt x="0" y="63"/>
                    <a:pt x="5" y="41"/>
                  </a:cubicBezTo>
                  <a:cubicBezTo>
                    <a:pt x="12" y="11"/>
                    <a:pt x="31" y="0"/>
                    <a:pt x="55" y="41"/>
                  </a:cubicBezTo>
                  <a:lnTo>
                    <a:pt x="47" y="5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391"/>
            <p:cNvSpPr/>
            <p:nvPr/>
          </p:nvSpPr>
          <p:spPr bwMode="auto">
            <a:xfrm>
              <a:off x="1909763" y="1541464"/>
              <a:ext cx="57150" cy="15875"/>
            </a:xfrm>
            <a:custGeom>
              <a:avLst/>
              <a:gdLst>
                <a:gd name="T0" fmla="*/ 25 w 25"/>
                <a:gd name="T1" fmla="*/ 6 h 7"/>
                <a:gd name="T2" fmla="*/ 21 w 25"/>
                <a:gd name="T3" fmla="*/ 7 h 7"/>
                <a:gd name="T4" fmla="*/ 11 w 25"/>
                <a:gd name="T5" fmla="*/ 7 h 7"/>
                <a:gd name="T6" fmla="*/ 7 w 25"/>
                <a:gd name="T7" fmla="*/ 5 h 7"/>
                <a:gd name="T8" fmla="*/ 3 w 25"/>
                <a:gd name="T9" fmla="*/ 3 h 7"/>
                <a:gd name="T10" fmla="*/ 0 w 25"/>
                <a:gd name="T11" fmla="*/ 1 h 7"/>
                <a:gd name="T12" fmla="*/ 0 w 25"/>
                <a:gd name="T13" fmla="*/ 0 h 7"/>
                <a:gd name="T14" fmla="*/ 1 w 25"/>
                <a:gd name="T15" fmla="*/ 0 h 7"/>
                <a:gd name="T16" fmla="*/ 4 w 25"/>
                <a:gd name="T17" fmla="*/ 0 h 7"/>
                <a:gd name="T18" fmla="*/ 8 w 25"/>
                <a:gd name="T19" fmla="*/ 1 h 7"/>
                <a:gd name="T20" fmla="*/ 12 w 25"/>
                <a:gd name="T21" fmla="*/ 1 h 7"/>
                <a:gd name="T22" fmla="*/ 17 w 25"/>
                <a:gd name="T23" fmla="*/ 3 h 7"/>
                <a:gd name="T24" fmla="*/ 21 w 25"/>
                <a:gd name="T25" fmla="*/ 4 h 7"/>
                <a:gd name="T26" fmla="*/ 25 w 25"/>
                <a:gd name="T2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7">
                  <a:moveTo>
                    <a:pt x="25" y="6"/>
                  </a:moveTo>
                  <a:cubicBezTo>
                    <a:pt x="25" y="6"/>
                    <a:pt x="23" y="7"/>
                    <a:pt x="21" y="7"/>
                  </a:cubicBezTo>
                  <a:cubicBezTo>
                    <a:pt x="18" y="7"/>
                    <a:pt x="15" y="7"/>
                    <a:pt x="11" y="7"/>
                  </a:cubicBezTo>
                  <a:cubicBezTo>
                    <a:pt x="10" y="6"/>
                    <a:pt x="8" y="6"/>
                    <a:pt x="7" y="5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0"/>
                    <a:pt x="4" y="0"/>
                  </a:cubicBezTo>
                  <a:cubicBezTo>
                    <a:pt x="5" y="0"/>
                    <a:pt x="6" y="1"/>
                    <a:pt x="8" y="1"/>
                  </a:cubicBezTo>
                  <a:cubicBezTo>
                    <a:pt x="9" y="1"/>
                    <a:pt x="11" y="1"/>
                    <a:pt x="12" y="1"/>
                  </a:cubicBezTo>
                  <a:cubicBezTo>
                    <a:pt x="14" y="2"/>
                    <a:pt x="16" y="2"/>
                    <a:pt x="17" y="3"/>
                  </a:cubicBezTo>
                  <a:cubicBezTo>
                    <a:pt x="19" y="3"/>
                    <a:pt x="20" y="3"/>
                    <a:pt x="21" y="4"/>
                  </a:cubicBezTo>
                  <a:cubicBezTo>
                    <a:pt x="23" y="5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392"/>
            <p:cNvSpPr/>
            <p:nvPr/>
          </p:nvSpPr>
          <p:spPr bwMode="auto">
            <a:xfrm>
              <a:off x="1908176" y="1516064"/>
              <a:ext cx="61913" cy="30163"/>
            </a:xfrm>
            <a:custGeom>
              <a:avLst/>
              <a:gdLst>
                <a:gd name="T0" fmla="*/ 27 w 27"/>
                <a:gd name="T1" fmla="*/ 13 h 13"/>
                <a:gd name="T2" fmla="*/ 22 w 27"/>
                <a:gd name="T3" fmla="*/ 13 h 13"/>
                <a:gd name="T4" fmla="*/ 17 w 27"/>
                <a:gd name="T5" fmla="*/ 12 h 13"/>
                <a:gd name="T6" fmla="*/ 12 w 27"/>
                <a:gd name="T7" fmla="*/ 10 h 13"/>
                <a:gd name="T8" fmla="*/ 3 w 27"/>
                <a:gd name="T9" fmla="*/ 4 h 13"/>
                <a:gd name="T10" fmla="*/ 1 w 27"/>
                <a:gd name="T11" fmla="*/ 2 h 13"/>
                <a:gd name="T12" fmla="*/ 0 w 27"/>
                <a:gd name="T13" fmla="*/ 0 h 13"/>
                <a:gd name="T14" fmla="*/ 2 w 27"/>
                <a:gd name="T15" fmla="*/ 1 h 13"/>
                <a:gd name="T16" fmla="*/ 5 w 27"/>
                <a:gd name="T17" fmla="*/ 2 h 13"/>
                <a:gd name="T18" fmla="*/ 9 w 27"/>
                <a:gd name="T19" fmla="*/ 3 h 13"/>
                <a:gd name="T20" fmla="*/ 14 w 27"/>
                <a:gd name="T21" fmla="*/ 5 h 13"/>
                <a:gd name="T22" fmla="*/ 23 w 27"/>
                <a:gd name="T23" fmla="*/ 10 h 13"/>
                <a:gd name="T24" fmla="*/ 27 w 27"/>
                <a:gd name="T2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27" y="13"/>
                  </a:moveTo>
                  <a:cubicBezTo>
                    <a:pt x="27" y="13"/>
                    <a:pt x="25" y="13"/>
                    <a:pt x="22" y="13"/>
                  </a:cubicBezTo>
                  <a:cubicBezTo>
                    <a:pt x="21" y="13"/>
                    <a:pt x="19" y="13"/>
                    <a:pt x="17" y="12"/>
                  </a:cubicBezTo>
                  <a:cubicBezTo>
                    <a:pt x="16" y="12"/>
                    <a:pt x="14" y="11"/>
                    <a:pt x="12" y="10"/>
                  </a:cubicBezTo>
                  <a:cubicBezTo>
                    <a:pt x="9" y="9"/>
                    <a:pt x="5" y="7"/>
                    <a:pt x="3" y="4"/>
                  </a:cubicBezTo>
                  <a:cubicBezTo>
                    <a:pt x="2" y="3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4" y="1"/>
                    <a:pt x="5" y="2"/>
                  </a:cubicBezTo>
                  <a:cubicBezTo>
                    <a:pt x="6" y="2"/>
                    <a:pt x="8" y="3"/>
                    <a:pt x="9" y="3"/>
                  </a:cubicBezTo>
                  <a:cubicBezTo>
                    <a:pt x="11" y="4"/>
                    <a:pt x="13" y="4"/>
                    <a:pt x="14" y="5"/>
                  </a:cubicBezTo>
                  <a:cubicBezTo>
                    <a:pt x="18" y="7"/>
                    <a:pt x="21" y="9"/>
                    <a:pt x="23" y="10"/>
                  </a:cubicBezTo>
                  <a:cubicBezTo>
                    <a:pt x="26" y="12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393"/>
            <p:cNvSpPr/>
            <p:nvPr/>
          </p:nvSpPr>
          <p:spPr bwMode="auto">
            <a:xfrm>
              <a:off x="1928813" y="1504951"/>
              <a:ext cx="46038" cy="34925"/>
            </a:xfrm>
            <a:custGeom>
              <a:avLst/>
              <a:gdLst>
                <a:gd name="T0" fmla="*/ 20 w 20"/>
                <a:gd name="T1" fmla="*/ 15 h 15"/>
                <a:gd name="T2" fmla="*/ 16 w 20"/>
                <a:gd name="T3" fmla="*/ 13 h 15"/>
                <a:gd name="T4" fmla="*/ 13 w 20"/>
                <a:gd name="T5" fmla="*/ 11 h 15"/>
                <a:gd name="T6" fmla="*/ 9 w 20"/>
                <a:gd name="T7" fmla="*/ 8 h 15"/>
                <a:gd name="T8" fmla="*/ 6 w 20"/>
                <a:gd name="T9" fmla="*/ 6 h 15"/>
                <a:gd name="T10" fmla="*/ 3 w 20"/>
                <a:gd name="T11" fmla="*/ 3 h 15"/>
                <a:gd name="T12" fmla="*/ 0 w 20"/>
                <a:gd name="T13" fmla="*/ 0 h 15"/>
                <a:gd name="T14" fmla="*/ 4 w 20"/>
                <a:gd name="T15" fmla="*/ 0 h 15"/>
                <a:gd name="T16" fmla="*/ 8 w 20"/>
                <a:gd name="T17" fmla="*/ 2 h 15"/>
                <a:gd name="T18" fmla="*/ 13 w 20"/>
                <a:gd name="T19" fmla="*/ 4 h 15"/>
                <a:gd name="T20" fmla="*/ 18 w 20"/>
                <a:gd name="T21" fmla="*/ 11 h 15"/>
                <a:gd name="T22" fmla="*/ 20 w 2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20" y="15"/>
                  </a:moveTo>
                  <a:cubicBezTo>
                    <a:pt x="20" y="15"/>
                    <a:pt x="18" y="14"/>
                    <a:pt x="16" y="13"/>
                  </a:cubicBezTo>
                  <a:cubicBezTo>
                    <a:pt x="15" y="13"/>
                    <a:pt x="14" y="12"/>
                    <a:pt x="13" y="11"/>
                  </a:cubicBezTo>
                  <a:cubicBezTo>
                    <a:pt x="12" y="10"/>
                    <a:pt x="10" y="9"/>
                    <a:pt x="9" y="8"/>
                  </a:cubicBezTo>
                  <a:cubicBezTo>
                    <a:pt x="8" y="7"/>
                    <a:pt x="7" y="6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2" y="0"/>
                    <a:pt x="4" y="0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0" y="2"/>
                    <a:pt x="11" y="3"/>
                    <a:pt x="13" y="4"/>
                  </a:cubicBezTo>
                  <a:cubicBezTo>
                    <a:pt x="15" y="6"/>
                    <a:pt x="17" y="9"/>
                    <a:pt x="18" y="11"/>
                  </a:cubicBezTo>
                  <a:cubicBezTo>
                    <a:pt x="20" y="13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Freeform 394"/>
            <p:cNvSpPr/>
            <p:nvPr/>
          </p:nvSpPr>
          <p:spPr bwMode="auto">
            <a:xfrm>
              <a:off x="5218113" y="3954464"/>
              <a:ext cx="46038" cy="42863"/>
            </a:xfrm>
            <a:custGeom>
              <a:avLst/>
              <a:gdLst>
                <a:gd name="T0" fmla="*/ 17 w 20"/>
                <a:gd name="T1" fmla="*/ 14 h 19"/>
                <a:gd name="T2" fmla="*/ 15 w 20"/>
                <a:gd name="T3" fmla="*/ 2 h 19"/>
                <a:gd name="T4" fmla="*/ 3 w 20"/>
                <a:gd name="T5" fmla="*/ 5 h 19"/>
                <a:gd name="T6" fmla="*/ 6 w 20"/>
                <a:gd name="T7" fmla="*/ 17 h 19"/>
                <a:gd name="T8" fmla="*/ 17 w 20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7" y="14"/>
                  </a:moveTo>
                  <a:cubicBezTo>
                    <a:pt x="20" y="10"/>
                    <a:pt x="19" y="5"/>
                    <a:pt x="15" y="2"/>
                  </a:cubicBezTo>
                  <a:cubicBezTo>
                    <a:pt x="11" y="0"/>
                    <a:pt x="5" y="1"/>
                    <a:pt x="3" y="5"/>
                  </a:cubicBezTo>
                  <a:cubicBezTo>
                    <a:pt x="0" y="9"/>
                    <a:pt x="2" y="14"/>
                    <a:pt x="6" y="17"/>
                  </a:cubicBezTo>
                  <a:cubicBezTo>
                    <a:pt x="10" y="19"/>
                    <a:pt x="15" y="18"/>
                    <a:pt x="17" y="1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395"/>
            <p:cNvSpPr/>
            <p:nvPr/>
          </p:nvSpPr>
          <p:spPr bwMode="auto">
            <a:xfrm>
              <a:off x="5219701" y="3848101"/>
              <a:ext cx="139700" cy="128588"/>
            </a:xfrm>
            <a:custGeom>
              <a:avLst/>
              <a:gdLst>
                <a:gd name="T0" fmla="*/ 7 w 61"/>
                <a:gd name="T1" fmla="*/ 48 h 56"/>
                <a:gd name="T2" fmla="*/ 23 w 61"/>
                <a:gd name="T3" fmla="*/ 6 h 56"/>
                <a:gd name="T4" fmla="*/ 19 w 61"/>
                <a:gd name="T5" fmla="*/ 56 h 56"/>
                <a:gd name="T6" fmla="*/ 7 w 61"/>
                <a:gd name="T7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6">
                  <a:moveTo>
                    <a:pt x="7" y="48"/>
                  </a:moveTo>
                  <a:cubicBezTo>
                    <a:pt x="7" y="48"/>
                    <a:pt x="0" y="0"/>
                    <a:pt x="23" y="6"/>
                  </a:cubicBezTo>
                  <a:cubicBezTo>
                    <a:pt x="52" y="15"/>
                    <a:pt x="61" y="35"/>
                    <a:pt x="19" y="56"/>
                  </a:cubicBezTo>
                  <a:lnTo>
                    <a:pt x="7" y="4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396"/>
            <p:cNvSpPr/>
            <p:nvPr/>
          </p:nvSpPr>
          <p:spPr bwMode="auto">
            <a:xfrm>
              <a:off x="5245101" y="3895726"/>
              <a:ext cx="20638" cy="58738"/>
            </a:xfrm>
            <a:custGeom>
              <a:avLst/>
              <a:gdLst>
                <a:gd name="T0" fmla="*/ 1 w 9"/>
                <a:gd name="T1" fmla="*/ 25 h 25"/>
                <a:gd name="T2" fmla="*/ 0 w 9"/>
                <a:gd name="T3" fmla="*/ 20 h 25"/>
                <a:gd name="T4" fmla="*/ 1 w 9"/>
                <a:gd name="T5" fmla="*/ 11 h 25"/>
                <a:gd name="T6" fmla="*/ 3 w 9"/>
                <a:gd name="T7" fmla="*/ 6 h 25"/>
                <a:gd name="T8" fmla="*/ 5 w 9"/>
                <a:gd name="T9" fmla="*/ 2 h 25"/>
                <a:gd name="T10" fmla="*/ 8 w 9"/>
                <a:gd name="T11" fmla="*/ 0 h 25"/>
                <a:gd name="T12" fmla="*/ 9 w 9"/>
                <a:gd name="T13" fmla="*/ 0 h 25"/>
                <a:gd name="T14" fmla="*/ 9 w 9"/>
                <a:gd name="T15" fmla="*/ 1 h 25"/>
                <a:gd name="T16" fmla="*/ 8 w 9"/>
                <a:gd name="T17" fmla="*/ 4 h 25"/>
                <a:gd name="T18" fmla="*/ 7 w 9"/>
                <a:gd name="T19" fmla="*/ 8 h 25"/>
                <a:gd name="T20" fmla="*/ 6 w 9"/>
                <a:gd name="T21" fmla="*/ 12 h 25"/>
                <a:gd name="T22" fmla="*/ 5 w 9"/>
                <a:gd name="T23" fmla="*/ 17 h 25"/>
                <a:gd name="T24" fmla="*/ 3 w 9"/>
                <a:gd name="T25" fmla="*/ 21 h 25"/>
                <a:gd name="T26" fmla="*/ 1 w 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1" y="25"/>
                  </a:moveTo>
                  <a:cubicBezTo>
                    <a:pt x="1" y="25"/>
                    <a:pt x="0" y="23"/>
                    <a:pt x="0" y="20"/>
                  </a:cubicBezTo>
                  <a:cubicBezTo>
                    <a:pt x="0" y="18"/>
                    <a:pt x="0" y="14"/>
                    <a:pt x="1" y="11"/>
                  </a:cubicBezTo>
                  <a:cubicBezTo>
                    <a:pt x="1" y="9"/>
                    <a:pt x="2" y="8"/>
                    <a:pt x="3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8" y="2"/>
                    <a:pt x="8" y="2"/>
                    <a:pt x="8" y="4"/>
                  </a:cubicBezTo>
                  <a:cubicBezTo>
                    <a:pt x="8" y="5"/>
                    <a:pt x="7" y="6"/>
                    <a:pt x="7" y="8"/>
                  </a:cubicBezTo>
                  <a:cubicBezTo>
                    <a:pt x="7" y="9"/>
                    <a:pt x="7" y="11"/>
                    <a:pt x="6" y="12"/>
                  </a:cubicBezTo>
                  <a:cubicBezTo>
                    <a:pt x="6" y="14"/>
                    <a:pt x="5" y="15"/>
                    <a:pt x="5" y="17"/>
                  </a:cubicBezTo>
                  <a:cubicBezTo>
                    <a:pt x="4" y="18"/>
                    <a:pt x="4" y="20"/>
                    <a:pt x="3" y="21"/>
                  </a:cubicBezTo>
                  <a:cubicBezTo>
                    <a:pt x="2" y="23"/>
                    <a:pt x="1" y="25"/>
                    <a:pt x="1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Freeform 397"/>
            <p:cNvSpPr/>
            <p:nvPr/>
          </p:nvSpPr>
          <p:spPr bwMode="auto">
            <a:xfrm>
              <a:off x="5254626" y="3895726"/>
              <a:ext cx="33338" cy="60325"/>
            </a:xfrm>
            <a:custGeom>
              <a:avLst/>
              <a:gdLst>
                <a:gd name="T0" fmla="*/ 1 w 15"/>
                <a:gd name="T1" fmla="*/ 26 h 26"/>
                <a:gd name="T2" fmla="*/ 1 w 15"/>
                <a:gd name="T3" fmla="*/ 21 h 26"/>
                <a:gd name="T4" fmla="*/ 2 w 15"/>
                <a:gd name="T5" fmla="*/ 16 h 26"/>
                <a:gd name="T6" fmla="*/ 5 w 15"/>
                <a:gd name="T7" fmla="*/ 11 h 26"/>
                <a:gd name="T8" fmla="*/ 11 w 15"/>
                <a:gd name="T9" fmla="*/ 3 h 26"/>
                <a:gd name="T10" fmla="*/ 14 w 15"/>
                <a:gd name="T11" fmla="*/ 1 h 26"/>
                <a:gd name="T12" fmla="*/ 15 w 15"/>
                <a:gd name="T13" fmla="*/ 0 h 26"/>
                <a:gd name="T14" fmla="*/ 15 w 15"/>
                <a:gd name="T15" fmla="*/ 1 h 26"/>
                <a:gd name="T16" fmla="*/ 13 w 15"/>
                <a:gd name="T17" fmla="*/ 4 h 26"/>
                <a:gd name="T18" fmla="*/ 12 w 15"/>
                <a:gd name="T19" fmla="*/ 9 h 26"/>
                <a:gd name="T20" fmla="*/ 9 w 15"/>
                <a:gd name="T21" fmla="*/ 14 h 26"/>
                <a:gd name="T22" fmla="*/ 4 w 15"/>
                <a:gd name="T23" fmla="*/ 22 h 26"/>
                <a:gd name="T24" fmla="*/ 1 w 15"/>
                <a:gd name="T2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6">
                  <a:moveTo>
                    <a:pt x="1" y="26"/>
                  </a:moveTo>
                  <a:cubicBezTo>
                    <a:pt x="1" y="26"/>
                    <a:pt x="0" y="24"/>
                    <a:pt x="1" y="21"/>
                  </a:cubicBezTo>
                  <a:cubicBezTo>
                    <a:pt x="1" y="20"/>
                    <a:pt x="2" y="18"/>
                    <a:pt x="2" y="16"/>
                  </a:cubicBezTo>
                  <a:cubicBezTo>
                    <a:pt x="3" y="15"/>
                    <a:pt x="4" y="13"/>
                    <a:pt x="5" y="11"/>
                  </a:cubicBezTo>
                  <a:cubicBezTo>
                    <a:pt x="6" y="8"/>
                    <a:pt x="9" y="5"/>
                    <a:pt x="11" y="3"/>
                  </a:cubicBezTo>
                  <a:cubicBezTo>
                    <a:pt x="12" y="2"/>
                    <a:pt x="13" y="1"/>
                    <a:pt x="14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4" y="2"/>
                    <a:pt x="14" y="3"/>
                    <a:pt x="13" y="4"/>
                  </a:cubicBezTo>
                  <a:cubicBezTo>
                    <a:pt x="13" y="6"/>
                    <a:pt x="12" y="7"/>
                    <a:pt x="12" y="9"/>
                  </a:cubicBezTo>
                  <a:cubicBezTo>
                    <a:pt x="11" y="10"/>
                    <a:pt x="10" y="12"/>
                    <a:pt x="9" y="14"/>
                  </a:cubicBezTo>
                  <a:cubicBezTo>
                    <a:pt x="8" y="17"/>
                    <a:pt x="6" y="20"/>
                    <a:pt x="4" y="22"/>
                  </a:cubicBezTo>
                  <a:cubicBezTo>
                    <a:pt x="2" y="25"/>
                    <a:pt x="1" y="26"/>
                    <a:pt x="1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398"/>
            <p:cNvSpPr/>
            <p:nvPr/>
          </p:nvSpPr>
          <p:spPr bwMode="auto">
            <a:xfrm>
              <a:off x="5264151" y="3917951"/>
              <a:ext cx="36513" cy="42863"/>
            </a:xfrm>
            <a:custGeom>
              <a:avLst/>
              <a:gdLst>
                <a:gd name="T0" fmla="*/ 0 w 16"/>
                <a:gd name="T1" fmla="*/ 19 h 19"/>
                <a:gd name="T2" fmla="*/ 2 w 16"/>
                <a:gd name="T3" fmla="*/ 15 h 19"/>
                <a:gd name="T4" fmla="*/ 4 w 16"/>
                <a:gd name="T5" fmla="*/ 12 h 19"/>
                <a:gd name="T6" fmla="*/ 7 w 16"/>
                <a:gd name="T7" fmla="*/ 9 h 19"/>
                <a:gd name="T8" fmla="*/ 10 w 16"/>
                <a:gd name="T9" fmla="*/ 5 h 19"/>
                <a:gd name="T10" fmla="*/ 13 w 16"/>
                <a:gd name="T11" fmla="*/ 3 h 19"/>
                <a:gd name="T12" fmla="*/ 16 w 16"/>
                <a:gd name="T13" fmla="*/ 0 h 19"/>
                <a:gd name="T14" fmla="*/ 16 w 16"/>
                <a:gd name="T15" fmla="*/ 4 h 19"/>
                <a:gd name="T16" fmla="*/ 14 w 16"/>
                <a:gd name="T17" fmla="*/ 8 h 19"/>
                <a:gd name="T18" fmla="*/ 11 w 16"/>
                <a:gd name="T19" fmla="*/ 12 h 19"/>
                <a:gd name="T20" fmla="*/ 4 w 16"/>
                <a:gd name="T21" fmla="*/ 18 h 19"/>
                <a:gd name="T22" fmla="*/ 0 w 16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9">
                  <a:moveTo>
                    <a:pt x="0" y="19"/>
                  </a:moveTo>
                  <a:cubicBezTo>
                    <a:pt x="0" y="19"/>
                    <a:pt x="0" y="17"/>
                    <a:pt x="2" y="15"/>
                  </a:cubicBezTo>
                  <a:cubicBezTo>
                    <a:pt x="2" y="14"/>
                    <a:pt x="3" y="13"/>
                    <a:pt x="4" y="12"/>
                  </a:cubicBezTo>
                  <a:cubicBezTo>
                    <a:pt x="5" y="11"/>
                    <a:pt x="6" y="10"/>
                    <a:pt x="7" y="9"/>
                  </a:cubicBezTo>
                  <a:cubicBezTo>
                    <a:pt x="8" y="7"/>
                    <a:pt x="9" y="6"/>
                    <a:pt x="10" y="5"/>
                  </a:cubicBezTo>
                  <a:cubicBezTo>
                    <a:pt x="11" y="4"/>
                    <a:pt x="12" y="4"/>
                    <a:pt x="13" y="3"/>
                  </a:cubicBezTo>
                  <a:cubicBezTo>
                    <a:pt x="14" y="1"/>
                    <a:pt x="16" y="0"/>
                    <a:pt x="16" y="0"/>
                  </a:cubicBezTo>
                  <a:cubicBezTo>
                    <a:pt x="16" y="0"/>
                    <a:pt x="16" y="2"/>
                    <a:pt x="16" y="4"/>
                  </a:cubicBezTo>
                  <a:cubicBezTo>
                    <a:pt x="15" y="6"/>
                    <a:pt x="15" y="7"/>
                    <a:pt x="14" y="8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9" y="15"/>
                    <a:pt x="6" y="17"/>
                    <a:pt x="4" y="18"/>
                  </a:cubicBezTo>
                  <a:cubicBezTo>
                    <a:pt x="2" y="19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399"/>
            <p:cNvSpPr/>
            <p:nvPr/>
          </p:nvSpPr>
          <p:spPr bwMode="auto">
            <a:xfrm>
              <a:off x="5254626" y="3892551"/>
              <a:ext cx="117475" cy="161925"/>
            </a:xfrm>
            <a:custGeom>
              <a:avLst/>
              <a:gdLst>
                <a:gd name="T0" fmla="*/ 0 w 51"/>
                <a:gd name="T1" fmla="*/ 30 h 71"/>
                <a:gd name="T2" fmla="*/ 44 w 51"/>
                <a:gd name="T3" fmla="*/ 23 h 71"/>
                <a:gd name="T4" fmla="*/ 0 w 51"/>
                <a:gd name="T5" fmla="*/ 45 h 71"/>
                <a:gd name="T6" fmla="*/ 0 w 51"/>
                <a:gd name="T7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71">
                  <a:moveTo>
                    <a:pt x="0" y="30"/>
                  </a:moveTo>
                  <a:cubicBezTo>
                    <a:pt x="0" y="30"/>
                    <a:pt x="39" y="0"/>
                    <a:pt x="44" y="23"/>
                  </a:cubicBezTo>
                  <a:cubicBezTo>
                    <a:pt x="51" y="53"/>
                    <a:pt x="39" y="71"/>
                    <a:pt x="0" y="45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Freeform 400"/>
            <p:cNvSpPr/>
            <p:nvPr/>
          </p:nvSpPr>
          <p:spPr bwMode="auto">
            <a:xfrm>
              <a:off x="5265738" y="3949701"/>
              <a:ext cx="57150" cy="17463"/>
            </a:xfrm>
            <a:custGeom>
              <a:avLst/>
              <a:gdLst>
                <a:gd name="T0" fmla="*/ 0 w 25"/>
                <a:gd name="T1" fmla="*/ 8 h 8"/>
                <a:gd name="T2" fmla="*/ 3 w 25"/>
                <a:gd name="T3" fmla="*/ 5 h 8"/>
                <a:gd name="T4" fmla="*/ 11 w 25"/>
                <a:gd name="T5" fmla="*/ 1 h 8"/>
                <a:gd name="T6" fmla="*/ 16 w 25"/>
                <a:gd name="T7" fmla="*/ 1 h 8"/>
                <a:gd name="T8" fmla="*/ 21 w 25"/>
                <a:gd name="T9" fmla="*/ 1 h 8"/>
                <a:gd name="T10" fmla="*/ 24 w 25"/>
                <a:gd name="T11" fmla="*/ 2 h 8"/>
                <a:gd name="T12" fmla="*/ 25 w 25"/>
                <a:gd name="T13" fmla="*/ 2 h 8"/>
                <a:gd name="T14" fmla="*/ 24 w 25"/>
                <a:gd name="T15" fmla="*/ 3 h 8"/>
                <a:gd name="T16" fmla="*/ 21 w 25"/>
                <a:gd name="T17" fmla="*/ 4 h 8"/>
                <a:gd name="T18" fmla="*/ 17 w 25"/>
                <a:gd name="T19" fmla="*/ 5 h 8"/>
                <a:gd name="T20" fmla="*/ 13 w 25"/>
                <a:gd name="T21" fmla="*/ 7 h 8"/>
                <a:gd name="T22" fmla="*/ 8 w 25"/>
                <a:gd name="T23" fmla="*/ 8 h 8"/>
                <a:gd name="T24" fmla="*/ 4 w 25"/>
                <a:gd name="T25" fmla="*/ 8 h 8"/>
                <a:gd name="T26" fmla="*/ 0 w 25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8">
                  <a:moveTo>
                    <a:pt x="0" y="8"/>
                  </a:moveTo>
                  <a:cubicBezTo>
                    <a:pt x="0" y="8"/>
                    <a:pt x="1" y="7"/>
                    <a:pt x="3" y="5"/>
                  </a:cubicBezTo>
                  <a:cubicBezTo>
                    <a:pt x="5" y="4"/>
                    <a:pt x="8" y="2"/>
                    <a:pt x="11" y="1"/>
                  </a:cubicBezTo>
                  <a:cubicBezTo>
                    <a:pt x="13" y="1"/>
                    <a:pt x="15" y="1"/>
                    <a:pt x="16" y="1"/>
                  </a:cubicBezTo>
                  <a:cubicBezTo>
                    <a:pt x="18" y="0"/>
                    <a:pt x="20" y="1"/>
                    <a:pt x="21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3"/>
                    <a:pt x="24" y="3"/>
                  </a:cubicBezTo>
                  <a:cubicBezTo>
                    <a:pt x="23" y="3"/>
                    <a:pt x="22" y="3"/>
                    <a:pt x="21" y="4"/>
                  </a:cubicBezTo>
                  <a:cubicBezTo>
                    <a:pt x="20" y="4"/>
                    <a:pt x="19" y="5"/>
                    <a:pt x="17" y="5"/>
                  </a:cubicBezTo>
                  <a:cubicBezTo>
                    <a:pt x="16" y="6"/>
                    <a:pt x="14" y="6"/>
                    <a:pt x="13" y="7"/>
                  </a:cubicBezTo>
                  <a:cubicBezTo>
                    <a:pt x="11" y="7"/>
                    <a:pt x="10" y="7"/>
                    <a:pt x="8" y="8"/>
                  </a:cubicBezTo>
                  <a:cubicBezTo>
                    <a:pt x="7" y="8"/>
                    <a:pt x="5" y="8"/>
                    <a:pt x="4" y="8"/>
                  </a:cubicBezTo>
                  <a:cubicBezTo>
                    <a:pt x="2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401"/>
            <p:cNvSpPr/>
            <p:nvPr/>
          </p:nvSpPr>
          <p:spPr bwMode="auto">
            <a:xfrm>
              <a:off x="5265738" y="3967164"/>
              <a:ext cx="68263" cy="14288"/>
            </a:xfrm>
            <a:custGeom>
              <a:avLst/>
              <a:gdLst>
                <a:gd name="T0" fmla="*/ 0 w 30"/>
                <a:gd name="T1" fmla="*/ 4 h 6"/>
                <a:gd name="T2" fmla="*/ 5 w 30"/>
                <a:gd name="T3" fmla="*/ 2 h 6"/>
                <a:gd name="T4" fmla="*/ 10 w 30"/>
                <a:gd name="T5" fmla="*/ 1 h 6"/>
                <a:gd name="T6" fmla="*/ 15 w 30"/>
                <a:gd name="T7" fmla="*/ 0 h 6"/>
                <a:gd name="T8" fmla="*/ 26 w 30"/>
                <a:gd name="T9" fmla="*/ 1 h 6"/>
                <a:gd name="T10" fmla="*/ 29 w 30"/>
                <a:gd name="T11" fmla="*/ 3 h 6"/>
                <a:gd name="T12" fmla="*/ 30 w 30"/>
                <a:gd name="T13" fmla="*/ 4 h 6"/>
                <a:gd name="T14" fmla="*/ 29 w 30"/>
                <a:gd name="T15" fmla="*/ 4 h 6"/>
                <a:gd name="T16" fmla="*/ 25 w 30"/>
                <a:gd name="T17" fmla="*/ 4 h 6"/>
                <a:gd name="T18" fmla="*/ 21 w 30"/>
                <a:gd name="T19" fmla="*/ 5 h 6"/>
                <a:gd name="T20" fmla="*/ 15 w 30"/>
                <a:gd name="T21" fmla="*/ 6 h 6"/>
                <a:gd name="T22" fmla="*/ 5 w 30"/>
                <a:gd name="T23" fmla="*/ 5 h 6"/>
                <a:gd name="T24" fmla="*/ 0 w 30"/>
                <a:gd name="T2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6">
                  <a:moveTo>
                    <a:pt x="0" y="4"/>
                  </a:moveTo>
                  <a:cubicBezTo>
                    <a:pt x="0" y="4"/>
                    <a:pt x="2" y="3"/>
                    <a:pt x="5" y="2"/>
                  </a:cubicBezTo>
                  <a:cubicBezTo>
                    <a:pt x="6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9" y="0"/>
                    <a:pt x="23" y="0"/>
                    <a:pt x="26" y="1"/>
                  </a:cubicBezTo>
                  <a:cubicBezTo>
                    <a:pt x="27" y="2"/>
                    <a:pt x="28" y="2"/>
                    <a:pt x="29" y="3"/>
                  </a:cubicBezTo>
                  <a:cubicBezTo>
                    <a:pt x="30" y="3"/>
                    <a:pt x="30" y="4"/>
                    <a:pt x="30" y="4"/>
                  </a:cubicBezTo>
                  <a:cubicBezTo>
                    <a:pt x="30" y="4"/>
                    <a:pt x="30" y="4"/>
                    <a:pt x="29" y="4"/>
                  </a:cubicBezTo>
                  <a:cubicBezTo>
                    <a:pt x="28" y="4"/>
                    <a:pt x="27" y="4"/>
                    <a:pt x="25" y="4"/>
                  </a:cubicBezTo>
                  <a:cubicBezTo>
                    <a:pt x="24" y="5"/>
                    <a:pt x="22" y="5"/>
                    <a:pt x="21" y="5"/>
                  </a:cubicBezTo>
                  <a:cubicBezTo>
                    <a:pt x="19" y="5"/>
                    <a:pt x="17" y="5"/>
                    <a:pt x="15" y="6"/>
                  </a:cubicBezTo>
                  <a:cubicBezTo>
                    <a:pt x="12" y="6"/>
                    <a:pt x="8" y="6"/>
                    <a:pt x="5" y="5"/>
                  </a:cubicBezTo>
                  <a:cubicBezTo>
                    <a:pt x="2" y="5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Freeform 402"/>
            <p:cNvSpPr/>
            <p:nvPr/>
          </p:nvSpPr>
          <p:spPr bwMode="auto">
            <a:xfrm>
              <a:off x="5265738" y="3986214"/>
              <a:ext cx="57150" cy="15875"/>
            </a:xfrm>
            <a:custGeom>
              <a:avLst/>
              <a:gdLst>
                <a:gd name="T0" fmla="*/ 0 w 25"/>
                <a:gd name="T1" fmla="*/ 0 h 7"/>
                <a:gd name="T2" fmla="*/ 4 w 25"/>
                <a:gd name="T3" fmla="*/ 0 h 7"/>
                <a:gd name="T4" fmla="*/ 8 w 25"/>
                <a:gd name="T5" fmla="*/ 0 h 7"/>
                <a:gd name="T6" fmla="*/ 13 w 25"/>
                <a:gd name="T7" fmla="*/ 1 h 7"/>
                <a:gd name="T8" fmla="*/ 17 w 25"/>
                <a:gd name="T9" fmla="*/ 2 h 7"/>
                <a:gd name="T10" fmla="*/ 21 w 25"/>
                <a:gd name="T11" fmla="*/ 3 h 7"/>
                <a:gd name="T12" fmla="*/ 25 w 25"/>
                <a:gd name="T13" fmla="*/ 5 h 7"/>
                <a:gd name="T14" fmla="*/ 21 w 25"/>
                <a:gd name="T15" fmla="*/ 6 h 7"/>
                <a:gd name="T16" fmla="*/ 16 w 25"/>
                <a:gd name="T17" fmla="*/ 7 h 7"/>
                <a:gd name="T18" fmla="*/ 12 w 25"/>
                <a:gd name="T19" fmla="*/ 6 h 7"/>
                <a:gd name="T20" fmla="*/ 3 w 25"/>
                <a:gd name="T21" fmla="*/ 3 h 7"/>
                <a:gd name="T22" fmla="*/ 0 w 2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7">
                  <a:moveTo>
                    <a:pt x="0" y="0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1"/>
                    <a:pt x="13" y="1"/>
                  </a:cubicBezTo>
                  <a:cubicBezTo>
                    <a:pt x="14" y="1"/>
                    <a:pt x="16" y="2"/>
                    <a:pt x="17" y="2"/>
                  </a:cubicBezTo>
                  <a:cubicBezTo>
                    <a:pt x="18" y="2"/>
                    <a:pt x="20" y="3"/>
                    <a:pt x="21" y="3"/>
                  </a:cubicBezTo>
                  <a:cubicBezTo>
                    <a:pt x="23" y="4"/>
                    <a:pt x="25" y="5"/>
                    <a:pt x="25" y="5"/>
                  </a:cubicBezTo>
                  <a:cubicBezTo>
                    <a:pt x="25" y="5"/>
                    <a:pt x="23" y="5"/>
                    <a:pt x="21" y="6"/>
                  </a:cubicBezTo>
                  <a:cubicBezTo>
                    <a:pt x="19" y="6"/>
                    <a:pt x="18" y="7"/>
                    <a:pt x="16" y="7"/>
                  </a:cubicBezTo>
                  <a:cubicBezTo>
                    <a:pt x="15" y="7"/>
                    <a:pt x="13" y="6"/>
                    <a:pt x="12" y="6"/>
                  </a:cubicBezTo>
                  <a:cubicBezTo>
                    <a:pt x="8" y="5"/>
                    <a:pt x="5" y="4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Freeform 403"/>
            <p:cNvSpPr/>
            <p:nvPr/>
          </p:nvSpPr>
          <p:spPr bwMode="auto">
            <a:xfrm>
              <a:off x="5226051" y="3979864"/>
              <a:ext cx="141288" cy="128588"/>
            </a:xfrm>
            <a:custGeom>
              <a:avLst/>
              <a:gdLst>
                <a:gd name="T0" fmla="*/ 16 w 61"/>
                <a:gd name="T1" fmla="*/ 0 h 56"/>
                <a:gd name="T2" fmla="*/ 44 w 61"/>
                <a:gd name="T3" fmla="*/ 34 h 56"/>
                <a:gd name="T4" fmla="*/ 2 w 61"/>
                <a:gd name="T5" fmla="*/ 7 h 56"/>
                <a:gd name="T6" fmla="*/ 16 w 61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6">
                  <a:moveTo>
                    <a:pt x="16" y="0"/>
                  </a:moveTo>
                  <a:cubicBezTo>
                    <a:pt x="16" y="0"/>
                    <a:pt x="61" y="18"/>
                    <a:pt x="44" y="34"/>
                  </a:cubicBezTo>
                  <a:cubicBezTo>
                    <a:pt x="22" y="56"/>
                    <a:pt x="0" y="54"/>
                    <a:pt x="2" y="7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404"/>
            <p:cNvSpPr/>
            <p:nvPr/>
          </p:nvSpPr>
          <p:spPr bwMode="auto">
            <a:xfrm>
              <a:off x="5260976" y="3990976"/>
              <a:ext cx="41275" cy="42863"/>
            </a:xfrm>
            <a:custGeom>
              <a:avLst/>
              <a:gdLst>
                <a:gd name="T0" fmla="*/ 0 w 18"/>
                <a:gd name="T1" fmla="*/ 0 h 19"/>
                <a:gd name="T2" fmla="*/ 4 w 18"/>
                <a:gd name="T3" fmla="*/ 2 h 19"/>
                <a:gd name="T4" fmla="*/ 12 w 18"/>
                <a:gd name="T5" fmla="*/ 7 h 19"/>
                <a:gd name="T6" fmla="*/ 15 w 18"/>
                <a:gd name="T7" fmla="*/ 11 h 19"/>
                <a:gd name="T8" fmla="*/ 17 w 18"/>
                <a:gd name="T9" fmla="*/ 15 h 19"/>
                <a:gd name="T10" fmla="*/ 18 w 18"/>
                <a:gd name="T11" fmla="*/ 18 h 19"/>
                <a:gd name="T12" fmla="*/ 18 w 18"/>
                <a:gd name="T13" fmla="*/ 19 h 19"/>
                <a:gd name="T14" fmla="*/ 17 w 18"/>
                <a:gd name="T15" fmla="*/ 19 h 19"/>
                <a:gd name="T16" fmla="*/ 14 w 18"/>
                <a:gd name="T17" fmla="*/ 17 h 19"/>
                <a:gd name="T18" fmla="*/ 11 w 18"/>
                <a:gd name="T19" fmla="*/ 14 h 19"/>
                <a:gd name="T20" fmla="*/ 8 w 18"/>
                <a:gd name="T21" fmla="*/ 11 h 19"/>
                <a:gd name="T22" fmla="*/ 5 w 18"/>
                <a:gd name="T23" fmla="*/ 7 h 19"/>
                <a:gd name="T24" fmla="*/ 2 w 18"/>
                <a:gd name="T25" fmla="*/ 4 h 19"/>
                <a:gd name="T26" fmla="*/ 0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6" y="3"/>
                    <a:pt x="9" y="5"/>
                    <a:pt x="12" y="7"/>
                  </a:cubicBezTo>
                  <a:cubicBezTo>
                    <a:pt x="13" y="8"/>
                    <a:pt x="14" y="10"/>
                    <a:pt x="15" y="11"/>
                  </a:cubicBezTo>
                  <a:cubicBezTo>
                    <a:pt x="16" y="12"/>
                    <a:pt x="16" y="14"/>
                    <a:pt x="17" y="15"/>
                  </a:cubicBezTo>
                  <a:cubicBezTo>
                    <a:pt x="18" y="16"/>
                    <a:pt x="18" y="17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6" y="18"/>
                    <a:pt x="16" y="17"/>
                    <a:pt x="14" y="17"/>
                  </a:cubicBezTo>
                  <a:cubicBezTo>
                    <a:pt x="13" y="16"/>
                    <a:pt x="13" y="15"/>
                    <a:pt x="11" y="14"/>
                  </a:cubicBezTo>
                  <a:cubicBezTo>
                    <a:pt x="10" y="13"/>
                    <a:pt x="9" y="12"/>
                    <a:pt x="8" y="11"/>
                  </a:cubicBezTo>
                  <a:cubicBezTo>
                    <a:pt x="7" y="10"/>
                    <a:pt x="6" y="9"/>
                    <a:pt x="5" y="7"/>
                  </a:cubicBezTo>
                  <a:cubicBezTo>
                    <a:pt x="4" y="6"/>
                    <a:pt x="3" y="5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405"/>
            <p:cNvSpPr/>
            <p:nvPr/>
          </p:nvSpPr>
          <p:spPr bwMode="auto">
            <a:xfrm>
              <a:off x="5254626" y="3997326"/>
              <a:ext cx="33338" cy="57150"/>
            </a:xfrm>
            <a:custGeom>
              <a:avLst/>
              <a:gdLst>
                <a:gd name="T0" fmla="*/ 0 w 15"/>
                <a:gd name="T1" fmla="*/ 0 h 25"/>
                <a:gd name="T2" fmla="*/ 4 w 15"/>
                <a:gd name="T3" fmla="*/ 3 h 25"/>
                <a:gd name="T4" fmla="*/ 7 w 15"/>
                <a:gd name="T5" fmla="*/ 6 h 25"/>
                <a:gd name="T6" fmla="*/ 11 w 15"/>
                <a:gd name="T7" fmla="*/ 11 h 25"/>
                <a:gd name="T8" fmla="*/ 15 w 15"/>
                <a:gd name="T9" fmla="*/ 20 h 25"/>
                <a:gd name="T10" fmla="*/ 15 w 15"/>
                <a:gd name="T11" fmla="*/ 24 h 25"/>
                <a:gd name="T12" fmla="*/ 15 w 15"/>
                <a:gd name="T13" fmla="*/ 25 h 25"/>
                <a:gd name="T14" fmla="*/ 14 w 15"/>
                <a:gd name="T15" fmla="*/ 24 h 25"/>
                <a:gd name="T16" fmla="*/ 12 w 15"/>
                <a:gd name="T17" fmla="*/ 22 h 25"/>
                <a:gd name="T18" fmla="*/ 9 w 15"/>
                <a:gd name="T19" fmla="*/ 18 h 25"/>
                <a:gd name="T20" fmla="*/ 6 w 15"/>
                <a:gd name="T21" fmla="*/ 14 h 25"/>
                <a:gd name="T22" fmla="*/ 1 w 15"/>
                <a:gd name="T23" fmla="*/ 5 h 25"/>
                <a:gd name="T24" fmla="*/ 0 w 15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0" y="0"/>
                  </a:moveTo>
                  <a:cubicBezTo>
                    <a:pt x="0" y="0"/>
                    <a:pt x="2" y="1"/>
                    <a:pt x="4" y="3"/>
                  </a:cubicBezTo>
                  <a:cubicBezTo>
                    <a:pt x="5" y="4"/>
                    <a:pt x="6" y="5"/>
                    <a:pt x="7" y="6"/>
                  </a:cubicBezTo>
                  <a:cubicBezTo>
                    <a:pt x="8" y="8"/>
                    <a:pt x="10" y="9"/>
                    <a:pt x="11" y="11"/>
                  </a:cubicBezTo>
                  <a:cubicBezTo>
                    <a:pt x="13" y="14"/>
                    <a:pt x="14" y="17"/>
                    <a:pt x="15" y="20"/>
                  </a:cubicBezTo>
                  <a:cubicBezTo>
                    <a:pt x="15" y="22"/>
                    <a:pt x="15" y="23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4" y="24"/>
                  </a:cubicBezTo>
                  <a:cubicBezTo>
                    <a:pt x="14" y="24"/>
                    <a:pt x="13" y="23"/>
                    <a:pt x="12" y="22"/>
                  </a:cubicBezTo>
                  <a:cubicBezTo>
                    <a:pt x="11" y="21"/>
                    <a:pt x="10" y="19"/>
                    <a:pt x="9" y="18"/>
                  </a:cubicBezTo>
                  <a:cubicBezTo>
                    <a:pt x="8" y="17"/>
                    <a:pt x="7" y="15"/>
                    <a:pt x="6" y="14"/>
                  </a:cubicBezTo>
                  <a:cubicBezTo>
                    <a:pt x="4" y="10"/>
                    <a:pt x="2" y="7"/>
                    <a:pt x="1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07"/>
            <p:cNvSpPr/>
            <p:nvPr/>
          </p:nvSpPr>
          <p:spPr bwMode="auto">
            <a:xfrm>
              <a:off x="5243513" y="4002088"/>
              <a:ext cx="22225" cy="52388"/>
            </a:xfrm>
            <a:custGeom>
              <a:avLst/>
              <a:gdLst>
                <a:gd name="T0" fmla="*/ 1 w 10"/>
                <a:gd name="T1" fmla="*/ 0 h 23"/>
                <a:gd name="T2" fmla="*/ 4 w 10"/>
                <a:gd name="T3" fmla="*/ 3 h 23"/>
                <a:gd name="T4" fmla="*/ 5 w 10"/>
                <a:gd name="T5" fmla="*/ 7 h 23"/>
                <a:gd name="T6" fmla="*/ 7 w 10"/>
                <a:gd name="T7" fmla="*/ 11 h 23"/>
                <a:gd name="T8" fmla="*/ 8 w 10"/>
                <a:gd name="T9" fmla="*/ 15 h 23"/>
                <a:gd name="T10" fmla="*/ 9 w 10"/>
                <a:gd name="T11" fmla="*/ 19 h 23"/>
                <a:gd name="T12" fmla="*/ 10 w 10"/>
                <a:gd name="T13" fmla="*/ 23 h 23"/>
                <a:gd name="T14" fmla="*/ 6 w 10"/>
                <a:gd name="T15" fmla="*/ 21 h 23"/>
                <a:gd name="T16" fmla="*/ 4 w 10"/>
                <a:gd name="T17" fmla="*/ 17 h 23"/>
                <a:gd name="T18" fmla="*/ 2 w 10"/>
                <a:gd name="T19" fmla="*/ 13 h 23"/>
                <a:gd name="T20" fmla="*/ 1 w 10"/>
                <a:gd name="T21" fmla="*/ 4 h 23"/>
                <a:gd name="T22" fmla="*/ 1 w 10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3">
                  <a:moveTo>
                    <a:pt x="1" y="0"/>
                  </a:moveTo>
                  <a:cubicBezTo>
                    <a:pt x="1" y="0"/>
                    <a:pt x="3" y="1"/>
                    <a:pt x="4" y="3"/>
                  </a:cubicBezTo>
                  <a:cubicBezTo>
                    <a:pt x="4" y="4"/>
                    <a:pt x="5" y="5"/>
                    <a:pt x="5" y="7"/>
                  </a:cubicBezTo>
                  <a:cubicBezTo>
                    <a:pt x="6" y="8"/>
                    <a:pt x="7" y="10"/>
                    <a:pt x="7" y="11"/>
                  </a:cubicBezTo>
                  <a:cubicBezTo>
                    <a:pt x="7" y="12"/>
                    <a:pt x="8" y="14"/>
                    <a:pt x="8" y="15"/>
                  </a:cubicBezTo>
                  <a:cubicBezTo>
                    <a:pt x="9" y="17"/>
                    <a:pt x="9" y="18"/>
                    <a:pt x="9" y="19"/>
                  </a:cubicBezTo>
                  <a:cubicBezTo>
                    <a:pt x="10" y="21"/>
                    <a:pt x="10" y="23"/>
                    <a:pt x="10" y="23"/>
                  </a:cubicBezTo>
                  <a:cubicBezTo>
                    <a:pt x="10" y="23"/>
                    <a:pt x="8" y="22"/>
                    <a:pt x="6" y="21"/>
                  </a:cubicBezTo>
                  <a:cubicBezTo>
                    <a:pt x="6" y="20"/>
                    <a:pt x="5" y="18"/>
                    <a:pt x="4" y="17"/>
                  </a:cubicBezTo>
                  <a:cubicBezTo>
                    <a:pt x="3" y="16"/>
                    <a:pt x="2" y="14"/>
                    <a:pt x="2" y="13"/>
                  </a:cubicBezTo>
                  <a:cubicBezTo>
                    <a:pt x="1" y="10"/>
                    <a:pt x="0" y="6"/>
                    <a:pt x="1" y="4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08"/>
            <p:cNvSpPr/>
            <p:nvPr/>
          </p:nvSpPr>
          <p:spPr bwMode="auto">
            <a:xfrm>
              <a:off x="5126038" y="3976688"/>
              <a:ext cx="139700" cy="128588"/>
            </a:xfrm>
            <a:custGeom>
              <a:avLst/>
              <a:gdLst>
                <a:gd name="T0" fmla="*/ 54 w 61"/>
                <a:gd name="T1" fmla="*/ 8 h 56"/>
                <a:gd name="T2" fmla="*/ 39 w 61"/>
                <a:gd name="T3" fmla="*/ 49 h 56"/>
                <a:gd name="T4" fmla="*/ 41 w 61"/>
                <a:gd name="T5" fmla="*/ 0 h 56"/>
                <a:gd name="T6" fmla="*/ 54 w 61"/>
                <a:gd name="T7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6">
                  <a:moveTo>
                    <a:pt x="54" y="8"/>
                  </a:moveTo>
                  <a:cubicBezTo>
                    <a:pt x="54" y="8"/>
                    <a:pt x="61" y="56"/>
                    <a:pt x="39" y="49"/>
                  </a:cubicBezTo>
                  <a:cubicBezTo>
                    <a:pt x="9" y="41"/>
                    <a:pt x="0" y="22"/>
                    <a:pt x="41" y="0"/>
                  </a:cubicBezTo>
                  <a:lnTo>
                    <a:pt x="54" y="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09"/>
            <p:cNvSpPr/>
            <p:nvPr/>
          </p:nvSpPr>
          <p:spPr bwMode="auto">
            <a:xfrm>
              <a:off x="5221288" y="4000501"/>
              <a:ext cx="19050" cy="57150"/>
            </a:xfrm>
            <a:custGeom>
              <a:avLst/>
              <a:gdLst>
                <a:gd name="T0" fmla="*/ 7 w 8"/>
                <a:gd name="T1" fmla="*/ 0 h 25"/>
                <a:gd name="T2" fmla="*/ 8 w 8"/>
                <a:gd name="T3" fmla="*/ 4 h 25"/>
                <a:gd name="T4" fmla="*/ 7 w 8"/>
                <a:gd name="T5" fmla="*/ 13 h 25"/>
                <a:gd name="T6" fmla="*/ 6 w 8"/>
                <a:gd name="T7" fmla="*/ 18 h 25"/>
                <a:gd name="T8" fmla="*/ 3 w 8"/>
                <a:gd name="T9" fmla="*/ 22 h 25"/>
                <a:gd name="T10" fmla="*/ 1 w 8"/>
                <a:gd name="T11" fmla="*/ 24 h 25"/>
                <a:gd name="T12" fmla="*/ 0 w 8"/>
                <a:gd name="T13" fmla="*/ 25 h 25"/>
                <a:gd name="T14" fmla="*/ 0 w 8"/>
                <a:gd name="T15" fmla="*/ 24 h 25"/>
                <a:gd name="T16" fmla="*/ 0 w 8"/>
                <a:gd name="T17" fmla="*/ 21 h 25"/>
                <a:gd name="T18" fmla="*/ 1 w 8"/>
                <a:gd name="T19" fmla="*/ 17 h 25"/>
                <a:gd name="T20" fmla="*/ 2 w 8"/>
                <a:gd name="T21" fmla="*/ 12 h 25"/>
                <a:gd name="T22" fmla="*/ 3 w 8"/>
                <a:gd name="T23" fmla="*/ 8 h 25"/>
                <a:gd name="T24" fmla="*/ 5 w 8"/>
                <a:gd name="T25" fmla="*/ 4 h 25"/>
                <a:gd name="T26" fmla="*/ 7 w 8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5">
                  <a:moveTo>
                    <a:pt x="7" y="0"/>
                  </a:moveTo>
                  <a:cubicBezTo>
                    <a:pt x="7" y="0"/>
                    <a:pt x="8" y="2"/>
                    <a:pt x="8" y="4"/>
                  </a:cubicBezTo>
                  <a:cubicBezTo>
                    <a:pt x="8" y="7"/>
                    <a:pt x="8" y="10"/>
                    <a:pt x="7" y="13"/>
                  </a:cubicBezTo>
                  <a:cubicBezTo>
                    <a:pt x="7" y="15"/>
                    <a:pt x="6" y="17"/>
                    <a:pt x="6" y="18"/>
                  </a:cubicBezTo>
                  <a:cubicBezTo>
                    <a:pt x="5" y="20"/>
                    <a:pt x="4" y="21"/>
                    <a:pt x="3" y="22"/>
                  </a:cubicBezTo>
                  <a:cubicBezTo>
                    <a:pt x="3" y="23"/>
                    <a:pt x="1" y="24"/>
                    <a:pt x="1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4"/>
                    <a:pt x="0" y="24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1" y="19"/>
                    <a:pt x="1" y="18"/>
                    <a:pt x="1" y="17"/>
                  </a:cubicBezTo>
                  <a:cubicBezTo>
                    <a:pt x="1" y="15"/>
                    <a:pt x="2" y="14"/>
                    <a:pt x="2" y="12"/>
                  </a:cubicBezTo>
                  <a:cubicBezTo>
                    <a:pt x="2" y="11"/>
                    <a:pt x="3" y="9"/>
                    <a:pt x="3" y="8"/>
                  </a:cubicBezTo>
                  <a:cubicBezTo>
                    <a:pt x="4" y="6"/>
                    <a:pt x="4" y="5"/>
                    <a:pt x="5" y="4"/>
                  </a:cubicBezTo>
                  <a:cubicBezTo>
                    <a:pt x="6" y="1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10"/>
            <p:cNvSpPr/>
            <p:nvPr/>
          </p:nvSpPr>
          <p:spPr bwMode="auto">
            <a:xfrm>
              <a:off x="5197475" y="3997326"/>
              <a:ext cx="33338" cy="60325"/>
            </a:xfrm>
            <a:custGeom>
              <a:avLst/>
              <a:gdLst>
                <a:gd name="T0" fmla="*/ 14 w 15"/>
                <a:gd name="T1" fmla="*/ 0 h 26"/>
                <a:gd name="T2" fmla="*/ 14 w 15"/>
                <a:gd name="T3" fmla="*/ 4 h 26"/>
                <a:gd name="T4" fmla="*/ 13 w 15"/>
                <a:gd name="T5" fmla="*/ 9 h 26"/>
                <a:gd name="T6" fmla="*/ 11 w 15"/>
                <a:gd name="T7" fmla="*/ 14 h 26"/>
                <a:gd name="T8" fmla="*/ 5 w 15"/>
                <a:gd name="T9" fmla="*/ 23 h 26"/>
                <a:gd name="T10" fmla="*/ 2 w 15"/>
                <a:gd name="T11" fmla="*/ 25 h 26"/>
                <a:gd name="T12" fmla="*/ 0 w 15"/>
                <a:gd name="T13" fmla="*/ 26 h 26"/>
                <a:gd name="T14" fmla="*/ 1 w 15"/>
                <a:gd name="T15" fmla="*/ 24 h 26"/>
                <a:gd name="T16" fmla="*/ 2 w 15"/>
                <a:gd name="T17" fmla="*/ 21 h 26"/>
                <a:gd name="T18" fmla="*/ 4 w 15"/>
                <a:gd name="T19" fmla="*/ 17 h 26"/>
                <a:gd name="T20" fmla="*/ 6 w 15"/>
                <a:gd name="T21" fmla="*/ 12 h 26"/>
                <a:gd name="T22" fmla="*/ 11 w 15"/>
                <a:gd name="T23" fmla="*/ 3 h 26"/>
                <a:gd name="T24" fmla="*/ 14 w 15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6">
                  <a:moveTo>
                    <a:pt x="14" y="0"/>
                  </a:moveTo>
                  <a:cubicBezTo>
                    <a:pt x="14" y="0"/>
                    <a:pt x="15" y="2"/>
                    <a:pt x="14" y="4"/>
                  </a:cubicBezTo>
                  <a:cubicBezTo>
                    <a:pt x="14" y="6"/>
                    <a:pt x="13" y="7"/>
                    <a:pt x="13" y="9"/>
                  </a:cubicBezTo>
                  <a:cubicBezTo>
                    <a:pt x="12" y="11"/>
                    <a:pt x="12" y="13"/>
                    <a:pt x="11" y="14"/>
                  </a:cubicBezTo>
                  <a:cubicBezTo>
                    <a:pt x="9" y="18"/>
                    <a:pt x="7" y="21"/>
                    <a:pt x="5" y="23"/>
                  </a:cubicBezTo>
                  <a:cubicBezTo>
                    <a:pt x="3" y="24"/>
                    <a:pt x="2" y="25"/>
                    <a:pt x="2" y="25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26"/>
                    <a:pt x="0" y="25"/>
                    <a:pt x="1" y="24"/>
                  </a:cubicBezTo>
                  <a:cubicBezTo>
                    <a:pt x="1" y="24"/>
                    <a:pt x="2" y="23"/>
                    <a:pt x="2" y="21"/>
                  </a:cubicBezTo>
                  <a:cubicBezTo>
                    <a:pt x="2" y="20"/>
                    <a:pt x="3" y="18"/>
                    <a:pt x="4" y="17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9"/>
                    <a:pt x="9" y="5"/>
                    <a:pt x="11" y="3"/>
                  </a:cubicBezTo>
                  <a:cubicBezTo>
                    <a:pt x="13" y="1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11"/>
            <p:cNvSpPr/>
            <p:nvPr/>
          </p:nvSpPr>
          <p:spPr bwMode="auto">
            <a:xfrm>
              <a:off x="5184775" y="3992563"/>
              <a:ext cx="36513" cy="44450"/>
            </a:xfrm>
            <a:custGeom>
              <a:avLst/>
              <a:gdLst>
                <a:gd name="T0" fmla="*/ 16 w 16"/>
                <a:gd name="T1" fmla="*/ 0 h 19"/>
                <a:gd name="T2" fmla="*/ 14 w 16"/>
                <a:gd name="T3" fmla="*/ 3 h 19"/>
                <a:gd name="T4" fmla="*/ 12 w 16"/>
                <a:gd name="T5" fmla="*/ 7 h 19"/>
                <a:gd name="T6" fmla="*/ 9 w 16"/>
                <a:gd name="T7" fmla="*/ 10 h 19"/>
                <a:gd name="T8" fmla="*/ 6 w 16"/>
                <a:gd name="T9" fmla="*/ 13 h 19"/>
                <a:gd name="T10" fmla="*/ 3 w 16"/>
                <a:gd name="T11" fmla="*/ 16 h 19"/>
                <a:gd name="T12" fmla="*/ 0 w 16"/>
                <a:gd name="T13" fmla="*/ 19 h 19"/>
                <a:gd name="T14" fmla="*/ 1 w 16"/>
                <a:gd name="T15" fmla="*/ 14 h 19"/>
                <a:gd name="T16" fmla="*/ 2 w 16"/>
                <a:gd name="T17" fmla="*/ 10 h 19"/>
                <a:gd name="T18" fmla="*/ 5 w 16"/>
                <a:gd name="T19" fmla="*/ 6 h 19"/>
                <a:gd name="T20" fmla="*/ 12 w 16"/>
                <a:gd name="T21" fmla="*/ 1 h 19"/>
                <a:gd name="T22" fmla="*/ 16 w 16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6" y="0"/>
                    <a:pt x="16" y="1"/>
                    <a:pt x="14" y="3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8" y="11"/>
                    <a:pt x="7" y="12"/>
                    <a:pt x="6" y="13"/>
                  </a:cubicBezTo>
                  <a:cubicBezTo>
                    <a:pt x="5" y="14"/>
                    <a:pt x="4" y="15"/>
                    <a:pt x="3" y="16"/>
                  </a:cubicBezTo>
                  <a:cubicBezTo>
                    <a:pt x="2" y="18"/>
                    <a:pt x="0" y="19"/>
                    <a:pt x="0" y="19"/>
                  </a:cubicBezTo>
                  <a:cubicBezTo>
                    <a:pt x="0" y="19"/>
                    <a:pt x="0" y="17"/>
                    <a:pt x="1" y="14"/>
                  </a:cubicBezTo>
                  <a:cubicBezTo>
                    <a:pt x="1" y="13"/>
                    <a:pt x="2" y="12"/>
                    <a:pt x="2" y="10"/>
                  </a:cubicBezTo>
                  <a:cubicBezTo>
                    <a:pt x="3" y="9"/>
                    <a:pt x="4" y="8"/>
                    <a:pt x="5" y="6"/>
                  </a:cubicBezTo>
                  <a:cubicBezTo>
                    <a:pt x="7" y="4"/>
                    <a:pt x="10" y="2"/>
                    <a:pt x="12" y="1"/>
                  </a:cubicBezTo>
                  <a:cubicBezTo>
                    <a:pt x="14" y="0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12"/>
            <p:cNvSpPr/>
            <p:nvPr/>
          </p:nvSpPr>
          <p:spPr bwMode="auto">
            <a:xfrm>
              <a:off x="5111750" y="3900488"/>
              <a:ext cx="119063" cy="161925"/>
            </a:xfrm>
            <a:custGeom>
              <a:avLst/>
              <a:gdLst>
                <a:gd name="T0" fmla="*/ 52 w 52"/>
                <a:gd name="T1" fmla="*/ 40 h 70"/>
                <a:gd name="T2" fmla="*/ 8 w 52"/>
                <a:gd name="T3" fmla="*/ 48 h 70"/>
                <a:gd name="T4" fmla="*/ 52 w 52"/>
                <a:gd name="T5" fmla="*/ 25 h 70"/>
                <a:gd name="T6" fmla="*/ 52 w 52"/>
                <a:gd name="T7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70">
                  <a:moveTo>
                    <a:pt x="52" y="40"/>
                  </a:moveTo>
                  <a:cubicBezTo>
                    <a:pt x="52" y="40"/>
                    <a:pt x="14" y="70"/>
                    <a:pt x="8" y="48"/>
                  </a:cubicBezTo>
                  <a:cubicBezTo>
                    <a:pt x="0" y="18"/>
                    <a:pt x="12" y="0"/>
                    <a:pt x="52" y="25"/>
                  </a:cubicBezTo>
                  <a:lnTo>
                    <a:pt x="52" y="4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13"/>
            <p:cNvSpPr/>
            <p:nvPr/>
          </p:nvSpPr>
          <p:spPr bwMode="auto">
            <a:xfrm>
              <a:off x="5162550" y="3983038"/>
              <a:ext cx="57150" cy="19050"/>
            </a:xfrm>
            <a:custGeom>
              <a:avLst/>
              <a:gdLst>
                <a:gd name="T0" fmla="*/ 25 w 25"/>
                <a:gd name="T1" fmla="*/ 0 h 8"/>
                <a:gd name="T2" fmla="*/ 22 w 25"/>
                <a:gd name="T3" fmla="*/ 3 h 8"/>
                <a:gd name="T4" fmla="*/ 14 w 25"/>
                <a:gd name="T5" fmla="*/ 7 h 8"/>
                <a:gd name="T6" fmla="*/ 9 w 25"/>
                <a:gd name="T7" fmla="*/ 8 h 8"/>
                <a:gd name="T8" fmla="*/ 4 w 25"/>
                <a:gd name="T9" fmla="*/ 8 h 8"/>
                <a:gd name="T10" fmla="*/ 1 w 25"/>
                <a:gd name="T11" fmla="*/ 7 h 8"/>
                <a:gd name="T12" fmla="*/ 0 w 25"/>
                <a:gd name="T13" fmla="*/ 7 h 8"/>
                <a:gd name="T14" fmla="*/ 1 w 25"/>
                <a:gd name="T15" fmla="*/ 6 h 8"/>
                <a:gd name="T16" fmla="*/ 4 w 25"/>
                <a:gd name="T17" fmla="*/ 5 h 8"/>
                <a:gd name="T18" fmla="*/ 8 w 25"/>
                <a:gd name="T19" fmla="*/ 4 h 8"/>
                <a:gd name="T20" fmla="*/ 12 w 25"/>
                <a:gd name="T21" fmla="*/ 2 h 8"/>
                <a:gd name="T22" fmla="*/ 17 w 25"/>
                <a:gd name="T23" fmla="*/ 1 h 8"/>
                <a:gd name="T24" fmla="*/ 21 w 25"/>
                <a:gd name="T25" fmla="*/ 0 h 8"/>
                <a:gd name="T26" fmla="*/ 25 w 2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8">
                  <a:moveTo>
                    <a:pt x="25" y="0"/>
                  </a:moveTo>
                  <a:cubicBezTo>
                    <a:pt x="25" y="0"/>
                    <a:pt x="24" y="2"/>
                    <a:pt x="22" y="3"/>
                  </a:cubicBezTo>
                  <a:cubicBezTo>
                    <a:pt x="20" y="5"/>
                    <a:pt x="17" y="6"/>
                    <a:pt x="14" y="7"/>
                  </a:cubicBezTo>
                  <a:cubicBezTo>
                    <a:pt x="12" y="8"/>
                    <a:pt x="10" y="8"/>
                    <a:pt x="9" y="8"/>
                  </a:cubicBezTo>
                  <a:cubicBezTo>
                    <a:pt x="7" y="8"/>
                    <a:pt x="5" y="8"/>
                    <a:pt x="4" y="8"/>
                  </a:cubicBezTo>
                  <a:cubicBezTo>
                    <a:pt x="3" y="8"/>
                    <a:pt x="2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2" y="6"/>
                    <a:pt x="3" y="6"/>
                    <a:pt x="4" y="5"/>
                  </a:cubicBezTo>
                  <a:cubicBezTo>
                    <a:pt x="5" y="4"/>
                    <a:pt x="6" y="4"/>
                    <a:pt x="8" y="4"/>
                  </a:cubicBezTo>
                  <a:cubicBezTo>
                    <a:pt x="9" y="3"/>
                    <a:pt x="11" y="3"/>
                    <a:pt x="12" y="2"/>
                  </a:cubicBezTo>
                  <a:cubicBezTo>
                    <a:pt x="14" y="2"/>
                    <a:pt x="15" y="1"/>
                    <a:pt x="17" y="1"/>
                  </a:cubicBezTo>
                  <a:cubicBezTo>
                    <a:pt x="18" y="1"/>
                    <a:pt x="20" y="0"/>
                    <a:pt x="21" y="0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14"/>
            <p:cNvSpPr/>
            <p:nvPr/>
          </p:nvSpPr>
          <p:spPr bwMode="auto">
            <a:xfrm>
              <a:off x="5151438" y="3971926"/>
              <a:ext cx="68263" cy="14288"/>
            </a:xfrm>
            <a:custGeom>
              <a:avLst/>
              <a:gdLst>
                <a:gd name="T0" fmla="*/ 30 w 30"/>
                <a:gd name="T1" fmla="*/ 1 h 6"/>
                <a:gd name="T2" fmla="*/ 25 w 30"/>
                <a:gd name="T3" fmla="*/ 4 h 6"/>
                <a:gd name="T4" fmla="*/ 20 w 30"/>
                <a:gd name="T5" fmla="*/ 5 h 6"/>
                <a:gd name="T6" fmla="*/ 15 w 30"/>
                <a:gd name="T7" fmla="*/ 6 h 6"/>
                <a:gd name="T8" fmla="*/ 4 w 30"/>
                <a:gd name="T9" fmla="*/ 5 h 6"/>
                <a:gd name="T10" fmla="*/ 1 w 30"/>
                <a:gd name="T11" fmla="*/ 3 h 6"/>
                <a:gd name="T12" fmla="*/ 0 w 30"/>
                <a:gd name="T13" fmla="*/ 2 h 6"/>
                <a:gd name="T14" fmla="*/ 1 w 30"/>
                <a:gd name="T15" fmla="*/ 2 h 6"/>
                <a:gd name="T16" fmla="*/ 4 w 30"/>
                <a:gd name="T17" fmla="*/ 2 h 6"/>
                <a:gd name="T18" fmla="*/ 9 w 30"/>
                <a:gd name="T19" fmla="*/ 1 h 6"/>
                <a:gd name="T20" fmla="*/ 14 w 30"/>
                <a:gd name="T21" fmla="*/ 0 h 6"/>
                <a:gd name="T22" fmla="*/ 25 w 30"/>
                <a:gd name="T23" fmla="*/ 0 h 6"/>
                <a:gd name="T24" fmla="*/ 30 w 30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6">
                  <a:moveTo>
                    <a:pt x="30" y="1"/>
                  </a:moveTo>
                  <a:cubicBezTo>
                    <a:pt x="30" y="1"/>
                    <a:pt x="28" y="3"/>
                    <a:pt x="25" y="4"/>
                  </a:cubicBezTo>
                  <a:cubicBezTo>
                    <a:pt x="24" y="4"/>
                    <a:pt x="22" y="5"/>
                    <a:pt x="20" y="5"/>
                  </a:cubicBezTo>
                  <a:cubicBezTo>
                    <a:pt x="19" y="5"/>
                    <a:pt x="17" y="6"/>
                    <a:pt x="15" y="6"/>
                  </a:cubicBezTo>
                  <a:cubicBezTo>
                    <a:pt x="11" y="6"/>
                    <a:pt x="7" y="6"/>
                    <a:pt x="4" y="5"/>
                  </a:cubicBezTo>
                  <a:cubicBezTo>
                    <a:pt x="3" y="4"/>
                    <a:pt x="2" y="4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1" y="1"/>
                    <a:pt x="13" y="0"/>
                    <a:pt x="14" y="0"/>
                  </a:cubicBezTo>
                  <a:cubicBezTo>
                    <a:pt x="18" y="0"/>
                    <a:pt x="22" y="0"/>
                    <a:pt x="25" y="0"/>
                  </a:cubicBezTo>
                  <a:cubicBezTo>
                    <a:pt x="28" y="1"/>
                    <a:pt x="30" y="1"/>
                    <a:pt x="3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15"/>
            <p:cNvSpPr/>
            <p:nvPr/>
          </p:nvSpPr>
          <p:spPr bwMode="auto">
            <a:xfrm>
              <a:off x="5162550" y="3951288"/>
              <a:ext cx="57150" cy="15875"/>
            </a:xfrm>
            <a:custGeom>
              <a:avLst/>
              <a:gdLst>
                <a:gd name="T0" fmla="*/ 25 w 25"/>
                <a:gd name="T1" fmla="*/ 7 h 7"/>
                <a:gd name="T2" fmla="*/ 20 w 25"/>
                <a:gd name="T3" fmla="*/ 7 h 7"/>
                <a:gd name="T4" fmla="*/ 16 w 25"/>
                <a:gd name="T5" fmla="*/ 7 h 7"/>
                <a:gd name="T6" fmla="*/ 12 w 25"/>
                <a:gd name="T7" fmla="*/ 6 h 7"/>
                <a:gd name="T8" fmla="*/ 8 w 25"/>
                <a:gd name="T9" fmla="*/ 5 h 7"/>
                <a:gd name="T10" fmla="*/ 4 w 25"/>
                <a:gd name="T11" fmla="*/ 4 h 7"/>
                <a:gd name="T12" fmla="*/ 0 w 25"/>
                <a:gd name="T13" fmla="*/ 2 h 7"/>
                <a:gd name="T14" fmla="*/ 4 w 25"/>
                <a:gd name="T15" fmla="*/ 1 h 7"/>
                <a:gd name="T16" fmla="*/ 8 w 25"/>
                <a:gd name="T17" fmla="*/ 0 h 7"/>
                <a:gd name="T18" fmla="*/ 13 w 25"/>
                <a:gd name="T19" fmla="*/ 1 h 7"/>
                <a:gd name="T20" fmla="*/ 21 w 25"/>
                <a:gd name="T21" fmla="*/ 4 h 7"/>
                <a:gd name="T22" fmla="*/ 25 w 25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7">
                  <a:moveTo>
                    <a:pt x="25" y="7"/>
                  </a:moveTo>
                  <a:cubicBezTo>
                    <a:pt x="25" y="7"/>
                    <a:pt x="23" y="7"/>
                    <a:pt x="20" y="7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1" y="6"/>
                    <a:pt x="9" y="5"/>
                    <a:pt x="8" y="5"/>
                  </a:cubicBezTo>
                  <a:cubicBezTo>
                    <a:pt x="6" y="5"/>
                    <a:pt x="5" y="4"/>
                    <a:pt x="4" y="4"/>
                  </a:cubicBezTo>
                  <a:cubicBezTo>
                    <a:pt x="2" y="3"/>
                    <a:pt x="0" y="2"/>
                    <a:pt x="0" y="2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10" y="0"/>
                    <a:pt x="11" y="0"/>
                    <a:pt x="13" y="1"/>
                  </a:cubicBezTo>
                  <a:cubicBezTo>
                    <a:pt x="16" y="1"/>
                    <a:pt x="19" y="3"/>
                    <a:pt x="21" y="4"/>
                  </a:cubicBezTo>
                  <a:cubicBezTo>
                    <a:pt x="23" y="5"/>
                    <a:pt x="25" y="7"/>
                    <a:pt x="25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16"/>
            <p:cNvSpPr/>
            <p:nvPr/>
          </p:nvSpPr>
          <p:spPr bwMode="auto">
            <a:xfrm>
              <a:off x="5118100" y="3846513"/>
              <a:ext cx="138113" cy="128588"/>
            </a:xfrm>
            <a:custGeom>
              <a:avLst/>
              <a:gdLst>
                <a:gd name="T0" fmla="*/ 45 w 60"/>
                <a:gd name="T1" fmla="*/ 56 h 56"/>
                <a:gd name="T2" fmla="*/ 16 w 60"/>
                <a:gd name="T3" fmla="*/ 22 h 56"/>
                <a:gd name="T4" fmla="*/ 58 w 60"/>
                <a:gd name="T5" fmla="*/ 48 h 56"/>
                <a:gd name="T6" fmla="*/ 45 w 60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6">
                  <a:moveTo>
                    <a:pt x="45" y="56"/>
                  </a:moveTo>
                  <a:cubicBezTo>
                    <a:pt x="45" y="56"/>
                    <a:pt x="0" y="38"/>
                    <a:pt x="16" y="22"/>
                  </a:cubicBezTo>
                  <a:cubicBezTo>
                    <a:pt x="38" y="0"/>
                    <a:pt x="60" y="1"/>
                    <a:pt x="58" y="48"/>
                  </a:cubicBezTo>
                  <a:lnTo>
                    <a:pt x="45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17"/>
            <p:cNvSpPr/>
            <p:nvPr/>
          </p:nvSpPr>
          <p:spPr bwMode="auto">
            <a:xfrm>
              <a:off x="5183188" y="3917951"/>
              <a:ext cx="41275" cy="42863"/>
            </a:xfrm>
            <a:custGeom>
              <a:avLst/>
              <a:gdLst>
                <a:gd name="T0" fmla="*/ 18 w 18"/>
                <a:gd name="T1" fmla="*/ 19 h 19"/>
                <a:gd name="T2" fmla="*/ 14 w 18"/>
                <a:gd name="T3" fmla="*/ 18 h 19"/>
                <a:gd name="T4" fmla="*/ 6 w 18"/>
                <a:gd name="T5" fmla="*/ 13 h 19"/>
                <a:gd name="T6" fmla="*/ 3 w 18"/>
                <a:gd name="T7" fmla="*/ 9 h 19"/>
                <a:gd name="T8" fmla="*/ 1 w 18"/>
                <a:gd name="T9" fmla="*/ 5 h 19"/>
                <a:gd name="T10" fmla="*/ 0 w 18"/>
                <a:gd name="T11" fmla="*/ 2 h 19"/>
                <a:gd name="T12" fmla="*/ 0 w 18"/>
                <a:gd name="T13" fmla="*/ 0 h 19"/>
                <a:gd name="T14" fmla="*/ 1 w 18"/>
                <a:gd name="T15" fmla="*/ 1 h 19"/>
                <a:gd name="T16" fmla="*/ 3 w 18"/>
                <a:gd name="T17" fmla="*/ 3 h 19"/>
                <a:gd name="T18" fmla="*/ 6 w 18"/>
                <a:gd name="T19" fmla="*/ 6 h 19"/>
                <a:gd name="T20" fmla="*/ 10 w 18"/>
                <a:gd name="T21" fmla="*/ 9 h 19"/>
                <a:gd name="T22" fmla="*/ 13 w 18"/>
                <a:gd name="T23" fmla="*/ 12 h 19"/>
                <a:gd name="T24" fmla="*/ 16 w 18"/>
                <a:gd name="T25" fmla="*/ 15 h 19"/>
                <a:gd name="T26" fmla="*/ 18 w 18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19"/>
                  </a:moveTo>
                  <a:cubicBezTo>
                    <a:pt x="18" y="19"/>
                    <a:pt x="16" y="19"/>
                    <a:pt x="14" y="18"/>
                  </a:cubicBezTo>
                  <a:cubicBezTo>
                    <a:pt x="11" y="17"/>
                    <a:pt x="8" y="15"/>
                    <a:pt x="6" y="13"/>
                  </a:cubicBezTo>
                  <a:cubicBezTo>
                    <a:pt x="5" y="11"/>
                    <a:pt x="4" y="10"/>
                    <a:pt x="3" y="9"/>
                  </a:cubicBezTo>
                  <a:cubicBezTo>
                    <a:pt x="2" y="8"/>
                    <a:pt x="1" y="6"/>
                    <a:pt x="1" y="5"/>
                  </a:cubicBezTo>
                  <a:cubicBezTo>
                    <a:pt x="0" y="4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2"/>
                    <a:pt x="2" y="2"/>
                    <a:pt x="3" y="3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7" y="7"/>
                    <a:pt x="9" y="8"/>
                    <a:pt x="10" y="9"/>
                  </a:cubicBezTo>
                  <a:cubicBezTo>
                    <a:pt x="11" y="10"/>
                    <a:pt x="12" y="11"/>
                    <a:pt x="13" y="12"/>
                  </a:cubicBezTo>
                  <a:cubicBezTo>
                    <a:pt x="14" y="13"/>
                    <a:pt x="15" y="14"/>
                    <a:pt x="16" y="15"/>
                  </a:cubicBezTo>
                  <a:cubicBezTo>
                    <a:pt x="17" y="17"/>
                    <a:pt x="18" y="19"/>
                    <a:pt x="18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18"/>
            <p:cNvSpPr/>
            <p:nvPr/>
          </p:nvSpPr>
          <p:spPr bwMode="auto">
            <a:xfrm>
              <a:off x="5194300" y="3895726"/>
              <a:ext cx="36513" cy="60325"/>
            </a:xfrm>
            <a:custGeom>
              <a:avLst/>
              <a:gdLst>
                <a:gd name="T0" fmla="*/ 16 w 16"/>
                <a:gd name="T1" fmla="*/ 26 h 26"/>
                <a:gd name="T2" fmla="*/ 12 w 16"/>
                <a:gd name="T3" fmla="*/ 23 h 26"/>
                <a:gd name="T4" fmla="*/ 8 w 16"/>
                <a:gd name="T5" fmla="*/ 19 h 26"/>
                <a:gd name="T6" fmla="*/ 5 w 16"/>
                <a:gd name="T7" fmla="*/ 15 h 26"/>
                <a:gd name="T8" fmla="*/ 0 w 16"/>
                <a:gd name="T9" fmla="*/ 5 h 26"/>
                <a:gd name="T10" fmla="*/ 0 w 16"/>
                <a:gd name="T11" fmla="*/ 2 h 26"/>
                <a:gd name="T12" fmla="*/ 0 w 16"/>
                <a:gd name="T13" fmla="*/ 0 h 26"/>
                <a:gd name="T14" fmla="*/ 1 w 16"/>
                <a:gd name="T15" fmla="*/ 1 h 26"/>
                <a:gd name="T16" fmla="*/ 3 w 16"/>
                <a:gd name="T17" fmla="*/ 4 h 26"/>
                <a:gd name="T18" fmla="*/ 6 w 16"/>
                <a:gd name="T19" fmla="*/ 8 h 26"/>
                <a:gd name="T20" fmla="*/ 9 w 16"/>
                <a:gd name="T21" fmla="*/ 12 h 26"/>
                <a:gd name="T22" fmla="*/ 14 w 16"/>
                <a:gd name="T23" fmla="*/ 21 h 26"/>
                <a:gd name="T24" fmla="*/ 16 w 16"/>
                <a:gd name="T2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26"/>
                  </a:moveTo>
                  <a:cubicBezTo>
                    <a:pt x="16" y="26"/>
                    <a:pt x="14" y="25"/>
                    <a:pt x="12" y="23"/>
                  </a:cubicBezTo>
                  <a:cubicBezTo>
                    <a:pt x="11" y="22"/>
                    <a:pt x="10" y="21"/>
                    <a:pt x="8" y="19"/>
                  </a:cubicBezTo>
                  <a:cubicBezTo>
                    <a:pt x="7" y="18"/>
                    <a:pt x="6" y="17"/>
                    <a:pt x="5" y="15"/>
                  </a:cubicBezTo>
                  <a:cubicBezTo>
                    <a:pt x="3" y="12"/>
                    <a:pt x="1" y="8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2"/>
                    <a:pt x="2" y="3"/>
                    <a:pt x="3" y="4"/>
                  </a:cubicBezTo>
                  <a:cubicBezTo>
                    <a:pt x="4" y="5"/>
                    <a:pt x="5" y="6"/>
                    <a:pt x="6" y="8"/>
                  </a:cubicBezTo>
                  <a:cubicBezTo>
                    <a:pt x="7" y="9"/>
                    <a:pt x="8" y="10"/>
                    <a:pt x="9" y="12"/>
                  </a:cubicBezTo>
                  <a:cubicBezTo>
                    <a:pt x="11" y="15"/>
                    <a:pt x="13" y="18"/>
                    <a:pt x="14" y="21"/>
                  </a:cubicBezTo>
                  <a:cubicBezTo>
                    <a:pt x="15" y="24"/>
                    <a:pt x="16" y="26"/>
                    <a:pt x="16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19"/>
            <p:cNvSpPr/>
            <p:nvPr/>
          </p:nvSpPr>
          <p:spPr bwMode="auto">
            <a:xfrm>
              <a:off x="5218113" y="3895726"/>
              <a:ext cx="22225" cy="55563"/>
            </a:xfrm>
            <a:custGeom>
              <a:avLst/>
              <a:gdLst>
                <a:gd name="T0" fmla="*/ 9 w 10"/>
                <a:gd name="T1" fmla="*/ 24 h 24"/>
                <a:gd name="T2" fmla="*/ 7 w 10"/>
                <a:gd name="T3" fmla="*/ 20 h 24"/>
                <a:gd name="T4" fmla="*/ 5 w 10"/>
                <a:gd name="T5" fmla="*/ 17 h 24"/>
                <a:gd name="T6" fmla="*/ 4 w 10"/>
                <a:gd name="T7" fmla="*/ 12 h 24"/>
                <a:gd name="T8" fmla="*/ 2 w 10"/>
                <a:gd name="T9" fmla="*/ 8 h 24"/>
                <a:gd name="T10" fmla="*/ 1 w 10"/>
                <a:gd name="T11" fmla="*/ 4 h 24"/>
                <a:gd name="T12" fmla="*/ 0 w 10"/>
                <a:gd name="T13" fmla="*/ 0 h 24"/>
                <a:gd name="T14" fmla="*/ 4 w 10"/>
                <a:gd name="T15" fmla="*/ 3 h 24"/>
                <a:gd name="T16" fmla="*/ 7 w 10"/>
                <a:gd name="T17" fmla="*/ 6 h 24"/>
                <a:gd name="T18" fmla="*/ 9 w 10"/>
                <a:gd name="T19" fmla="*/ 11 h 24"/>
                <a:gd name="T20" fmla="*/ 10 w 10"/>
                <a:gd name="T21" fmla="*/ 20 h 24"/>
                <a:gd name="T22" fmla="*/ 9 w 10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24"/>
                  </a:moveTo>
                  <a:cubicBezTo>
                    <a:pt x="9" y="24"/>
                    <a:pt x="8" y="22"/>
                    <a:pt x="7" y="20"/>
                  </a:cubicBezTo>
                  <a:cubicBezTo>
                    <a:pt x="6" y="19"/>
                    <a:pt x="6" y="18"/>
                    <a:pt x="5" y="17"/>
                  </a:cubicBezTo>
                  <a:cubicBezTo>
                    <a:pt x="5" y="15"/>
                    <a:pt x="4" y="14"/>
                    <a:pt x="4" y="12"/>
                  </a:cubicBezTo>
                  <a:cubicBezTo>
                    <a:pt x="3" y="11"/>
                    <a:pt x="3" y="10"/>
                    <a:pt x="2" y="8"/>
                  </a:cubicBezTo>
                  <a:cubicBezTo>
                    <a:pt x="2" y="7"/>
                    <a:pt x="2" y="6"/>
                    <a:pt x="1" y="4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1"/>
                    <a:pt x="4" y="3"/>
                  </a:cubicBezTo>
                  <a:cubicBezTo>
                    <a:pt x="5" y="4"/>
                    <a:pt x="6" y="5"/>
                    <a:pt x="7" y="6"/>
                  </a:cubicBezTo>
                  <a:cubicBezTo>
                    <a:pt x="7" y="8"/>
                    <a:pt x="8" y="9"/>
                    <a:pt x="9" y="11"/>
                  </a:cubicBezTo>
                  <a:cubicBezTo>
                    <a:pt x="10" y="14"/>
                    <a:pt x="10" y="17"/>
                    <a:pt x="10" y="20"/>
                  </a:cubicBezTo>
                  <a:cubicBezTo>
                    <a:pt x="10" y="22"/>
                    <a:pt x="9" y="24"/>
                    <a:pt x="9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20"/>
            <p:cNvSpPr/>
            <p:nvPr/>
          </p:nvSpPr>
          <p:spPr bwMode="auto">
            <a:xfrm>
              <a:off x="4211638" y="1905001"/>
              <a:ext cx="1809750" cy="1077913"/>
            </a:xfrm>
            <a:custGeom>
              <a:avLst/>
              <a:gdLst>
                <a:gd name="T0" fmla="*/ 759 w 788"/>
                <a:gd name="T1" fmla="*/ 321 h 469"/>
                <a:gd name="T2" fmla="*/ 636 w 788"/>
                <a:gd name="T3" fmla="*/ 227 h 469"/>
                <a:gd name="T4" fmla="*/ 551 w 788"/>
                <a:gd name="T5" fmla="*/ 129 h 469"/>
                <a:gd name="T6" fmla="*/ 459 w 788"/>
                <a:gd name="T7" fmla="*/ 135 h 469"/>
                <a:gd name="T8" fmla="*/ 356 w 788"/>
                <a:gd name="T9" fmla="*/ 116 h 469"/>
                <a:gd name="T10" fmla="*/ 251 w 788"/>
                <a:gd name="T11" fmla="*/ 64 h 469"/>
                <a:gd name="T12" fmla="*/ 111 w 788"/>
                <a:gd name="T13" fmla="*/ 28 h 469"/>
                <a:gd name="T14" fmla="*/ 0 w 788"/>
                <a:gd name="T15" fmla="*/ 0 h 469"/>
                <a:gd name="T16" fmla="*/ 96 w 788"/>
                <a:gd name="T17" fmla="*/ 47 h 469"/>
                <a:gd name="T18" fmla="*/ 189 w 788"/>
                <a:gd name="T19" fmla="*/ 62 h 469"/>
                <a:gd name="T20" fmla="*/ 128 w 788"/>
                <a:gd name="T21" fmla="*/ 101 h 469"/>
                <a:gd name="T22" fmla="*/ 61 w 788"/>
                <a:gd name="T23" fmla="*/ 109 h 469"/>
                <a:gd name="T24" fmla="*/ 132 w 788"/>
                <a:gd name="T25" fmla="*/ 117 h 469"/>
                <a:gd name="T26" fmla="*/ 201 w 788"/>
                <a:gd name="T27" fmla="*/ 89 h 469"/>
                <a:gd name="T28" fmla="*/ 280 w 788"/>
                <a:gd name="T29" fmla="*/ 117 h 469"/>
                <a:gd name="T30" fmla="*/ 335 w 788"/>
                <a:gd name="T31" fmla="*/ 155 h 469"/>
                <a:gd name="T32" fmla="*/ 426 w 788"/>
                <a:gd name="T33" fmla="*/ 184 h 469"/>
                <a:gd name="T34" fmla="*/ 478 w 788"/>
                <a:gd name="T35" fmla="*/ 176 h 469"/>
                <a:gd name="T36" fmla="*/ 581 w 788"/>
                <a:gd name="T37" fmla="*/ 245 h 469"/>
                <a:gd name="T38" fmla="*/ 642 w 788"/>
                <a:gd name="T39" fmla="*/ 307 h 469"/>
                <a:gd name="T40" fmla="*/ 788 w 788"/>
                <a:gd name="T41" fmla="*/ 469 h 469"/>
                <a:gd name="T42" fmla="*/ 759 w 788"/>
                <a:gd name="T43" fmla="*/ 32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8" h="469">
                  <a:moveTo>
                    <a:pt x="759" y="321"/>
                  </a:moveTo>
                  <a:cubicBezTo>
                    <a:pt x="636" y="227"/>
                    <a:pt x="636" y="227"/>
                    <a:pt x="636" y="227"/>
                  </a:cubicBezTo>
                  <a:cubicBezTo>
                    <a:pt x="636" y="227"/>
                    <a:pt x="556" y="117"/>
                    <a:pt x="551" y="129"/>
                  </a:cubicBezTo>
                  <a:cubicBezTo>
                    <a:pt x="545" y="142"/>
                    <a:pt x="459" y="135"/>
                    <a:pt x="459" y="135"/>
                  </a:cubicBezTo>
                  <a:cubicBezTo>
                    <a:pt x="356" y="116"/>
                    <a:pt x="356" y="116"/>
                    <a:pt x="356" y="116"/>
                  </a:cubicBezTo>
                  <a:cubicBezTo>
                    <a:pt x="251" y="64"/>
                    <a:pt x="251" y="64"/>
                    <a:pt x="251" y="64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280" y="117"/>
                    <a:pt x="328" y="146"/>
                    <a:pt x="335" y="155"/>
                  </a:cubicBezTo>
                  <a:cubicBezTo>
                    <a:pt x="341" y="164"/>
                    <a:pt x="409" y="187"/>
                    <a:pt x="426" y="184"/>
                  </a:cubicBezTo>
                  <a:cubicBezTo>
                    <a:pt x="443" y="181"/>
                    <a:pt x="478" y="176"/>
                    <a:pt x="478" y="176"/>
                  </a:cubicBezTo>
                  <a:cubicBezTo>
                    <a:pt x="581" y="245"/>
                    <a:pt x="581" y="245"/>
                    <a:pt x="581" y="245"/>
                  </a:cubicBezTo>
                  <a:cubicBezTo>
                    <a:pt x="642" y="307"/>
                    <a:pt x="642" y="307"/>
                    <a:pt x="642" y="307"/>
                  </a:cubicBezTo>
                  <a:cubicBezTo>
                    <a:pt x="788" y="469"/>
                    <a:pt x="788" y="469"/>
                    <a:pt x="788" y="469"/>
                  </a:cubicBezTo>
                  <a:lnTo>
                    <a:pt x="759" y="32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21"/>
            <p:cNvSpPr/>
            <p:nvPr/>
          </p:nvSpPr>
          <p:spPr bwMode="auto">
            <a:xfrm>
              <a:off x="4154488" y="1789113"/>
              <a:ext cx="77788" cy="80963"/>
            </a:xfrm>
            <a:custGeom>
              <a:avLst/>
              <a:gdLst>
                <a:gd name="T0" fmla="*/ 29 w 34"/>
                <a:gd name="T1" fmla="*/ 8 h 35"/>
                <a:gd name="T2" fmla="*/ 8 w 34"/>
                <a:gd name="T3" fmla="*/ 5 h 35"/>
                <a:gd name="T4" fmla="*/ 5 w 34"/>
                <a:gd name="T5" fmla="*/ 27 h 35"/>
                <a:gd name="T6" fmla="*/ 26 w 34"/>
                <a:gd name="T7" fmla="*/ 30 h 35"/>
                <a:gd name="T8" fmla="*/ 29 w 34"/>
                <a:gd name="T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29" y="8"/>
                  </a:moveTo>
                  <a:cubicBezTo>
                    <a:pt x="24" y="2"/>
                    <a:pt x="15" y="0"/>
                    <a:pt x="8" y="5"/>
                  </a:cubicBezTo>
                  <a:cubicBezTo>
                    <a:pt x="1" y="10"/>
                    <a:pt x="0" y="20"/>
                    <a:pt x="5" y="27"/>
                  </a:cubicBezTo>
                  <a:cubicBezTo>
                    <a:pt x="10" y="33"/>
                    <a:pt x="19" y="35"/>
                    <a:pt x="26" y="30"/>
                  </a:cubicBezTo>
                  <a:cubicBezTo>
                    <a:pt x="33" y="25"/>
                    <a:pt x="34" y="15"/>
                    <a:pt x="29" y="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22"/>
            <p:cNvSpPr/>
            <p:nvPr/>
          </p:nvSpPr>
          <p:spPr bwMode="auto">
            <a:xfrm>
              <a:off x="3968750" y="1601788"/>
              <a:ext cx="239713" cy="225425"/>
            </a:xfrm>
            <a:custGeom>
              <a:avLst/>
              <a:gdLst>
                <a:gd name="T0" fmla="*/ 83 w 105"/>
                <a:gd name="T1" fmla="*/ 98 h 98"/>
                <a:gd name="T2" fmla="*/ 25 w 105"/>
                <a:gd name="T3" fmla="*/ 46 h 98"/>
                <a:gd name="T4" fmla="*/ 105 w 105"/>
                <a:gd name="T5" fmla="*/ 82 h 98"/>
                <a:gd name="T6" fmla="*/ 83 w 105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98">
                  <a:moveTo>
                    <a:pt x="83" y="98"/>
                  </a:moveTo>
                  <a:cubicBezTo>
                    <a:pt x="83" y="98"/>
                    <a:pt x="0" y="78"/>
                    <a:pt x="25" y="46"/>
                  </a:cubicBezTo>
                  <a:cubicBezTo>
                    <a:pt x="58" y="2"/>
                    <a:pt x="97" y="0"/>
                    <a:pt x="105" y="82"/>
                  </a:cubicBezTo>
                  <a:lnTo>
                    <a:pt x="83" y="9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423"/>
            <p:cNvSpPr/>
            <p:nvPr/>
          </p:nvSpPr>
          <p:spPr bwMode="auto">
            <a:xfrm>
              <a:off x="4076700" y="1739901"/>
              <a:ext cx="82550" cy="66675"/>
            </a:xfrm>
            <a:custGeom>
              <a:avLst/>
              <a:gdLst>
                <a:gd name="T0" fmla="*/ 36 w 36"/>
                <a:gd name="T1" fmla="*/ 29 h 29"/>
                <a:gd name="T2" fmla="*/ 34 w 36"/>
                <a:gd name="T3" fmla="*/ 28 h 29"/>
                <a:gd name="T4" fmla="*/ 28 w 36"/>
                <a:gd name="T5" fmla="*/ 27 h 29"/>
                <a:gd name="T6" fmla="*/ 14 w 36"/>
                <a:gd name="T7" fmla="*/ 20 h 29"/>
                <a:gd name="T8" fmla="*/ 2 w 36"/>
                <a:gd name="T9" fmla="*/ 7 h 29"/>
                <a:gd name="T10" fmla="*/ 1 w 36"/>
                <a:gd name="T11" fmla="*/ 4 h 29"/>
                <a:gd name="T12" fmla="*/ 0 w 36"/>
                <a:gd name="T13" fmla="*/ 2 h 29"/>
                <a:gd name="T14" fmla="*/ 0 w 36"/>
                <a:gd name="T15" fmla="*/ 0 h 29"/>
                <a:gd name="T16" fmla="*/ 2 w 36"/>
                <a:gd name="T17" fmla="*/ 1 h 29"/>
                <a:gd name="T18" fmla="*/ 4 w 36"/>
                <a:gd name="T19" fmla="*/ 2 h 29"/>
                <a:gd name="T20" fmla="*/ 6 w 36"/>
                <a:gd name="T21" fmla="*/ 4 h 29"/>
                <a:gd name="T22" fmla="*/ 19 w 36"/>
                <a:gd name="T23" fmla="*/ 12 h 29"/>
                <a:gd name="T24" fmla="*/ 31 w 36"/>
                <a:gd name="T25" fmla="*/ 22 h 29"/>
                <a:gd name="T26" fmla="*/ 35 w 36"/>
                <a:gd name="T27" fmla="*/ 27 h 29"/>
                <a:gd name="T28" fmla="*/ 36 w 36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29">
                  <a:moveTo>
                    <a:pt x="36" y="29"/>
                  </a:moveTo>
                  <a:cubicBezTo>
                    <a:pt x="36" y="29"/>
                    <a:pt x="35" y="29"/>
                    <a:pt x="34" y="28"/>
                  </a:cubicBezTo>
                  <a:cubicBezTo>
                    <a:pt x="33" y="28"/>
                    <a:pt x="31" y="28"/>
                    <a:pt x="28" y="27"/>
                  </a:cubicBezTo>
                  <a:cubicBezTo>
                    <a:pt x="24" y="26"/>
                    <a:pt x="18" y="23"/>
                    <a:pt x="14" y="20"/>
                  </a:cubicBezTo>
                  <a:cubicBezTo>
                    <a:pt x="9" y="16"/>
                    <a:pt x="4" y="12"/>
                    <a:pt x="2" y="7"/>
                  </a:cubicBezTo>
                  <a:cubicBezTo>
                    <a:pt x="2" y="6"/>
                    <a:pt x="1" y="5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3" y="2"/>
                    <a:pt x="4" y="2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10" y="6"/>
                    <a:pt x="15" y="9"/>
                    <a:pt x="19" y="12"/>
                  </a:cubicBezTo>
                  <a:cubicBezTo>
                    <a:pt x="24" y="15"/>
                    <a:pt x="28" y="19"/>
                    <a:pt x="31" y="22"/>
                  </a:cubicBezTo>
                  <a:cubicBezTo>
                    <a:pt x="33" y="24"/>
                    <a:pt x="34" y="26"/>
                    <a:pt x="35" y="27"/>
                  </a:cubicBezTo>
                  <a:cubicBezTo>
                    <a:pt x="36" y="28"/>
                    <a:pt x="36" y="29"/>
                    <a:pt x="36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424"/>
            <p:cNvSpPr/>
            <p:nvPr/>
          </p:nvSpPr>
          <p:spPr bwMode="auto">
            <a:xfrm>
              <a:off x="4092575" y="1700213"/>
              <a:ext cx="77788" cy="92075"/>
            </a:xfrm>
            <a:custGeom>
              <a:avLst/>
              <a:gdLst>
                <a:gd name="T0" fmla="*/ 34 w 34"/>
                <a:gd name="T1" fmla="*/ 40 h 40"/>
                <a:gd name="T2" fmla="*/ 31 w 34"/>
                <a:gd name="T3" fmla="*/ 39 h 40"/>
                <a:gd name="T4" fmla="*/ 26 w 34"/>
                <a:gd name="T5" fmla="*/ 36 h 40"/>
                <a:gd name="T6" fmla="*/ 12 w 34"/>
                <a:gd name="T7" fmla="*/ 24 h 40"/>
                <a:gd name="T8" fmla="*/ 6 w 34"/>
                <a:gd name="T9" fmla="*/ 16 h 40"/>
                <a:gd name="T10" fmla="*/ 2 w 34"/>
                <a:gd name="T11" fmla="*/ 8 h 40"/>
                <a:gd name="T12" fmla="*/ 0 w 34"/>
                <a:gd name="T13" fmla="*/ 2 h 40"/>
                <a:gd name="T14" fmla="*/ 0 w 34"/>
                <a:gd name="T15" fmla="*/ 0 h 40"/>
                <a:gd name="T16" fmla="*/ 2 w 34"/>
                <a:gd name="T17" fmla="*/ 1 h 40"/>
                <a:gd name="T18" fmla="*/ 4 w 34"/>
                <a:gd name="T19" fmla="*/ 3 h 40"/>
                <a:gd name="T20" fmla="*/ 6 w 34"/>
                <a:gd name="T21" fmla="*/ 5 h 40"/>
                <a:gd name="T22" fmla="*/ 19 w 34"/>
                <a:gd name="T23" fmla="*/ 18 h 40"/>
                <a:gd name="T24" fmla="*/ 30 w 34"/>
                <a:gd name="T25" fmla="*/ 33 h 40"/>
                <a:gd name="T26" fmla="*/ 33 w 34"/>
                <a:gd name="T27" fmla="*/ 38 h 40"/>
                <a:gd name="T28" fmla="*/ 34 w 34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0">
                  <a:moveTo>
                    <a:pt x="34" y="40"/>
                  </a:moveTo>
                  <a:cubicBezTo>
                    <a:pt x="34" y="40"/>
                    <a:pt x="33" y="40"/>
                    <a:pt x="31" y="39"/>
                  </a:cubicBezTo>
                  <a:cubicBezTo>
                    <a:pt x="30" y="39"/>
                    <a:pt x="28" y="38"/>
                    <a:pt x="26" y="36"/>
                  </a:cubicBezTo>
                  <a:cubicBezTo>
                    <a:pt x="22" y="34"/>
                    <a:pt x="16" y="29"/>
                    <a:pt x="12" y="24"/>
                  </a:cubicBezTo>
                  <a:cubicBezTo>
                    <a:pt x="10" y="22"/>
                    <a:pt x="8" y="19"/>
                    <a:pt x="6" y="16"/>
                  </a:cubicBezTo>
                  <a:cubicBezTo>
                    <a:pt x="4" y="14"/>
                    <a:pt x="3" y="11"/>
                    <a:pt x="2" y="8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2"/>
                    <a:pt x="3" y="2"/>
                    <a:pt x="4" y="3"/>
                  </a:cubicBezTo>
                  <a:cubicBezTo>
                    <a:pt x="5" y="4"/>
                    <a:pt x="5" y="5"/>
                    <a:pt x="6" y="5"/>
                  </a:cubicBezTo>
                  <a:cubicBezTo>
                    <a:pt x="10" y="9"/>
                    <a:pt x="15" y="13"/>
                    <a:pt x="19" y="18"/>
                  </a:cubicBezTo>
                  <a:cubicBezTo>
                    <a:pt x="23" y="23"/>
                    <a:pt x="27" y="28"/>
                    <a:pt x="30" y="33"/>
                  </a:cubicBezTo>
                  <a:cubicBezTo>
                    <a:pt x="31" y="35"/>
                    <a:pt x="32" y="37"/>
                    <a:pt x="33" y="38"/>
                  </a:cubicBezTo>
                  <a:cubicBezTo>
                    <a:pt x="33" y="40"/>
                    <a:pt x="34" y="40"/>
                    <a:pt x="34" y="4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425"/>
            <p:cNvSpPr/>
            <p:nvPr/>
          </p:nvSpPr>
          <p:spPr bwMode="auto">
            <a:xfrm>
              <a:off x="4135438" y="1693863"/>
              <a:ext cx="49213" cy="88900"/>
            </a:xfrm>
            <a:custGeom>
              <a:avLst/>
              <a:gdLst>
                <a:gd name="T0" fmla="*/ 20 w 21"/>
                <a:gd name="T1" fmla="*/ 39 h 39"/>
                <a:gd name="T2" fmla="*/ 19 w 21"/>
                <a:gd name="T3" fmla="*/ 38 h 39"/>
                <a:gd name="T4" fmla="*/ 15 w 21"/>
                <a:gd name="T5" fmla="*/ 34 h 39"/>
                <a:gd name="T6" fmla="*/ 11 w 21"/>
                <a:gd name="T7" fmla="*/ 28 h 39"/>
                <a:gd name="T8" fmla="*/ 8 w 21"/>
                <a:gd name="T9" fmla="*/ 21 h 39"/>
                <a:gd name="T10" fmla="*/ 6 w 21"/>
                <a:gd name="T11" fmla="*/ 17 h 39"/>
                <a:gd name="T12" fmla="*/ 4 w 21"/>
                <a:gd name="T13" fmla="*/ 14 h 39"/>
                <a:gd name="T14" fmla="*/ 2 w 21"/>
                <a:gd name="T15" fmla="*/ 7 h 39"/>
                <a:gd name="T16" fmla="*/ 0 w 21"/>
                <a:gd name="T17" fmla="*/ 2 h 39"/>
                <a:gd name="T18" fmla="*/ 0 w 21"/>
                <a:gd name="T19" fmla="*/ 0 h 39"/>
                <a:gd name="T20" fmla="*/ 1 w 21"/>
                <a:gd name="T21" fmla="*/ 1 h 39"/>
                <a:gd name="T22" fmla="*/ 6 w 21"/>
                <a:gd name="T23" fmla="*/ 4 h 39"/>
                <a:gd name="T24" fmla="*/ 12 w 21"/>
                <a:gd name="T25" fmla="*/ 9 h 39"/>
                <a:gd name="T26" fmla="*/ 16 w 21"/>
                <a:gd name="T27" fmla="*/ 17 h 39"/>
                <a:gd name="T28" fmla="*/ 19 w 21"/>
                <a:gd name="T29" fmla="*/ 25 h 39"/>
                <a:gd name="T30" fmla="*/ 21 w 21"/>
                <a:gd name="T31" fmla="*/ 32 h 39"/>
                <a:gd name="T32" fmla="*/ 20 w 21"/>
                <a:gd name="T33" fmla="*/ 37 h 39"/>
                <a:gd name="T34" fmla="*/ 20 w 21"/>
                <a:gd name="T3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39">
                  <a:moveTo>
                    <a:pt x="20" y="39"/>
                  </a:moveTo>
                  <a:cubicBezTo>
                    <a:pt x="20" y="39"/>
                    <a:pt x="20" y="39"/>
                    <a:pt x="19" y="38"/>
                  </a:cubicBezTo>
                  <a:cubicBezTo>
                    <a:pt x="18" y="37"/>
                    <a:pt x="17" y="35"/>
                    <a:pt x="15" y="34"/>
                  </a:cubicBezTo>
                  <a:cubicBezTo>
                    <a:pt x="14" y="32"/>
                    <a:pt x="13" y="30"/>
                    <a:pt x="11" y="28"/>
                  </a:cubicBezTo>
                  <a:cubicBezTo>
                    <a:pt x="10" y="26"/>
                    <a:pt x="9" y="23"/>
                    <a:pt x="8" y="21"/>
                  </a:cubicBezTo>
                  <a:cubicBezTo>
                    <a:pt x="7" y="20"/>
                    <a:pt x="6" y="19"/>
                    <a:pt x="6" y="17"/>
                  </a:cubicBezTo>
                  <a:cubicBezTo>
                    <a:pt x="5" y="16"/>
                    <a:pt x="5" y="15"/>
                    <a:pt x="4" y="14"/>
                  </a:cubicBezTo>
                  <a:cubicBezTo>
                    <a:pt x="3" y="12"/>
                    <a:pt x="2" y="9"/>
                    <a:pt x="2" y="7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3" y="2"/>
                    <a:pt x="4" y="3"/>
                    <a:pt x="6" y="4"/>
                  </a:cubicBezTo>
                  <a:cubicBezTo>
                    <a:pt x="8" y="5"/>
                    <a:pt x="10" y="7"/>
                    <a:pt x="12" y="9"/>
                  </a:cubicBezTo>
                  <a:cubicBezTo>
                    <a:pt x="13" y="12"/>
                    <a:pt x="15" y="14"/>
                    <a:pt x="16" y="17"/>
                  </a:cubicBezTo>
                  <a:cubicBezTo>
                    <a:pt x="17" y="19"/>
                    <a:pt x="19" y="22"/>
                    <a:pt x="19" y="25"/>
                  </a:cubicBezTo>
                  <a:cubicBezTo>
                    <a:pt x="20" y="27"/>
                    <a:pt x="20" y="30"/>
                    <a:pt x="21" y="32"/>
                  </a:cubicBezTo>
                  <a:cubicBezTo>
                    <a:pt x="21" y="34"/>
                    <a:pt x="21" y="36"/>
                    <a:pt x="20" y="37"/>
                  </a:cubicBezTo>
                  <a:cubicBezTo>
                    <a:pt x="20" y="39"/>
                    <a:pt x="20" y="39"/>
                    <a:pt x="20" y="3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426"/>
            <p:cNvSpPr/>
            <p:nvPr/>
          </p:nvSpPr>
          <p:spPr bwMode="auto">
            <a:xfrm>
              <a:off x="4119563" y="1608138"/>
              <a:ext cx="268288" cy="211138"/>
            </a:xfrm>
            <a:custGeom>
              <a:avLst/>
              <a:gdLst>
                <a:gd name="T0" fmla="*/ 25 w 117"/>
                <a:gd name="T1" fmla="*/ 82 h 92"/>
                <a:gd name="T2" fmla="*/ 41 w 117"/>
                <a:gd name="T3" fmla="*/ 5 h 92"/>
                <a:gd name="T4" fmla="*/ 49 w 117"/>
                <a:gd name="T5" fmla="*/ 92 h 92"/>
                <a:gd name="T6" fmla="*/ 25 w 117"/>
                <a:gd name="T7" fmla="*/ 8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92">
                  <a:moveTo>
                    <a:pt x="25" y="82"/>
                  </a:moveTo>
                  <a:cubicBezTo>
                    <a:pt x="25" y="82"/>
                    <a:pt x="0" y="0"/>
                    <a:pt x="41" y="5"/>
                  </a:cubicBezTo>
                  <a:cubicBezTo>
                    <a:pt x="95" y="12"/>
                    <a:pt x="117" y="44"/>
                    <a:pt x="49" y="92"/>
                  </a:cubicBezTo>
                  <a:lnTo>
                    <a:pt x="25" y="8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27"/>
            <p:cNvSpPr/>
            <p:nvPr/>
          </p:nvSpPr>
          <p:spPr bwMode="auto">
            <a:xfrm>
              <a:off x="4186238" y="1679576"/>
              <a:ext cx="25400" cy="106363"/>
            </a:xfrm>
            <a:custGeom>
              <a:avLst/>
              <a:gdLst>
                <a:gd name="T0" fmla="*/ 4 w 11"/>
                <a:gd name="T1" fmla="*/ 46 h 46"/>
                <a:gd name="T2" fmla="*/ 3 w 11"/>
                <a:gd name="T3" fmla="*/ 44 h 46"/>
                <a:gd name="T4" fmla="*/ 1 w 11"/>
                <a:gd name="T5" fmla="*/ 39 h 46"/>
                <a:gd name="T6" fmla="*/ 0 w 11"/>
                <a:gd name="T7" fmla="*/ 22 h 46"/>
                <a:gd name="T8" fmla="*/ 5 w 11"/>
                <a:gd name="T9" fmla="*/ 6 h 46"/>
                <a:gd name="T10" fmla="*/ 7 w 11"/>
                <a:gd name="T11" fmla="*/ 3 h 46"/>
                <a:gd name="T12" fmla="*/ 9 w 11"/>
                <a:gd name="T13" fmla="*/ 1 h 46"/>
                <a:gd name="T14" fmla="*/ 11 w 11"/>
                <a:gd name="T15" fmla="*/ 0 h 46"/>
                <a:gd name="T16" fmla="*/ 11 w 11"/>
                <a:gd name="T17" fmla="*/ 2 h 46"/>
                <a:gd name="T18" fmla="*/ 11 w 11"/>
                <a:gd name="T19" fmla="*/ 5 h 46"/>
                <a:gd name="T20" fmla="*/ 11 w 11"/>
                <a:gd name="T21" fmla="*/ 8 h 46"/>
                <a:gd name="T22" fmla="*/ 10 w 11"/>
                <a:gd name="T23" fmla="*/ 23 h 46"/>
                <a:gd name="T24" fmla="*/ 7 w 11"/>
                <a:gd name="T25" fmla="*/ 39 h 46"/>
                <a:gd name="T26" fmla="*/ 5 w 11"/>
                <a:gd name="T27" fmla="*/ 44 h 46"/>
                <a:gd name="T28" fmla="*/ 4 w 11"/>
                <a:gd name="T2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46">
                  <a:moveTo>
                    <a:pt x="4" y="46"/>
                  </a:moveTo>
                  <a:cubicBezTo>
                    <a:pt x="4" y="46"/>
                    <a:pt x="4" y="45"/>
                    <a:pt x="3" y="44"/>
                  </a:cubicBezTo>
                  <a:cubicBezTo>
                    <a:pt x="3" y="43"/>
                    <a:pt x="2" y="41"/>
                    <a:pt x="1" y="39"/>
                  </a:cubicBezTo>
                  <a:cubicBezTo>
                    <a:pt x="0" y="34"/>
                    <a:pt x="0" y="28"/>
                    <a:pt x="0" y="22"/>
                  </a:cubicBezTo>
                  <a:cubicBezTo>
                    <a:pt x="1" y="16"/>
                    <a:pt x="3" y="10"/>
                    <a:pt x="5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0"/>
                    <a:pt x="11" y="1"/>
                    <a:pt x="11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5"/>
                    <a:pt x="11" y="6"/>
                    <a:pt x="11" y="8"/>
                  </a:cubicBezTo>
                  <a:cubicBezTo>
                    <a:pt x="11" y="12"/>
                    <a:pt x="11" y="17"/>
                    <a:pt x="10" y="23"/>
                  </a:cubicBezTo>
                  <a:cubicBezTo>
                    <a:pt x="9" y="29"/>
                    <a:pt x="8" y="34"/>
                    <a:pt x="7" y="39"/>
                  </a:cubicBezTo>
                  <a:cubicBezTo>
                    <a:pt x="6" y="41"/>
                    <a:pt x="6" y="43"/>
                    <a:pt x="5" y="44"/>
                  </a:cubicBezTo>
                  <a:cubicBezTo>
                    <a:pt x="5" y="45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28"/>
            <p:cNvSpPr/>
            <p:nvPr/>
          </p:nvSpPr>
          <p:spPr bwMode="auto">
            <a:xfrm>
              <a:off x="4208463" y="1674813"/>
              <a:ext cx="44450" cy="112713"/>
            </a:xfrm>
            <a:custGeom>
              <a:avLst/>
              <a:gdLst>
                <a:gd name="T0" fmla="*/ 1 w 19"/>
                <a:gd name="T1" fmla="*/ 49 h 49"/>
                <a:gd name="T2" fmla="*/ 1 w 19"/>
                <a:gd name="T3" fmla="*/ 47 h 49"/>
                <a:gd name="T4" fmla="*/ 0 w 19"/>
                <a:gd name="T5" fmla="*/ 41 h 49"/>
                <a:gd name="T6" fmla="*/ 4 w 19"/>
                <a:gd name="T7" fmla="*/ 22 h 49"/>
                <a:gd name="T8" fmla="*/ 8 w 19"/>
                <a:gd name="T9" fmla="*/ 13 h 49"/>
                <a:gd name="T10" fmla="*/ 12 w 19"/>
                <a:gd name="T11" fmla="*/ 6 h 49"/>
                <a:gd name="T12" fmla="*/ 17 w 19"/>
                <a:gd name="T13" fmla="*/ 1 h 49"/>
                <a:gd name="T14" fmla="*/ 19 w 19"/>
                <a:gd name="T15" fmla="*/ 0 h 49"/>
                <a:gd name="T16" fmla="*/ 19 w 19"/>
                <a:gd name="T17" fmla="*/ 2 h 49"/>
                <a:gd name="T18" fmla="*/ 18 w 19"/>
                <a:gd name="T19" fmla="*/ 5 h 49"/>
                <a:gd name="T20" fmla="*/ 17 w 19"/>
                <a:gd name="T21" fmla="*/ 8 h 49"/>
                <a:gd name="T22" fmla="*/ 13 w 19"/>
                <a:gd name="T23" fmla="*/ 25 h 49"/>
                <a:gd name="T24" fmla="*/ 6 w 19"/>
                <a:gd name="T25" fmla="*/ 42 h 49"/>
                <a:gd name="T26" fmla="*/ 2 w 19"/>
                <a:gd name="T27" fmla="*/ 47 h 49"/>
                <a:gd name="T28" fmla="*/ 1 w 19"/>
                <a:gd name="T2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49">
                  <a:moveTo>
                    <a:pt x="1" y="49"/>
                  </a:moveTo>
                  <a:cubicBezTo>
                    <a:pt x="1" y="49"/>
                    <a:pt x="1" y="48"/>
                    <a:pt x="1" y="47"/>
                  </a:cubicBezTo>
                  <a:cubicBezTo>
                    <a:pt x="0" y="45"/>
                    <a:pt x="0" y="43"/>
                    <a:pt x="0" y="41"/>
                  </a:cubicBezTo>
                  <a:cubicBezTo>
                    <a:pt x="1" y="35"/>
                    <a:pt x="2" y="29"/>
                    <a:pt x="4" y="22"/>
                  </a:cubicBezTo>
                  <a:cubicBezTo>
                    <a:pt x="5" y="19"/>
                    <a:pt x="6" y="16"/>
                    <a:pt x="8" y="13"/>
                  </a:cubicBezTo>
                  <a:cubicBezTo>
                    <a:pt x="9" y="10"/>
                    <a:pt x="11" y="8"/>
                    <a:pt x="12" y="6"/>
                  </a:cubicBezTo>
                  <a:cubicBezTo>
                    <a:pt x="14" y="4"/>
                    <a:pt x="16" y="2"/>
                    <a:pt x="17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18" y="3"/>
                    <a:pt x="18" y="4"/>
                    <a:pt x="18" y="5"/>
                  </a:cubicBezTo>
                  <a:cubicBezTo>
                    <a:pt x="18" y="6"/>
                    <a:pt x="18" y="7"/>
                    <a:pt x="17" y="8"/>
                  </a:cubicBezTo>
                  <a:cubicBezTo>
                    <a:pt x="16" y="13"/>
                    <a:pt x="15" y="19"/>
                    <a:pt x="13" y="25"/>
                  </a:cubicBezTo>
                  <a:cubicBezTo>
                    <a:pt x="11" y="32"/>
                    <a:pt x="8" y="38"/>
                    <a:pt x="6" y="42"/>
                  </a:cubicBezTo>
                  <a:cubicBezTo>
                    <a:pt x="5" y="44"/>
                    <a:pt x="3" y="46"/>
                    <a:pt x="2" y="47"/>
                  </a:cubicBezTo>
                  <a:cubicBezTo>
                    <a:pt x="2" y="49"/>
                    <a:pt x="1" y="49"/>
                    <a:pt x="1" y="4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29"/>
            <p:cNvSpPr/>
            <p:nvPr/>
          </p:nvSpPr>
          <p:spPr bwMode="auto">
            <a:xfrm>
              <a:off x="4225925" y="1709738"/>
              <a:ext cx="53975" cy="84138"/>
            </a:xfrm>
            <a:custGeom>
              <a:avLst/>
              <a:gdLst>
                <a:gd name="T0" fmla="*/ 0 w 24"/>
                <a:gd name="T1" fmla="*/ 37 h 37"/>
                <a:gd name="T2" fmla="*/ 1 w 24"/>
                <a:gd name="T3" fmla="*/ 35 h 37"/>
                <a:gd name="T4" fmla="*/ 3 w 24"/>
                <a:gd name="T5" fmla="*/ 30 h 37"/>
                <a:gd name="T6" fmla="*/ 6 w 24"/>
                <a:gd name="T7" fmla="*/ 24 h 37"/>
                <a:gd name="T8" fmla="*/ 10 w 24"/>
                <a:gd name="T9" fmla="*/ 17 h 37"/>
                <a:gd name="T10" fmla="*/ 12 w 24"/>
                <a:gd name="T11" fmla="*/ 14 h 37"/>
                <a:gd name="T12" fmla="*/ 14 w 24"/>
                <a:gd name="T13" fmla="*/ 10 h 37"/>
                <a:gd name="T14" fmla="*/ 19 w 24"/>
                <a:gd name="T15" fmla="*/ 5 h 37"/>
                <a:gd name="T16" fmla="*/ 22 w 24"/>
                <a:gd name="T17" fmla="*/ 1 h 37"/>
                <a:gd name="T18" fmla="*/ 23 w 24"/>
                <a:gd name="T19" fmla="*/ 0 h 37"/>
                <a:gd name="T20" fmla="*/ 24 w 24"/>
                <a:gd name="T21" fmla="*/ 2 h 37"/>
                <a:gd name="T22" fmla="*/ 24 w 24"/>
                <a:gd name="T23" fmla="*/ 7 h 37"/>
                <a:gd name="T24" fmla="*/ 22 w 24"/>
                <a:gd name="T25" fmla="*/ 15 h 37"/>
                <a:gd name="T26" fmla="*/ 18 w 24"/>
                <a:gd name="T27" fmla="*/ 22 h 37"/>
                <a:gd name="T28" fmla="*/ 13 w 24"/>
                <a:gd name="T29" fmla="*/ 29 h 37"/>
                <a:gd name="T30" fmla="*/ 7 w 24"/>
                <a:gd name="T31" fmla="*/ 34 h 37"/>
                <a:gd name="T32" fmla="*/ 2 w 24"/>
                <a:gd name="T33" fmla="*/ 36 h 37"/>
                <a:gd name="T34" fmla="*/ 0 w 24"/>
                <a:gd name="T3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37"/>
                    <a:pt x="0" y="36"/>
                    <a:pt x="1" y="35"/>
                  </a:cubicBezTo>
                  <a:cubicBezTo>
                    <a:pt x="1" y="34"/>
                    <a:pt x="2" y="32"/>
                    <a:pt x="3" y="30"/>
                  </a:cubicBezTo>
                  <a:cubicBezTo>
                    <a:pt x="3" y="28"/>
                    <a:pt x="4" y="26"/>
                    <a:pt x="6" y="24"/>
                  </a:cubicBezTo>
                  <a:cubicBezTo>
                    <a:pt x="7" y="21"/>
                    <a:pt x="8" y="19"/>
                    <a:pt x="10" y="17"/>
                  </a:cubicBezTo>
                  <a:cubicBezTo>
                    <a:pt x="11" y="16"/>
                    <a:pt x="11" y="15"/>
                    <a:pt x="12" y="14"/>
                  </a:cubicBezTo>
                  <a:cubicBezTo>
                    <a:pt x="13" y="12"/>
                    <a:pt x="14" y="11"/>
                    <a:pt x="14" y="10"/>
                  </a:cubicBezTo>
                  <a:cubicBezTo>
                    <a:pt x="16" y="8"/>
                    <a:pt x="17" y="7"/>
                    <a:pt x="19" y="5"/>
                  </a:cubicBezTo>
                  <a:cubicBezTo>
                    <a:pt x="20" y="3"/>
                    <a:pt x="21" y="2"/>
                    <a:pt x="22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4" y="0"/>
                    <a:pt x="24" y="2"/>
                  </a:cubicBezTo>
                  <a:cubicBezTo>
                    <a:pt x="24" y="3"/>
                    <a:pt x="24" y="5"/>
                    <a:pt x="24" y="7"/>
                  </a:cubicBezTo>
                  <a:cubicBezTo>
                    <a:pt x="23" y="9"/>
                    <a:pt x="23" y="12"/>
                    <a:pt x="22" y="15"/>
                  </a:cubicBezTo>
                  <a:cubicBezTo>
                    <a:pt x="21" y="17"/>
                    <a:pt x="19" y="20"/>
                    <a:pt x="18" y="22"/>
                  </a:cubicBezTo>
                  <a:cubicBezTo>
                    <a:pt x="16" y="24"/>
                    <a:pt x="14" y="27"/>
                    <a:pt x="13" y="29"/>
                  </a:cubicBezTo>
                  <a:cubicBezTo>
                    <a:pt x="11" y="31"/>
                    <a:pt x="9" y="32"/>
                    <a:pt x="7" y="34"/>
                  </a:cubicBezTo>
                  <a:cubicBezTo>
                    <a:pt x="5" y="35"/>
                    <a:pt x="3" y="36"/>
                    <a:pt x="2" y="36"/>
                  </a:cubicBezTo>
                  <a:cubicBezTo>
                    <a:pt x="1" y="37"/>
                    <a:pt x="0" y="37"/>
                    <a:pt x="0" y="3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30"/>
            <p:cNvSpPr/>
            <p:nvPr/>
          </p:nvSpPr>
          <p:spPr bwMode="auto">
            <a:xfrm>
              <a:off x="4211638" y="1652588"/>
              <a:ext cx="220663" cy="282575"/>
            </a:xfrm>
            <a:custGeom>
              <a:avLst/>
              <a:gdLst>
                <a:gd name="T0" fmla="*/ 0 w 96"/>
                <a:gd name="T1" fmla="*/ 63 h 123"/>
                <a:gd name="T2" fmla="*/ 75 w 96"/>
                <a:gd name="T3" fmla="*/ 38 h 123"/>
                <a:gd name="T4" fmla="*/ 3 w 96"/>
                <a:gd name="T5" fmla="*/ 89 h 123"/>
                <a:gd name="T6" fmla="*/ 0 w 96"/>
                <a:gd name="T7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23">
                  <a:moveTo>
                    <a:pt x="0" y="63"/>
                  </a:moveTo>
                  <a:cubicBezTo>
                    <a:pt x="0" y="63"/>
                    <a:pt x="59" y="0"/>
                    <a:pt x="75" y="38"/>
                  </a:cubicBezTo>
                  <a:cubicBezTo>
                    <a:pt x="96" y="88"/>
                    <a:pt x="79" y="123"/>
                    <a:pt x="3" y="89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31"/>
            <p:cNvSpPr/>
            <p:nvPr/>
          </p:nvSpPr>
          <p:spPr bwMode="auto">
            <a:xfrm>
              <a:off x="4232275" y="1762126"/>
              <a:ext cx="98425" cy="46038"/>
            </a:xfrm>
            <a:custGeom>
              <a:avLst/>
              <a:gdLst>
                <a:gd name="T0" fmla="*/ 0 w 43"/>
                <a:gd name="T1" fmla="*/ 20 h 20"/>
                <a:gd name="T2" fmla="*/ 1 w 43"/>
                <a:gd name="T3" fmla="*/ 18 h 20"/>
                <a:gd name="T4" fmla="*/ 5 w 43"/>
                <a:gd name="T5" fmla="*/ 13 h 20"/>
                <a:gd name="T6" fmla="*/ 18 w 43"/>
                <a:gd name="T7" fmla="*/ 4 h 20"/>
                <a:gd name="T8" fmla="*/ 35 w 43"/>
                <a:gd name="T9" fmla="*/ 0 h 20"/>
                <a:gd name="T10" fmla="*/ 38 w 43"/>
                <a:gd name="T11" fmla="*/ 1 h 20"/>
                <a:gd name="T12" fmla="*/ 41 w 43"/>
                <a:gd name="T13" fmla="*/ 1 h 20"/>
                <a:gd name="T14" fmla="*/ 43 w 43"/>
                <a:gd name="T15" fmla="*/ 2 h 20"/>
                <a:gd name="T16" fmla="*/ 41 w 43"/>
                <a:gd name="T17" fmla="*/ 3 h 20"/>
                <a:gd name="T18" fmla="*/ 39 w 43"/>
                <a:gd name="T19" fmla="*/ 4 h 20"/>
                <a:gd name="T20" fmla="*/ 36 w 43"/>
                <a:gd name="T21" fmla="*/ 6 h 20"/>
                <a:gd name="T22" fmla="*/ 22 w 43"/>
                <a:gd name="T23" fmla="*/ 13 h 20"/>
                <a:gd name="T24" fmla="*/ 7 w 43"/>
                <a:gd name="T25" fmla="*/ 18 h 20"/>
                <a:gd name="T26" fmla="*/ 2 w 43"/>
                <a:gd name="T27" fmla="*/ 19 h 20"/>
                <a:gd name="T28" fmla="*/ 0 w 43"/>
                <a:gd name="T2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20">
                  <a:moveTo>
                    <a:pt x="0" y="20"/>
                  </a:moveTo>
                  <a:cubicBezTo>
                    <a:pt x="0" y="20"/>
                    <a:pt x="0" y="19"/>
                    <a:pt x="1" y="18"/>
                  </a:cubicBezTo>
                  <a:cubicBezTo>
                    <a:pt x="2" y="17"/>
                    <a:pt x="3" y="15"/>
                    <a:pt x="5" y="13"/>
                  </a:cubicBezTo>
                  <a:cubicBezTo>
                    <a:pt x="8" y="10"/>
                    <a:pt x="13" y="7"/>
                    <a:pt x="18" y="4"/>
                  </a:cubicBezTo>
                  <a:cubicBezTo>
                    <a:pt x="24" y="2"/>
                    <a:pt x="30" y="0"/>
                    <a:pt x="35" y="0"/>
                  </a:cubicBezTo>
                  <a:cubicBezTo>
                    <a:pt x="36" y="0"/>
                    <a:pt x="37" y="0"/>
                    <a:pt x="38" y="1"/>
                  </a:cubicBezTo>
                  <a:cubicBezTo>
                    <a:pt x="39" y="1"/>
                    <a:pt x="40" y="1"/>
                    <a:pt x="41" y="1"/>
                  </a:cubicBezTo>
                  <a:cubicBezTo>
                    <a:pt x="42" y="2"/>
                    <a:pt x="43" y="2"/>
                    <a:pt x="43" y="2"/>
                  </a:cubicBezTo>
                  <a:cubicBezTo>
                    <a:pt x="43" y="2"/>
                    <a:pt x="42" y="3"/>
                    <a:pt x="41" y="3"/>
                  </a:cubicBezTo>
                  <a:cubicBezTo>
                    <a:pt x="40" y="3"/>
                    <a:pt x="40" y="4"/>
                    <a:pt x="39" y="4"/>
                  </a:cubicBezTo>
                  <a:cubicBezTo>
                    <a:pt x="38" y="5"/>
                    <a:pt x="37" y="5"/>
                    <a:pt x="36" y="6"/>
                  </a:cubicBezTo>
                  <a:cubicBezTo>
                    <a:pt x="32" y="8"/>
                    <a:pt x="28" y="11"/>
                    <a:pt x="22" y="13"/>
                  </a:cubicBezTo>
                  <a:cubicBezTo>
                    <a:pt x="17" y="15"/>
                    <a:pt x="12" y="17"/>
                    <a:pt x="7" y="18"/>
                  </a:cubicBezTo>
                  <a:cubicBezTo>
                    <a:pt x="5" y="19"/>
                    <a:pt x="3" y="19"/>
                    <a:pt x="2" y="19"/>
                  </a:cubicBezTo>
                  <a:cubicBezTo>
                    <a:pt x="1" y="2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32"/>
            <p:cNvSpPr/>
            <p:nvPr/>
          </p:nvSpPr>
          <p:spPr bwMode="auto">
            <a:xfrm>
              <a:off x="4237038" y="1792288"/>
              <a:ext cx="119063" cy="31750"/>
            </a:xfrm>
            <a:custGeom>
              <a:avLst/>
              <a:gdLst>
                <a:gd name="T0" fmla="*/ 0 w 52"/>
                <a:gd name="T1" fmla="*/ 13 h 14"/>
                <a:gd name="T2" fmla="*/ 2 w 52"/>
                <a:gd name="T3" fmla="*/ 12 h 14"/>
                <a:gd name="T4" fmla="*/ 7 w 52"/>
                <a:gd name="T5" fmla="*/ 8 h 14"/>
                <a:gd name="T6" fmla="*/ 25 w 52"/>
                <a:gd name="T7" fmla="*/ 2 h 14"/>
                <a:gd name="T8" fmla="*/ 35 w 52"/>
                <a:gd name="T9" fmla="*/ 1 h 14"/>
                <a:gd name="T10" fmla="*/ 43 w 52"/>
                <a:gd name="T11" fmla="*/ 1 h 14"/>
                <a:gd name="T12" fmla="*/ 50 w 52"/>
                <a:gd name="T13" fmla="*/ 3 h 14"/>
                <a:gd name="T14" fmla="*/ 52 w 52"/>
                <a:gd name="T15" fmla="*/ 4 h 14"/>
                <a:gd name="T16" fmla="*/ 50 w 52"/>
                <a:gd name="T17" fmla="*/ 5 h 14"/>
                <a:gd name="T18" fmla="*/ 47 w 52"/>
                <a:gd name="T19" fmla="*/ 5 h 14"/>
                <a:gd name="T20" fmla="*/ 44 w 52"/>
                <a:gd name="T21" fmla="*/ 6 h 14"/>
                <a:gd name="T22" fmla="*/ 27 w 52"/>
                <a:gd name="T23" fmla="*/ 11 h 14"/>
                <a:gd name="T24" fmla="*/ 9 w 52"/>
                <a:gd name="T25" fmla="*/ 14 h 14"/>
                <a:gd name="T26" fmla="*/ 2 w 52"/>
                <a:gd name="T27" fmla="*/ 13 h 14"/>
                <a:gd name="T28" fmla="*/ 0 w 52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14">
                  <a:moveTo>
                    <a:pt x="0" y="13"/>
                  </a:moveTo>
                  <a:cubicBezTo>
                    <a:pt x="0" y="13"/>
                    <a:pt x="1" y="12"/>
                    <a:pt x="2" y="12"/>
                  </a:cubicBezTo>
                  <a:cubicBezTo>
                    <a:pt x="3" y="11"/>
                    <a:pt x="5" y="9"/>
                    <a:pt x="7" y="8"/>
                  </a:cubicBezTo>
                  <a:cubicBezTo>
                    <a:pt x="12" y="6"/>
                    <a:pt x="18" y="3"/>
                    <a:pt x="25" y="2"/>
                  </a:cubicBezTo>
                  <a:cubicBezTo>
                    <a:pt x="28" y="1"/>
                    <a:pt x="31" y="1"/>
                    <a:pt x="35" y="1"/>
                  </a:cubicBezTo>
                  <a:cubicBezTo>
                    <a:pt x="38" y="0"/>
                    <a:pt x="41" y="1"/>
                    <a:pt x="43" y="1"/>
                  </a:cubicBezTo>
                  <a:cubicBezTo>
                    <a:pt x="46" y="1"/>
                    <a:pt x="48" y="2"/>
                    <a:pt x="50" y="3"/>
                  </a:cubicBezTo>
                  <a:cubicBezTo>
                    <a:pt x="51" y="3"/>
                    <a:pt x="52" y="4"/>
                    <a:pt x="52" y="4"/>
                  </a:cubicBezTo>
                  <a:cubicBezTo>
                    <a:pt x="52" y="4"/>
                    <a:pt x="51" y="4"/>
                    <a:pt x="50" y="5"/>
                  </a:cubicBezTo>
                  <a:cubicBezTo>
                    <a:pt x="49" y="5"/>
                    <a:pt x="48" y="5"/>
                    <a:pt x="47" y="5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39" y="8"/>
                    <a:pt x="33" y="10"/>
                    <a:pt x="27" y="11"/>
                  </a:cubicBezTo>
                  <a:cubicBezTo>
                    <a:pt x="20" y="13"/>
                    <a:pt x="14" y="13"/>
                    <a:pt x="9" y="14"/>
                  </a:cubicBezTo>
                  <a:cubicBezTo>
                    <a:pt x="6" y="14"/>
                    <a:pt x="4" y="14"/>
                    <a:pt x="2" y="13"/>
                  </a:cubicBezTo>
                  <a:cubicBezTo>
                    <a:pt x="1" y="13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33"/>
            <p:cNvSpPr/>
            <p:nvPr/>
          </p:nvSpPr>
          <p:spPr bwMode="auto">
            <a:xfrm>
              <a:off x="4238625" y="1833563"/>
              <a:ext cx="101600" cy="22225"/>
            </a:xfrm>
            <a:custGeom>
              <a:avLst/>
              <a:gdLst>
                <a:gd name="T0" fmla="*/ 0 w 44"/>
                <a:gd name="T1" fmla="*/ 2 h 10"/>
                <a:gd name="T2" fmla="*/ 2 w 44"/>
                <a:gd name="T3" fmla="*/ 1 h 10"/>
                <a:gd name="T4" fmla="*/ 7 w 44"/>
                <a:gd name="T5" fmla="*/ 0 h 10"/>
                <a:gd name="T6" fmla="*/ 14 w 44"/>
                <a:gd name="T7" fmla="*/ 0 h 10"/>
                <a:gd name="T8" fmla="*/ 22 w 44"/>
                <a:gd name="T9" fmla="*/ 0 h 10"/>
                <a:gd name="T10" fmla="*/ 26 w 44"/>
                <a:gd name="T11" fmla="*/ 0 h 10"/>
                <a:gd name="T12" fmla="*/ 30 w 44"/>
                <a:gd name="T13" fmla="*/ 1 h 10"/>
                <a:gd name="T14" fmla="*/ 37 w 44"/>
                <a:gd name="T15" fmla="*/ 2 h 10"/>
                <a:gd name="T16" fmla="*/ 42 w 44"/>
                <a:gd name="T17" fmla="*/ 2 h 10"/>
                <a:gd name="T18" fmla="*/ 44 w 44"/>
                <a:gd name="T19" fmla="*/ 3 h 10"/>
                <a:gd name="T20" fmla="*/ 42 w 44"/>
                <a:gd name="T21" fmla="*/ 4 h 10"/>
                <a:gd name="T22" fmla="*/ 37 w 44"/>
                <a:gd name="T23" fmla="*/ 7 h 10"/>
                <a:gd name="T24" fmla="*/ 30 w 44"/>
                <a:gd name="T25" fmla="*/ 9 h 10"/>
                <a:gd name="T26" fmla="*/ 22 w 44"/>
                <a:gd name="T27" fmla="*/ 9 h 10"/>
                <a:gd name="T28" fmla="*/ 13 w 44"/>
                <a:gd name="T29" fmla="*/ 8 h 10"/>
                <a:gd name="T30" fmla="*/ 6 w 44"/>
                <a:gd name="T31" fmla="*/ 6 h 10"/>
                <a:gd name="T32" fmla="*/ 1 w 44"/>
                <a:gd name="T33" fmla="*/ 3 h 10"/>
                <a:gd name="T34" fmla="*/ 0 w 44"/>
                <a:gd name="T3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0">
                  <a:moveTo>
                    <a:pt x="0" y="2"/>
                  </a:moveTo>
                  <a:cubicBezTo>
                    <a:pt x="0" y="2"/>
                    <a:pt x="1" y="2"/>
                    <a:pt x="2" y="1"/>
                  </a:cubicBezTo>
                  <a:cubicBezTo>
                    <a:pt x="3" y="1"/>
                    <a:pt x="5" y="1"/>
                    <a:pt x="7" y="0"/>
                  </a:cubicBezTo>
                  <a:cubicBezTo>
                    <a:pt x="9" y="0"/>
                    <a:pt x="12" y="0"/>
                    <a:pt x="14" y="0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23" y="0"/>
                    <a:pt x="25" y="0"/>
                    <a:pt x="26" y="0"/>
                  </a:cubicBezTo>
                  <a:cubicBezTo>
                    <a:pt x="27" y="0"/>
                    <a:pt x="29" y="0"/>
                    <a:pt x="30" y="1"/>
                  </a:cubicBezTo>
                  <a:cubicBezTo>
                    <a:pt x="32" y="1"/>
                    <a:pt x="35" y="1"/>
                    <a:pt x="37" y="2"/>
                  </a:cubicBezTo>
                  <a:cubicBezTo>
                    <a:pt x="39" y="2"/>
                    <a:pt x="40" y="2"/>
                    <a:pt x="42" y="2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4" y="3"/>
                    <a:pt x="43" y="3"/>
                    <a:pt x="42" y="4"/>
                  </a:cubicBezTo>
                  <a:cubicBezTo>
                    <a:pt x="41" y="5"/>
                    <a:pt x="40" y="6"/>
                    <a:pt x="37" y="7"/>
                  </a:cubicBezTo>
                  <a:cubicBezTo>
                    <a:pt x="35" y="8"/>
                    <a:pt x="33" y="9"/>
                    <a:pt x="30" y="9"/>
                  </a:cubicBezTo>
                  <a:cubicBezTo>
                    <a:pt x="27" y="9"/>
                    <a:pt x="24" y="10"/>
                    <a:pt x="22" y="9"/>
                  </a:cubicBezTo>
                  <a:cubicBezTo>
                    <a:pt x="19" y="9"/>
                    <a:pt x="16" y="9"/>
                    <a:pt x="13" y="8"/>
                  </a:cubicBezTo>
                  <a:cubicBezTo>
                    <a:pt x="11" y="8"/>
                    <a:pt x="8" y="7"/>
                    <a:pt x="6" y="6"/>
                  </a:cubicBezTo>
                  <a:cubicBezTo>
                    <a:pt x="4" y="5"/>
                    <a:pt x="3" y="4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34"/>
            <p:cNvSpPr/>
            <p:nvPr/>
          </p:nvSpPr>
          <p:spPr bwMode="auto">
            <a:xfrm>
              <a:off x="4181475" y="1827213"/>
              <a:ext cx="241300" cy="227013"/>
            </a:xfrm>
            <a:custGeom>
              <a:avLst/>
              <a:gdLst>
                <a:gd name="T0" fmla="*/ 21 w 105"/>
                <a:gd name="T1" fmla="*/ 0 h 99"/>
                <a:gd name="T2" fmla="*/ 80 w 105"/>
                <a:gd name="T3" fmla="*/ 52 h 99"/>
                <a:gd name="T4" fmla="*/ 0 w 105"/>
                <a:gd name="T5" fmla="*/ 16 h 99"/>
                <a:gd name="T6" fmla="*/ 21 w 105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99">
                  <a:moveTo>
                    <a:pt x="21" y="0"/>
                  </a:moveTo>
                  <a:cubicBezTo>
                    <a:pt x="21" y="0"/>
                    <a:pt x="105" y="19"/>
                    <a:pt x="80" y="52"/>
                  </a:cubicBezTo>
                  <a:cubicBezTo>
                    <a:pt x="47" y="96"/>
                    <a:pt x="9" y="99"/>
                    <a:pt x="0" y="16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35"/>
            <p:cNvSpPr/>
            <p:nvPr/>
          </p:nvSpPr>
          <p:spPr bwMode="auto">
            <a:xfrm>
              <a:off x="4230688" y="1849438"/>
              <a:ext cx="84138" cy="65088"/>
            </a:xfrm>
            <a:custGeom>
              <a:avLst/>
              <a:gdLst>
                <a:gd name="T0" fmla="*/ 0 w 37"/>
                <a:gd name="T1" fmla="*/ 0 h 28"/>
                <a:gd name="T2" fmla="*/ 2 w 37"/>
                <a:gd name="T3" fmla="*/ 0 h 28"/>
                <a:gd name="T4" fmla="*/ 8 w 37"/>
                <a:gd name="T5" fmla="*/ 1 h 28"/>
                <a:gd name="T6" fmla="*/ 23 w 37"/>
                <a:gd name="T7" fmla="*/ 8 h 28"/>
                <a:gd name="T8" fmla="*/ 35 w 37"/>
                <a:gd name="T9" fmla="*/ 20 h 28"/>
                <a:gd name="T10" fmla="*/ 36 w 37"/>
                <a:gd name="T11" fmla="*/ 23 h 28"/>
                <a:gd name="T12" fmla="*/ 37 w 37"/>
                <a:gd name="T13" fmla="*/ 26 h 28"/>
                <a:gd name="T14" fmla="*/ 37 w 37"/>
                <a:gd name="T15" fmla="*/ 28 h 28"/>
                <a:gd name="T16" fmla="*/ 35 w 37"/>
                <a:gd name="T17" fmla="*/ 27 h 28"/>
                <a:gd name="T18" fmla="*/ 33 w 37"/>
                <a:gd name="T19" fmla="*/ 26 h 28"/>
                <a:gd name="T20" fmla="*/ 31 w 37"/>
                <a:gd name="T21" fmla="*/ 24 h 28"/>
                <a:gd name="T22" fmla="*/ 17 w 37"/>
                <a:gd name="T23" fmla="*/ 16 h 28"/>
                <a:gd name="T24" fmla="*/ 5 w 37"/>
                <a:gd name="T25" fmla="*/ 6 h 28"/>
                <a:gd name="T26" fmla="*/ 2 w 37"/>
                <a:gd name="T27" fmla="*/ 2 h 28"/>
                <a:gd name="T28" fmla="*/ 0 w 37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28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12" y="2"/>
                    <a:pt x="18" y="5"/>
                    <a:pt x="23" y="8"/>
                  </a:cubicBezTo>
                  <a:cubicBezTo>
                    <a:pt x="28" y="12"/>
                    <a:pt x="32" y="16"/>
                    <a:pt x="35" y="20"/>
                  </a:cubicBezTo>
                  <a:cubicBezTo>
                    <a:pt x="35" y="21"/>
                    <a:pt x="36" y="22"/>
                    <a:pt x="36" y="23"/>
                  </a:cubicBezTo>
                  <a:cubicBezTo>
                    <a:pt x="36" y="24"/>
                    <a:pt x="37" y="25"/>
                    <a:pt x="37" y="26"/>
                  </a:cubicBezTo>
                  <a:cubicBezTo>
                    <a:pt x="37" y="27"/>
                    <a:pt x="37" y="28"/>
                    <a:pt x="37" y="28"/>
                  </a:cubicBezTo>
                  <a:cubicBezTo>
                    <a:pt x="37" y="28"/>
                    <a:pt x="36" y="28"/>
                    <a:pt x="35" y="27"/>
                  </a:cubicBezTo>
                  <a:cubicBezTo>
                    <a:pt x="35" y="27"/>
                    <a:pt x="34" y="26"/>
                    <a:pt x="33" y="26"/>
                  </a:cubicBezTo>
                  <a:cubicBezTo>
                    <a:pt x="32" y="25"/>
                    <a:pt x="32" y="25"/>
                    <a:pt x="31" y="24"/>
                  </a:cubicBezTo>
                  <a:cubicBezTo>
                    <a:pt x="27" y="22"/>
                    <a:pt x="22" y="19"/>
                    <a:pt x="17" y="16"/>
                  </a:cubicBezTo>
                  <a:cubicBezTo>
                    <a:pt x="13" y="13"/>
                    <a:pt x="8" y="9"/>
                    <a:pt x="5" y="6"/>
                  </a:cubicBezTo>
                  <a:cubicBezTo>
                    <a:pt x="4" y="4"/>
                    <a:pt x="2" y="3"/>
                    <a:pt x="2" y="2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36"/>
            <p:cNvSpPr/>
            <p:nvPr/>
          </p:nvSpPr>
          <p:spPr bwMode="auto">
            <a:xfrm>
              <a:off x="4221163" y="1860551"/>
              <a:ext cx="77788" cy="92075"/>
            </a:xfrm>
            <a:custGeom>
              <a:avLst/>
              <a:gdLst>
                <a:gd name="T0" fmla="*/ 0 w 34"/>
                <a:gd name="T1" fmla="*/ 0 h 40"/>
                <a:gd name="T2" fmla="*/ 2 w 34"/>
                <a:gd name="T3" fmla="*/ 1 h 40"/>
                <a:gd name="T4" fmla="*/ 8 w 34"/>
                <a:gd name="T5" fmla="*/ 4 h 40"/>
                <a:gd name="T6" fmla="*/ 22 w 34"/>
                <a:gd name="T7" fmla="*/ 16 h 40"/>
                <a:gd name="T8" fmla="*/ 28 w 34"/>
                <a:gd name="T9" fmla="*/ 24 h 40"/>
                <a:gd name="T10" fmla="*/ 32 w 34"/>
                <a:gd name="T11" fmla="*/ 31 h 40"/>
                <a:gd name="T12" fmla="*/ 34 w 34"/>
                <a:gd name="T13" fmla="*/ 38 h 40"/>
                <a:gd name="T14" fmla="*/ 34 w 34"/>
                <a:gd name="T15" fmla="*/ 40 h 40"/>
                <a:gd name="T16" fmla="*/ 32 w 34"/>
                <a:gd name="T17" fmla="*/ 39 h 40"/>
                <a:gd name="T18" fmla="*/ 30 w 34"/>
                <a:gd name="T19" fmla="*/ 37 h 40"/>
                <a:gd name="T20" fmla="*/ 28 w 34"/>
                <a:gd name="T21" fmla="*/ 35 h 40"/>
                <a:gd name="T22" fmla="*/ 15 w 34"/>
                <a:gd name="T23" fmla="*/ 22 h 40"/>
                <a:gd name="T24" fmla="*/ 4 w 34"/>
                <a:gd name="T25" fmla="*/ 8 h 40"/>
                <a:gd name="T26" fmla="*/ 1 w 34"/>
                <a:gd name="T27" fmla="*/ 2 h 40"/>
                <a:gd name="T28" fmla="*/ 0 w 34"/>
                <a:gd name="T2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1"/>
                    <a:pt x="5" y="2"/>
                    <a:pt x="8" y="4"/>
                  </a:cubicBezTo>
                  <a:cubicBezTo>
                    <a:pt x="12" y="6"/>
                    <a:pt x="17" y="11"/>
                    <a:pt x="22" y="16"/>
                  </a:cubicBezTo>
                  <a:cubicBezTo>
                    <a:pt x="24" y="18"/>
                    <a:pt x="26" y="21"/>
                    <a:pt x="28" y="24"/>
                  </a:cubicBezTo>
                  <a:cubicBezTo>
                    <a:pt x="30" y="26"/>
                    <a:pt x="31" y="29"/>
                    <a:pt x="32" y="31"/>
                  </a:cubicBezTo>
                  <a:cubicBezTo>
                    <a:pt x="33" y="34"/>
                    <a:pt x="34" y="36"/>
                    <a:pt x="34" y="38"/>
                  </a:cubicBezTo>
                  <a:cubicBezTo>
                    <a:pt x="34" y="39"/>
                    <a:pt x="34" y="40"/>
                    <a:pt x="34" y="40"/>
                  </a:cubicBezTo>
                  <a:cubicBezTo>
                    <a:pt x="34" y="40"/>
                    <a:pt x="33" y="40"/>
                    <a:pt x="32" y="39"/>
                  </a:cubicBezTo>
                  <a:cubicBezTo>
                    <a:pt x="32" y="38"/>
                    <a:pt x="31" y="37"/>
                    <a:pt x="30" y="37"/>
                  </a:cubicBezTo>
                  <a:cubicBezTo>
                    <a:pt x="29" y="36"/>
                    <a:pt x="29" y="35"/>
                    <a:pt x="28" y="35"/>
                  </a:cubicBezTo>
                  <a:cubicBezTo>
                    <a:pt x="24" y="31"/>
                    <a:pt x="19" y="27"/>
                    <a:pt x="15" y="22"/>
                  </a:cubicBezTo>
                  <a:cubicBezTo>
                    <a:pt x="10" y="17"/>
                    <a:pt x="6" y="12"/>
                    <a:pt x="4" y="8"/>
                  </a:cubicBezTo>
                  <a:cubicBezTo>
                    <a:pt x="2" y="6"/>
                    <a:pt x="1" y="4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37"/>
            <p:cNvSpPr/>
            <p:nvPr/>
          </p:nvSpPr>
          <p:spPr bwMode="auto">
            <a:xfrm>
              <a:off x="4206875" y="1870076"/>
              <a:ext cx="50800" cy="90488"/>
            </a:xfrm>
            <a:custGeom>
              <a:avLst/>
              <a:gdLst>
                <a:gd name="T0" fmla="*/ 0 w 22"/>
                <a:gd name="T1" fmla="*/ 0 h 39"/>
                <a:gd name="T2" fmla="*/ 2 w 22"/>
                <a:gd name="T3" fmla="*/ 2 h 39"/>
                <a:gd name="T4" fmla="*/ 5 w 22"/>
                <a:gd name="T5" fmla="*/ 6 h 39"/>
                <a:gd name="T6" fmla="*/ 9 w 22"/>
                <a:gd name="T7" fmla="*/ 11 h 39"/>
                <a:gd name="T8" fmla="*/ 13 w 22"/>
                <a:gd name="T9" fmla="*/ 18 h 39"/>
                <a:gd name="T10" fmla="*/ 15 w 22"/>
                <a:gd name="T11" fmla="*/ 22 h 39"/>
                <a:gd name="T12" fmla="*/ 17 w 22"/>
                <a:gd name="T13" fmla="*/ 25 h 39"/>
                <a:gd name="T14" fmla="*/ 19 w 22"/>
                <a:gd name="T15" fmla="*/ 32 h 39"/>
                <a:gd name="T16" fmla="*/ 21 w 22"/>
                <a:gd name="T17" fmla="*/ 37 h 39"/>
                <a:gd name="T18" fmla="*/ 22 w 22"/>
                <a:gd name="T19" fmla="*/ 39 h 39"/>
                <a:gd name="T20" fmla="*/ 20 w 22"/>
                <a:gd name="T21" fmla="*/ 38 h 39"/>
                <a:gd name="T22" fmla="*/ 15 w 22"/>
                <a:gd name="T23" fmla="*/ 35 h 39"/>
                <a:gd name="T24" fmla="*/ 9 w 22"/>
                <a:gd name="T25" fmla="*/ 30 h 39"/>
                <a:gd name="T26" fmla="*/ 5 w 22"/>
                <a:gd name="T27" fmla="*/ 23 h 39"/>
                <a:gd name="T28" fmla="*/ 2 w 22"/>
                <a:gd name="T29" fmla="*/ 15 h 39"/>
                <a:gd name="T30" fmla="*/ 0 w 22"/>
                <a:gd name="T31" fmla="*/ 8 h 39"/>
                <a:gd name="T32" fmla="*/ 0 w 22"/>
                <a:gd name="T33" fmla="*/ 2 h 39"/>
                <a:gd name="T34" fmla="*/ 0 w 22"/>
                <a:gd name="T3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7" y="7"/>
                    <a:pt x="8" y="9"/>
                    <a:pt x="9" y="11"/>
                  </a:cubicBezTo>
                  <a:cubicBezTo>
                    <a:pt x="11" y="14"/>
                    <a:pt x="12" y="16"/>
                    <a:pt x="13" y="18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7" y="25"/>
                  </a:cubicBezTo>
                  <a:cubicBezTo>
                    <a:pt x="18" y="28"/>
                    <a:pt x="19" y="30"/>
                    <a:pt x="19" y="32"/>
                  </a:cubicBezTo>
                  <a:cubicBezTo>
                    <a:pt x="20" y="34"/>
                    <a:pt x="21" y="35"/>
                    <a:pt x="21" y="37"/>
                  </a:cubicBezTo>
                  <a:cubicBezTo>
                    <a:pt x="21" y="38"/>
                    <a:pt x="22" y="39"/>
                    <a:pt x="22" y="39"/>
                  </a:cubicBezTo>
                  <a:cubicBezTo>
                    <a:pt x="22" y="39"/>
                    <a:pt x="21" y="39"/>
                    <a:pt x="20" y="38"/>
                  </a:cubicBezTo>
                  <a:cubicBezTo>
                    <a:pt x="18" y="37"/>
                    <a:pt x="17" y="37"/>
                    <a:pt x="15" y="35"/>
                  </a:cubicBezTo>
                  <a:cubicBezTo>
                    <a:pt x="13" y="34"/>
                    <a:pt x="11" y="32"/>
                    <a:pt x="9" y="30"/>
                  </a:cubicBezTo>
                  <a:cubicBezTo>
                    <a:pt x="8" y="28"/>
                    <a:pt x="6" y="25"/>
                    <a:pt x="5" y="23"/>
                  </a:cubicBezTo>
                  <a:cubicBezTo>
                    <a:pt x="3" y="20"/>
                    <a:pt x="2" y="18"/>
                    <a:pt x="2" y="15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38"/>
            <p:cNvSpPr/>
            <p:nvPr/>
          </p:nvSpPr>
          <p:spPr bwMode="auto">
            <a:xfrm>
              <a:off x="4002088" y="1833563"/>
              <a:ext cx="271463" cy="211138"/>
            </a:xfrm>
            <a:custGeom>
              <a:avLst/>
              <a:gdLst>
                <a:gd name="T0" fmla="*/ 92 w 118"/>
                <a:gd name="T1" fmla="*/ 10 h 92"/>
                <a:gd name="T2" fmla="*/ 77 w 118"/>
                <a:gd name="T3" fmla="*/ 88 h 92"/>
                <a:gd name="T4" fmla="*/ 67 w 118"/>
                <a:gd name="T5" fmla="*/ 0 h 92"/>
                <a:gd name="T6" fmla="*/ 92 w 118"/>
                <a:gd name="T7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92">
                  <a:moveTo>
                    <a:pt x="92" y="10"/>
                  </a:moveTo>
                  <a:cubicBezTo>
                    <a:pt x="92" y="10"/>
                    <a:pt x="118" y="92"/>
                    <a:pt x="77" y="88"/>
                  </a:cubicBezTo>
                  <a:cubicBezTo>
                    <a:pt x="22" y="82"/>
                    <a:pt x="0" y="50"/>
                    <a:pt x="67" y="0"/>
                  </a:cubicBezTo>
                  <a:lnTo>
                    <a:pt x="92" y="1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39"/>
            <p:cNvSpPr/>
            <p:nvPr/>
          </p:nvSpPr>
          <p:spPr bwMode="auto">
            <a:xfrm>
              <a:off x="4179888" y="1870076"/>
              <a:ext cx="25400" cy="106363"/>
            </a:xfrm>
            <a:custGeom>
              <a:avLst/>
              <a:gdLst>
                <a:gd name="T0" fmla="*/ 6 w 11"/>
                <a:gd name="T1" fmla="*/ 0 h 46"/>
                <a:gd name="T2" fmla="*/ 7 w 11"/>
                <a:gd name="T3" fmla="*/ 2 h 46"/>
                <a:gd name="T4" fmla="*/ 9 w 11"/>
                <a:gd name="T5" fmla="*/ 7 h 46"/>
                <a:gd name="T6" fmla="*/ 10 w 11"/>
                <a:gd name="T7" fmla="*/ 23 h 46"/>
                <a:gd name="T8" fmla="*/ 6 w 11"/>
                <a:gd name="T9" fmla="*/ 40 h 46"/>
                <a:gd name="T10" fmla="*/ 4 w 11"/>
                <a:gd name="T11" fmla="*/ 42 h 46"/>
                <a:gd name="T12" fmla="*/ 2 w 11"/>
                <a:gd name="T13" fmla="*/ 44 h 46"/>
                <a:gd name="T14" fmla="*/ 0 w 11"/>
                <a:gd name="T15" fmla="*/ 46 h 46"/>
                <a:gd name="T16" fmla="*/ 0 w 11"/>
                <a:gd name="T17" fmla="*/ 43 h 46"/>
                <a:gd name="T18" fmla="*/ 1 w 11"/>
                <a:gd name="T19" fmla="*/ 41 h 46"/>
                <a:gd name="T20" fmla="*/ 0 w 11"/>
                <a:gd name="T21" fmla="*/ 38 h 46"/>
                <a:gd name="T22" fmla="*/ 1 w 11"/>
                <a:gd name="T23" fmla="*/ 23 h 46"/>
                <a:gd name="T24" fmla="*/ 4 w 11"/>
                <a:gd name="T25" fmla="*/ 7 h 46"/>
                <a:gd name="T26" fmla="*/ 5 w 11"/>
                <a:gd name="T27" fmla="*/ 2 h 46"/>
                <a:gd name="T28" fmla="*/ 6 w 11"/>
                <a:gd name="T2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46">
                  <a:moveTo>
                    <a:pt x="6" y="0"/>
                  </a:moveTo>
                  <a:cubicBezTo>
                    <a:pt x="6" y="0"/>
                    <a:pt x="7" y="0"/>
                    <a:pt x="7" y="2"/>
                  </a:cubicBezTo>
                  <a:cubicBezTo>
                    <a:pt x="8" y="3"/>
                    <a:pt x="9" y="5"/>
                    <a:pt x="9" y="7"/>
                  </a:cubicBezTo>
                  <a:cubicBezTo>
                    <a:pt x="10" y="11"/>
                    <a:pt x="11" y="17"/>
                    <a:pt x="10" y="23"/>
                  </a:cubicBezTo>
                  <a:cubicBezTo>
                    <a:pt x="10" y="29"/>
                    <a:pt x="8" y="35"/>
                    <a:pt x="6" y="40"/>
                  </a:cubicBezTo>
                  <a:cubicBezTo>
                    <a:pt x="5" y="41"/>
                    <a:pt x="5" y="42"/>
                    <a:pt x="4" y="42"/>
                  </a:cubicBezTo>
                  <a:cubicBezTo>
                    <a:pt x="3" y="43"/>
                    <a:pt x="3" y="44"/>
                    <a:pt x="2" y="44"/>
                  </a:cubicBezTo>
                  <a:cubicBezTo>
                    <a:pt x="1" y="45"/>
                    <a:pt x="0" y="46"/>
                    <a:pt x="0" y="46"/>
                  </a:cubicBezTo>
                  <a:cubicBezTo>
                    <a:pt x="0" y="46"/>
                    <a:pt x="0" y="45"/>
                    <a:pt x="0" y="43"/>
                  </a:cubicBezTo>
                  <a:cubicBezTo>
                    <a:pt x="1" y="43"/>
                    <a:pt x="0" y="42"/>
                    <a:pt x="1" y="41"/>
                  </a:cubicBezTo>
                  <a:cubicBezTo>
                    <a:pt x="1" y="40"/>
                    <a:pt x="1" y="39"/>
                    <a:pt x="0" y="38"/>
                  </a:cubicBezTo>
                  <a:cubicBezTo>
                    <a:pt x="0" y="34"/>
                    <a:pt x="0" y="28"/>
                    <a:pt x="1" y="23"/>
                  </a:cubicBezTo>
                  <a:cubicBezTo>
                    <a:pt x="1" y="17"/>
                    <a:pt x="2" y="11"/>
                    <a:pt x="4" y="7"/>
                  </a:cubicBezTo>
                  <a:cubicBezTo>
                    <a:pt x="4" y="5"/>
                    <a:pt x="5" y="3"/>
                    <a:pt x="5" y="2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40"/>
            <p:cNvSpPr/>
            <p:nvPr/>
          </p:nvSpPr>
          <p:spPr bwMode="auto">
            <a:xfrm>
              <a:off x="4138613" y="1865313"/>
              <a:ext cx="41275" cy="115888"/>
            </a:xfrm>
            <a:custGeom>
              <a:avLst/>
              <a:gdLst>
                <a:gd name="T0" fmla="*/ 18 w 18"/>
                <a:gd name="T1" fmla="*/ 0 h 50"/>
                <a:gd name="T2" fmla="*/ 18 w 18"/>
                <a:gd name="T3" fmla="*/ 3 h 50"/>
                <a:gd name="T4" fmla="*/ 18 w 18"/>
                <a:gd name="T5" fmla="*/ 9 h 50"/>
                <a:gd name="T6" fmla="*/ 15 w 18"/>
                <a:gd name="T7" fmla="*/ 27 h 50"/>
                <a:gd name="T8" fmla="*/ 11 w 18"/>
                <a:gd name="T9" fmla="*/ 37 h 50"/>
                <a:gd name="T10" fmla="*/ 7 w 18"/>
                <a:gd name="T11" fmla="*/ 44 h 50"/>
                <a:gd name="T12" fmla="*/ 2 w 18"/>
                <a:gd name="T13" fmla="*/ 49 h 50"/>
                <a:gd name="T14" fmla="*/ 0 w 18"/>
                <a:gd name="T15" fmla="*/ 50 h 50"/>
                <a:gd name="T16" fmla="*/ 1 w 18"/>
                <a:gd name="T17" fmla="*/ 48 h 50"/>
                <a:gd name="T18" fmla="*/ 1 w 18"/>
                <a:gd name="T19" fmla="*/ 45 h 50"/>
                <a:gd name="T20" fmla="*/ 2 w 18"/>
                <a:gd name="T21" fmla="*/ 42 h 50"/>
                <a:gd name="T22" fmla="*/ 6 w 18"/>
                <a:gd name="T23" fmla="*/ 24 h 50"/>
                <a:gd name="T24" fmla="*/ 13 w 18"/>
                <a:gd name="T25" fmla="*/ 8 h 50"/>
                <a:gd name="T26" fmla="*/ 16 w 18"/>
                <a:gd name="T27" fmla="*/ 2 h 50"/>
                <a:gd name="T28" fmla="*/ 18 w 18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50">
                  <a:moveTo>
                    <a:pt x="18" y="0"/>
                  </a:moveTo>
                  <a:cubicBezTo>
                    <a:pt x="18" y="0"/>
                    <a:pt x="18" y="1"/>
                    <a:pt x="18" y="3"/>
                  </a:cubicBezTo>
                  <a:cubicBezTo>
                    <a:pt x="18" y="4"/>
                    <a:pt x="18" y="6"/>
                    <a:pt x="18" y="9"/>
                  </a:cubicBezTo>
                  <a:cubicBezTo>
                    <a:pt x="18" y="14"/>
                    <a:pt x="17" y="21"/>
                    <a:pt x="15" y="27"/>
                  </a:cubicBezTo>
                  <a:cubicBezTo>
                    <a:pt x="14" y="31"/>
                    <a:pt x="13" y="34"/>
                    <a:pt x="11" y="37"/>
                  </a:cubicBezTo>
                  <a:cubicBezTo>
                    <a:pt x="10" y="39"/>
                    <a:pt x="8" y="42"/>
                    <a:pt x="7" y="44"/>
                  </a:cubicBezTo>
                  <a:cubicBezTo>
                    <a:pt x="5" y="46"/>
                    <a:pt x="3" y="48"/>
                    <a:pt x="2" y="49"/>
                  </a:cubicBezTo>
                  <a:cubicBezTo>
                    <a:pt x="1" y="50"/>
                    <a:pt x="0" y="50"/>
                    <a:pt x="0" y="50"/>
                  </a:cubicBezTo>
                  <a:cubicBezTo>
                    <a:pt x="0" y="50"/>
                    <a:pt x="0" y="49"/>
                    <a:pt x="1" y="48"/>
                  </a:cubicBezTo>
                  <a:cubicBezTo>
                    <a:pt x="1" y="47"/>
                    <a:pt x="1" y="46"/>
                    <a:pt x="1" y="45"/>
                  </a:cubicBezTo>
                  <a:cubicBezTo>
                    <a:pt x="1" y="44"/>
                    <a:pt x="2" y="43"/>
                    <a:pt x="2" y="42"/>
                  </a:cubicBezTo>
                  <a:cubicBezTo>
                    <a:pt x="3" y="37"/>
                    <a:pt x="4" y="31"/>
                    <a:pt x="6" y="24"/>
                  </a:cubicBezTo>
                  <a:cubicBezTo>
                    <a:pt x="8" y="18"/>
                    <a:pt x="10" y="12"/>
                    <a:pt x="13" y="8"/>
                  </a:cubicBezTo>
                  <a:cubicBezTo>
                    <a:pt x="14" y="5"/>
                    <a:pt x="15" y="4"/>
                    <a:pt x="16" y="2"/>
                  </a:cubicBezTo>
                  <a:cubicBezTo>
                    <a:pt x="17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41"/>
            <p:cNvSpPr/>
            <p:nvPr/>
          </p:nvSpPr>
          <p:spPr bwMode="auto">
            <a:xfrm>
              <a:off x="4110038" y="1860551"/>
              <a:ext cx="53975" cy="87313"/>
            </a:xfrm>
            <a:custGeom>
              <a:avLst/>
              <a:gdLst>
                <a:gd name="T0" fmla="*/ 23 w 23"/>
                <a:gd name="T1" fmla="*/ 0 h 38"/>
                <a:gd name="T2" fmla="*/ 23 w 23"/>
                <a:gd name="T3" fmla="*/ 2 h 38"/>
                <a:gd name="T4" fmla="*/ 21 w 23"/>
                <a:gd name="T5" fmla="*/ 7 h 38"/>
                <a:gd name="T6" fmla="*/ 18 w 23"/>
                <a:gd name="T7" fmla="*/ 13 h 38"/>
                <a:gd name="T8" fmla="*/ 14 w 23"/>
                <a:gd name="T9" fmla="*/ 20 h 38"/>
                <a:gd name="T10" fmla="*/ 12 w 23"/>
                <a:gd name="T11" fmla="*/ 23 h 38"/>
                <a:gd name="T12" fmla="*/ 10 w 23"/>
                <a:gd name="T13" fmla="*/ 27 h 38"/>
                <a:gd name="T14" fmla="*/ 5 w 23"/>
                <a:gd name="T15" fmla="*/ 32 h 38"/>
                <a:gd name="T16" fmla="*/ 2 w 23"/>
                <a:gd name="T17" fmla="*/ 36 h 38"/>
                <a:gd name="T18" fmla="*/ 1 w 23"/>
                <a:gd name="T19" fmla="*/ 38 h 38"/>
                <a:gd name="T20" fmla="*/ 0 w 23"/>
                <a:gd name="T21" fmla="*/ 36 h 38"/>
                <a:gd name="T22" fmla="*/ 0 w 23"/>
                <a:gd name="T23" fmla="*/ 30 h 38"/>
                <a:gd name="T24" fmla="*/ 2 w 23"/>
                <a:gd name="T25" fmla="*/ 23 h 38"/>
                <a:gd name="T26" fmla="*/ 6 w 23"/>
                <a:gd name="T27" fmla="*/ 15 h 38"/>
                <a:gd name="T28" fmla="*/ 11 w 23"/>
                <a:gd name="T29" fmla="*/ 8 h 38"/>
                <a:gd name="T30" fmla="*/ 17 w 23"/>
                <a:gd name="T31" fmla="*/ 3 h 38"/>
                <a:gd name="T32" fmla="*/ 21 w 23"/>
                <a:gd name="T33" fmla="*/ 1 h 38"/>
                <a:gd name="T34" fmla="*/ 23 w 23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38">
                  <a:moveTo>
                    <a:pt x="23" y="0"/>
                  </a:moveTo>
                  <a:cubicBezTo>
                    <a:pt x="23" y="0"/>
                    <a:pt x="23" y="1"/>
                    <a:pt x="23" y="2"/>
                  </a:cubicBezTo>
                  <a:cubicBezTo>
                    <a:pt x="22" y="3"/>
                    <a:pt x="22" y="5"/>
                    <a:pt x="21" y="7"/>
                  </a:cubicBezTo>
                  <a:cubicBezTo>
                    <a:pt x="20" y="9"/>
                    <a:pt x="19" y="11"/>
                    <a:pt x="18" y="13"/>
                  </a:cubicBezTo>
                  <a:cubicBezTo>
                    <a:pt x="17" y="15"/>
                    <a:pt x="15" y="18"/>
                    <a:pt x="14" y="20"/>
                  </a:cubicBezTo>
                  <a:cubicBezTo>
                    <a:pt x="13" y="21"/>
                    <a:pt x="13" y="22"/>
                    <a:pt x="12" y="23"/>
                  </a:cubicBezTo>
                  <a:cubicBezTo>
                    <a:pt x="11" y="24"/>
                    <a:pt x="10" y="25"/>
                    <a:pt x="10" y="27"/>
                  </a:cubicBezTo>
                  <a:cubicBezTo>
                    <a:pt x="8" y="29"/>
                    <a:pt x="7" y="30"/>
                    <a:pt x="5" y="32"/>
                  </a:cubicBezTo>
                  <a:cubicBezTo>
                    <a:pt x="4" y="34"/>
                    <a:pt x="3" y="35"/>
                    <a:pt x="2" y="36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1" y="28"/>
                    <a:pt x="1" y="25"/>
                    <a:pt x="2" y="23"/>
                  </a:cubicBezTo>
                  <a:cubicBezTo>
                    <a:pt x="3" y="20"/>
                    <a:pt x="4" y="17"/>
                    <a:pt x="6" y="15"/>
                  </a:cubicBezTo>
                  <a:cubicBezTo>
                    <a:pt x="8" y="13"/>
                    <a:pt x="9" y="10"/>
                    <a:pt x="11" y="8"/>
                  </a:cubicBezTo>
                  <a:cubicBezTo>
                    <a:pt x="13" y="6"/>
                    <a:pt x="15" y="5"/>
                    <a:pt x="17" y="3"/>
                  </a:cubicBezTo>
                  <a:cubicBezTo>
                    <a:pt x="18" y="2"/>
                    <a:pt x="20" y="1"/>
                    <a:pt x="21" y="1"/>
                  </a:cubicBezTo>
                  <a:cubicBezTo>
                    <a:pt x="22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42"/>
            <p:cNvSpPr/>
            <p:nvPr/>
          </p:nvSpPr>
          <p:spPr bwMode="auto">
            <a:xfrm>
              <a:off x="3956050" y="1724026"/>
              <a:ext cx="220663" cy="282575"/>
            </a:xfrm>
            <a:custGeom>
              <a:avLst/>
              <a:gdLst>
                <a:gd name="T0" fmla="*/ 96 w 96"/>
                <a:gd name="T1" fmla="*/ 59 h 123"/>
                <a:gd name="T2" fmla="*/ 22 w 96"/>
                <a:gd name="T3" fmla="*/ 85 h 123"/>
                <a:gd name="T4" fmla="*/ 93 w 96"/>
                <a:gd name="T5" fmla="*/ 32 h 123"/>
                <a:gd name="T6" fmla="*/ 96 w 96"/>
                <a:gd name="T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23">
                  <a:moveTo>
                    <a:pt x="96" y="59"/>
                  </a:moveTo>
                  <a:cubicBezTo>
                    <a:pt x="96" y="59"/>
                    <a:pt x="39" y="123"/>
                    <a:pt x="22" y="85"/>
                  </a:cubicBezTo>
                  <a:cubicBezTo>
                    <a:pt x="0" y="35"/>
                    <a:pt x="16" y="0"/>
                    <a:pt x="93" y="32"/>
                  </a:cubicBezTo>
                  <a:lnTo>
                    <a:pt x="96" y="5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43"/>
            <p:cNvSpPr/>
            <p:nvPr/>
          </p:nvSpPr>
          <p:spPr bwMode="auto">
            <a:xfrm>
              <a:off x="4059238" y="1847851"/>
              <a:ext cx="100013" cy="46038"/>
            </a:xfrm>
            <a:custGeom>
              <a:avLst/>
              <a:gdLst>
                <a:gd name="T0" fmla="*/ 43 w 43"/>
                <a:gd name="T1" fmla="*/ 0 h 20"/>
                <a:gd name="T2" fmla="*/ 41 w 43"/>
                <a:gd name="T3" fmla="*/ 2 h 20"/>
                <a:gd name="T4" fmla="*/ 38 w 43"/>
                <a:gd name="T5" fmla="*/ 6 h 20"/>
                <a:gd name="T6" fmla="*/ 24 w 43"/>
                <a:gd name="T7" fmla="*/ 16 h 20"/>
                <a:gd name="T8" fmla="*/ 8 w 43"/>
                <a:gd name="T9" fmla="*/ 20 h 20"/>
                <a:gd name="T10" fmla="*/ 5 w 43"/>
                <a:gd name="T11" fmla="*/ 20 h 20"/>
                <a:gd name="T12" fmla="*/ 2 w 43"/>
                <a:gd name="T13" fmla="*/ 19 h 20"/>
                <a:gd name="T14" fmla="*/ 0 w 43"/>
                <a:gd name="T15" fmla="*/ 18 h 20"/>
                <a:gd name="T16" fmla="*/ 2 w 43"/>
                <a:gd name="T17" fmla="*/ 17 h 20"/>
                <a:gd name="T18" fmla="*/ 4 w 43"/>
                <a:gd name="T19" fmla="*/ 16 h 20"/>
                <a:gd name="T20" fmla="*/ 6 w 43"/>
                <a:gd name="T21" fmla="*/ 15 h 20"/>
                <a:gd name="T22" fmla="*/ 20 w 43"/>
                <a:gd name="T23" fmla="*/ 7 h 20"/>
                <a:gd name="T24" fmla="*/ 35 w 43"/>
                <a:gd name="T25" fmla="*/ 2 h 20"/>
                <a:gd name="T26" fmla="*/ 40 w 43"/>
                <a:gd name="T27" fmla="*/ 0 h 20"/>
                <a:gd name="T28" fmla="*/ 43 w 43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20">
                  <a:moveTo>
                    <a:pt x="43" y="0"/>
                  </a:moveTo>
                  <a:cubicBezTo>
                    <a:pt x="43" y="0"/>
                    <a:pt x="42" y="1"/>
                    <a:pt x="41" y="2"/>
                  </a:cubicBezTo>
                  <a:cubicBezTo>
                    <a:pt x="41" y="3"/>
                    <a:pt x="39" y="5"/>
                    <a:pt x="38" y="6"/>
                  </a:cubicBezTo>
                  <a:cubicBezTo>
                    <a:pt x="35" y="10"/>
                    <a:pt x="30" y="13"/>
                    <a:pt x="24" y="16"/>
                  </a:cubicBezTo>
                  <a:cubicBezTo>
                    <a:pt x="19" y="18"/>
                    <a:pt x="13" y="20"/>
                    <a:pt x="8" y="20"/>
                  </a:cubicBezTo>
                  <a:cubicBezTo>
                    <a:pt x="7" y="20"/>
                    <a:pt x="6" y="20"/>
                    <a:pt x="5" y="20"/>
                  </a:cubicBezTo>
                  <a:cubicBezTo>
                    <a:pt x="4" y="20"/>
                    <a:pt x="3" y="20"/>
                    <a:pt x="2" y="19"/>
                  </a:cubicBezTo>
                  <a:cubicBezTo>
                    <a:pt x="1" y="19"/>
                    <a:pt x="0" y="18"/>
                    <a:pt x="0" y="18"/>
                  </a:cubicBezTo>
                  <a:cubicBezTo>
                    <a:pt x="0" y="18"/>
                    <a:pt x="1" y="18"/>
                    <a:pt x="2" y="17"/>
                  </a:cubicBezTo>
                  <a:cubicBezTo>
                    <a:pt x="2" y="17"/>
                    <a:pt x="3" y="17"/>
                    <a:pt x="4" y="16"/>
                  </a:cubicBezTo>
                  <a:cubicBezTo>
                    <a:pt x="5" y="16"/>
                    <a:pt x="5" y="15"/>
                    <a:pt x="6" y="15"/>
                  </a:cubicBezTo>
                  <a:cubicBezTo>
                    <a:pt x="10" y="12"/>
                    <a:pt x="15" y="10"/>
                    <a:pt x="20" y="7"/>
                  </a:cubicBezTo>
                  <a:cubicBezTo>
                    <a:pt x="25" y="5"/>
                    <a:pt x="31" y="3"/>
                    <a:pt x="35" y="2"/>
                  </a:cubicBezTo>
                  <a:cubicBezTo>
                    <a:pt x="37" y="1"/>
                    <a:pt x="39" y="1"/>
                    <a:pt x="40" y="0"/>
                  </a:cubicBezTo>
                  <a:cubicBezTo>
                    <a:pt x="42" y="0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44"/>
            <p:cNvSpPr/>
            <p:nvPr/>
          </p:nvSpPr>
          <p:spPr bwMode="auto">
            <a:xfrm>
              <a:off x="4035425" y="1831976"/>
              <a:ext cx="115888" cy="31750"/>
            </a:xfrm>
            <a:custGeom>
              <a:avLst/>
              <a:gdLst>
                <a:gd name="T0" fmla="*/ 51 w 51"/>
                <a:gd name="T1" fmla="*/ 1 h 14"/>
                <a:gd name="T2" fmla="*/ 49 w 51"/>
                <a:gd name="T3" fmla="*/ 2 h 14"/>
                <a:gd name="T4" fmla="*/ 44 w 51"/>
                <a:gd name="T5" fmla="*/ 6 h 14"/>
                <a:gd name="T6" fmla="*/ 27 w 51"/>
                <a:gd name="T7" fmla="*/ 12 h 14"/>
                <a:gd name="T8" fmla="*/ 17 w 51"/>
                <a:gd name="T9" fmla="*/ 14 h 14"/>
                <a:gd name="T10" fmla="*/ 8 w 51"/>
                <a:gd name="T11" fmla="*/ 14 h 14"/>
                <a:gd name="T12" fmla="*/ 2 w 51"/>
                <a:gd name="T13" fmla="*/ 12 h 14"/>
                <a:gd name="T14" fmla="*/ 0 w 51"/>
                <a:gd name="T15" fmla="*/ 11 h 14"/>
                <a:gd name="T16" fmla="*/ 2 w 51"/>
                <a:gd name="T17" fmla="*/ 10 h 14"/>
                <a:gd name="T18" fmla="*/ 4 w 51"/>
                <a:gd name="T19" fmla="*/ 9 h 14"/>
                <a:gd name="T20" fmla="*/ 8 w 51"/>
                <a:gd name="T21" fmla="*/ 8 h 14"/>
                <a:gd name="T22" fmla="*/ 25 w 51"/>
                <a:gd name="T23" fmla="*/ 3 h 14"/>
                <a:gd name="T24" fmla="*/ 43 w 51"/>
                <a:gd name="T25" fmla="*/ 0 h 14"/>
                <a:gd name="T26" fmla="*/ 49 w 51"/>
                <a:gd name="T27" fmla="*/ 0 h 14"/>
                <a:gd name="T28" fmla="*/ 51 w 51"/>
                <a:gd name="T2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14">
                  <a:moveTo>
                    <a:pt x="51" y="1"/>
                  </a:moveTo>
                  <a:cubicBezTo>
                    <a:pt x="51" y="1"/>
                    <a:pt x="51" y="1"/>
                    <a:pt x="49" y="2"/>
                  </a:cubicBezTo>
                  <a:cubicBezTo>
                    <a:pt x="48" y="3"/>
                    <a:pt x="46" y="4"/>
                    <a:pt x="44" y="6"/>
                  </a:cubicBezTo>
                  <a:cubicBezTo>
                    <a:pt x="40" y="8"/>
                    <a:pt x="33" y="11"/>
                    <a:pt x="27" y="12"/>
                  </a:cubicBezTo>
                  <a:cubicBezTo>
                    <a:pt x="24" y="13"/>
                    <a:pt x="20" y="14"/>
                    <a:pt x="17" y="14"/>
                  </a:cubicBezTo>
                  <a:cubicBezTo>
                    <a:pt x="14" y="14"/>
                    <a:pt x="11" y="14"/>
                    <a:pt x="8" y="14"/>
                  </a:cubicBezTo>
                  <a:cubicBezTo>
                    <a:pt x="5" y="13"/>
                    <a:pt x="3" y="13"/>
                    <a:pt x="2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2" y="10"/>
                  </a:cubicBezTo>
                  <a:cubicBezTo>
                    <a:pt x="3" y="10"/>
                    <a:pt x="3" y="10"/>
                    <a:pt x="4" y="9"/>
                  </a:cubicBezTo>
                  <a:cubicBezTo>
                    <a:pt x="5" y="9"/>
                    <a:pt x="6" y="8"/>
                    <a:pt x="8" y="8"/>
                  </a:cubicBezTo>
                  <a:cubicBezTo>
                    <a:pt x="12" y="6"/>
                    <a:pt x="18" y="4"/>
                    <a:pt x="25" y="3"/>
                  </a:cubicBezTo>
                  <a:cubicBezTo>
                    <a:pt x="31" y="1"/>
                    <a:pt x="38" y="1"/>
                    <a:pt x="43" y="0"/>
                  </a:cubicBezTo>
                  <a:cubicBezTo>
                    <a:pt x="45" y="0"/>
                    <a:pt x="47" y="0"/>
                    <a:pt x="49" y="0"/>
                  </a:cubicBezTo>
                  <a:cubicBezTo>
                    <a:pt x="50" y="1"/>
                    <a:pt x="51" y="1"/>
                    <a:pt x="51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45"/>
            <p:cNvSpPr/>
            <p:nvPr/>
          </p:nvSpPr>
          <p:spPr bwMode="auto">
            <a:xfrm>
              <a:off x="4048125" y="1801813"/>
              <a:ext cx="101600" cy="20638"/>
            </a:xfrm>
            <a:custGeom>
              <a:avLst/>
              <a:gdLst>
                <a:gd name="T0" fmla="*/ 44 w 44"/>
                <a:gd name="T1" fmla="*/ 7 h 9"/>
                <a:gd name="T2" fmla="*/ 42 w 44"/>
                <a:gd name="T3" fmla="*/ 8 h 9"/>
                <a:gd name="T4" fmla="*/ 37 w 44"/>
                <a:gd name="T5" fmla="*/ 9 h 9"/>
                <a:gd name="T6" fmla="*/ 30 w 44"/>
                <a:gd name="T7" fmla="*/ 9 h 9"/>
                <a:gd name="T8" fmla="*/ 22 w 44"/>
                <a:gd name="T9" fmla="*/ 9 h 9"/>
                <a:gd name="T10" fmla="*/ 18 w 44"/>
                <a:gd name="T11" fmla="*/ 9 h 9"/>
                <a:gd name="T12" fmla="*/ 14 w 44"/>
                <a:gd name="T13" fmla="*/ 9 h 9"/>
                <a:gd name="T14" fmla="*/ 7 w 44"/>
                <a:gd name="T15" fmla="*/ 8 h 9"/>
                <a:gd name="T16" fmla="*/ 2 w 44"/>
                <a:gd name="T17" fmla="*/ 7 h 9"/>
                <a:gd name="T18" fmla="*/ 0 w 44"/>
                <a:gd name="T19" fmla="*/ 7 h 9"/>
                <a:gd name="T20" fmla="*/ 2 w 44"/>
                <a:gd name="T21" fmla="*/ 5 h 9"/>
                <a:gd name="T22" fmla="*/ 7 w 44"/>
                <a:gd name="T23" fmla="*/ 2 h 9"/>
                <a:gd name="T24" fmla="*/ 14 w 44"/>
                <a:gd name="T25" fmla="*/ 0 h 9"/>
                <a:gd name="T26" fmla="*/ 22 w 44"/>
                <a:gd name="T27" fmla="*/ 0 h 9"/>
                <a:gd name="T28" fmla="*/ 31 w 44"/>
                <a:gd name="T29" fmla="*/ 1 h 9"/>
                <a:gd name="T30" fmla="*/ 38 w 44"/>
                <a:gd name="T31" fmla="*/ 3 h 9"/>
                <a:gd name="T32" fmla="*/ 43 w 44"/>
                <a:gd name="T33" fmla="*/ 6 h 9"/>
                <a:gd name="T34" fmla="*/ 44 w 44"/>
                <a:gd name="T3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9">
                  <a:moveTo>
                    <a:pt x="44" y="7"/>
                  </a:moveTo>
                  <a:cubicBezTo>
                    <a:pt x="44" y="7"/>
                    <a:pt x="44" y="7"/>
                    <a:pt x="42" y="8"/>
                  </a:cubicBezTo>
                  <a:cubicBezTo>
                    <a:pt x="41" y="8"/>
                    <a:pt x="39" y="8"/>
                    <a:pt x="37" y="9"/>
                  </a:cubicBezTo>
                  <a:cubicBezTo>
                    <a:pt x="35" y="9"/>
                    <a:pt x="33" y="9"/>
                    <a:pt x="30" y="9"/>
                  </a:cubicBezTo>
                  <a:cubicBezTo>
                    <a:pt x="28" y="9"/>
                    <a:pt x="25" y="9"/>
                    <a:pt x="22" y="9"/>
                  </a:cubicBezTo>
                  <a:cubicBezTo>
                    <a:pt x="21" y="9"/>
                    <a:pt x="20" y="9"/>
                    <a:pt x="18" y="9"/>
                  </a:cubicBezTo>
                  <a:cubicBezTo>
                    <a:pt x="17" y="9"/>
                    <a:pt x="16" y="9"/>
                    <a:pt x="14" y="9"/>
                  </a:cubicBezTo>
                  <a:cubicBezTo>
                    <a:pt x="12" y="9"/>
                    <a:pt x="10" y="8"/>
                    <a:pt x="7" y="8"/>
                  </a:cubicBezTo>
                  <a:cubicBezTo>
                    <a:pt x="5" y="8"/>
                    <a:pt x="4" y="7"/>
                    <a:pt x="2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1" y="6"/>
                    <a:pt x="2" y="5"/>
                  </a:cubicBezTo>
                  <a:cubicBezTo>
                    <a:pt x="3" y="4"/>
                    <a:pt x="5" y="3"/>
                    <a:pt x="7" y="2"/>
                  </a:cubicBezTo>
                  <a:cubicBezTo>
                    <a:pt x="9" y="2"/>
                    <a:pt x="11" y="1"/>
                    <a:pt x="14" y="0"/>
                  </a:cubicBezTo>
                  <a:cubicBezTo>
                    <a:pt x="17" y="0"/>
                    <a:pt x="20" y="0"/>
                    <a:pt x="22" y="0"/>
                  </a:cubicBezTo>
                  <a:cubicBezTo>
                    <a:pt x="25" y="0"/>
                    <a:pt x="28" y="0"/>
                    <a:pt x="31" y="1"/>
                  </a:cubicBezTo>
                  <a:cubicBezTo>
                    <a:pt x="34" y="1"/>
                    <a:pt x="36" y="2"/>
                    <a:pt x="38" y="3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4" y="6"/>
                    <a:pt x="44" y="7"/>
                    <a:pt x="44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46"/>
            <p:cNvSpPr/>
            <p:nvPr/>
          </p:nvSpPr>
          <p:spPr bwMode="auto">
            <a:xfrm>
              <a:off x="5434013" y="2605088"/>
              <a:ext cx="77788" cy="77788"/>
            </a:xfrm>
            <a:custGeom>
              <a:avLst/>
              <a:gdLst>
                <a:gd name="T0" fmla="*/ 29 w 34"/>
                <a:gd name="T1" fmla="*/ 8 h 34"/>
                <a:gd name="T2" fmla="*/ 8 w 34"/>
                <a:gd name="T3" fmla="*/ 5 h 34"/>
                <a:gd name="T4" fmla="*/ 5 w 34"/>
                <a:gd name="T5" fmla="*/ 26 h 34"/>
                <a:gd name="T6" fmla="*/ 26 w 34"/>
                <a:gd name="T7" fmla="*/ 29 h 34"/>
                <a:gd name="T8" fmla="*/ 29 w 34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8"/>
                  </a:moveTo>
                  <a:cubicBezTo>
                    <a:pt x="24" y="1"/>
                    <a:pt x="15" y="0"/>
                    <a:pt x="8" y="5"/>
                  </a:cubicBezTo>
                  <a:cubicBezTo>
                    <a:pt x="1" y="10"/>
                    <a:pt x="0" y="19"/>
                    <a:pt x="5" y="26"/>
                  </a:cubicBezTo>
                  <a:cubicBezTo>
                    <a:pt x="10" y="33"/>
                    <a:pt x="20" y="34"/>
                    <a:pt x="26" y="29"/>
                  </a:cubicBezTo>
                  <a:cubicBezTo>
                    <a:pt x="33" y="24"/>
                    <a:pt x="34" y="14"/>
                    <a:pt x="29" y="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47"/>
            <p:cNvSpPr/>
            <p:nvPr/>
          </p:nvSpPr>
          <p:spPr bwMode="auto">
            <a:xfrm>
              <a:off x="5246688" y="2414588"/>
              <a:ext cx="241300" cy="227013"/>
            </a:xfrm>
            <a:custGeom>
              <a:avLst/>
              <a:gdLst>
                <a:gd name="T0" fmla="*/ 83 w 105"/>
                <a:gd name="T1" fmla="*/ 99 h 99"/>
                <a:gd name="T2" fmla="*/ 25 w 105"/>
                <a:gd name="T3" fmla="*/ 46 h 99"/>
                <a:gd name="T4" fmla="*/ 105 w 105"/>
                <a:gd name="T5" fmla="*/ 83 h 99"/>
                <a:gd name="T6" fmla="*/ 83 w 105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99">
                  <a:moveTo>
                    <a:pt x="83" y="99"/>
                  </a:moveTo>
                  <a:cubicBezTo>
                    <a:pt x="83" y="99"/>
                    <a:pt x="0" y="79"/>
                    <a:pt x="25" y="46"/>
                  </a:cubicBezTo>
                  <a:cubicBezTo>
                    <a:pt x="59" y="2"/>
                    <a:pt x="97" y="0"/>
                    <a:pt x="105" y="83"/>
                  </a:cubicBezTo>
                  <a:lnTo>
                    <a:pt x="83" y="9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48"/>
            <p:cNvSpPr/>
            <p:nvPr/>
          </p:nvSpPr>
          <p:spPr bwMode="auto">
            <a:xfrm>
              <a:off x="5354638" y="2552701"/>
              <a:ext cx="82550" cy="66675"/>
            </a:xfrm>
            <a:custGeom>
              <a:avLst/>
              <a:gdLst>
                <a:gd name="T0" fmla="*/ 36 w 36"/>
                <a:gd name="T1" fmla="*/ 29 h 29"/>
                <a:gd name="T2" fmla="*/ 34 w 36"/>
                <a:gd name="T3" fmla="*/ 29 h 29"/>
                <a:gd name="T4" fmla="*/ 29 w 36"/>
                <a:gd name="T5" fmla="*/ 27 h 29"/>
                <a:gd name="T6" fmla="*/ 14 w 36"/>
                <a:gd name="T7" fmla="*/ 20 h 29"/>
                <a:gd name="T8" fmla="*/ 2 w 36"/>
                <a:gd name="T9" fmla="*/ 8 h 29"/>
                <a:gd name="T10" fmla="*/ 1 w 36"/>
                <a:gd name="T11" fmla="*/ 5 h 29"/>
                <a:gd name="T12" fmla="*/ 0 w 36"/>
                <a:gd name="T13" fmla="*/ 2 h 29"/>
                <a:gd name="T14" fmla="*/ 0 w 36"/>
                <a:gd name="T15" fmla="*/ 0 h 29"/>
                <a:gd name="T16" fmla="*/ 2 w 36"/>
                <a:gd name="T17" fmla="*/ 1 h 29"/>
                <a:gd name="T18" fmla="*/ 4 w 36"/>
                <a:gd name="T19" fmla="*/ 2 h 29"/>
                <a:gd name="T20" fmla="*/ 6 w 36"/>
                <a:gd name="T21" fmla="*/ 4 h 29"/>
                <a:gd name="T22" fmla="*/ 19 w 36"/>
                <a:gd name="T23" fmla="*/ 12 h 29"/>
                <a:gd name="T24" fmla="*/ 31 w 36"/>
                <a:gd name="T25" fmla="*/ 23 h 29"/>
                <a:gd name="T26" fmla="*/ 35 w 36"/>
                <a:gd name="T27" fmla="*/ 27 h 29"/>
                <a:gd name="T28" fmla="*/ 36 w 36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29">
                  <a:moveTo>
                    <a:pt x="36" y="29"/>
                  </a:moveTo>
                  <a:cubicBezTo>
                    <a:pt x="36" y="29"/>
                    <a:pt x="35" y="29"/>
                    <a:pt x="34" y="29"/>
                  </a:cubicBezTo>
                  <a:cubicBezTo>
                    <a:pt x="33" y="28"/>
                    <a:pt x="31" y="28"/>
                    <a:pt x="29" y="27"/>
                  </a:cubicBezTo>
                  <a:cubicBezTo>
                    <a:pt x="24" y="26"/>
                    <a:pt x="19" y="24"/>
                    <a:pt x="14" y="20"/>
                  </a:cubicBezTo>
                  <a:cubicBezTo>
                    <a:pt x="9" y="17"/>
                    <a:pt x="5" y="12"/>
                    <a:pt x="2" y="8"/>
                  </a:cubicBezTo>
                  <a:cubicBezTo>
                    <a:pt x="2" y="7"/>
                    <a:pt x="1" y="6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4" y="3"/>
                    <a:pt x="5" y="3"/>
                    <a:pt x="6" y="4"/>
                  </a:cubicBezTo>
                  <a:cubicBezTo>
                    <a:pt x="10" y="6"/>
                    <a:pt x="15" y="9"/>
                    <a:pt x="19" y="12"/>
                  </a:cubicBezTo>
                  <a:cubicBezTo>
                    <a:pt x="24" y="16"/>
                    <a:pt x="28" y="19"/>
                    <a:pt x="31" y="23"/>
                  </a:cubicBezTo>
                  <a:cubicBezTo>
                    <a:pt x="33" y="24"/>
                    <a:pt x="34" y="26"/>
                    <a:pt x="35" y="27"/>
                  </a:cubicBezTo>
                  <a:cubicBezTo>
                    <a:pt x="36" y="28"/>
                    <a:pt x="36" y="29"/>
                    <a:pt x="36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49"/>
            <p:cNvSpPr/>
            <p:nvPr/>
          </p:nvSpPr>
          <p:spPr bwMode="auto">
            <a:xfrm>
              <a:off x="5372100" y="2513013"/>
              <a:ext cx="77788" cy="95250"/>
            </a:xfrm>
            <a:custGeom>
              <a:avLst/>
              <a:gdLst>
                <a:gd name="T0" fmla="*/ 34 w 34"/>
                <a:gd name="T1" fmla="*/ 41 h 41"/>
                <a:gd name="T2" fmla="*/ 32 w 34"/>
                <a:gd name="T3" fmla="*/ 40 h 41"/>
                <a:gd name="T4" fmla="*/ 26 w 34"/>
                <a:gd name="T5" fmla="*/ 37 h 41"/>
                <a:gd name="T6" fmla="*/ 12 w 34"/>
                <a:gd name="T7" fmla="*/ 25 h 41"/>
                <a:gd name="T8" fmla="*/ 6 w 34"/>
                <a:gd name="T9" fmla="*/ 17 h 41"/>
                <a:gd name="T10" fmla="*/ 2 w 34"/>
                <a:gd name="T11" fmla="*/ 9 h 41"/>
                <a:gd name="T12" fmla="*/ 0 w 34"/>
                <a:gd name="T13" fmla="*/ 2 h 41"/>
                <a:gd name="T14" fmla="*/ 0 w 34"/>
                <a:gd name="T15" fmla="*/ 0 h 41"/>
                <a:gd name="T16" fmla="*/ 2 w 34"/>
                <a:gd name="T17" fmla="*/ 2 h 41"/>
                <a:gd name="T18" fmla="*/ 4 w 34"/>
                <a:gd name="T19" fmla="*/ 3 h 41"/>
                <a:gd name="T20" fmla="*/ 6 w 34"/>
                <a:gd name="T21" fmla="*/ 6 h 41"/>
                <a:gd name="T22" fmla="*/ 19 w 34"/>
                <a:gd name="T23" fmla="*/ 18 h 41"/>
                <a:gd name="T24" fmla="*/ 30 w 34"/>
                <a:gd name="T25" fmla="*/ 33 h 41"/>
                <a:gd name="T26" fmla="*/ 33 w 34"/>
                <a:gd name="T27" fmla="*/ 38 h 41"/>
                <a:gd name="T28" fmla="*/ 34 w 34"/>
                <a:gd name="T2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1">
                  <a:moveTo>
                    <a:pt x="34" y="41"/>
                  </a:moveTo>
                  <a:cubicBezTo>
                    <a:pt x="34" y="41"/>
                    <a:pt x="33" y="40"/>
                    <a:pt x="32" y="40"/>
                  </a:cubicBezTo>
                  <a:cubicBezTo>
                    <a:pt x="30" y="39"/>
                    <a:pt x="28" y="38"/>
                    <a:pt x="26" y="37"/>
                  </a:cubicBezTo>
                  <a:cubicBezTo>
                    <a:pt x="22" y="34"/>
                    <a:pt x="16" y="30"/>
                    <a:pt x="12" y="25"/>
                  </a:cubicBezTo>
                  <a:cubicBezTo>
                    <a:pt x="10" y="22"/>
                    <a:pt x="8" y="19"/>
                    <a:pt x="6" y="17"/>
                  </a:cubicBezTo>
                  <a:cubicBezTo>
                    <a:pt x="4" y="14"/>
                    <a:pt x="3" y="11"/>
                    <a:pt x="2" y="9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5" y="4"/>
                    <a:pt x="6" y="5"/>
                    <a:pt x="6" y="6"/>
                  </a:cubicBezTo>
                  <a:cubicBezTo>
                    <a:pt x="10" y="9"/>
                    <a:pt x="15" y="13"/>
                    <a:pt x="19" y="18"/>
                  </a:cubicBezTo>
                  <a:cubicBezTo>
                    <a:pt x="23" y="23"/>
                    <a:pt x="27" y="29"/>
                    <a:pt x="30" y="33"/>
                  </a:cubicBezTo>
                  <a:cubicBezTo>
                    <a:pt x="31" y="35"/>
                    <a:pt x="32" y="37"/>
                    <a:pt x="33" y="38"/>
                  </a:cubicBezTo>
                  <a:cubicBezTo>
                    <a:pt x="34" y="40"/>
                    <a:pt x="34" y="41"/>
                    <a:pt x="34" y="4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50"/>
            <p:cNvSpPr/>
            <p:nvPr/>
          </p:nvSpPr>
          <p:spPr bwMode="auto">
            <a:xfrm>
              <a:off x="5414963" y="2508251"/>
              <a:ext cx="47625" cy="90488"/>
            </a:xfrm>
            <a:custGeom>
              <a:avLst/>
              <a:gdLst>
                <a:gd name="T0" fmla="*/ 20 w 21"/>
                <a:gd name="T1" fmla="*/ 39 h 39"/>
                <a:gd name="T2" fmla="*/ 19 w 21"/>
                <a:gd name="T3" fmla="*/ 37 h 39"/>
                <a:gd name="T4" fmla="*/ 15 w 21"/>
                <a:gd name="T5" fmla="*/ 33 h 39"/>
                <a:gd name="T6" fmla="*/ 12 w 21"/>
                <a:gd name="T7" fmla="*/ 27 h 39"/>
                <a:gd name="T8" fmla="*/ 8 w 21"/>
                <a:gd name="T9" fmla="*/ 20 h 39"/>
                <a:gd name="T10" fmla="*/ 6 w 21"/>
                <a:gd name="T11" fmla="*/ 17 h 39"/>
                <a:gd name="T12" fmla="*/ 4 w 21"/>
                <a:gd name="T13" fmla="*/ 13 h 39"/>
                <a:gd name="T14" fmla="*/ 2 w 21"/>
                <a:gd name="T15" fmla="*/ 7 h 39"/>
                <a:gd name="T16" fmla="*/ 0 w 21"/>
                <a:gd name="T17" fmla="*/ 2 h 39"/>
                <a:gd name="T18" fmla="*/ 0 w 21"/>
                <a:gd name="T19" fmla="*/ 0 h 39"/>
                <a:gd name="T20" fmla="*/ 2 w 21"/>
                <a:gd name="T21" fmla="*/ 0 h 39"/>
                <a:gd name="T22" fmla="*/ 6 w 21"/>
                <a:gd name="T23" fmla="*/ 3 h 39"/>
                <a:gd name="T24" fmla="*/ 12 w 21"/>
                <a:gd name="T25" fmla="*/ 9 h 39"/>
                <a:gd name="T26" fmla="*/ 16 w 21"/>
                <a:gd name="T27" fmla="*/ 16 h 39"/>
                <a:gd name="T28" fmla="*/ 19 w 21"/>
                <a:gd name="T29" fmla="*/ 24 h 39"/>
                <a:gd name="T30" fmla="*/ 21 w 21"/>
                <a:gd name="T31" fmla="*/ 31 h 39"/>
                <a:gd name="T32" fmla="*/ 21 w 21"/>
                <a:gd name="T33" fmla="*/ 37 h 39"/>
                <a:gd name="T34" fmla="*/ 20 w 21"/>
                <a:gd name="T3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39">
                  <a:moveTo>
                    <a:pt x="20" y="39"/>
                  </a:moveTo>
                  <a:cubicBezTo>
                    <a:pt x="20" y="39"/>
                    <a:pt x="20" y="38"/>
                    <a:pt x="19" y="37"/>
                  </a:cubicBezTo>
                  <a:cubicBezTo>
                    <a:pt x="18" y="36"/>
                    <a:pt x="17" y="35"/>
                    <a:pt x="15" y="33"/>
                  </a:cubicBezTo>
                  <a:cubicBezTo>
                    <a:pt x="14" y="31"/>
                    <a:pt x="13" y="29"/>
                    <a:pt x="12" y="27"/>
                  </a:cubicBezTo>
                  <a:cubicBezTo>
                    <a:pt x="10" y="25"/>
                    <a:pt x="9" y="23"/>
                    <a:pt x="8" y="20"/>
                  </a:cubicBezTo>
                  <a:cubicBezTo>
                    <a:pt x="7" y="19"/>
                    <a:pt x="7" y="18"/>
                    <a:pt x="6" y="17"/>
                  </a:cubicBezTo>
                  <a:cubicBezTo>
                    <a:pt x="5" y="15"/>
                    <a:pt x="5" y="14"/>
                    <a:pt x="4" y="13"/>
                  </a:cubicBezTo>
                  <a:cubicBezTo>
                    <a:pt x="3" y="11"/>
                    <a:pt x="3" y="9"/>
                    <a:pt x="2" y="7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1"/>
                    <a:pt x="4" y="2"/>
                    <a:pt x="6" y="3"/>
                  </a:cubicBezTo>
                  <a:cubicBezTo>
                    <a:pt x="8" y="5"/>
                    <a:pt x="10" y="7"/>
                    <a:pt x="12" y="9"/>
                  </a:cubicBezTo>
                  <a:cubicBezTo>
                    <a:pt x="13" y="11"/>
                    <a:pt x="15" y="13"/>
                    <a:pt x="16" y="16"/>
                  </a:cubicBezTo>
                  <a:cubicBezTo>
                    <a:pt x="17" y="19"/>
                    <a:pt x="19" y="21"/>
                    <a:pt x="19" y="24"/>
                  </a:cubicBezTo>
                  <a:cubicBezTo>
                    <a:pt x="20" y="26"/>
                    <a:pt x="20" y="29"/>
                    <a:pt x="21" y="31"/>
                  </a:cubicBezTo>
                  <a:cubicBezTo>
                    <a:pt x="21" y="33"/>
                    <a:pt x="21" y="35"/>
                    <a:pt x="21" y="37"/>
                  </a:cubicBezTo>
                  <a:cubicBezTo>
                    <a:pt x="20" y="38"/>
                    <a:pt x="20" y="39"/>
                    <a:pt x="20" y="3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51"/>
            <p:cNvSpPr/>
            <p:nvPr/>
          </p:nvSpPr>
          <p:spPr bwMode="auto">
            <a:xfrm>
              <a:off x="5399088" y="2420938"/>
              <a:ext cx="268288" cy="214313"/>
            </a:xfrm>
            <a:custGeom>
              <a:avLst/>
              <a:gdLst>
                <a:gd name="T0" fmla="*/ 25 w 117"/>
                <a:gd name="T1" fmla="*/ 82 h 93"/>
                <a:gd name="T2" fmla="*/ 41 w 117"/>
                <a:gd name="T3" fmla="*/ 5 h 93"/>
                <a:gd name="T4" fmla="*/ 49 w 117"/>
                <a:gd name="T5" fmla="*/ 93 h 93"/>
                <a:gd name="T6" fmla="*/ 25 w 117"/>
                <a:gd name="T7" fmla="*/ 8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93">
                  <a:moveTo>
                    <a:pt x="25" y="82"/>
                  </a:moveTo>
                  <a:cubicBezTo>
                    <a:pt x="25" y="82"/>
                    <a:pt x="0" y="0"/>
                    <a:pt x="41" y="5"/>
                  </a:cubicBezTo>
                  <a:cubicBezTo>
                    <a:pt x="96" y="12"/>
                    <a:pt x="117" y="44"/>
                    <a:pt x="49" y="93"/>
                  </a:cubicBezTo>
                  <a:lnTo>
                    <a:pt x="25" y="8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52"/>
            <p:cNvSpPr/>
            <p:nvPr/>
          </p:nvSpPr>
          <p:spPr bwMode="auto">
            <a:xfrm>
              <a:off x="5465763" y="2492376"/>
              <a:ext cx="25400" cy="106363"/>
            </a:xfrm>
            <a:custGeom>
              <a:avLst/>
              <a:gdLst>
                <a:gd name="T0" fmla="*/ 4 w 11"/>
                <a:gd name="T1" fmla="*/ 46 h 46"/>
                <a:gd name="T2" fmla="*/ 3 w 11"/>
                <a:gd name="T3" fmla="*/ 44 h 46"/>
                <a:gd name="T4" fmla="*/ 2 w 11"/>
                <a:gd name="T5" fmla="*/ 39 h 46"/>
                <a:gd name="T6" fmla="*/ 1 w 11"/>
                <a:gd name="T7" fmla="*/ 22 h 46"/>
                <a:gd name="T8" fmla="*/ 5 w 11"/>
                <a:gd name="T9" fmla="*/ 6 h 46"/>
                <a:gd name="T10" fmla="*/ 7 w 11"/>
                <a:gd name="T11" fmla="*/ 4 h 46"/>
                <a:gd name="T12" fmla="*/ 9 w 11"/>
                <a:gd name="T13" fmla="*/ 2 h 46"/>
                <a:gd name="T14" fmla="*/ 11 w 11"/>
                <a:gd name="T15" fmla="*/ 0 h 46"/>
                <a:gd name="T16" fmla="*/ 11 w 11"/>
                <a:gd name="T17" fmla="*/ 3 h 46"/>
                <a:gd name="T18" fmla="*/ 11 w 11"/>
                <a:gd name="T19" fmla="*/ 5 h 46"/>
                <a:gd name="T20" fmla="*/ 11 w 11"/>
                <a:gd name="T21" fmla="*/ 8 h 46"/>
                <a:gd name="T22" fmla="*/ 10 w 11"/>
                <a:gd name="T23" fmla="*/ 23 h 46"/>
                <a:gd name="T24" fmla="*/ 7 w 11"/>
                <a:gd name="T25" fmla="*/ 39 h 46"/>
                <a:gd name="T26" fmla="*/ 5 w 11"/>
                <a:gd name="T27" fmla="*/ 44 h 46"/>
                <a:gd name="T28" fmla="*/ 4 w 11"/>
                <a:gd name="T2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46">
                  <a:moveTo>
                    <a:pt x="4" y="46"/>
                  </a:moveTo>
                  <a:cubicBezTo>
                    <a:pt x="4" y="46"/>
                    <a:pt x="4" y="46"/>
                    <a:pt x="3" y="44"/>
                  </a:cubicBezTo>
                  <a:cubicBezTo>
                    <a:pt x="3" y="43"/>
                    <a:pt x="2" y="41"/>
                    <a:pt x="2" y="39"/>
                  </a:cubicBezTo>
                  <a:cubicBezTo>
                    <a:pt x="0" y="34"/>
                    <a:pt x="0" y="28"/>
                    <a:pt x="1" y="22"/>
                  </a:cubicBezTo>
                  <a:cubicBezTo>
                    <a:pt x="1" y="16"/>
                    <a:pt x="3" y="10"/>
                    <a:pt x="5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8" y="3"/>
                    <a:pt x="9" y="2"/>
                    <a:pt x="9" y="2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1" y="1"/>
                    <a:pt x="11" y="3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6"/>
                    <a:pt x="11" y="7"/>
                    <a:pt x="11" y="8"/>
                  </a:cubicBezTo>
                  <a:cubicBezTo>
                    <a:pt x="11" y="12"/>
                    <a:pt x="11" y="18"/>
                    <a:pt x="10" y="23"/>
                  </a:cubicBezTo>
                  <a:cubicBezTo>
                    <a:pt x="9" y="29"/>
                    <a:pt x="8" y="35"/>
                    <a:pt x="7" y="39"/>
                  </a:cubicBezTo>
                  <a:cubicBezTo>
                    <a:pt x="6" y="41"/>
                    <a:pt x="6" y="43"/>
                    <a:pt x="5" y="44"/>
                  </a:cubicBezTo>
                  <a:cubicBezTo>
                    <a:pt x="5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53"/>
            <p:cNvSpPr/>
            <p:nvPr/>
          </p:nvSpPr>
          <p:spPr bwMode="auto">
            <a:xfrm>
              <a:off x="5487988" y="2487613"/>
              <a:ext cx="44450" cy="115888"/>
            </a:xfrm>
            <a:custGeom>
              <a:avLst/>
              <a:gdLst>
                <a:gd name="T0" fmla="*/ 1 w 19"/>
                <a:gd name="T1" fmla="*/ 50 h 50"/>
                <a:gd name="T2" fmla="*/ 1 w 19"/>
                <a:gd name="T3" fmla="*/ 47 h 50"/>
                <a:gd name="T4" fmla="*/ 1 w 19"/>
                <a:gd name="T5" fmla="*/ 41 h 50"/>
                <a:gd name="T6" fmla="*/ 4 w 19"/>
                <a:gd name="T7" fmla="*/ 23 h 50"/>
                <a:gd name="T8" fmla="*/ 8 w 19"/>
                <a:gd name="T9" fmla="*/ 14 h 50"/>
                <a:gd name="T10" fmla="*/ 13 w 19"/>
                <a:gd name="T11" fmla="*/ 6 h 50"/>
                <a:gd name="T12" fmla="*/ 17 w 19"/>
                <a:gd name="T13" fmla="*/ 1 h 50"/>
                <a:gd name="T14" fmla="*/ 19 w 19"/>
                <a:gd name="T15" fmla="*/ 0 h 50"/>
                <a:gd name="T16" fmla="*/ 19 w 19"/>
                <a:gd name="T17" fmla="*/ 3 h 50"/>
                <a:gd name="T18" fmla="*/ 18 w 19"/>
                <a:gd name="T19" fmla="*/ 5 h 50"/>
                <a:gd name="T20" fmla="*/ 18 w 19"/>
                <a:gd name="T21" fmla="*/ 8 h 50"/>
                <a:gd name="T22" fmla="*/ 13 w 19"/>
                <a:gd name="T23" fmla="*/ 26 h 50"/>
                <a:gd name="T24" fmla="*/ 6 w 19"/>
                <a:gd name="T25" fmla="*/ 42 h 50"/>
                <a:gd name="T26" fmla="*/ 3 w 19"/>
                <a:gd name="T27" fmla="*/ 48 h 50"/>
                <a:gd name="T28" fmla="*/ 1 w 19"/>
                <a:gd name="T2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50">
                  <a:moveTo>
                    <a:pt x="1" y="50"/>
                  </a:moveTo>
                  <a:cubicBezTo>
                    <a:pt x="1" y="50"/>
                    <a:pt x="1" y="49"/>
                    <a:pt x="1" y="47"/>
                  </a:cubicBezTo>
                  <a:cubicBezTo>
                    <a:pt x="1" y="46"/>
                    <a:pt x="0" y="44"/>
                    <a:pt x="1" y="41"/>
                  </a:cubicBezTo>
                  <a:cubicBezTo>
                    <a:pt x="1" y="36"/>
                    <a:pt x="2" y="29"/>
                    <a:pt x="4" y="23"/>
                  </a:cubicBezTo>
                  <a:cubicBezTo>
                    <a:pt x="5" y="20"/>
                    <a:pt x="6" y="16"/>
                    <a:pt x="8" y="14"/>
                  </a:cubicBezTo>
                  <a:cubicBezTo>
                    <a:pt x="9" y="11"/>
                    <a:pt x="11" y="8"/>
                    <a:pt x="13" y="6"/>
                  </a:cubicBezTo>
                  <a:cubicBezTo>
                    <a:pt x="14" y="4"/>
                    <a:pt x="16" y="2"/>
                    <a:pt x="17" y="1"/>
                  </a:cubicBezTo>
                  <a:cubicBezTo>
                    <a:pt x="19" y="1"/>
                    <a:pt x="19" y="0"/>
                    <a:pt x="19" y="0"/>
                  </a:cubicBezTo>
                  <a:cubicBezTo>
                    <a:pt x="19" y="0"/>
                    <a:pt x="19" y="1"/>
                    <a:pt x="19" y="3"/>
                  </a:cubicBezTo>
                  <a:cubicBezTo>
                    <a:pt x="19" y="3"/>
                    <a:pt x="18" y="4"/>
                    <a:pt x="18" y="5"/>
                  </a:cubicBezTo>
                  <a:cubicBezTo>
                    <a:pt x="18" y="6"/>
                    <a:pt x="18" y="7"/>
                    <a:pt x="18" y="8"/>
                  </a:cubicBezTo>
                  <a:cubicBezTo>
                    <a:pt x="17" y="13"/>
                    <a:pt x="15" y="20"/>
                    <a:pt x="13" y="26"/>
                  </a:cubicBezTo>
                  <a:cubicBezTo>
                    <a:pt x="11" y="32"/>
                    <a:pt x="8" y="38"/>
                    <a:pt x="6" y="42"/>
                  </a:cubicBezTo>
                  <a:cubicBezTo>
                    <a:pt x="5" y="45"/>
                    <a:pt x="3" y="46"/>
                    <a:pt x="3" y="48"/>
                  </a:cubicBezTo>
                  <a:cubicBezTo>
                    <a:pt x="2" y="49"/>
                    <a:pt x="1" y="50"/>
                    <a:pt x="1" y="5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454"/>
            <p:cNvSpPr/>
            <p:nvPr/>
          </p:nvSpPr>
          <p:spPr bwMode="auto">
            <a:xfrm>
              <a:off x="5503863" y="2522538"/>
              <a:ext cx="55563" cy="85725"/>
            </a:xfrm>
            <a:custGeom>
              <a:avLst/>
              <a:gdLst>
                <a:gd name="T0" fmla="*/ 0 w 24"/>
                <a:gd name="T1" fmla="*/ 37 h 37"/>
                <a:gd name="T2" fmla="*/ 1 w 24"/>
                <a:gd name="T3" fmla="*/ 35 h 37"/>
                <a:gd name="T4" fmla="*/ 3 w 24"/>
                <a:gd name="T5" fmla="*/ 30 h 37"/>
                <a:gd name="T6" fmla="*/ 6 w 24"/>
                <a:gd name="T7" fmla="*/ 24 h 37"/>
                <a:gd name="T8" fmla="*/ 10 w 24"/>
                <a:gd name="T9" fmla="*/ 17 h 37"/>
                <a:gd name="T10" fmla="*/ 12 w 24"/>
                <a:gd name="T11" fmla="*/ 14 h 37"/>
                <a:gd name="T12" fmla="*/ 14 w 24"/>
                <a:gd name="T13" fmla="*/ 11 h 37"/>
                <a:gd name="T14" fmla="*/ 19 w 24"/>
                <a:gd name="T15" fmla="*/ 5 h 37"/>
                <a:gd name="T16" fmla="*/ 22 w 24"/>
                <a:gd name="T17" fmla="*/ 1 h 37"/>
                <a:gd name="T18" fmla="*/ 24 w 24"/>
                <a:gd name="T19" fmla="*/ 0 h 37"/>
                <a:gd name="T20" fmla="*/ 24 w 24"/>
                <a:gd name="T21" fmla="*/ 2 h 37"/>
                <a:gd name="T22" fmla="*/ 24 w 24"/>
                <a:gd name="T23" fmla="*/ 7 h 37"/>
                <a:gd name="T24" fmla="*/ 22 w 24"/>
                <a:gd name="T25" fmla="*/ 15 h 37"/>
                <a:gd name="T26" fmla="*/ 18 w 24"/>
                <a:gd name="T27" fmla="*/ 22 h 37"/>
                <a:gd name="T28" fmla="*/ 13 w 24"/>
                <a:gd name="T29" fmla="*/ 29 h 37"/>
                <a:gd name="T30" fmla="*/ 7 w 24"/>
                <a:gd name="T31" fmla="*/ 34 h 37"/>
                <a:gd name="T32" fmla="*/ 2 w 24"/>
                <a:gd name="T33" fmla="*/ 37 h 37"/>
                <a:gd name="T34" fmla="*/ 0 w 24"/>
                <a:gd name="T3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37"/>
                    <a:pt x="0" y="37"/>
                    <a:pt x="1" y="35"/>
                  </a:cubicBezTo>
                  <a:cubicBezTo>
                    <a:pt x="1" y="34"/>
                    <a:pt x="2" y="32"/>
                    <a:pt x="3" y="30"/>
                  </a:cubicBezTo>
                  <a:cubicBezTo>
                    <a:pt x="4" y="28"/>
                    <a:pt x="5" y="26"/>
                    <a:pt x="6" y="24"/>
                  </a:cubicBezTo>
                  <a:cubicBezTo>
                    <a:pt x="7" y="22"/>
                    <a:pt x="8" y="19"/>
                    <a:pt x="10" y="17"/>
                  </a:cubicBezTo>
                  <a:cubicBezTo>
                    <a:pt x="11" y="16"/>
                    <a:pt x="11" y="15"/>
                    <a:pt x="12" y="14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6" y="9"/>
                    <a:pt x="17" y="7"/>
                    <a:pt x="19" y="5"/>
                  </a:cubicBezTo>
                  <a:cubicBezTo>
                    <a:pt x="20" y="4"/>
                    <a:pt x="21" y="2"/>
                    <a:pt x="22" y="1"/>
                  </a:cubicBezTo>
                  <a:cubicBezTo>
                    <a:pt x="23" y="0"/>
                    <a:pt x="24" y="0"/>
                    <a:pt x="24" y="0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4" y="3"/>
                    <a:pt x="24" y="5"/>
                    <a:pt x="24" y="7"/>
                  </a:cubicBezTo>
                  <a:cubicBezTo>
                    <a:pt x="23" y="10"/>
                    <a:pt x="23" y="12"/>
                    <a:pt x="22" y="15"/>
                  </a:cubicBezTo>
                  <a:cubicBezTo>
                    <a:pt x="21" y="17"/>
                    <a:pt x="19" y="20"/>
                    <a:pt x="18" y="22"/>
                  </a:cubicBezTo>
                  <a:cubicBezTo>
                    <a:pt x="16" y="25"/>
                    <a:pt x="15" y="27"/>
                    <a:pt x="13" y="29"/>
                  </a:cubicBezTo>
                  <a:cubicBezTo>
                    <a:pt x="11" y="31"/>
                    <a:pt x="9" y="33"/>
                    <a:pt x="7" y="34"/>
                  </a:cubicBezTo>
                  <a:cubicBezTo>
                    <a:pt x="5" y="35"/>
                    <a:pt x="3" y="36"/>
                    <a:pt x="2" y="37"/>
                  </a:cubicBezTo>
                  <a:cubicBezTo>
                    <a:pt x="1" y="37"/>
                    <a:pt x="0" y="37"/>
                    <a:pt x="0" y="3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455"/>
            <p:cNvSpPr/>
            <p:nvPr/>
          </p:nvSpPr>
          <p:spPr bwMode="auto">
            <a:xfrm>
              <a:off x="5491163" y="2465388"/>
              <a:ext cx="220663" cy="282575"/>
            </a:xfrm>
            <a:custGeom>
              <a:avLst/>
              <a:gdLst>
                <a:gd name="T0" fmla="*/ 0 w 96"/>
                <a:gd name="T1" fmla="*/ 63 h 123"/>
                <a:gd name="T2" fmla="*/ 75 w 96"/>
                <a:gd name="T3" fmla="*/ 38 h 123"/>
                <a:gd name="T4" fmla="*/ 4 w 96"/>
                <a:gd name="T5" fmla="*/ 90 h 123"/>
                <a:gd name="T6" fmla="*/ 0 w 96"/>
                <a:gd name="T7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23">
                  <a:moveTo>
                    <a:pt x="0" y="63"/>
                  </a:moveTo>
                  <a:cubicBezTo>
                    <a:pt x="0" y="63"/>
                    <a:pt x="59" y="0"/>
                    <a:pt x="75" y="38"/>
                  </a:cubicBezTo>
                  <a:cubicBezTo>
                    <a:pt x="96" y="89"/>
                    <a:pt x="80" y="123"/>
                    <a:pt x="4" y="90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456"/>
            <p:cNvSpPr/>
            <p:nvPr/>
          </p:nvSpPr>
          <p:spPr bwMode="auto">
            <a:xfrm>
              <a:off x="5511800" y="2578101"/>
              <a:ext cx="98425" cy="42863"/>
            </a:xfrm>
            <a:custGeom>
              <a:avLst/>
              <a:gdLst>
                <a:gd name="T0" fmla="*/ 0 w 43"/>
                <a:gd name="T1" fmla="*/ 19 h 19"/>
                <a:gd name="T2" fmla="*/ 1 w 43"/>
                <a:gd name="T3" fmla="*/ 17 h 19"/>
                <a:gd name="T4" fmla="*/ 5 w 43"/>
                <a:gd name="T5" fmla="*/ 13 h 19"/>
                <a:gd name="T6" fmla="*/ 19 w 43"/>
                <a:gd name="T7" fmla="*/ 4 h 19"/>
                <a:gd name="T8" fmla="*/ 35 w 43"/>
                <a:gd name="T9" fmla="*/ 0 h 19"/>
                <a:gd name="T10" fmla="*/ 38 w 43"/>
                <a:gd name="T11" fmla="*/ 0 h 19"/>
                <a:gd name="T12" fmla="*/ 41 w 43"/>
                <a:gd name="T13" fmla="*/ 1 h 19"/>
                <a:gd name="T14" fmla="*/ 43 w 43"/>
                <a:gd name="T15" fmla="*/ 1 h 19"/>
                <a:gd name="T16" fmla="*/ 41 w 43"/>
                <a:gd name="T17" fmla="*/ 2 h 19"/>
                <a:gd name="T18" fmla="*/ 39 w 43"/>
                <a:gd name="T19" fmla="*/ 4 h 19"/>
                <a:gd name="T20" fmla="*/ 36 w 43"/>
                <a:gd name="T21" fmla="*/ 5 h 19"/>
                <a:gd name="T22" fmla="*/ 23 w 43"/>
                <a:gd name="T23" fmla="*/ 12 h 19"/>
                <a:gd name="T24" fmla="*/ 7 w 43"/>
                <a:gd name="T25" fmla="*/ 18 h 19"/>
                <a:gd name="T26" fmla="*/ 2 w 43"/>
                <a:gd name="T27" fmla="*/ 19 h 19"/>
                <a:gd name="T28" fmla="*/ 0 w 43"/>
                <a:gd name="T2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19">
                  <a:moveTo>
                    <a:pt x="0" y="19"/>
                  </a:move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3" y="14"/>
                    <a:pt x="5" y="13"/>
                  </a:cubicBezTo>
                  <a:cubicBezTo>
                    <a:pt x="8" y="10"/>
                    <a:pt x="13" y="6"/>
                    <a:pt x="19" y="4"/>
                  </a:cubicBezTo>
                  <a:cubicBezTo>
                    <a:pt x="24" y="1"/>
                    <a:pt x="30" y="0"/>
                    <a:pt x="35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9" y="0"/>
                    <a:pt x="40" y="0"/>
                    <a:pt x="41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3" y="1"/>
                    <a:pt x="42" y="2"/>
                    <a:pt x="41" y="2"/>
                  </a:cubicBezTo>
                  <a:cubicBezTo>
                    <a:pt x="40" y="3"/>
                    <a:pt x="40" y="3"/>
                    <a:pt x="39" y="4"/>
                  </a:cubicBezTo>
                  <a:cubicBezTo>
                    <a:pt x="38" y="4"/>
                    <a:pt x="37" y="4"/>
                    <a:pt x="36" y="5"/>
                  </a:cubicBezTo>
                  <a:cubicBezTo>
                    <a:pt x="33" y="7"/>
                    <a:pt x="28" y="10"/>
                    <a:pt x="23" y="12"/>
                  </a:cubicBezTo>
                  <a:cubicBezTo>
                    <a:pt x="17" y="15"/>
                    <a:pt x="12" y="17"/>
                    <a:pt x="7" y="18"/>
                  </a:cubicBezTo>
                  <a:cubicBezTo>
                    <a:pt x="5" y="18"/>
                    <a:pt x="3" y="19"/>
                    <a:pt x="2" y="19"/>
                  </a:cubicBezTo>
                  <a:cubicBezTo>
                    <a:pt x="1" y="19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457"/>
            <p:cNvSpPr/>
            <p:nvPr/>
          </p:nvSpPr>
          <p:spPr bwMode="auto">
            <a:xfrm>
              <a:off x="5516563" y="2608263"/>
              <a:ext cx="119063" cy="28575"/>
            </a:xfrm>
            <a:custGeom>
              <a:avLst/>
              <a:gdLst>
                <a:gd name="T0" fmla="*/ 0 w 52"/>
                <a:gd name="T1" fmla="*/ 12 h 13"/>
                <a:gd name="T2" fmla="*/ 2 w 52"/>
                <a:gd name="T3" fmla="*/ 11 h 13"/>
                <a:gd name="T4" fmla="*/ 7 w 52"/>
                <a:gd name="T5" fmla="*/ 8 h 13"/>
                <a:gd name="T6" fmla="*/ 25 w 52"/>
                <a:gd name="T7" fmla="*/ 1 h 13"/>
                <a:gd name="T8" fmla="*/ 35 w 52"/>
                <a:gd name="T9" fmla="*/ 0 h 13"/>
                <a:gd name="T10" fmla="*/ 44 w 52"/>
                <a:gd name="T11" fmla="*/ 0 h 13"/>
                <a:gd name="T12" fmla="*/ 50 w 52"/>
                <a:gd name="T13" fmla="*/ 2 h 13"/>
                <a:gd name="T14" fmla="*/ 52 w 52"/>
                <a:gd name="T15" fmla="*/ 3 h 13"/>
                <a:gd name="T16" fmla="*/ 50 w 52"/>
                <a:gd name="T17" fmla="*/ 4 h 13"/>
                <a:gd name="T18" fmla="*/ 47 w 52"/>
                <a:gd name="T19" fmla="*/ 5 h 13"/>
                <a:gd name="T20" fmla="*/ 44 w 52"/>
                <a:gd name="T21" fmla="*/ 6 h 13"/>
                <a:gd name="T22" fmla="*/ 27 w 52"/>
                <a:gd name="T23" fmla="*/ 11 h 13"/>
                <a:gd name="T24" fmla="*/ 9 w 52"/>
                <a:gd name="T25" fmla="*/ 13 h 13"/>
                <a:gd name="T26" fmla="*/ 2 w 52"/>
                <a:gd name="T27" fmla="*/ 13 h 13"/>
                <a:gd name="T28" fmla="*/ 0 w 52"/>
                <a:gd name="T2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13">
                  <a:moveTo>
                    <a:pt x="0" y="12"/>
                  </a:moveTo>
                  <a:cubicBezTo>
                    <a:pt x="0" y="12"/>
                    <a:pt x="1" y="12"/>
                    <a:pt x="2" y="11"/>
                  </a:cubicBezTo>
                  <a:cubicBezTo>
                    <a:pt x="3" y="10"/>
                    <a:pt x="5" y="9"/>
                    <a:pt x="7" y="8"/>
                  </a:cubicBezTo>
                  <a:cubicBezTo>
                    <a:pt x="12" y="5"/>
                    <a:pt x="18" y="3"/>
                    <a:pt x="25" y="1"/>
                  </a:cubicBezTo>
                  <a:cubicBezTo>
                    <a:pt x="28" y="1"/>
                    <a:pt x="31" y="0"/>
                    <a:pt x="35" y="0"/>
                  </a:cubicBezTo>
                  <a:cubicBezTo>
                    <a:pt x="38" y="0"/>
                    <a:pt x="41" y="0"/>
                    <a:pt x="44" y="0"/>
                  </a:cubicBezTo>
                  <a:cubicBezTo>
                    <a:pt x="46" y="1"/>
                    <a:pt x="48" y="1"/>
                    <a:pt x="50" y="2"/>
                  </a:cubicBezTo>
                  <a:cubicBezTo>
                    <a:pt x="51" y="3"/>
                    <a:pt x="52" y="3"/>
                    <a:pt x="52" y="3"/>
                  </a:cubicBezTo>
                  <a:cubicBezTo>
                    <a:pt x="52" y="3"/>
                    <a:pt x="51" y="4"/>
                    <a:pt x="50" y="4"/>
                  </a:cubicBezTo>
                  <a:cubicBezTo>
                    <a:pt x="49" y="4"/>
                    <a:pt x="48" y="4"/>
                    <a:pt x="47" y="5"/>
                  </a:cubicBezTo>
                  <a:cubicBezTo>
                    <a:pt x="46" y="5"/>
                    <a:pt x="45" y="5"/>
                    <a:pt x="44" y="6"/>
                  </a:cubicBezTo>
                  <a:cubicBezTo>
                    <a:pt x="39" y="7"/>
                    <a:pt x="33" y="9"/>
                    <a:pt x="27" y="11"/>
                  </a:cubicBezTo>
                  <a:cubicBezTo>
                    <a:pt x="20" y="12"/>
                    <a:pt x="14" y="13"/>
                    <a:pt x="9" y="13"/>
                  </a:cubicBezTo>
                  <a:cubicBezTo>
                    <a:pt x="6" y="13"/>
                    <a:pt x="4" y="13"/>
                    <a:pt x="2" y="13"/>
                  </a:cubicBezTo>
                  <a:cubicBezTo>
                    <a:pt x="1" y="13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458"/>
            <p:cNvSpPr/>
            <p:nvPr/>
          </p:nvSpPr>
          <p:spPr bwMode="auto">
            <a:xfrm>
              <a:off x="5518150" y="2646363"/>
              <a:ext cx="101600" cy="23813"/>
            </a:xfrm>
            <a:custGeom>
              <a:avLst/>
              <a:gdLst>
                <a:gd name="T0" fmla="*/ 0 w 44"/>
                <a:gd name="T1" fmla="*/ 2 h 10"/>
                <a:gd name="T2" fmla="*/ 2 w 44"/>
                <a:gd name="T3" fmla="*/ 2 h 10"/>
                <a:gd name="T4" fmla="*/ 7 w 44"/>
                <a:gd name="T5" fmla="*/ 1 h 10"/>
                <a:gd name="T6" fmla="*/ 14 w 44"/>
                <a:gd name="T7" fmla="*/ 0 h 10"/>
                <a:gd name="T8" fmla="*/ 22 w 44"/>
                <a:gd name="T9" fmla="*/ 0 h 10"/>
                <a:gd name="T10" fmla="*/ 26 w 44"/>
                <a:gd name="T11" fmla="*/ 1 h 10"/>
                <a:gd name="T12" fmla="*/ 30 w 44"/>
                <a:gd name="T13" fmla="*/ 1 h 10"/>
                <a:gd name="T14" fmla="*/ 37 w 44"/>
                <a:gd name="T15" fmla="*/ 2 h 10"/>
                <a:gd name="T16" fmla="*/ 42 w 44"/>
                <a:gd name="T17" fmla="*/ 3 h 10"/>
                <a:gd name="T18" fmla="*/ 44 w 44"/>
                <a:gd name="T19" fmla="*/ 3 h 10"/>
                <a:gd name="T20" fmla="*/ 42 w 44"/>
                <a:gd name="T21" fmla="*/ 5 h 10"/>
                <a:gd name="T22" fmla="*/ 38 w 44"/>
                <a:gd name="T23" fmla="*/ 7 h 10"/>
                <a:gd name="T24" fmla="*/ 30 w 44"/>
                <a:gd name="T25" fmla="*/ 9 h 10"/>
                <a:gd name="T26" fmla="*/ 22 w 44"/>
                <a:gd name="T27" fmla="*/ 10 h 10"/>
                <a:gd name="T28" fmla="*/ 13 w 44"/>
                <a:gd name="T29" fmla="*/ 9 h 10"/>
                <a:gd name="T30" fmla="*/ 6 w 44"/>
                <a:gd name="T31" fmla="*/ 6 h 10"/>
                <a:gd name="T32" fmla="*/ 2 w 44"/>
                <a:gd name="T33" fmla="*/ 3 h 10"/>
                <a:gd name="T34" fmla="*/ 0 w 44"/>
                <a:gd name="T3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0">
                  <a:moveTo>
                    <a:pt x="0" y="2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3" y="1"/>
                    <a:pt x="5" y="1"/>
                    <a:pt x="7" y="1"/>
                  </a:cubicBezTo>
                  <a:cubicBezTo>
                    <a:pt x="9" y="0"/>
                    <a:pt x="12" y="0"/>
                    <a:pt x="14" y="0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23" y="0"/>
                    <a:pt x="25" y="0"/>
                    <a:pt x="26" y="1"/>
                  </a:cubicBezTo>
                  <a:cubicBezTo>
                    <a:pt x="27" y="1"/>
                    <a:pt x="29" y="1"/>
                    <a:pt x="30" y="1"/>
                  </a:cubicBezTo>
                  <a:cubicBezTo>
                    <a:pt x="32" y="1"/>
                    <a:pt x="35" y="1"/>
                    <a:pt x="37" y="2"/>
                  </a:cubicBezTo>
                  <a:cubicBezTo>
                    <a:pt x="39" y="2"/>
                    <a:pt x="41" y="2"/>
                    <a:pt x="42" y="3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4" y="3"/>
                    <a:pt x="43" y="4"/>
                    <a:pt x="42" y="5"/>
                  </a:cubicBezTo>
                  <a:cubicBezTo>
                    <a:pt x="41" y="5"/>
                    <a:pt x="40" y="6"/>
                    <a:pt x="38" y="7"/>
                  </a:cubicBezTo>
                  <a:cubicBezTo>
                    <a:pt x="35" y="8"/>
                    <a:pt x="33" y="9"/>
                    <a:pt x="30" y="9"/>
                  </a:cubicBezTo>
                  <a:cubicBezTo>
                    <a:pt x="27" y="10"/>
                    <a:pt x="25" y="10"/>
                    <a:pt x="22" y="10"/>
                  </a:cubicBezTo>
                  <a:cubicBezTo>
                    <a:pt x="19" y="10"/>
                    <a:pt x="16" y="9"/>
                    <a:pt x="13" y="9"/>
                  </a:cubicBezTo>
                  <a:cubicBezTo>
                    <a:pt x="11" y="8"/>
                    <a:pt x="8" y="7"/>
                    <a:pt x="6" y="6"/>
                  </a:cubicBezTo>
                  <a:cubicBezTo>
                    <a:pt x="4" y="5"/>
                    <a:pt x="3" y="4"/>
                    <a:pt x="2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459"/>
            <p:cNvSpPr/>
            <p:nvPr/>
          </p:nvSpPr>
          <p:spPr bwMode="auto">
            <a:xfrm>
              <a:off x="5461000" y="2640013"/>
              <a:ext cx="241300" cy="227013"/>
            </a:xfrm>
            <a:custGeom>
              <a:avLst/>
              <a:gdLst>
                <a:gd name="T0" fmla="*/ 21 w 105"/>
                <a:gd name="T1" fmla="*/ 0 h 99"/>
                <a:gd name="T2" fmla="*/ 81 w 105"/>
                <a:gd name="T3" fmla="*/ 52 h 99"/>
                <a:gd name="T4" fmla="*/ 0 w 105"/>
                <a:gd name="T5" fmla="*/ 17 h 99"/>
                <a:gd name="T6" fmla="*/ 21 w 105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99">
                  <a:moveTo>
                    <a:pt x="21" y="0"/>
                  </a:moveTo>
                  <a:cubicBezTo>
                    <a:pt x="21" y="0"/>
                    <a:pt x="105" y="19"/>
                    <a:pt x="81" y="52"/>
                  </a:cubicBezTo>
                  <a:cubicBezTo>
                    <a:pt x="47" y="96"/>
                    <a:pt x="9" y="99"/>
                    <a:pt x="0" y="17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460"/>
            <p:cNvSpPr/>
            <p:nvPr/>
          </p:nvSpPr>
          <p:spPr bwMode="auto">
            <a:xfrm>
              <a:off x="5508625" y="2662238"/>
              <a:ext cx="85725" cy="65088"/>
            </a:xfrm>
            <a:custGeom>
              <a:avLst/>
              <a:gdLst>
                <a:gd name="T0" fmla="*/ 0 w 37"/>
                <a:gd name="T1" fmla="*/ 0 h 28"/>
                <a:gd name="T2" fmla="*/ 3 w 37"/>
                <a:gd name="T3" fmla="*/ 0 h 28"/>
                <a:gd name="T4" fmla="*/ 8 w 37"/>
                <a:gd name="T5" fmla="*/ 1 h 28"/>
                <a:gd name="T6" fmla="*/ 23 w 37"/>
                <a:gd name="T7" fmla="*/ 9 h 28"/>
                <a:gd name="T8" fmla="*/ 35 w 37"/>
                <a:gd name="T9" fmla="*/ 21 h 28"/>
                <a:gd name="T10" fmla="*/ 36 w 37"/>
                <a:gd name="T11" fmla="*/ 24 h 28"/>
                <a:gd name="T12" fmla="*/ 37 w 37"/>
                <a:gd name="T13" fmla="*/ 26 h 28"/>
                <a:gd name="T14" fmla="*/ 37 w 37"/>
                <a:gd name="T15" fmla="*/ 28 h 28"/>
                <a:gd name="T16" fmla="*/ 35 w 37"/>
                <a:gd name="T17" fmla="*/ 27 h 28"/>
                <a:gd name="T18" fmla="*/ 33 w 37"/>
                <a:gd name="T19" fmla="*/ 26 h 28"/>
                <a:gd name="T20" fmla="*/ 31 w 37"/>
                <a:gd name="T21" fmla="*/ 25 h 28"/>
                <a:gd name="T22" fmla="*/ 18 w 37"/>
                <a:gd name="T23" fmla="*/ 16 h 28"/>
                <a:gd name="T24" fmla="*/ 5 w 37"/>
                <a:gd name="T25" fmla="*/ 6 h 28"/>
                <a:gd name="T26" fmla="*/ 2 w 37"/>
                <a:gd name="T27" fmla="*/ 2 h 28"/>
                <a:gd name="T28" fmla="*/ 0 w 37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28">
                  <a:moveTo>
                    <a:pt x="0" y="0"/>
                  </a:moveTo>
                  <a:cubicBezTo>
                    <a:pt x="0" y="0"/>
                    <a:pt x="1" y="0"/>
                    <a:pt x="3" y="0"/>
                  </a:cubicBezTo>
                  <a:cubicBezTo>
                    <a:pt x="4" y="0"/>
                    <a:pt x="6" y="1"/>
                    <a:pt x="8" y="1"/>
                  </a:cubicBezTo>
                  <a:cubicBezTo>
                    <a:pt x="13" y="3"/>
                    <a:pt x="18" y="5"/>
                    <a:pt x="23" y="9"/>
                  </a:cubicBezTo>
                  <a:cubicBezTo>
                    <a:pt x="28" y="12"/>
                    <a:pt x="32" y="17"/>
                    <a:pt x="35" y="21"/>
                  </a:cubicBezTo>
                  <a:cubicBezTo>
                    <a:pt x="35" y="22"/>
                    <a:pt x="36" y="23"/>
                    <a:pt x="36" y="24"/>
                  </a:cubicBezTo>
                  <a:cubicBezTo>
                    <a:pt x="37" y="25"/>
                    <a:pt x="37" y="25"/>
                    <a:pt x="37" y="26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6" y="28"/>
                    <a:pt x="35" y="27"/>
                  </a:cubicBezTo>
                  <a:cubicBezTo>
                    <a:pt x="35" y="27"/>
                    <a:pt x="34" y="27"/>
                    <a:pt x="33" y="26"/>
                  </a:cubicBezTo>
                  <a:cubicBezTo>
                    <a:pt x="33" y="26"/>
                    <a:pt x="32" y="25"/>
                    <a:pt x="31" y="25"/>
                  </a:cubicBezTo>
                  <a:cubicBezTo>
                    <a:pt x="27" y="22"/>
                    <a:pt x="22" y="20"/>
                    <a:pt x="18" y="16"/>
                  </a:cubicBezTo>
                  <a:cubicBezTo>
                    <a:pt x="13" y="13"/>
                    <a:pt x="8" y="9"/>
                    <a:pt x="5" y="6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461"/>
            <p:cNvSpPr/>
            <p:nvPr/>
          </p:nvSpPr>
          <p:spPr bwMode="auto">
            <a:xfrm>
              <a:off x="5500688" y="2674938"/>
              <a:ext cx="77788" cy="93663"/>
            </a:xfrm>
            <a:custGeom>
              <a:avLst/>
              <a:gdLst>
                <a:gd name="T0" fmla="*/ 0 w 34"/>
                <a:gd name="T1" fmla="*/ 0 h 41"/>
                <a:gd name="T2" fmla="*/ 2 w 34"/>
                <a:gd name="T3" fmla="*/ 1 h 41"/>
                <a:gd name="T4" fmla="*/ 8 w 34"/>
                <a:gd name="T5" fmla="*/ 4 h 41"/>
                <a:gd name="T6" fmla="*/ 22 w 34"/>
                <a:gd name="T7" fmla="*/ 16 h 41"/>
                <a:gd name="T8" fmla="*/ 28 w 34"/>
                <a:gd name="T9" fmla="*/ 24 h 41"/>
                <a:gd name="T10" fmla="*/ 32 w 34"/>
                <a:gd name="T11" fmla="*/ 32 h 41"/>
                <a:gd name="T12" fmla="*/ 34 w 34"/>
                <a:gd name="T13" fmla="*/ 38 h 41"/>
                <a:gd name="T14" fmla="*/ 34 w 34"/>
                <a:gd name="T15" fmla="*/ 41 h 41"/>
                <a:gd name="T16" fmla="*/ 32 w 34"/>
                <a:gd name="T17" fmla="*/ 39 h 41"/>
                <a:gd name="T18" fmla="*/ 30 w 34"/>
                <a:gd name="T19" fmla="*/ 37 h 41"/>
                <a:gd name="T20" fmla="*/ 28 w 34"/>
                <a:gd name="T21" fmla="*/ 35 h 41"/>
                <a:gd name="T22" fmla="*/ 15 w 34"/>
                <a:gd name="T23" fmla="*/ 22 h 41"/>
                <a:gd name="T24" fmla="*/ 4 w 34"/>
                <a:gd name="T25" fmla="*/ 8 h 41"/>
                <a:gd name="T26" fmla="*/ 1 w 34"/>
                <a:gd name="T27" fmla="*/ 3 h 41"/>
                <a:gd name="T28" fmla="*/ 0 w 34"/>
                <a:gd name="T2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1">
                  <a:moveTo>
                    <a:pt x="0" y="0"/>
                  </a:moveTo>
                  <a:cubicBezTo>
                    <a:pt x="0" y="0"/>
                    <a:pt x="1" y="1"/>
                    <a:pt x="2" y="1"/>
                  </a:cubicBezTo>
                  <a:cubicBezTo>
                    <a:pt x="4" y="2"/>
                    <a:pt x="6" y="3"/>
                    <a:pt x="8" y="4"/>
                  </a:cubicBezTo>
                  <a:cubicBezTo>
                    <a:pt x="12" y="7"/>
                    <a:pt x="17" y="11"/>
                    <a:pt x="22" y="16"/>
                  </a:cubicBezTo>
                  <a:cubicBezTo>
                    <a:pt x="24" y="19"/>
                    <a:pt x="26" y="21"/>
                    <a:pt x="28" y="24"/>
                  </a:cubicBezTo>
                  <a:cubicBezTo>
                    <a:pt x="30" y="27"/>
                    <a:pt x="31" y="29"/>
                    <a:pt x="32" y="32"/>
                  </a:cubicBezTo>
                  <a:cubicBezTo>
                    <a:pt x="33" y="34"/>
                    <a:pt x="34" y="36"/>
                    <a:pt x="34" y="38"/>
                  </a:cubicBezTo>
                  <a:cubicBezTo>
                    <a:pt x="34" y="40"/>
                    <a:pt x="34" y="41"/>
                    <a:pt x="34" y="41"/>
                  </a:cubicBezTo>
                  <a:cubicBezTo>
                    <a:pt x="34" y="41"/>
                    <a:pt x="33" y="40"/>
                    <a:pt x="32" y="39"/>
                  </a:cubicBezTo>
                  <a:cubicBezTo>
                    <a:pt x="32" y="38"/>
                    <a:pt x="31" y="38"/>
                    <a:pt x="30" y="37"/>
                  </a:cubicBezTo>
                  <a:cubicBezTo>
                    <a:pt x="30" y="36"/>
                    <a:pt x="29" y="36"/>
                    <a:pt x="28" y="35"/>
                  </a:cubicBezTo>
                  <a:cubicBezTo>
                    <a:pt x="24" y="32"/>
                    <a:pt x="19" y="27"/>
                    <a:pt x="15" y="22"/>
                  </a:cubicBezTo>
                  <a:cubicBezTo>
                    <a:pt x="10" y="18"/>
                    <a:pt x="6" y="12"/>
                    <a:pt x="4" y="8"/>
                  </a:cubicBezTo>
                  <a:cubicBezTo>
                    <a:pt x="2" y="6"/>
                    <a:pt x="1" y="4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62"/>
            <p:cNvSpPr/>
            <p:nvPr/>
          </p:nvSpPr>
          <p:spPr bwMode="auto">
            <a:xfrm>
              <a:off x="5486400" y="2682876"/>
              <a:ext cx="50800" cy="90488"/>
            </a:xfrm>
            <a:custGeom>
              <a:avLst/>
              <a:gdLst>
                <a:gd name="T0" fmla="*/ 0 w 22"/>
                <a:gd name="T1" fmla="*/ 0 h 39"/>
                <a:gd name="T2" fmla="*/ 2 w 22"/>
                <a:gd name="T3" fmla="*/ 2 h 39"/>
                <a:gd name="T4" fmla="*/ 5 w 22"/>
                <a:gd name="T5" fmla="*/ 6 h 39"/>
                <a:gd name="T6" fmla="*/ 9 w 22"/>
                <a:gd name="T7" fmla="*/ 12 h 39"/>
                <a:gd name="T8" fmla="*/ 13 w 22"/>
                <a:gd name="T9" fmla="*/ 19 h 39"/>
                <a:gd name="T10" fmla="*/ 15 w 22"/>
                <a:gd name="T11" fmla="*/ 22 h 39"/>
                <a:gd name="T12" fmla="*/ 17 w 22"/>
                <a:gd name="T13" fmla="*/ 26 h 39"/>
                <a:gd name="T14" fmla="*/ 19 w 22"/>
                <a:gd name="T15" fmla="*/ 32 h 39"/>
                <a:gd name="T16" fmla="*/ 21 w 22"/>
                <a:gd name="T17" fmla="*/ 37 h 39"/>
                <a:gd name="T18" fmla="*/ 22 w 22"/>
                <a:gd name="T19" fmla="*/ 39 h 39"/>
                <a:gd name="T20" fmla="*/ 20 w 22"/>
                <a:gd name="T21" fmla="*/ 38 h 39"/>
                <a:gd name="T22" fmla="*/ 15 w 22"/>
                <a:gd name="T23" fmla="*/ 36 h 39"/>
                <a:gd name="T24" fmla="*/ 10 w 22"/>
                <a:gd name="T25" fmla="*/ 30 h 39"/>
                <a:gd name="T26" fmla="*/ 5 w 22"/>
                <a:gd name="T27" fmla="*/ 23 h 39"/>
                <a:gd name="T28" fmla="*/ 2 w 22"/>
                <a:gd name="T29" fmla="*/ 15 h 39"/>
                <a:gd name="T30" fmla="*/ 0 w 22"/>
                <a:gd name="T31" fmla="*/ 8 h 39"/>
                <a:gd name="T32" fmla="*/ 0 w 22"/>
                <a:gd name="T33" fmla="*/ 3 h 39"/>
                <a:gd name="T34" fmla="*/ 0 w 22"/>
                <a:gd name="T3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7" y="8"/>
                    <a:pt x="8" y="10"/>
                    <a:pt x="9" y="12"/>
                  </a:cubicBezTo>
                  <a:cubicBezTo>
                    <a:pt x="11" y="14"/>
                    <a:pt x="12" y="16"/>
                    <a:pt x="13" y="19"/>
                  </a:cubicBezTo>
                  <a:cubicBezTo>
                    <a:pt x="14" y="20"/>
                    <a:pt x="15" y="21"/>
                    <a:pt x="15" y="22"/>
                  </a:cubicBezTo>
                  <a:cubicBezTo>
                    <a:pt x="16" y="23"/>
                    <a:pt x="16" y="25"/>
                    <a:pt x="17" y="26"/>
                  </a:cubicBezTo>
                  <a:cubicBezTo>
                    <a:pt x="18" y="28"/>
                    <a:pt x="19" y="30"/>
                    <a:pt x="19" y="32"/>
                  </a:cubicBezTo>
                  <a:cubicBezTo>
                    <a:pt x="20" y="34"/>
                    <a:pt x="21" y="36"/>
                    <a:pt x="21" y="37"/>
                  </a:cubicBezTo>
                  <a:cubicBezTo>
                    <a:pt x="22" y="38"/>
                    <a:pt x="22" y="39"/>
                    <a:pt x="22" y="39"/>
                  </a:cubicBezTo>
                  <a:cubicBezTo>
                    <a:pt x="22" y="39"/>
                    <a:pt x="21" y="39"/>
                    <a:pt x="20" y="38"/>
                  </a:cubicBezTo>
                  <a:cubicBezTo>
                    <a:pt x="19" y="38"/>
                    <a:pt x="17" y="37"/>
                    <a:pt x="15" y="36"/>
                  </a:cubicBezTo>
                  <a:cubicBezTo>
                    <a:pt x="13" y="34"/>
                    <a:pt x="11" y="32"/>
                    <a:pt x="10" y="30"/>
                  </a:cubicBezTo>
                  <a:cubicBezTo>
                    <a:pt x="8" y="28"/>
                    <a:pt x="6" y="26"/>
                    <a:pt x="5" y="23"/>
                  </a:cubicBezTo>
                  <a:cubicBezTo>
                    <a:pt x="4" y="20"/>
                    <a:pt x="2" y="18"/>
                    <a:pt x="2" y="15"/>
                  </a:cubicBezTo>
                  <a:cubicBezTo>
                    <a:pt x="1" y="13"/>
                    <a:pt x="0" y="10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463"/>
            <p:cNvSpPr/>
            <p:nvPr/>
          </p:nvSpPr>
          <p:spPr bwMode="auto">
            <a:xfrm>
              <a:off x="5281613" y="2649538"/>
              <a:ext cx="271463" cy="211138"/>
            </a:xfrm>
            <a:custGeom>
              <a:avLst/>
              <a:gdLst>
                <a:gd name="T0" fmla="*/ 92 w 118"/>
                <a:gd name="T1" fmla="*/ 10 h 92"/>
                <a:gd name="T2" fmla="*/ 77 w 118"/>
                <a:gd name="T3" fmla="*/ 87 h 92"/>
                <a:gd name="T4" fmla="*/ 67 w 118"/>
                <a:gd name="T5" fmla="*/ 0 h 92"/>
                <a:gd name="T6" fmla="*/ 92 w 118"/>
                <a:gd name="T7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92">
                  <a:moveTo>
                    <a:pt x="92" y="10"/>
                  </a:moveTo>
                  <a:cubicBezTo>
                    <a:pt x="92" y="10"/>
                    <a:pt x="118" y="92"/>
                    <a:pt x="77" y="87"/>
                  </a:cubicBezTo>
                  <a:cubicBezTo>
                    <a:pt x="22" y="81"/>
                    <a:pt x="0" y="49"/>
                    <a:pt x="67" y="0"/>
                  </a:cubicBezTo>
                  <a:lnTo>
                    <a:pt x="92" y="1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464"/>
            <p:cNvSpPr/>
            <p:nvPr/>
          </p:nvSpPr>
          <p:spPr bwMode="auto">
            <a:xfrm>
              <a:off x="5461000" y="2682876"/>
              <a:ext cx="22225" cy="106363"/>
            </a:xfrm>
            <a:custGeom>
              <a:avLst/>
              <a:gdLst>
                <a:gd name="T0" fmla="*/ 5 w 10"/>
                <a:gd name="T1" fmla="*/ 0 h 46"/>
                <a:gd name="T2" fmla="*/ 6 w 10"/>
                <a:gd name="T3" fmla="*/ 2 h 46"/>
                <a:gd name="T4" fmla="*/ 8 w 10"/>
                <a:gd name="T5" fmla="*/ 7 h 46"/>
                <a:gd name="T6" fmla="*/ 10 w 10"/>
                <a:gd name="T7" fmla="*/ 24 h 46"/>
                <a:gd name="T8" fmla="*/ 5 w 10"/>
                <a:gd name="T9" fmla="*/ 40 h 46"/>
                <a:gd name="T10" fmla="*/ 3 w 10"/>
                <a:gd name="T11" fmla="*/ 43 h 46"/>
                <a:gd name="T12" fmla="*/ 1 w 10"/>
                <a:gd name="T13" fmla="*/ 45 h 46"/>
                <a:gd name="T14" fmla="*/ 0 w 10"/>
                <a:gd name="T15" fmla="*/ 46 h 46"/>
                <a:gd name="T16" fmla="*/ 0 w 10"/>
                <a:gd name="T17" fmla="*/ 44 h 46"/>
                <a:gd name="T18" fmla="*/ 0 w 10"/>
                <a:gd name="T19" fmla="*/ 41 h 46"/>
                <a:gd name="T20" fmla="*/ 0 w 10"/>
                <a:gd name="T21" fmla="*/ 38 h 46"/>
                <a:gd name="T22" fmla="*/ 0 w 10"/>
                <a:gd name="T23" fmla="*/ 23 h 46"/>
                <a:gd name="T24" fmla="*/ 3 w 10"/>
                <a:gd name="T25" fmla="*/ 7 h 46"/>
                <a:gd name="T26" fmla="*/ 5 w 10"/>
                <a:gd name="T27" fmla="*/ 2 h 46"/>
                <a:gd name="T28" fmla="*/ 5 w 10"/>
                <a:gd name="T2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4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7" y="3"/>
                    <a:pt x="8" y="5"/>
                    <a:pt x="8" y="7"/>
                  </a:cubicBezTo>
                  <a:cubicBezTo>
                    <a:pt x="9" y="12"/>
                    <a:pt x="10" y="18"/>
                    <a:pt x="10" y="24"/>
                  </a:cubicBezTo>
                  <a:cubicBezTo>
                    <a:pt x="9" y="30"/>
                    <a:pt x="7" y="36"/>
                    <a:pt x="5" y="40"/>
                  </a:cubicBezTo>
                  <a:cubicBezTo>
                    <a:pt x="4" y="41"/>
                    <a:pt x="4" y="42"/>
                    <a:pt x="3" y="43"/>
                  </a:cubicBezTo>
                  <a:cubicBezTo>
                    <a:pt x="2" y="44"/>
                    <a:pt x="2" y="44"/>
                    <a:pt x="1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5"/>
                    <a:pt x="0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0" y="41"/>
                    <a:pt x="0" y="40"/>
                    <a:pt x="0" y="38"/>
                  </a:cubicBezTo>
                  <a:cubicBezTo>
                    <a:pt x="0" y="34"/>
                    <a:pt x="0" y="29"/>
                    <a:pt x="0" y="23"/>
                  </a:cubicBezTo>
                  <a:cubicBezTo>
                    <a:pt x="1" y="17"/>
                    <a:pt x="1" y="12"/>
                    <a:pt x="3" y="7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65"/>
            <p:cNvSpPr/>
            <p:nvPr/>
          </p:nvSpPr>
          <p:spPr bwMode="auto">
            <a:xfrm>
              <a:off x="5416550" y="2681288"/>
              <a:ext cx="42863" cy="112713"/>
            </a:xfrm>
            <a:custGeom>
              <a:avLst/>
              <a:gdLst>
                <a:gd name="T0" fmla="*/ 18 w 18"/>
                <a:gd name="T1" fmla="*/ 0 h 49"/>
                <a:gd name="T2" fmla="*/ 18 w 18"/>
                <a:gd name="T3" fmla="*/ 2 h 49"/>
                <a:gd name="T4" fmla="*/ 18 w 18"/>
                <a:gd name="T5" fmla="*/ 8 h 49"/>
                <a:gd name="T6" fmla="*/ 15 w 18"/>
                <a:gd name="T7" fmla="*/ 27 h 49"/>
                <a:gd name="T8" fmla="*/ 12 w 18"/>
                <a:gd name="T9" fmla="*/ 36 h 49"/>
                <a:gd name="T10" fmla="*/ 7 w 18"/>
                <a:gd name="T11" fmla="*/ 44 h 49"/>
                <a:gd name="T12" fmla="*/ 2 w 18"/>
                <a:gd name="T13" fmla="*/ 48 h 49"/>
                <a:gd name="T14" fmla="*/ 0 w 18"/>
                <a:gd name="T15" fmla="*/ 49 h 49"/>
                <a:gd name="T16" fmla="*/ 1 w 18"/>
                <a:gd name="T17" fmla="*/ 47 h 49"/>
                <a:gd name="T18" fmla="*/ 1 w 18"/>
                <a:gd name="T19" fmla="*/ 45 h 49"/>
                <a:gd name="T20" fmla="*/ 2 w 18"/>
                <a:gd name="T21" fmla="*/ 41 h 49"/>
                <a:gd name="T22" fmla="*/ 6 w 18"/>
                <a:gd name="T23" fmla="*/ 24 h 49"/>
                <a:gd name="T24" fmla="*/ 13 w 18"/>
                <a:gd name="T25" fmla="*/ 7 h 49"/>
                <a:gd name="T26" fmla="*/ 16 w 18"/>
                <a:gd name="T27" fmla="*/ 2 h 49"/>
                <a:gd name="T28" fmla="*/ 18 w 18"/>
                <a:gd name="T2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49">
                  <a:moveTo>
                    <a:pt x="18" y="0"/>
                  </a:moveTo>
                  <a:cubicBezTo>
                    <a:pt x="18" y="0"/>
                    <a:pt x="18" y="0"/>
                    <a:pt x="18" y="2"/>
                  </a:cubicBezTo>
                  <a:cubicBezTo>
                    <a:pt x="18" y="4"/>
                    <a:pt x="18" y="6"/>
                    <a:pt x="18" y="8"/>
                  </a:cubicBezTo>
                  <a:cubicBezTo>
                    <a:pt x="18" y="13"/>
                    <a:pt x="17" y="20"/>
                    <a:pt x="15" y="27"/>
                  </a:cubicBezTo>
                  <a:cubicBezTo>
                    <a:pt x="14" y="30"/>
                    <a:pt x="13" y="33"/>
                    <a:pt x="12" y="36"/>
                  </a:cubicBezTo>
                  <a:cubicBezTo>
                    <a:pt x="10" y="39"/>
                    <a:pt x="9" y="41"/>
                    <a:pt x="7" y="44"/>
                  </a:cubicBezTo>
                  <a:cubicBezTo>
                    <a:pt x="5" y="46"/>
                    <a:pt x="4" y="47"/>
                    <a:pt x="2" y="48"/>
                  </a:cubicBezTo>
                  <a:cubicBezTo>
                    <a:pt x="1" y="49"/>
                    <a:pt x="0" y="49"/>
                    <a:pt x="0" y="49"/>
                  </a:cubicBezTo>
                  <a:cubicBezTo>
                    <a:pt x="0" y="49"/>
                    <a:pt x="0" y="49"/>
                    <a:pt x="1" y="47"/>
                  </a:cubicBezTo>
                  <a:cubicBezTo>
                    <a:pt x="1" y="46"/>
                    <a:pt x="1" y="45"/>
                    <a:pt x="1" y="45"/>
                  </a:cubicBezTo>
                  <a:cubicBezTo>
                    <a:pt x="1" y="44"/>
                    <a:pt x="2" y="42"/>
                    <a:pt x="2" y="41"/>
                  </a:cubicBezTo>
                  <a:cubicBezTo>
                    <a:pt x="3" y="36"/>
                    <a:pt x="4" y="30"/>
                    <a:pt x="6" y="24"/>
                  </a:cubicBezTo>
                  <a:cubicBezTo>
                    <a:pt x="8" y="18"/>
                    <a:pt x="11" y="11"/>
                    <a:pt x="13" y="7"/>
                  </a:cubicBezTo>
                  <a:cubicBezTo>
                    <a:pt x="14" y="5"/>
                    <a:pt x="15" y="3"/>
                    <a:pt x="16" y="2"/>
                  </a:cubicBezTo>
                  <a:cubicBezTo>
                    <a:pt x="17" y="0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66"/>
            <p:cNvSpPr/>
            <p:nvPr/>
          </p:nvSpPr>
          <p:spPr bwMode="auto">
            <a:xfrm>
              <a:off x="5389563" y="2674938"/>
              <a:ext cx="52388" cy="87313"/>
            </a:xfrm>
            <a:custGeom>
              <a:avLst/>
              <a:gdLst>
                <a:gd name="T0" fmla="*/ 23 w 23"/>
                <a:gd name="T1" fmla="*/ 0 h 38"/>
                <a:gd name="T2" fmla="*/ 23 w 23"/>
                <a:gd name="T3" fmla="*/ 2 h 38"/>
                <a:gd name="T4" fmla="*/ 21 w 23"/>
                <a:gd name="T5" fmla="*/ 7 h 38"/>
                <a:gd name="T6" fmla="*/ 18 w 23"/>
                <a:gd name="T7" fmla="*/ 14 h 38"/>
                <a:gd name="T8" fmla="*/ 14 w 23"/>
                <a:gd name="T9" fmla="*/ 20 h 38"/>
                <a:gd name="T10" fmla="*/ 12 w 23"/>
                <a:gd name="T11" fmla="*/ 24 h 38"/>
                <a:gd name="T12" fmla="*/ 10 w 23"/>
                <a:gd name="T13" fmla="*/ 27 h 38"/>
                <a:gd name="T14" fmla="*/ 5 w 23"/>
                <a:gd name="T15" fmla="*/ 32 h 38"/>
                <a:gd name="T16" fmla="*/ 2 w 23"/>
                <a:gd name="T17" fmla="*/ 36 h 38"/>
                <a:gd name="T18" fmla="*/ 1 w 23"/>
                <a:gd name="T19" fmla="*/ 38 h 38"/>
                <a:gd name="T20" fmla="*/ 0 w 23"/>
                <a:gd name="T21" fmla="*/ 36 h 38"/>
                <a:gd name="T22" fmla="*/ 0 w 23"/>
                <a:gd name="T23" fmla="*/ 30 h 38"/>
                <a:gd name="T24" fmla="*/ 2 w 23"/>
                <a:gd name="T25" fmla="*/ 23 h 38"/>
                <a:gd name="T26" fmla="*/ 6 w 23"/>
                <a:gd name="T27" fmla="*/ 15 h 38"/>
                <a:gd name="T28" fmla="*/ 11 w 23"/>
                <a:gd name="T29" fmla="*/ 9 h 38"/>
                <a:gd name="T30" fmla="*/ 17 w 23"/>
                <a:gd name="T31" fmla="*/ 4 h 38"/>
                <a:gd name="T32" fmla="*/ 21 w 23"/>
                <a:gd name="T33" fmla="*/ 1 h 38"/>
                <a:gd name="T34" fmla="*/ 23 w 23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38">
                  <a:moveTo>
                    <a:pt x="23" y="0"/>
                  </a:moveTo>
                  <a:cubicBezTo>
                    <a:pt x="23" y="0"/>
                    <a:pt x="23" y="1"/>
                    <a:pt x="23" y="2"/>
                  </a:cubicBezTo>
                  <a:cubicBezTo>
                    <a:pt x="22" y="3"/>
                    <a:pt x="22" y="5"/>
                    <a:pt x="21" y="7"/>
                  </a:cubicBezTo>
                  <a:cubicBezTo>
                    <a:pt x="20" y="9"/>
                    <a:pt x="19" y="11"/>
                    <a:pt x="18" y="14"/>
                  </a:cubicBezTo>
                  <a:cubicBezTo>
                    <a:pt x="17" y="16"/>
                    <a:pt x="16" y="18"/>
                    <a:pt x="14" y="20"/>
                  </a:cubicBezTo>
                  <a:cubicBezTo>
                    <a:pt x="13" y="21"/>
                    <a:pt x="13" y="23"/>
                    <a:pt x="12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8" y="29"/>
                    <a:pt x="7" y="31"/>
                    <a:pt x="5" y="32"/>
                  </a:cubicBezTo>
                  <a:cubicBezTo>
                    <a:pt x="4" y="34"/>
                    <a:pt x="3" y="35"/>
                    <a:pt x="2" y="36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1" y="38"/>
                    <a:pt x="1" y="37"/>
                    <a:pt x="0" y="36"/>
                  </a:cubicBezTo>
                  <a:cubicBezTo>
                    <a:pt x="0" y="35"/>
                    <a:pt x="0" y="33"/>
                    <a:pt x="0" y="30"/>
                  </a:cubicBezTo>
                  <a:cubicBezTo>
                    <a:pt x="1" y="28"/>
                    <a:pt x="1" y="26"/>
                    <a:pt x="2" y="23"/>
                  </a:cubicBezTo>
                  <a:cubicBezTo>
                    <a:pt x="3" y="20"/>
                    <a:pt x="4" y="18"/>
                    <a:pt x="6" y="15"/>
                  </a:cubicBezTo>
                  <a:cubicBezTo>
                    <a:pt x="8" y="13"/>
                    <a:pt x="9" y="11"/>
                    <a:pt x="11" y="9"/>
                  </a:cubicBezTo>
                  <a:cubicBezTo>
                    <a:pt x="13" y="7"/>
                    <a:pt x="15" y="5"/>
                    <a:pt x="17" y="4"/>
                  </a:cubicBezTo>
                  <a:cubicBezTo>
                    <a:pt x="19" y="2"/>
                    <a:pt x="20" y="1"/>
                    <a:pt x="21" y="1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67"/>
            <p:cNvSpPr/>
            <p:nvPr/>
          </p:nvSpPr>
          <p:spPr bwMode="auto">
            <a:xfrm>
              <a:off x="5235575" y="2536826"/>
              <a:ext cx="220663" cy="282575"/>
            </a:xfrm>
            <a:custGeom>
              <a:avLst/>
              <a:gdLst>
                <a:gd name="T0" fmla="*/ 96 w 96"/>
                <a:gd name="T1" fmla="*/ 59 h 123"/>
                <a:gd name="T2" fmla="*/ 22 w 96"/>
                <a:gd name="T3" fmla="*/ 86 h 123"/>
                <a:gd name="T4" fmla="*/ 93 w 96"/>
                <a:gd name="T5" fmla="*/ 33 h 123"/>
                <a:gd name="T6" fmla="*/ 96 w 96"/>
                <a:gd name="T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23">
                  <a:moveTo>
                    <a:pt x="96" y="59"/>
                  </a:moveTo>
                  <a:cubicBezTo>
                    <a:pt x="96" y="59"/>
                    <a:pt x="39" y="123"/>
                    <a:pt x="22" y="86"/>
                  </a:cubicBezTo>
                  <a:cubicBezTo>
                    <a:pt x="0" y="35"/>
                    <a:pt x="16" y="0"/>
                    <a:pt x="93" y="33"/>
                  </a:cubicBezTo>
                  <a:lnTo>
                    <a:pt x="96" y="5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68"/>
            <p:cNvSpPr/>
            <p:nvPr/>
          </p:nvSpPr>
          <p:spPr bwMode="auto">
            <a:xfrm>
              <a:off x="5338763" y="2662238"/>
              <a:ext cx="98425" cy="44450"/>
            </a:xfrm>
            <a:custGeom>
              <a:avLst/>
              <a:gdLst>
                <a:gd name="T0" fmla="*/ 43 w 43"/>
                <a:gd name="T1" fmla="*/ 0 h 19"/>
                <a:gd name="T2" fmla="*/ 42 w 43"/>
                <a:gd name="T3" fmla="*/ 1 h 19"/>
                <a:gd name="T4" fmla="*/ 38 w 43"/>
                <a:gd name="T5" fmla="*/ 6 h 19"/>
                <a:gd name="T6" fmla="*/ 24 w 43"/>
                <a:gd name="T7" fmla="*/ 15 h 19"/>
                <a:gd name="T8" fmla="*/ 8 w 43"/>
                <a:gd name="T9" fmla="*/ 19 h 19"/>
                <a:gd name="T10" fmla="*/ 5 w 43"/>
                <a:gd name="T11" fmla="*/ 19 h 19"/>
                <a:gd name="T12" fmla="*/ 2 w 43"/>
                <a:gd name="T13" fmla="*/ 19 h 19"/>
                <a:gd name="T14" fmla="*/ 0 w 43"/>
                <a:gd name="T15" fmla="*/ 18 h 19"/>
                <a:gd name="T16" fmla="*/ 2 w 43"/>
                <a:gd name="T17" fmla="*/ 17 h 19"/>
                <a:gd name="T18" fmla="*/ 4 w 43"/>
                <a:gd name="T19" fmla="*/ 16 h 19"/>
                <a:gd name="T20" fmla="*/ 7 w 43"/>
                <a:gd name="T21" fmla="*/ 14 h 19"/>
                <a:gd name="T22" fmla="*/ 20 w 43"/>
                <a:gd name="T23" fmla="*/ 7 h 19"/>
                <a:gd name="T24" fmla="*/ 35 w 43"/>
                <a:gd name="T25" fmla="*/ 1 h 19"/>
                <a:gd name="T26" fmla="*/ 41 w 43"/>
                <a:gd name="T27" fmla="*/ 0 h 19"/>
                <a:gd name="T28" fmla="*/ 43 w 43"/>
                <a:gd name="T2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19">
                  <a:moveTo>
                    <a:pt x="43" y="0"/>
                  </a:moveTo>
                  <a:cubicBezTo>
                    <a:pt x="43" y="0"/>
                    <a:pt x="42" y="0"/>
                    <a:pt x="42" y="1"/>
                  </a:cubicBezTo>
                  <a:cubicBezTo>
                    <a:pt x="41" y="3"/>
                    <a:pt x="40" y="4"/>
                    <a:pt x="38" y="6"/>
                  </a:cubicBezTo>
                  <a:cubicBezTo>
                    <a:pt x="35" y="9"/>
                    <a:pt x="30" y="13"/>
                    <a:pt x="24" y="15"/>
                  </a:cubicBezTo>
                  <a:cubicBezTo>
                    <a:pt x="19" y="18"/>
                    <a:pt x="13" y="19"/>
                    <a:pt x="8" y="19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4" y="19"/>
                    <a:pt x="3" y="19"/>
                    <a:pt x="2" y="19"/>
                  </a:cubicBezTo>
                  <a:cubicBezTo>
                    <a:pt x="1" y="18"/>
                    <a:pt x="0" y="18"/>
                    <a:pt x="0" y="18"/>
                  </a:cubicBezTo>
                  <a:cubicBezTo>
                    <a:pt x="0" y="18"/>
                    <a:pt x="1" y="17"/>
                    <a:pt x="2" y="17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5" y="15"/>
                    <a:pt x="6" y="15"/>
                    <a:pt x="7" y="14"/>
                  </a:cubicBezTo>
                  <a:cubicBezTo>
                    <a:pt x="10" y="12"/>
                    <a:pt x="15" y="9"/>
                    <a:pt x="20" y="7"/>
                  </a:cubicBezTo>
                  <a:cubicBezTo>
                    <a:pt x="25" y="4"/>
                    <a:pt x="31" y="2"/>
                    <a:pt x="35" y="1"/>
                  </a:cubicBezTo>
                  <a:cubicBezTo>
                    <a:pt x="37" y="0"/>
                    <a:pt x="39" y="0"/>
                    <a:pt x="41" y="0"/>
                  </a:cubicBezTo>
                  <a:cubicBezTo>
                    <a:pt x="42" y="0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69"/>
            <p:cNvSpPr/>
            <p:nvPr/>
          </p:nvSpPr>
          <p:spPr bwMode="auto">
            <a:xfrm>
              <a:off x="5313363" y="2646363"/>
              <a:ext cx="117475" cy="30163"/>
            </a:xfrm>
            <a:custGeom>
              <a:avLst/>
              <a:gdLst>
                <a:gd name="T0" fmla="*/ 51 w 51"/>
                <a:gd name="T1" fmla="*/ 0 h 13"/>
                <a:gd name="T2" fmla="*/ 50 w 51"/>
                <a:gd name="T3" fmla="*/ 2 h 13"/>
                <a:gd name="T4" fmla="*/ 44 w 51"/>
                <a:gd name="T5" fmla="*/ 5 h 13"/>
                <a:gd name="T6" fmla="*/ 27 w 51"/>
                <a:gd name="T7" fmla="*/ 12 h 13"/>
                <a:gd name="T8" fmla="*/ 17 w 51"/>
                <a:gd name="T9" fmla="*/ 13 h 13"/>
                <a:gd name="T10" fmla="*/ 8 w 51"/>
                <a:gd name="T11" fmla="*/ 13 h 13"/>
                <a:gd name="T12" fmla="*/ 2 w 51"/>
                <a:gd name="T13" fmla="*/ 11 h 13"/>
                <a:gd name="T14" fmla="*/ 0 w 51"/>
                <a:gd name="T15" fmla="*/ 10 h 13"/>
                <a:gd name="T16" fmla="*/ 2 w 51"/>
                <a:gd name="T17" fmla="*/ 9 h 13"/>
                <a:gd name="T18" fmla="*/ 4 w 51"/>
                <a:gd name="T19" fmla="*/ 9 h 13"/>
                <a:gd name="T20" fmla="*/ 8 w 51"/>
                <a:gd name="T21" fmla="*/ 7 h 13"/>
                <a:gd name="T22" fmla="*/ 25 w 51"/>
                <a:gd name="T23" fmla="*/ 2 h 13"/>
                <a:gd name="T24" fmla="*/ 43 w 51"/>
                <a:gd name="T25" fmla="*/ 0 h 13"/>
                <a:gd name="T26" fmla="*/ 49 w 51"/>
                <a:gd name="T27" fmla="*/ 0 h 13"/>
                <a:gd name="T28" fmla="*/ 51 w 51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13">
                  <a:moveTo>
                    <a:pt x="51" y="0"/>
                  </a:moveTo>
                  <a:cubicBezTo>
                    <a:pt x="51" y="0"/>
                    <a:pt x="51" y="1"/>
                    <a:pt x="50" y="2"/>
                  </a:cubicBezTo>
                  <a:cubicBezTo>
                    <a:pt x="48" y="3"/>
                    <a:pt x="47" y="4"/>
                    <a:pt x="44" y="5"/>
                  </a:cubicBezTo>
                  <a:cubicBezTo>
                    <a:pt x="40" y="8"/>
                    <a:pt x="33" y="10"/>
                    <a:pt x="27" y="12"/>
                  </a:cubicBezTo>
                  <a:cubicBezTo>
                    <a:pt x="24" y="12"/>
                    <a:pt x="20" y="13"/>
                    <a:pt x="17" y="13"/>
                  </a:cubicBezTo>
                  <a:cubicBezTo>
                    <a:pt x="14" y="13"/>
                    <a:pt x="11" y="13"/>
                    <a:pt x="8" y="13"/>
                  </a:cubicBezTo>
                  <a:cubicBezTo>
                    <a:pt x="6" y="13"/>
                    <a:pt x="3" y="12"/>
                    <a:pt x="2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10"/>
                    <a:pt x="2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8"/>
                    <a:pt x="6" y="8"/>
                    <a:pt x="8" y="7"/>
                  </a:cubicBezTo>
                  <a:cubicBezTo>
                    <a:pt x="12" y="6"/>
                    <a:pt x="18" y="4"/>
                    <a:pt x="25" y="2"/>
                  </a:cubicBezTo>
                  <a:cubicBezTo>
                    <a:pt x="31" y="1"/>
                    <a:pt x="38" y="0"/>
                    <a:pt x="43" y="0"/>
                  </a:cubicBezTo>
                  <a:cubicBezTo>
                    <a:pt x="45" y="0"/>
                    <a:pt x="47" y="0"/>
                    <a:pt x="49" y="0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70"/>
            <p:cNvSpPr/>
            <p:nvPr/>
          </p:nvSpPr>
          <p:spPr bwMode="auto">
            <a:xfrm>
              <a:off x="5327650" y="2614613"/>
              <a:ext cx="103188" cy="22225"/>
            </a:xfrm>
            <a:custGeom>
              <a:avLst/>
              <a:gdLst>
                <a:gd name="T0" fmla="*/ 45 w 45"/>
                <a:gd name="T1" fmla="*/ 7 h 10"/>
                <a:gd name="T2" fmla="*/ 42 w 45"/>
                <a:gd name="T3" fmla="*/ 8 h 10"/>
                <a:gd name="T4" fmla="*/ 37 w 45"/>
                <a:gd name="T5" fmla="*/ 9 h 10"/>
                <a:gd name="T6" fmla="*/ 30 w 45"/>
                <a:gd name="T7" fmla="*/ 10 h 10"/>
                <a:gd name="T8" fmla="*/ 22 w 45"/>
                <a:gd name="T9" fmla="*/ 10 h 10"/>
                <a:gd name="T10" fmla="*/ 18 w 45"/>
                <a:gd name="T11" fmla="*/ 9 h 10"/>
                <a:gd name="T12" fmla="*/ 14 w 45"/>
                <a:gd name="T13" fmla="*/ 9 h 10"/>
                <a:gd name="T14" fmla="*/ 8 w 45"/>
                <a:gd name="T15" fmla="*/ 8 h 10"/>
                <a:gd name="T16" fmla="*/ 2 w 45"/>
                <a:gd name="T17" fmla="*/ 7 h 10"/>
                <a:gd name="T18" fmla="*/ 0 w 45"/>
                <a:gd name="T19" fmla="*/ 7 h 10"/>
                <a:gd name="T20" fmla="*/ 2 w 45"/>
                <a:gd name="T21" fmla="*/ 6 h 10"/>
                <a:gd name="T22" fmla="*/ 7 w 45"/>
                <a:gd name="T23" fmla="*/ 3 h 10"/>
                <a:gd name="T24" fmla="*/ 14 w 45"/>
                <a:gd name="T25" fmla="*/ 1 h 10"/>
                <a:gd name="T26" fmla="*/ 23 w 45"/>
                <a:gd name="T27" fmla="*/ 0 h 10"/>
                <a:gd name="T28" fmla="*/ 31 w 45"/>
                <a:gd name="T29" fmla="*/ 1 h 10"/>
                <a:gd name="T30" fmla="*/ 38 w 45"/>
                <a:gd name="T31" fmla="*/ 3 h 10"/>
                <a:gd name="T32" fmla="*/ 43 w 45"/>
                <a:gd name="T33" fmla="*/ 6 h 10"/>
                <a:gd name="T34" fmla="*/ 45 w 45"/>
                <a:gd name="T3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0">
                  <a:moveTo>
                    <a:pt x="45" y="7"/>
                  </a:moveTo>
                  <a:cubicBezTo>
                    <a:pt x="45" y="7"/>
                    <a:pt x="44" y="8"/>
                    <a:pt x="42" y="8"/>
                  </a:cubicBezTo>
                  <a:cubicBezTo>
                    <a:pt x="41" y="8"/>
                    <a:pt x="39" y="9"/>
                    <a:pt x="37" y="9"/>
                  </a:cubicBezTo>
                  <a:cubicBezTo>
                    <a:pt x="35" y="9"/>
                    <a:pt x="33" y="9"/>
                    <a:pt x="30" y="10"/>
                  </a:cubicBezTo>
                  <a:cubicBezTo>
                    <a:pt x="28" y="10"/>
                    <a:pt x="25" y="10"/>
                    <a:pt x="22" y="10"/>
                  </a:cubicBezTo>
                  <a:cubicBezTo>
                    <a:pt x="21" y="10"/>
                    <a:pt x="20" y="10"/>
                    <a:pt x="18" y="9"/>
                  </a:cubicBezTo>
                  <a:cubicBezTo>
                    <a:pt x="17" y="9"/>
                    <a:pt x="16" y="9"/>
                    <a:pt x="14" y="9"/>
                  </a:cubicBezTo>
                  <a:cubicBezTo>
                    <a:pt x="12" y="9"/>
                    <a:pt x="10" y="9"/>
                    <a:pt x="8" y="8"/>
                  </a:cubicBezTo>
                  <a:cubicBezTo>
                    <a:pt x="6" y="8"/>
                    <a:pt x="4" y="8"/>
                    <a:pt x="2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1" y="6"/>
                    <a:pt x="2" y="6"/>
                  </a:cubicBezTo>
                  <a:cubicBezTo>
                    <a:pt x="3" y="5"/>
                    <a:pt x="5" y="4"/>
                    <a:pt x="7" y="3"/>
                  </a:cubicBezTo>
                  <a:cubicBezTo>
                    <a:pt x="9" y="2"/>
                    <a:pt x="11" y="1"/>
                    <a:pt x="14" y="1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5" y="0"/>
                    <a:pt x="28" y="0"/>
                    <a:pt x="31" y="1"/>
                  </a:cubicBezTo>
                  <a:cubicBezTo>
                    <a:pt x="34" y="2"/>
                    <a:pt x="36" y="3"/>
                    <a:pt x="38" y="3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4" y="7"/>
                    <a:pt x="45" y="7"/>
                    <a:pt x="45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71"/>
            <p:cNvSpPr/>
            <p:nvPr/>
          </p:nvSpPr>
          <p:spPr bwMode="auto">
            <a:xfrm>
              <a:off x="5321300" y="2079626"/>
              <a:ext cx="77788" cy="79375"/>
            </a:xfrm>
            <a:custGeom>
              <a:avLst/>
              <a:gdLst>
                <a:gd name="T0" fmla="*/ 29 w 34"/>
                <a:gd name="T1" fmla="*/ 9 h 35"/>
                <a:gd name="T2" fmla="*/ 8 w 34"/>
                <a:gd name="T3" fmla="*/ 5 h 35"/>
                <a:gd name="T4" fmla="*/ 5 w 34"/>
                <a:gd name="T5" fmla="*/ 27 h 35"/>
                <a:gd name="T6" fmla="*/ 26 w 34"/>
                <a:gd name="T7" fmla="*/ 30 h 35"/>
                <a:gd name="T8" fmla="*/ 29 w 34"/>
                <a:gd name="T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29" y="9"/>
                  </a:moveTo>
                  <a:cubicBezTo>
                    <a:pt x="24" y="2"/>
                    <a:pt x="15" y="0"/>
                    <a:pt x="8" y="5"/>
                  </a:cubicBezTo>
                  <a:cubicBezTo>
                    <a:pt x="1" y="11"/>
                    <a:pt x="0" y="20"/>
                    <a:pt x="5" y="27"/>
                  </a:cubicBezTo>
                  <a:cubicBezTo>
                    <a:pt x="10" y="34"/>
                    <a:pt x="20" y="35"/>
                    <a:pt x="26" y="30"/>
                  </a:cubicBezTo>
                  <a:cubicBezTo>
                    <a:pt x="33" y="25"/>
                    <a:pt x="34" y="15"/>
                    <a:pt x="29" y="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472"/>
            <p:cNvSpPr/>
            <p:nvPr/>
          </p:nvSpPr>
          <p:spPr bwMode="auto">
            <a:xfrm>
              <a:off x="5135563" y="1890713"/>
              <a:ext cx="239713" cy="225425"/>
            </a:xfrm>
            <a:custGeom>
              <a:avLst/>
              <a:gdLst>
                <a:gd name="T0" fmla="*/ 83 w 105"/>
                <a:gd name="T1" fmla="*/ 98 h 98"/>
                <a:gd name="T2" fmla="*/ 25 w 105"/>
                <a:gd name="T3" fmla="*/ 46 h 98"/>
                <a:gd name="T4" fmla="*/ 105 w 105"/>
                <a:gd name="T5" fmla="*/ 83 h 98"/>
                <a:gd name="T6" fmla="*/ 83 w 105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98">
                  <a:moveTo>
                    <a:pt x="83" y="98"/>
                  </a:moveTo>
                  <a:cubicBezTo>
                    <a:pt x="83" y="98"/>
                    <a:pt x="0" y="78"/>
                    <a:pt x="25" y="46"/>
                  </a:cubicBezTo>
                  <a:cubicBezTo>
                    <a:pt x="59" y="2"/>
                    <a:pt x="97" y="0"/>
                    <a:pt x="105" y="83"/>
                  </a:cubicBezTo>
                  <a:lnTo>
                    <a:pt x="83" y="9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473"/>
            <p:cNvSpPr/>
            <p:nvPr/>
          </p:nvSpPr>
          <p:spPr bwMode="auto">
            <a:xfrm>
              <a:off x="5243513" y="2028826"/>
              <a:ext cx="82550" cy="66675"/>
            </a:xfrm>
            <a:custGeom>
              <a:avLst/>
              <a:gdLst>
                <a:gd name="T0" fmla="*/ 36 w 36"/>
                <a:gd name="T1" fmla="*/ 29 h 29"/>
                <a:gd name="T2" fmla="*/ 34 w 36"/>
                <a:gd name="T3" fmla="*/ 29 h 29"/>
                <a:gd name="T4" fmla="*/ 29 w 36"/>
                <a:gd name="T5" fmla="*/ 27 h 29"/>
                <a:gd name="T6" fmla="*/ 14 w 36"/>
                <a:gd name="T7" fmla="*/ 20 h 29"/>
                <a:gd name="T8" fmla="*/ 2 w 36"/>
                <a:gd name="T9" fmla="*/ 7 h 29"/>
                <a:gd name="T10" fmla="*/ 1 w 36"/>
                <a:gd name="T11" fmla="*/ 4 h 29"/>
                <a:gd name="T12" fmla="*/ 0 w 36"/>
                <a:gd name="T13" fmla="*/ 2 h 29"/>
                <a:gd name="T14" fmla="*/ 0 w 36"/>
                <a:gd name="T15" fmla="*/ 0 h 29"/>
                <a:gd name="T16" fmla="*/ 2 w 36"/>
                <a:gd name="T17" fmla="*/ 1 h 29"/>
                <a:gd name="T18" fmla="*/ 4 w 36"/>
                <a:gd name="T19" fmla="*/ 2 h 29"/>
                <a:gd name="T20" fmla="*/ 6 w 36"/>
                <a:gd name="T21" fmla="*/ 4 h 29"/>
                <a:gd name="T22" fmla="*/ 19 w 36"/>
                <a:gd name="T23" fmla="*/ 12 h 29"/>
                <a:gd name="T24" fmla="*/ 31 w 36"/>
                <a:gd name="T25" fmla="*/ 23 h 29"/>
                <a:gd name="T26" fmla="*/ 35 w 36"/>
                <a:gd name="T27" fmla="*/ 27 h 29"/>
                <a:gd name="T28" fmla="*/ 36 w 36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29">
                  <a:moveTo>
                    <a:pt x="36" y="29"/>
                  </a:moveTo>
                  <a:cubicBezTo>
                    <a:pt x="36" y="29"/>
                    <a:pt x="35" y="29"/>
                    <a:pt x="34" y="29"/>
                  </a:cubicBezTo>
                  <a:cubicBezTo>
                    <a:pt x="33" y="28"/>
                    <a:pt x="31" y="28"/>
                    <a:pt x="29" y="27"/>
                  </a:cubicBezTo>
                  <a:cubicBezTo>
                    <a:pt x="24" y="26"/>
                    <a:pt x="19" y="23"/>
                    <a:pt x="14" y="20"/>
                  </a:cubicBezTo>
                  <a:cubicBezTo>
                    <a:pt x="9" y="16"/>
                    <a:pt x="5" y="12"/>
                    <a:pt x="2" y="7"/>
                  </a:cubicBezTo>
                  <a:cubicBezTo>
                    <a:pt x="2" y="6"/>
                    <a:pt x="1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3" y="2"/>
                    <a:pt x="4" y="2"/>
                  </a:cubicBezTo>
                  <a:cubicBezTo>
                    <a:pt x="5" y="3"/>
                    <a:pt x="5" y="3"/>
                    <a:pt x="6" y="4"/>
                  </a:cubicBezTo>
                  <a:cubicBezTo>
                    <a:pt x="10" y="6"/>
                    <a:pt x="15" y="9"/>
                    <a:pt x="19" y="12"/>
                  </a:cubicBezTo>
                  <a:cubicBezTo>
                    <a:pt x="24" y="16"/>
                    <a:pt x="28" y="19"/>
                    <a:pt x="31" y="23"/>
                  </a:cubicBezTo>
                  <a:cubicBezTo>
                    <a:pt x="33" y="24"/>
                    <a:pt x="34" y="26"/>
                    <a:pt x="35" y="27"/>
                  </a:cubicBezTo>
                  <a:cubicBezTo>
                    <a:pt x="36" y="28"/>
                    <a:pt x="36" y="29"/>
                    <a:pt x="36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474"/>
            <p:cNvSpPr/>
            <p:nvPr/>
          </p:nvSpPr>
          <p:spPr bwMode="auto">
            <a:xfrm>
              <a:off x="5259388" y="1989138"/>
              <a:ext cx="77788" cy="95250"/>
            </a:xfrm>
            <a:custGeom>
              <a:avLst/>
              <a:gdLst>
                <a:gd name="T0" fmla="*/ 34 w 34"/>
                <a:gd name="T1" fmla="*/ 41 h 41"/>
                <a:gd name="T2" fmla="*/ 32 w 34"/>
                <a:gd name="T3" fmla="*/ 40 h 41"/>
                <a:gd name="T4" fmla="*/ 26 w 34"/>
                <a:gd name="T5" fmla="*/ 37 h 41"/>
                <a:gd name="T6" fmla="*/ 12 w 34"/>
                <a:gd name="T7" fmla="*/ 24 h 41"/>
                <a:gd name="T8" fmla="*/ 6 w 34"/>
                <a:gd name="T9" fmla="*/ 17 h 41"/>
                <a:gd name="T10" fmla="*/ 2 w 34"/>
                <a:gd name="T11" fmla="*/ 9 h 41"/>
                <a:gd name="T12" fmla="*/ 0 w 34"/>
                <a:gd name="T13" fmla="*/ 2 h 41"/>
                <a:gd name="T14" fmla="*/ 0 w 34"/>
                <a:gd name="T15" fmla="*/ 0 h 41"/>
                <a:gd name="T16" fmla="*/ 2 w 34"/>
                <a:gd name="T17" fmla="*/ 1 h 41"/>
                <a:gd name="T18" fmla="*/ 4 w 34"/>
                <a:gd name="T19" fmla="*/ 3 h 41"/>
                <a:gd name="T20" fmla="*/ 7 w 34"/>
                <a:gd name="T21" fmla="*/ 6 h 41"/>
                <a:gd name="T22" fmla="*/ 19 w 34"/>
                <a:gd name="T23" fmla="*/ 18 h 41"/>
                <a:gd name="T24" fmla="*/ 30 w 34"/>
                <a:gd name="T25" fmla="*/ 33 h 41"/>
                <a:gd name="T26" fmla="*/ 33 w 34"/>
                <a:gd name="T27" fmla="*/ 38 h 41"/>
                <a:gd name="T28" fmla="*/ 34 w 34"/>
                <a:gd name="T2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1">
                  <a:moveTo>
                    <a:pt x="34" y="41"/>
                  </a:moveTo>
                  <a:cubicBezTo>
                    <a:pt x="34" y="41"/>
                    <a:pt x="33" y="40"/>
                    <a:pt x="32" y="40"/>
                  </a:cubicBezTo>
                  <a:cubicBezTo>
                    <a:pt x="30" y="39"/>
                    <a:pt x="28" y="38"/>
                    <a:pt x="26" y="37"/>
                  </a:cubicBezTo>
                  <a:cubicBezTo>
                    <a:pt x="22" y="34"/>
                    <a:pt x="17" y="30"/>
                    <a:pt x="12" y="24"/>
                  </a:cubicBezTo>
                  <a:cubicBezTo>
                    <a:pt x="10" y="22"/>
                    <a:pt x="8" y="19"/>
                    <a:pt x="6" y="17"/>
                  </a:cubicBezTo>
                  <a:cubicBezTo>
                    <a:pt x="4" y="14"/>
                    <a:pt x="3" y="11"/>
                    <a:pt x="2" y="9"/>
                  </a:cubicBezTo>
                  <a:cubicBezTo>
                    <a:pt x="1" y="6"/>
                    <a:pt x="0" y="4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5" y="4"/>
                    <a:pt x="6" y="5"/>
                    <a:pt x="7" y="6"/>
                  </a:cubicBezTo>
                  <a:cubicBezTo>
                    <a:pt x="10" y="9"/>
                    <a:pt x="15" y="13"/>
                    <a:pt x="19" y="18"/>
                  </a:cubicBezTo>
                  <a:cubicBezTo>
                    <a:pt x="24" y="23"/>
                    <a:pt x="27" y="28"/>
                    <a:pt x="30" y="33"/>
                  </a:cubicBezTo>
                  <a:cubicBezTo>
                    <a:pt x="31" y="35"/>
                    <a:pt x="32" y="37"/>
                    <a:pt x="33" y="38"/>
                  </a:cubicBezTo>
                  <a:cubicBezTo>
                    <a:pt x="34" y="40"/>
                    <a:pt x="34" y="41"/>
                    <a:pt x="34" y="4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475"/>
            <p:cNvSpPr/>
            <p:nvPr/>
          </p:nvSpPr>
          <p:spPr bwMode="auto">
            <a:xfrm>
              <a:off x="5302250" y="1984376"/>
              <a:ext cx="49213" cy="90488"/>
            </a:xfrm>
            <a:custGeom>
              <a:avLst/>
              <a:gdLst>
                <a:gd name="T0" fmla="*/ 20 w 21"/>
                <a:gd name="T1" fmla="*/ 39 h 39"/>
                <a:gd name="T2" fmla="*/ 19 w 21"/>
                <a:gd name="T3" fmla="*/ 37 h 39"/>
                <a:gd name="T4" fmla="*/ 16 w 21"/>
                <a:gd name="T5" fmla="*/ 33 h 39"/>
                <a:gd name="T6" fmla="*/ 12 w 21"/>
                <a:gd name="T7" fmla="*/ 27 h 39"/>
                <a:gd name="T8" fmla="*/ 8 w 21"/>
                <a:gd name="T9" fmla="*/ 20 h 39"/>
                <a:gd name="T10" fmla="*/ 6 w 21"/>
                <a:gd name="T11" fmla="*/ 16 h 39"/>
                <a:gd name="T12" fmla="*/ 5 w 21"/>
                <a:gd name="T13" fmla="*/ 13 h 39"/>
                <a:gd name="T14" fmla="*/ 2 w 21"/>
                <a:gd name="T15" fmla="*/ 6 h 39"/>
                <a:gd name="T16" fmla="*/ 0 w 21"/>
                <a:gd name="T17" fmla="*/ 2 h 39"/>
                <a:gd name="T18" fmla="*/ 0 w 21"/>
                <a:gd name="T19" fmla="*/ 0 h 39"/>
                <a:gd name="T20" fmla="*/ 2 w 21"/>
                <a:gd name="T21" fmla="*/ 0 h 39"/>
                <a:gd name="T22" fmla="*/ 6 w 21"/>
                <a:gd name="T23" fmla="*/ 3 h 39"/>
                <a:gd name="T24" fmla="*/ 12 w 21"/>
                <a:gd name="T25" fmla="*/ 9 h 39"/>
                <a:gd name="T26" fmla="*/ 16 w 21"/>
                <a:gd name="T27" fmla="*/ 16 h 39"/>
                <a:gd name="T28" fmla="*/ 19 w 21"/>
                <a:gd name="T29" fmla="*/ 24 h 39"/>
                <a:gd name="T30" fmla="*/ 21 w 21"/>
                <a:gd name="T31" fmla="*/ 31 h 39"/>
                <a:gd name="T32" fmla="*/ 21 w 21"/>
                <a:gd name="T33" fmla="*/ 36 h 39"/>
                <a:gd name="T34" fmla="*/ 20 w 21"/>
                <a:gd name="T3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39">
                  <a:moveTo>
                    <a:pt x="20" y="39"/>
                  </a:moveTo>
                  <a:cubicBezTo>
                    <a:pt x="20" y="39"/>
                    <a:pt x="20" y="38"/>
                    <a:pt x="19" y="37"/>
                  </a:cubicBezTo>
                  <a:cubicBezTo>
                    <a:pt x="18" y="36"/>
                    <a:pt x="17" y="35"/>
                    <a:pt x="16" y="33"/>
                  </a:cubicBezTo>
                  <a:cubicBezTo>
                    <a:pt x="14" y="31"/>
                    <a:pt x="13" y="29"/>
                    <a:pt x="12" y="27"/>
                  </a:cubicBezTo>
                  <a:cubicBezTo>
                    <a:pt x="10" y="25"/>
                    <a:pt x="9" y="22"/>
                    <a:pt x="8" y="20"/>
                  </a:cubicBezTo>
                  <a:cubicBezTo>
                    <a:pt x="7" y="19"/>
                    <a:pt x="7" y="18"/>
                    <a:pt x="6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3" y="11"/>
                    <a:pt x="3" y="8"/>
                    <a:pt x="2" y="6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cubicBezTo>
                    <a:pt x="8" y="5"/>
                    <a:pt x="10" y="6"/>
                    <a:pt x="12" y="9"/>
                  </a:cubicBezTo>
                  <a:cubicBezTo>
                    <a:pt x="13" y="11"/>
                    <a:pt x="15" y="13"/>
                    <a:pt x="16" y="16"/>
                  </a:cubicBezTo>
                  <a:cubicBezTo>
                    <a:pt x="18" y="18"/>
                    <a:pt x="19" y="21"/>
                    <a:pt x="19" y="24"/>
                  </a:cubicBezTo>
                  <a:cubicBezTo>
                    <a:pt x="20" y="26"/>
                    <a:pt x="21" y="29"/>
                    <a:pt x="21" y="31"/>
                  </a:cubicBezTo>
                  <a:cubicBezTo>
                    <a:pt x="21" y="33"/>
                    <a:pt x="21" y="35"/>
                    <a:pt x="21" y="36"/>
                  </a:cubicBezTo>
                  <a:cubicBezTo>
                    <a:pt x="21" y="38"/>
                    <a:pt x="20" y="39"/>
                    <a:pt x="20" y="3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476"/>
            <p:cNvSpPr/>
            <p:nvPr/>
          </p:nvSpPr>
          <p:spPr bwMode="auto">
            <a:xfrm>
              <a:off x="5286375" y="1897063"/>
              <a:ext cx="268288" cy="214313"/>
            </a:xfrm>
            <a:custGeom>
              <a:avLst/>
              <a:gdLst>
                <a:gd name="T0" fmla="*/ 25 w 117"/>
                <a:gd name="T1" fmla="*/ 82 h 93"/>
                <a:gd name="T2" fmla="*/ 41 w 117"/>
                <a:gd name="T3" fmla="*/ 5 h 93"/>
                <a:gd name="T4" fmla="*/ 50 w 117"/>
                <a:gd name="T5" fmla="*/ 93 h 93"/>
                <a:gd name="T6" fmla="*/ 25 w 117"/>
                <a:gd name="T7" fmla="*/ 8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93">
                  <a:moveTo>
                    <a:pt x="25" y="82"/>
                  </a:moveTo>
                  <a:cubicBezTo>
                    <a:pt x="25" y="82"/>
                    <a:pt x="0" y="0"/>
                    <a:pt x="41" y="5"/>
                  </a:cubicBezTo>
                  <a:cubicBezTo>
                    <a:pt x="96" y="12"/>
                    <a:pt x="117" y="44"/>
                    <a:pt x="50" y="93"/>
                  </a:cubicBezTo>
                  <a:lnTo>
                    <a:pt x="25" y="8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477"/>
            <p:cNvSpPr/>
            <p:nvPr/>
          </p:nvSpPr>
          <p:spPr bwMode="auto">
            <a:xfrm>
              <a:off x="5353050" y="1968501"/>
              <a:ext cx="25400" cy="106363"/>
            </a:xfrm>
            <a:custGeom>
              <a:avLst/>
              <a:gdLst>
                <a:gd name="T0" fmla="*/ 4 w 11"/>
                <a:gd name="T1" fmla="*/ 46 h 46"/>
                <a:gd name="T2" fmla="*/ 3 w 11"/>
                <a:gd name="T3" fmla="*/ 44 h 46"/>
                <a:gd name="T4" fmla="*/ 2 w 11"/>
                <a:gd name="T5" fmla="*/ 39 h 46"/>
                <a:gd name="T6" fmla="*/ 1 w 11"/>
                <a:gd name="T7" fmla="*/ 22 h 46"/>
                <a:gd name="T8" fmla="*/ 6 w 11"/>
                <a:gd name="T9" fmla="*/ 6 h 46"/>
                <a:gd name="T10" fmla="*/ 7 w 11"/>
                <a:gd name="T11" fmla="*/ 3 h 46"/>
                <a:gd name="T12" fmla="*/ 9 w 11"/>
                <a:gd name="T13" fmla="*/ 1 h 46"/>
                <a:gd name="T14" fmla="*/ 11 w 11"/>
                <a:gd name="T15" fmla="*/ 0 h 46"/>
                <a:gd name="T16" fmla="*/ 11 w 11"/>
                <a:gd name="T17" fmla="*/ 2 h 46"/>
                <a:gd name="T18" fmla="*/ 11 w 11"/>
                <a:gd name="T19" fmla="*/ 5 h 46"/>
                <a:gd name="T20" fmla="*/ 11 w 11"/>
                <a:gd name="T21" fmla="*/ 8 h 46"/>
                <a:gd name="T22" fmla="*/ 10 w 11"/>
                <a:gd name="T23" fmla="*/ 23 h 46"/>
                <a:gd name="T24" fmla="*/ 7 w 11"/>
                <a:gd name="T25" fmla="*/ 39 h 46"/>
                <a:gd name="T26" fmla="*/ 5 w 11"/>
                <a:gd name="T27" fmla="*/ 44 h 46"/>
                <a:gd name="T28" fmla="*/ 4 w 11"/>
                <a:gd name="T2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46">
                  <a:moveTo>
                    <a:pt x="4" y="46"/>
                  </a:moveTo>
                  <a:cubicBezTo>
                    <a:pt x="4" y="46"/>
                    <a:pt x="4" y="45"/>
                    <a:pt x="3" y="44"/>
                  </a:cubicBezTo>
                  <a:cubicBezTo>
                    <a:pt x="3" y="43"/>
                    <a:pt x="2" y="41"/>
                    <a:pt x="2" y="39"/>
                  </a:cubicBezTo>
                  <a:cubicBezTo>
                    <a:pt x="1" y="34"/>
                    <a:pt x="0" y="28"/>
                    <a:pt x="1" y="22"/>
                  </a:cubicBezTo>
                  <a:cubicBezTo>
                    <a:pt x="1" y="16"/>
                    <a:pt x="3" y="10"/>
                    <a:pt x="6" y="6"/>
                  </a:cubicBezTo>
                  <a:cubicBezTo>
                    <a:pt x="6" y="5"/>
                    <a:pt x="7" y="4"/>
                    <a:pt x="7" y="3"/>
                  </a:cubicBezTo>
                  <a:cubicBezTo>
                    <a:pt x="8" y="3"/>
                    <a:pt x="9" y="2"/>
                    <a:pt x="9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1" y="1"/>
                    <a:pt x="11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1" y="6"/>
                    <a:pt x="11" y="7"/>
                    <a:pt x="11" y="8"/>
                  </a:cubicBezTo>
                  <a:cubicBezTo>
                    <a:pt x="11" y="12"/>
                    <a:pt x="11" y="18"/>
                    <a:pt x="10" y="23"/>
                  </a:cubicBezTo>
                  <a:cubicBezTo>
                    <a:pt x="10" y="29"/>
                    <a:pt x="8" y="35"/>
                    <a:pt x="7" y="39"/>
                  </a:cubicBezTo>
                  <a:cubicBezTo>
                    <a:pt x="7" y="41"/>
                    <a:pt x="6" y="43"/>
                    <a:pt x="5" y="44"/>
                  </a:cubicBezTo>
                  <a:cubicBezTo>
                    <a:pt x="5" y="45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478"/>
            <p:cNvSpPr/>
            <p:nvPr/>
          </p:nvSpPr>
          <p:spPr bwMode="auto">
            <a:xfrm>
              <a:off x="5378450" y="1963738"/>
              <a:ext cx="42863" cy="115888"/>
            </a:xfrm>
            <a:custGeom>
              <a:avLst/>
              <a:gdLst>
                <a:gd name="T0" fmla="*/ 0 w 19"/>
                <a:gd name="T1" fmla="*/ 50 h 50"/>
                <a:gd name="T2" fmla="*/ 0 w 19"/>
                <a:gd name="T3" fmla="*/ 47 h 50"/>
                <a:gd name="T4" fmla="*/ 0 w 19"/>
                <a:gd name="T5" fmla="*/ 41 h 50"/>
                <a:gd name="T6" fmla="*/ 3 w 19"/>
                <a:gd name="T7" fmla="*/ 23 h 50"/>
                <a:gd name="T8" fmla="*/ 7 w 19"/>
                <a:gd name="T9" fmla="*/ 13 h 50"/>
                <a:gd name="T10" fmla="*/ 12 w 19"/>
                <a:gd name="T11" fmla="*/ 6 h 50"/>
                <a:gd name="T12" fmla="*/ 16 w 19"/>
                <a:gd name="T13" fmla="*/ 1 h 50"/>
                <a:gd name="T14" fmla="*/ 19 w 19"/>
                <a:gd name="T15" fmla="*/ 0 h 50"/>
                <a:gd name="T16" fmla="*/ 18 w 19"/>
                <a:gd name="T17" fmla="*/ 2 h 50"/>
                <a:gd name="T18" fmla="*/ 17 w 19"/>
                <a:gd name="T19" fmla="*/ 5 h 50"/>
                <a:gd name="T20" fmla="*/ 17 w 19"/>
                <a:gd name="T21" fmla="*/ 8 h 50"/>
                <a:gd name="T22" fmla="*/ 12 w 19"/>
                <a:gd name="T23" fmla="*/ 26 h 50"/>
                <a:gd name="T24" fmla="*/ 5 w 19"/>
                <a:gd name="T25" fmla="*/ 42 h 50"/>
                <a:gd name="T26" fmla="*/ 2 w 19"/>
                <a:gd name="T27" fmla="*/ 48 h 50"/>
                <a:gd name="T28" fmla="*/ 0 w 19"/>
                <a:gd name="T2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50">
                  <a:moveTo>
                    <a:pt x="0" y="50"/>
                  </a:moveTo>
                  <a:cubicBezTo>
                    <a:pt x="0" y="50"/>
                    <a:pt x="0" y="49"/>
                    <a:pt x="0" y="47"/>
                  </a:cubicBezTo>
                  <a:cubicBezTo>
                    <a:pt x="0" y="46"/>
                    <a:pt x="0" y="43"/>
                    <a:pt x="0" y="41"/>
                  </a:cubicBezTo>
                  <a:cubicBezTo>
                    <a:pt x="0" y="36"/>
                    <a:pt x="1" y="29"/>
                    <a:pt x="3" y="23"/>
                  </a:cubicBezTo>
                  <a:cubicBezTo>
                    <a:pt x="4" y="19"/>
                    <a:pt x="5" y="16"/>
                    <a:pt x="7" y="13"/>
                  </a:cubicBezTo>
                  <a:cubicBezTo>
                    <a:pt x="8" y="10"/>
                    <a:pt x="10" y="8"/>
                    <a:pt x="12" y="6"/>
                  </a:cubicBezTo>
                  <a:cubicBezTo>
                    <a:pt x="13" y="4"/>
                    <a:pt x="15" y="2"/>
                    <a:pt x="16" y="1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3"/>
                    <a:pt x="17" y="4"/>
                    <a:pt x="17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6" y="13"/>
                    <a:pt x="14" y="19"/>
                    <a:pt x="12" y="26"/>
                  </a:cubicBezTo>
                  <a:cubicBezTo>
                    <a:pt x="10" y="32"/>
                    <a:pt x="7" y="38"/>
                    <a:pt x="5" y="42"/>
                  </a:cubicBezTo>
                  <a:cubicBezTo>
                    <a:pt x="4" y="44"/>
                    <a:pt x="3" y="46"/>
                    <a:pt x="2" y="48"/>
                  </a:cubicBezTo>
                  <a:cubicBezTo>
                    <a:pt x="1" y="49"/>
                    <a:pt x="0" y="50"/>
                    <a:pt x="0" y="5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479"/>
            <p:cNvSpPr/>
            <p:nvPr/>
          </p:nvSpPr>
          <p:spPr bwMode="auto">
            <a:xfrm>
              <a:off x="5392738" y="1998663"/>
              <a:ext cx="53975" cy="85725"/>
            </a:xfrm>
            <a:custGeom>
              <a:avLst/>
              <a:gdLst>
                <a:gd name="T0" fmla="*/ 0 w 24"/>
                <a:gd name="T1" fmla="*/ 37 h 37"/>
                <a:gd name="T2" fmla="*/ 1 w 24"/>
                <a:gd name="T3" fmla="*/ 35 h 37"/>
                <a:gd name="T4" fmla="*/ 3 w 24"/>
                <a:gd name="T5" fmla="*/ 30 h 37"/>
                <a:gd name="T6" fmla="*/ 6 w 24"/>
                <a:gd name="T7" fmla="*/ 24 h 37"/>
                <a:gd name="T8" fmla="*/ 10 w 24"/>
                <a:gd name="T9" fmla="*/ 17 h 37"/>
                <a:gd name="T10" fmla="*/ 12 w 24"/>
                <a:gd name="T11" fmla="*/ 14 h 37"/>
                <a:gd name="T12" fmla="*/ 14 w 24"/>
                <a:gd name="T13" fmla="*/ 11 h 37"/>
                <a:gd name="T14" fmla="*/ 19 w 24"/>
                <a:gd name="T15" fmla="*/ 5 h 37"/>
                <a:gd name="T16" fmla="*/ 22 w 24"/>
                <a:gd name="T17" fmla="*/ 1 h 37"/>
                <a:gd name="T18" fmla="*/ 24 w 24"/>
                <a:gd name="T19" fmla="*/ 0 h 37"/>
                <a:gd name="T20" fmla="*/ 24 w 24"/>
                <a:gd name="T21" fmla="*/ 2 h 37"/>
                <a:gd name="T22" fmla="*/ 24 w 24"/>
                <a:gd name="T23" fmla="*/ 7 h 37"/>
                <a:gd name="T24" fmla="*/ 22 w 24"/>
                <a:gd name="T25" fmla="*/ 15 h 37"/>
                <a:gd name="T26" fmla="*/ 18 w 24"/>
                <a:gd name="T27" fmla="*/ 22 h 37"/>
                <a:gd name="T28" fmla="*/ 13 w 24"/>
                <a:gd name="T29" fmla="*/ 29 h 37"/>
                <a:gd name="T30" fmla="*/ 7 w 24"/>
                <a:gd name="T31" fmla="*/ 34 h 37"/>
                <a:gd name="T32" fmla="*/ 2 w 24"/>
                <a:gd name="T33" fmla="*/ 36 h 37"/>
                <a:gd name="T34" fmla="*/ 0 w 24"/>
                <a:gd name="T3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37">
                  <a:moveTo>
                    <a:pt x="0" y="37"/>
                  </a:moveTo>
                  <a:cubicBezTo>
                    <a:pt x="0" y="37"/>
                    <a:pt x="1" y="36"/>
                    <a:pt x="1" y="35"/>
                  </a:cubicBezTo>
                  <a:cubicBezTo>
                    <a:pt x="1" y="34"/>
                    <a:pt x="2" y="32"/>
                    <a:pt x="3" y="30"/>
                  </a:cubicBezTo>
                  <a:cubicBezTo>
                    <a:pt x="4" y="28"/>
                    <a:pt x="5" y="26"/>
                    <a:pt x="6" y="24"/>
                  </a:cubicBezTo>
                  <a:cubicBezTo>
                    <a:pt x="7" y="22"/>
                    <a:pt x="8" y="19"/>
                    <a:pt x="10" y="17"/>
                  </a:cubicBezTo>
                  <a:cubicBezTo>
                    <a:pt x="11" y="16"/>
                    <a:pt x="11" y="15"/>
                    <a:pt x="12" y="14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6" y="9"/>
                    <a:pt x="17" y="7"/>
                    <a:pt x="19" y="5"/>
                  </a:cubicBezTo>
                  <a:cubicBezTo>
                    <a:pt x="20" y="4"/>
                    <a:pt x="21" y="2"/>
                    <a:pt x="22" y="1"/>
                  </a:cubicBezTo>
                  <a:cubicBezTo>
                    <a:pt x="23" y="0"/>
                    <a:pt x="24" y="0"/>
                    <a:pt x="24" y="0"/>
                  </a:cubicBezTo>
                  <a:cubicBezTo>
                    <a:pt x="24" y="0"/>
                    <a:pt x="24" y="0"/>
                    <a:pt x="24" y="2"/>
                  </a:cubicBezTo>
                  <a:cubicBezTo>
                    <a:pt x="24" y="3"/>
                    <a:pt x="24" y="5"/>
                    <a:pt x="24" y="7"/>
                  </a:cubicBezTo>
                  <a:cubicBezTo>
                    <a:pt x="24" y="10"/>
                    <a:pt x="23" y="12"/>
                    <a:pt x="22" y="15"/>
                  </a:cubicBezTo>
                  <a:cubicBezTo>
                    <a:pt x="21" y="17"/>
                    <a:pt x="20" y="20"/>
                    <a:pt x="18" y="22"/>
                  </a:cubicBezTo>
                  <a:cubicBezTo>
                    <a:pt x="16" y="25"/>
                    <a:pt x="15" y="27"/>
                    <a:pt x="13" y="29"/>
                  </a:cubicBezTo>
                  <a:cubicBezTo>
                    <a:pt x="11" y="31"/>
                    <a:pt x="9" y="32"/>
                    <a:pt x="7" y="34"/>
                  </a:cubicBezTo>
                  <a:cubicBezTo>
                    <a:pt x="5" y="35"/>
                    <a:pt x="4" y="36"/>
                    <a:pt x="2" y="36"/>
                  </a:cubicBezTo>
                  <a:cubicBezTo>
                    <a:pt x="1" y="37"/>
                    <a:pt x="0" y="37"/>
                    <a:pt x="0" y="3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480"/>
            <p:cNvSpPr/>
            <p:nvPr/>
          </p:nvSpPr>
          <p:spPr bwMode="auto">
            <a:xfrm>
              <a:off x="5378450" y="1941513"/>
              <a:ext cx="220663" cy="282575"/>
            </a:xfrm>
            <a:custGeom>
              <a:avLst/>
              <a:gdLst>
                <a:gd name="T0" fmla="*/ 0 w 96"/>
                <a:gd name="T1" fmla="*/ 63 h 123"/>
                <a:gd name="T2" fmla="*/ 75 w 96"/>
                <a:gd name="T3" fmla="*/ 38 h 123"/>
                <a:gd name="T4" fmla="*/ 4 w 96"/>
                <a:gd name="T5" fmla="*/ 89 h 123"/>
                <a:gd name="T6" fmla="*/ 0 w 96"/>
                <a:gd name="T7" fmla="*/ 6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23">
                  <a:moveTo>
                    <a:pt x="0" y="63"/>
                  </a:moveTo>
                  <a:cubicBezTo>
                    <a:pt x="0" y="63"/>
                    <a:pt x="59" y="0"/>
                    <a:pt x="75" y="38"/>
                  </a:cubicBezTo>
                  <a:cubicBezTo>
                    <a:pt x="96" y="89"/>
                    <a:pt x="80" y="123"/>
                    <a:pt x="4" y="89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481"/>
            <p:cNvSpPr/>
            <p:nvPr/>
          </p:nvSpPr>
          <p:spPr bwMode="auto">
            <a:xfrm>
              <a:off x="5399088" y="2051051"/>
              <a:ext cx="98425" cy="46038"/>
            </a:xfrm>
            <a:custGeom>
              <a:avLst/>
              <a:gdLst>
                <a:gd name="T0" fmla="*/ 0 w 43"/>
                <a:gd name="T1" fmla="*/ 20 h 20"/>
                <a:gd name="T2" fmla="*/ 1 w 43"/>
                <a:gd name="T3" fmla="*/ 18 h 20"/>
                <a:gd name="T4" fmla="*/ 5 w 43"/>
                <a:gd name="T5" fmla="*/ 14 h 20"/>
                <a:gd name="T6" fmla="*/ 19 w 43"/>
                <a:gd name="T7" fmla="*/ 4 h 20"/>
                <a:gd name="T8" fmla="*/ 35 w 43"/>
                <a:gd name="T9" fmla="*/ 0 h 20"/>
                <a:gd name="T10" fmla="*/ 38 w 43"/>
                <a:gd name="T11" fmla="*/ 1 h 20"/>
                <a:gd name="T12" fmla="*/ 41 w 43"/>
                <a:gd name="T13" fmla="*/ 1 h 20"/>
                <a:gd name="T14" fmla="*/ 43 w 43"/>
                <a:gd name="T15" fmla="*/ 2 h 20"/>
                <a:gd name="T16" fmla="*/ 41 w 43"/>
                <a:gd name="T17" fmla="*/ 3 h 20"/>
                <a:gd name="T18" fmla="*/ 39 w 43"/>
                <a:gd name="T19" fmla="*/ 4 h 20"/>
                <a:gd name="T20" fmla="*/ 36 w 43"/>
                <a:gd name="T21" fmla="*/ 6 h 20"/>
                <a:gd name="T22" fmla="*/ 23 w 43"/>
                <a:gd name="T23" fmla="*/ 13 h 20"/>
                <a:gd name="T24" fmla="*/ 8 w 43"/>
                <a:gd name="T25" fmla="*/ 18 h 20"/>
                <a:gd name="T26" fmla="*/ 2 w 43"/>
                <a:gd name="T27" fmla="*/ 20 h 20"/>
                <a:gd name="T28" fmla="*/ 0 w 43"/>
                <a:gd name="T2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20">
                  <a:moveTo>
                    <a:pt x="0" y="20"/>
                  </a:moveTo>
                  <a:cubicBezTo>
                    <a:pt x="0" y="20"/>
                    <a:pt x="0" y="19"/>
                    <a:pt x="1" y="18"/>
                  </a:cubicBezTo>
                  <a:cubicBezTo>
                    <a:pt x="2" y="17"/>
                    <a:pt x="3" y="15"/>
                    <a:pt x="5" y="14"/>
                  </a:cubicBezTo>
                  <a:cubicBezTo>
                    <a:pt x="8" y="10"/>
                    <a:pt x="13" y="7"/>
                    <a:pt x="19" y="4"/>
                  </a:cubicBezTo>
                  <a:cubicBezTo>
                    <a:pt x="24" y="2"/>
                    <a:pt x="30" y="0"/>
                    <a:pt x="35" y="0"/>
                  </a:cubicBezTo>
                  <a:cubicBezTo>
                    <a:pt x="36" y="0"/>
                    <a:pt x="37" y="1"/>
                    <a:pt x="38" y="1"/>
                  </a:cubicBezTo>
                  <a:cubicBezTo>
                    <a:pt x="39" y="1"/>
                    <a:pt x="40" y="1"/>
                    <a:pt x="41" y="1"/>
                  </a:cubicBezTo>
                  <a:cubicBezTo>
                    <a:pt x="42" y="2"/>
                    <a:pt x="43" y="2"/>
                    <a:pt x="43" y="2"/>
                  </a:cubicBezTo>
                  <a:cubicBezTo>
                    <a:pt x="43" y="2"/>
                    <a:pt x="42" y="3"/>
                    <a:pt x="41" y="3"/>
                  </a:cubicBezTo>
                  <a:cubicBezTo>
                    <a:pt x="40" y="3"/>
                    <a:pt x="40" y="4"/>
                    <a:pt x="39" y="4"/>
                  </a:cubicBezTo>
                  <a:cubicBezTo>
                    <a:pt x="38" y="5"/>
                    <a:pt x="37" y="5"/>
                    <a:pt x="36" y="6"/>
                  </a:cubicBezTo>
                  <a:cubicBezTo>
                    <a:pt x="33" y="8"/>
                    <a:pt x="28" y="11"/>
                    <a:pt x="23" y="13"/>
                  </a:cubicBezTo>
                  <a:cubicBezTo>
                    <a:pt x="17" y="15"/>
                    <a:pt x="12" y="17"/>
                    <a:pt x="8" y="18"/>
                  </a:cubicBezTo>
                  <a:cubicBezTo>
                    <a:pt x="5" y="19"/>
                    <a:pt x="3" y="19"/>
                    <a:pt x="2" y="20"/>
                  </a:cubicBezTo>
                  <a:cubicBezTo>
                    <a:pt x="1" y="2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482"/>
            <p:cNvSpPr/>
            <p:nvPr/>
          </p:nvSpPr>
          <p:spPr bwMode="auto">
            <a:xfrm>
              <a:off x="5403850" y="2084388"/>
              <a:ext cx="119063" cy="30163"/>
            </a:xfrm>
            <a:custGeom>
              <a:avLst/>
              <a:gdLst>
                <a:gd name="T0" fmla="*/ 0 w 52"/>
                <a:gd name="T1" fmla="*/ 12 h 13"/>
                <a:gd name="T2" fmla="*/ 2 w 52"/>
                <a:gd name="T3" fmla="*/ 11 h 13"/>
                <a:gd name="T4" fmla="*/ 7 w 52"/>
                <a:gd name="T5" fmla="*/ 7 h 13"/>
                <a:gd name="T6" fmla="*/ 25 w 52"/>
                <a:gd name="T7" fmla="*/ 1 h 13"/>
                <a:gd name="T8" fmla="*/ 35 w 52"/>
                <a:gd name="T9" fmla="*/ 0 h 13"/>
                <a:gd name="T10" fmla="*/ 44 w 52"/>
                <a:gd name="T11" fmla="*/ 0 h 13"/>
                <a:gd name="T12" fmla="*/ 50 w 52"/>
                <a:gd name="T13" fmla="*/ 2 h 13"/>
                <a:gd name="T14" fmla="*/ 52 w 52"/>
                <a:gd name="T15" fmla="*/ 3 h 13"/>
                <a:gd name="T16" fmla="*/ 50 w 52"/>
                <a:gd name="T17" fmla="*/ 4 h 13"/>
                <a:gd name="T18" fmla="*/ 47 w 52"/>
                <a:gd name="T19" fmla="*/ 4 h 13"/>
                <a:gd name="T20" fmla="*/ 44 w 52"/>
                <a:gd name="T21" fmla="*/ 6 h 13"/>
                <a:gd name="T22" fmla="*/ 27 w 52"/>
                <a:gd name="T23" fmla="*/ 10 h 13"/>
                <a:gd name="T24" fmla="*/ 9 w 52"/>
                <a:gd name="T25" fmla="*/ 13 h 13"/>
                <a:gd name="T26" fmla="*/ 3 w 52"/>
                <a:gd name="T27" fmla="*/ 13 h 13"/>
                <a:gd name="T28" fmla="*/ 0 w 52"/>
                <a:gd name="T2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13">
                  <a:moveTo>
                    <a:pt x="0" y="12"/>
                  </a:moveTo>
                  <a:cubicBezTo>
                    <a:pt x="0" y="12"/>
                    <a:pt x="1" y="12"/>
                    <a:pt x="2" y="11"/>
                  </a:cubicBezTo>
                  <a:cubicBezTo>
                    <a:pt x="3" y="10"/>
                    <a:pt x="5" y="9"/>
                    <a:pt x="7" y="7"/>
                  </a:cubicBezTo>
                  <a:cubicBezTo>
                    <a:pt x="12" y="5"/>
                    <a:pt x="18" y="3"/>
                    <a:pt x="25" y="1"/>
                  </a:cubicBezTo>
                  <a:cubicBezTo>
                    <a:pt x="28" y="0"/>
                    <a:pt x="31" y="0"/>
                    <a:pt x="35" y="0"/>
                  </a:cubicBezTo>
                  <a:cubicBezTo>
                    <a:pt x="38" y="0"/>
                    <a:pt x="41" y="0"/>
                    <a:pt x="44" y="0"/>
                  </a:cubicBezTo>
                  <a:cubicBezTo>
                    <a:pt x="46" y="0"/>
                    <a:pt x="48" y="1"/>
                    <a:pt x="50" y="2"/>
                  </a:cubicBezTo>
                  <a:cubicBezTo>
                    <a:pt x="51" y="3"/>
                    <a:pt x="52" y="3"/>
                    <a:pt x="52" y="3"/>
                  </a:cubicBezTo>
                  <a:cubicBezTo>
                    <a:pt x="52" y="3"/>
                    <a:pt x="51" y="3"/>
                    <a:pt x="50" y="4"/>
                  </a:cubicBezTo>
                  <a:cubicBezTo>
                    <a:pt x="49" y="4"/>
                    <a:pt x="48" y="4"/>
                    <a:pt x="47" y="4"/>
                  </a:cubicBezTo>
                  <a:cubicBezTo>
                    <a:pt x="46" y="5"/>
                    <a:pt x="45" y="5"/>
                    <a:pt x="44" y="6"/>
                  </a:cubicBezTo>
                  <a:cubicBezTo>
                    <a:pt x="39" y="7"/>
                    <a:pt x="33" y="9"/>
                    <a:pt x="27" y="10"/>
                  </a:cubicBezTo>
                  <a:cubicBezTo>
                    <a:pt x="20" y="12"/>
                    <a:pt x="14" y="13"/>
                    <a:pt x="9" y="13"/>
                  </a:cubicBezTo>
                  <a:cubicBezTo>
                    <a:pt x="6" y="13"/>
                    <a:pt x="4" y="13"/>
                    <a:pt x="3" y="13"/>
                  </a:cubicBezTo>
                  <a:cubicBezTo>
                    <a:pt x="1" y="12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483"/>
            <p:cNvSpPr/>
            <p:nvPr/>
          </p:nvSpPr>
          <p:spPr bwMode="auto">
            <a:xfrm>
              <a:off x="5405438" y="2122488"/>
              <a:ext cx="101600" cy="23813"/>
            </a:xfrm>
            <a:custGeom>
              <a:avLst/>
              <a:gdLst>
                <a:gd name="T0" fmla="*/ 0 w 44"/>
                <a:gd name="T1" fmla="*/ 2 h 10"/>
                <a:gd name="T2" fmla="*/ 2 w 44"/>
                <a:gd name="T3" fmla="*/ 1 h 10"/>
                <a:gd name="T4" fmla="*/ 7 w 44"/>
                <a:gd name="T5" fmla="*/ 0 h 10"/>
                <a:gd name="T6" fmla="*/ 14 w 44"/>
                <a:gd name="T7" fmla="*/ 0 h 10"/>
                <a:gd name="T8" fmla="*/ 22 w 44"/>
                <a:gd name="T9" fmla="*/ 0 h 10"/>
                <a:gd name="T10" fmla="*/ 26 w 44"/>
                <a:gd name="T11" fmla="*/ 0 h 10"/>
                <a:gd name="T12" fmla="*/ 30 w 44"/>
                <a:gd name="T13" fmla="*/ 1 h 10"/>
                <a:gd name="T14" fmla="*/ 37 w 44"/>
                <a:gd name="T15" fmla="*/ 2 h 10"/>
                <a:gd name="T16" fmla="*/ 42 w 44"/>
                <a:gd name="T17" fmla="*/ 3 h 10"/>
                <a:gd name="T18" fmla="*/ 44 w 44"/>
                <a:gd name="T19" fmla="*/ 3 h 10"/>
                <a:gd name="T20" fmla="*/ 42 w 44"/>
                <a:gd name="T21" fmla="*/ 4 h 10"/>
                <a:gd name="T22" fmla="*/ 38 w 44"/>
                <a:gd name="T23" fmla="*/ 7 h 10"/>
                <a:gd name="T24" fmla="*/ 30 w 44"/>
                <a:gd name="T25" fmla="*/ 9 h 10"/>
                <a:gd name="T26" fmla="*/ 22 w 44"/>
                <a:gd name="T27" fmla="*/ 10 h 10"/>
                <a:gd name="T28" fmla="*/ 13 w 44"/>
                <a:gd name="T29" fmla="*/ 8 h 10"/>
                <a:gd name="T30" fmla="*/ 6 w 44"/>
                <a:gd name="T31" fmla="*/ 6 h 10"/>
                <a:gd name="T32" fmla="*/ 2 w 44"/>
                <a:gd name="T33" fmla="*/ 3 h 10"/>
                <a:gd name="T34" fmla="*/ 0 w 44"/>
                <a:gd name="T3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0">
                  <a:moveTo>
                    <a:pt x="0" y="2"/>
                  </a:moveTo>
                  <a:cubicBezTo>
                    <a:pt x="0" y="2"/>
                    <a:pt x="1" y="2"/>
                    <a:pt x="2" y="1"/>
                  </a:cubicBezTo>
                  <a:cubicBezTo>
                    <a:pt x="3" y="1"/>
                    <a:pt x="5" y="1"/>
                    <a:pt x="7" y="0"/>
                  </a:cubicBezTo>
                  <a:cubicBezTo>
                    <a:pt x="9" y="0"/>
                    <a:pt x="12" y="0"/>
                    <a:pt x="14" y="0"/>
                  </a:cubicBezTo>
                  <a:cubicBezTo>
                    <a:pt x="17" y="0"/>
                    <a:pt x="20" y="0"/>
                    <a:pt x="22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7" y="0"/>
                    <a:pt x="29" y="1"/>
                    <a:pt x="30" y="1"/>
                  </a:cubicBezTo>
                  <a:cubicBezTo>
                    <a:pt x="32" y="1"/>
                    <a:pt x="35" y="1"/>
                    <a:pt x="37" y="2"/>
                  </a:cubicBezTo>
                  <a:cubicBezTo>
                    <a:pt x="39" y="2"/>
                    <a:pt x="41" y="2"/>
                    <a:pt x="42" y="3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4" y="3"/>
                    <a:pt x="43" y="4"/>
                    <a:pt x="42" y="4"/>
                  </a:cubicBezTo>
                  <a:cubicBezTo>
                    <a:pt x="41" y="5"/>
                    <a:pt x="40" y="6"/>
                    <a:pt x="38" y="7"/>
                  </a:cubicBezTo>
                  <a:cubicBezTo>
                    <a:pt x="36" y="8"/>
                    <a:pt x="33" y="9"/>
                    <a:pt x="30" y="9"/>
                  </a:cubicBezTo>
                  <a:cubicBezTo>
                    <a:pt x="28" y="10"/>
                    <a:pt x="25" y="10"/>
                    <a:pt x="22" y="10"/>
                  </a:cubicBezTo>
                  <a:cubicBezTo>
                    <a:pt x="19" y="9"/>
                    <a:pt x="16" y="9"/>
                    <a:pt x="13" y="8"/>
                  </a:cubicBezTo>
                  <a:cubicBezTo>
                    <a:pt x="11" y="8"/>
                    <a:pt x="8" y="7"/>
                    <a:pt x="6" y="6"/>
                  </a:cubicBezTo>
                  <a:cubicBezTo>
                    <a:pt x="4" y="5"/>
                    <a:pt x="3" y="4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484"/>
            <p:cNvSpPr/>
            <p:nvPr/>
          </p:nvSpPr>
          <p:spPr bwMode="auto">
            <a:xfrm>
              <a:off x="5348288" y="2116138"/>
              <a:ext cx="241300" cy="227013"/>
            </a:xfrm>
            <a:custGeom>
              <a:avLst/>
              <a:gdLst>
                <a:gd name="T0" fmla="*/ 21 w 105"/>
                <a:gd name="T1" fmla="*/ 0 h 99"/>
                <a:gd name="T2" fmla="*/ 81 w 105"/>
                <a:gd name="T3" fmla="*/ 52 h 99"/>
                <a:gd name="T4" fmla="*/ 0 w 105"/>
                <a:gd name="T5" fmla="*/ 16 h 99"/>
                <a:gd name="T6" fmla="*/ 21 w 105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99">
                  <a:moveTo>
                    <a:pt x="21" y="0"/>
                  </a:moveTo>
                  <a:cubicBezTo>
                    <a:pt x="21" y="0"/>
                    <a:pt x="105" y="19"/>
                    <a:pt x="81" y="52"/>
                  </a:cubicBezTo>
                  <a:cubicBezTo>
                    <a:pt x="48" y="96"/>
                    <a:pt x="9" y="99"/>
                    <a:pt x="0" y="16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485"/>
            <p:cNvSpPr/>
            <p:nvPr/>
          </p:nvSpPr>
          <p:spPr bwMode="auto">
            <a:xfrm>
              <a:off x="5395913" y="2138363"/>
              <a:ext cx="85725" cy="65088"/>
            </a:xfrm>
            <a:custGeom>
              <a:avLst/>
              <a:gdLst>
                <a:gd name="T0" fmla="*/ 0 w 37"/>
                <a:gd name="T1" fmla="*/ 0 h 28"/>
                <a:gd name="T2" fmla="*/ 3 w 37"/>
                <a:gd name="T3" fmla="*/ 0 h 28"/>
                <a:gd name="T4" fmla="*/ 8 w 37"/>
                <a:gd name="T5" fmla="*/ 1 h 28"/>
                <a:gd name="T6" fmla="*/ 23 w 37"/>
                <a:gd name="T7" fmla="*/ 8 h 28"/>
                <a:gd name="T8" fmla="*/ 35 w 37"/>
                <a:gd name="T9" fmla="*/ 21 h 28"/>
                <a:gd name="T10" fmla="*/ 36 w 37"/>
                <a:gd name="T11" fmla="*/ 24 h 28"/>
                <a:gd name="T12" fmla="*/ 37 w 37"/>
                <a:gd name="T13" fmla="*/ 26 h 28"/>
                <a:gd name="T14" fmla="*/ 37 w 37"/>
                <a:gd name="T15" fmla="*/ 28 h 28"/>
                <a:gd name="T16" fmla="*/ 35 w 37"/>
                <a:gd name="T17" fmla="*/ 27 h 28"/>
                <a:gd name="T18" fmla="*/ 33 w 37"/>
                <a:gd name="T19" fmla="*/ 26 h 28"/>
                <a:gd name="T20" fmla="*/ 31 w 37"/>
                <a:gd name="T21" fmla="*/ 24 h 28"/>
                <a:gd name="T22" fmla="*/ 18 w 37"/>
                <a:gd name="T23" fmla="*/ 16 h 28"/>
                <a:gd name="T24" fmla="*/ 5 w 37"/>
                <a:gd name="T25" fmla="*/ 6 h 28"/>
                <a:gd name="T26" fmla="*/ 2 w 37"/>
                <a:gd name="T27" fmla="*/ 2 h 28"/>
                <a:gd name="T28" fmla="*/ 0 w 37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28">
                  <a:moveTo>
                    <a:pt x="0" y="0"/>
                  </a:moveTo>
                  <a:cubicBezTo>
                    <a:pt x="0" y="0"/>
                    <a:pt x="1" y="0"/>
                    <a:pt x="3" y="0"/>
                  </a:cubicBezTo>
                  <a:cubicBezTo>
                    <a:pt x="4" y="0"/>
                    <a:pt x="6" y="1"/>
                    <a:pt x="8" y="1"/>
                  </a:cubicBezTo>
                  <a:cubicBezTo>
                    <a:pt x="13" y="2"/>
                    <a:pt x="18" y="5"/>
                    <a:pt x="23" y="8"/>
                  </a:cubicBezTo>
                  <a:cubicBezTo>
                    <a:pt x="28" y="12"/>
                    <a:pt x="32" y="16"/>
                    <a:pt x="35" y="21"/>
                  </a:cubicBezTo>
                  <a:cubicBezTo>
                    <a:pt x="35" y="22"/>
                    <a:pt x="36" y="23"/>
                    <a:pt x="36" y="24"/>
                  </a:cubicBezTo>
                  <a:cubicBezTo>
                    <a:pt x="37" y="24"/>
                    <a:pt x="37" y="25"/>
                    <a:pt x="37" y="26"/>
                  </a:cubicBezTo>
                  <a:cubicBezTo>
                    <a:pt x="37" y="27"/>
                    <a:pt x="37" y="28"/>
                    <a:pt x="37" y="28"/>
                  </a:cubicBezTo>
                  <a:cubicBezTo>
                    <a:pt x="37" y="28"/>
                    <a:pt x="36" y="28"/>
                    <a:pt x="35" y="27"/>
                  </a:cubicBezTo>
                  <a:cubicBezTo>
                    <a:pt x="35" y="27"/>
                    <a:pt x="34" y="26"/>
                    <a:pt x="33" y="26"/>
                  </a:cubicBezTo>
                  <a:cubicBezTo>
                    <a:pt x="33" y="25"/>
                    <a:pt x="32" y="25"/>
                    <a:pt x="31" y="24"/>
                  </a:cubicBezTo>
                  <a:cubicBezTo>
                    <a:pt x="27" y="22"/>
                    <a:pt x="22" y="19"/>
                    <a:pt x="18" y="16"/>
                  </a:cubicBezTo>
                  <a:cubicBezTo>
                    <a:pt x="13" y="13"/>
                    <a:pt x="8" y="9"/>
                    <a:pt x="5" y="6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486"/>
            <p:cNvSpPr/>
            <p:nvPr/>
          </p:nvSpPr>
          <p:spPr bwMode="auto">
            <a:xfrm>
              <a:off x="5387975" y="2151063"/>
              <a:ext cx="77788" cy="92075"/>
            </a:xfrm>
            <a:custGeom>
              <a:avLst/>
              <a:gdLst>
                <a:gd name="T0" fmla="*/ 0 w 34"/>
                <a:gd name="T1" fmla="*/ 0 h 40"/>
                <a:gd name="T2" fmla="*/ 2 w 34"/>
                <a:gd name="T3" fmla="*/ 1 h 40"/>
                <a:gd name="T4" fmla="*/ 8 w 34"/>
                <a:gd name="T5" fmla="*/ 4 h 40"/>
                <a:gd name="T6" fmla="*/ 22 w 34"/>
                <a:gd name="T7" fmla="*/ 16 h 40"/>
                <a:gd name="T8" fmla="*/ 28 w 34"/>
                <a:gd name="T9" fmla="*/ 24 h 40"/>
                <a:gd name="T10" fmla="*/ 32 w 34"/>
                <a:gd name="T11" fmla="*/ 32 h 40"/>
                <a:gd name="T12" fmla="*/ 34 w 34"/>
                <a:gd name="T13" fmla="*/ 38 h 40"/>
                <a:gd name="T14" fmla="*/ 34 w 34"/>
                <a:gd name="T15" fmla="*/ 40 h 40"/>
                <a:gd name="T16" fmla="*/ 32 w 34"/>
                <a:gd name="T17" fmla="*/ 39 h 40"/>
                <a:gd name="T18" fmla="*/ 30 w 34"/>
                <a:gd name="T19" fmla="*/ 37 h 40"/>
                <a:gd name="T20" fmla="*/ 28 w 34"/>
                <a:gd name="T21" fmla="*/ 35 h 40"/>
                <a:gd name="T22" fmla="*/ 15 w 34"/>
                <a:gd name="T23" fmla="*/ 22 h 40"/>
                <a:gd name="T24" fmla="*/ 4 w 34"/>
                <a:gd name="T25" fmla="*/ 8 h 40"/>
                <a:gd name="T26" fmla="*/ 1 w 34"/>
                <a:gd name="T27" fmla="*/ 2 h 40"/>
                <a:gd name="T28" fmla="*/ 0 w 34"/>
                <a:gd name="T2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4" y="2"/>
                    <a:pt x="6" y="3"/>
                    <a:pt x="8" y="4"/>
                  </a:cubicBezTo>
                  <a:cubicBezTo>
                    <a:pt x="12" y="7"/>
                    <a:pt x="17" y="11"/>
                    <a:pt x="22" y="16"/>
                  </a:cubicBezTo>
                  <a:cubicBezTo>
                    <a:pt x="24" y="18"/>
                    <a:pt x="26" y="21"/>
                    <a:pt x="28" y="24"/>
                  </a:cubicBezTo>
                  <a:cubicBezTo>
                    <a:pt x="30" y="26"/>
                    <a:pt x="31" y="29"/>
                    <a:pt x="32" y="32"/>
                  </a:cubicBezTo>
                  <a:cubicBezTo>
                    <a:pt x="33" y="34"/>
                    <a:pt x="34" y="36"/>
                    <a:pt x="34" y="38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40"/>
                    <a:pt x="33" y="40"/>
                    <a:pt x="32" y="39"/>
                  </a:cubicBezTo>
                  <a:cubicBezTo>
                    <a:pt x="32" y="38"/>
                    <a:pt x="31" y="38"/>
                    <a:pt x="30" y="37"/>
                  </a:cubicBezTo>
                  <a:cubicBezTo>
                    <a:pt x="30" y="36"/>
                    <a:pt x="29" y="36"/>
                    <a:pt x="28" y="35"/>
                  </a:cubicBezTo>
                  <a:cubicBezTo>
                    <a:pt x="24" y="32"/>
                    <a:pt x="19" y="27"/>
                    <a:pt x="15" y="22"/>
                  </a:cubicBezTo>
                  <a:cubicBezTo>
                    <a:pt x="11" y="17"/>
                    <a:pt x="7" y="12"/>
                    <a:pt x="4" y="8"/>
                  </a:cubicBezTo>
                  <a:cubicBezTo>
                    <a:pt x="3" y="6"/>
                    <a:pt x="2" y="4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487"/>
            <p:cNvSpPr/>
            <p:nvPr/>
          </p:nvSpPr>
          <p:spPr bwMode="auto">
            <a:xfrm>
              <a:off x="5373688" y="2159001"/>
              <a:ext cx="50800" cy="90488"/>
            </a:xfrm>
            <a:custGeom>
              <a:avLst/>
              <a:gdLst>
                <a:gd name="T0" fmla="*/ 1 w 22"/>
                <a:gd name="T1" fmla="*/ 0 h 39"/>
                <a:gd name="T2" fmla="*/ 2 w 22"/>
                <a:gd name="T3" fmla="*/ 2 h 39"/>
                <a:gd name="T4" fmla="*/ 5 w 22"/>
                <a:gd name="T5" fmla="*/ 6 h 39"/>
                <a:gd name="T6" fmla="*/ 9 w 22"/>
                <a:gd name="T7" fmla="*/ 12 h 39"/>
                <a:gd name="T8" fmla="*/ 13 w 22"/>
                <a:gd name="T9" fmla="*/ 19 h 39"/>
                <a:gd name="T10" fmla="*/ 15 w 22"/>
                <a:gd name="T11" fmla="*/ 22 h 39"/>
                <a:gd name="T12" fmla="*/ 17 w 22"/>
                <a:gd name="T13" fmla="*/ 26 h 39"/>
                <a:gd name="T14" fmla="*/ 19 w 22"/>
                <a:gd name="T15" fmla="*/ 32 h 39"/>
                <a:gd name="T16" fmla="*/ 21 w 22"/>
                <a:gd name="T17" fmla="*/ 37 h 39"/>
                <a:gd name="T18" fmla="*/ 22 w 22"/>
                <a:gd name="T19" fmla="*/ 39 h 39"/>
                <a:gd name="T20" fmla="*/ 20 w 22"/>
                <a:gd name="T21" fmla="*/ 38 h 39"/>
                <a:gd name="T22" fmla="*/ 15 w 22"/>
                <a:gd name="T23" fmla="*/ 35 h 39"/>
                <a:gd name="T24" fmla="*/ 10 w 22"/>
                <a:gd name="T25" fmla="*/ 30 h 39"/>
                <a:gd name="T26" fmla="*/ 5 w 22"/>
                <a:gd name="T27" fmla="*/ 23 h 39"/>
                <a:gd name="T28" fmla="*/ 2 w 22"/>
                <a:gd name="T29" fmla="*/ 15 h 39"/>
                <a:gd name="T30" fmla="*/ 0 w 22"/>
                <a:gd name="T31" fmla="*/ 8 h 39"/>
                <a:gd name="T32" fmla="*/ 0 w 22"/>
                <a:gd name="T33" fmla="*/ 2 h 39"/>
                <a:gd name="T34" fmla="*/ 1 w 22"/>
                <a:gd name="T3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9">
                  <a:moveTo>
                    <a:pt x="1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7" y="7"/>
                    <a:pt x="8" y="9"/>
                    <a:pt x="9" y="12"/>
                  </a:cubicBezTo>
                  <a:cubicBezTo>
                    <a:pt x="11" y="14"/>
                    <a:pt x="12" y="16"/>
                    <a:pt x="13" y="19"/>
                  </a:cubicBezTo>
                  <a:cubicBezTo>
                    <a:pt x="14" y="20"/>
                    <a:pt x="15" y="21"/>
                    <a:pt x="15" y="22"/>
                  </a:cubicBezTo>
                  <a:cubicBezTo>
                    <a:pt x="16" y="23"/>
                    <a:pt x="16" y="24"/>
                    <a:pt x="17" y="26"/>
                  </a:cubicBezTo>
                  <a:cubicBezTo>
                    <a:pt x="18" y="28"/>
                    <a:pt x="19" y="30"/>
                    <a:pt x="19" y="32"/>
                  </a:cubicBezTo>
                  <a:cubicBezTo>
                    <a:pt x="20" y="34"/>
                    <a:pt x="21" y="36"/>
                    <a:pt x="21" y="37"/>
                  </a:cubicBezTo>
                  <a:cubicBezTo>
                    <a:pt x="22" y="38"/>
                    <a:pt x="22" y="39"/>
                    <a:pt x="22" y="39"/>
                  </a:cubicBezTo>
                  <a:cubicBezTo>
                    <a:pt x="22" y="39"/>
                    <a:pt x="21" y="39"/>
                    <a:pt x="20" y="38"/>
                  </a:cubicBezTo>
                  <a:cubicBezTo>
                    <a:pt x="19" y="38"/>
                    <a:pt x="17" y="37"/>
                    <a:pt x="15" y="35"/>
                  </a:cubicBezTo>
                  <a:cubicBezTo>
                    <a:pt x="13" y="34"/>
                    <a:pt x="11" y="32"/>
                    <a:pt x="10" y="30"/>
                  </a:cubicBezTo>
                  <a:cubicBezTo>
                    <a:pt x="8" y="28"/>
                    <a:pt x="6" y="25"/>
                    <a:pt x="5" y="23"/>
                  </a:cubicBezTo>
                  <a:cubicBezTo>
                    <a:pt x="4" y="20"/>
                    <a:pt x="2" y="18"/>
                    <a:pt x="2" y="15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88"/>
            <p:cNvSpPr/>
            <p:nvPr/>
          </p:nvSpPr>
          <p:spPr bwMode="auto">
            <a:xfrm>
              <a:off x="5168900" y="2125663"/>
              <a:ext cx="271463" cy="211138"/>
            </a:xfrm>
            <a:custGeom>
              <a:avLst/>
              <a:gdLst>
                <a:gd name="T0" fmla="*/ 92 w 118"/>
                <a:gd name="T1" fmla="*/ 10 h 92"/>
                <a:gd name="T2" fmla="*/ 77 w 118"/>
                <a:gd name="T3" fmla="*/ 87 h 92"/>
                <a:gd name="T4" fmla="*/ 67 w 118"/>
                <a:gd name="T5" fmla="*/ 0 h 92"/>
                <a:gd name="T6" fmla="*/ 92 w 118"/>
                <a:gd name="T7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92">
                  <a:moveTo>
                    <a:pt x="92" y="10"/>
                  </a:moveTo>
                  <a:cubicBezTo>
                    <a:pt x="92" y="10"/>
                    <a:pt x="118" y="92"/>
                    <a:pt x="77" y="87"/>
                  </a:cubicBezTo>
                  <a:cubicBezTo>
                    <a:pt x="22" y="81"/>
                    <a:pt x="0" y="49"/>
                    <a:pt x="67" y="0"/>
                  </a:cubicBezTo>
                  <a:lnTo>
                    <a:pt x="92" y="1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489"/>
            <p:cNvSpPr/>
            <p:nvPr/>
          </p:nvSpPr>
          <p:spPr bwMode="auto">
            <a:xfrm>
              <a:off x="5348288" y="2159001"/>
              <a:ext cx="23813" cy="106363"/>
            </a:xfrm>
            <a:custGeom>
              <a:avLst/>
              <a:gdLst>
                <a:gd name="T0" fmla="*/ 5 w 10"/>
                <a:gd name="T1" fmla="*/ 0 h 46"/>
                <a:gd name="T2" fmla="*/ 6 w 10"/>
                <a:gd name="T3" fmla="*/ 2 h 46"/>
                <a:gd name="T4" fmla="*/ 8 w 10"/>
                <a:gd name="T5" fmla="*/ 7 h 46"/>
                <a:gd name="T6" fmla="*/ 10 w 10"/>
                <a:gd name="T7" fmla="*/ 24 h 46"/>
                <a:gd name="T8" fmla="*/ 5 w 10"/>
                <a:gd name="T9" fmla="*/ 40 h 46"/>
                <a:gd name="T10" fmla="*/ 3 w 10"/>
                <a:gd name="T11" fmla="*/ 43 h 46"/>
                <a:gd name="T12" fmla="*/ 1 w 10"/>
                <a:gd name="T13" fmla="*/ 44 h 46"/>
                <a:gd name="T14" fmla="*/ 0 w 10"/>
                <a:gd name="T15" fmla="*/ 46 h 46"/>
                <a:gd name="T16" fmla="*/ 0 w 10"/>
                <a:gd name="T17" fmla="*/ 44 h 46"/>
                <a:gd name="T18" fmla="*/ 0 w 10"/>
                <a:gd name="T19" fmla="*/ 41 h 46"/>
                <a:gd name="T20" fmla="*/ 0 w 10"/>
                <a:gd name="T21" fmla="*/ 38 h 46"/>
                <a:gd name="T22" fmla="*/ 0 w 10"/>
                <a:gd name="T23" fmla="*/ 23 h 46"/>
                <a:gd name="T24" fmla="*/ 3 w 10"/>
                <a:gd name="T25" fmla="*/ 7 h 46"/>
                <a:gd name="T26" fmla="*/ 5 w 10"/>
                <a:gd name="T27" fmla="*/ 2 h 46"/>
                <a:gd name="T28" fmla="*/ 5 w 10"/>
                <a:gd name="T2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46">
                  <a:moveTo>
                    <a:pt x="5" y="0"/>
                  </a:moveTo>
                  <a:cubicBezTo>
                    <a:pt x="5" y="0"/>
                    <a:pt x="6" y="0"/>
                    <a:pt x="6" y="2"/>
                  </a:cubicBezTo>
                  <a:cubicBezTo>
                    <a:pt x="7" y="3"/>
                    <a:pt x="8" y="5"/>
                    <a:pt x="8" y="7"/>
                  </a:cubicBezTo>
                  <a:cubicBezTo>
                    <a:pt x="10" y="11"/>
                    <a:pt x="10" y="18"/>
                    <a:pt x="10" y="24"/>
                  </a:cubicBezTo>
                  <a:cubicBezTo>
                    <a:pt x="9" y="30"/>
                    <a:pt x="7" y="36"/>
                    <a:pt x="5" y="40"/>
                  </a:cubicBezTo>
                  <a:cubicBezTo>
                    <a:pt x="4" y="41"/>
                    <a:pt x="4" y="42"/>
                    <a:pt x="3" y="43"/>
                  </a:cubicBezTo>
                  <a:cubicBezTo>
                    <a:pt x="3" y="43"/>
                    <a:pt x="2" y="44"/>
                    <a:pt x="1" y="44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6"/>
                    <a:pt x="0" y="45"/>
                    <a:pt x="0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34"/>
                    <a:pt x="0" y="28"/>
                    <a:pt x="0" y="23"/>
                  </a:cubicBezTo>
                  <a:cubicBezTo>
                    <a:pt x="1" y="17"/>
                    <a:pt x="2" y="11"/>
                    <a:pt x="3" y="7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490"/>
            <p:cNvSpPr/>
            <p:nvPr/>
          </p:nvSpPr>
          <p:spPr bwMode="auto">
            <a:xfrm>
              <a:off x="5305425" y="2155826"/>
              <a:ext cx="41275" cy="114300"/>
            </a:xfrm>
            <a:custGeom>
              <a:avLst/>
              <a:gdLst>
                <a:gd name="T0" fmla="*/ 18 w 18"/>
                <a:gd name="T1" fmla="*/ 0 h 50"/>
                <a:gd name="T2" fmla="*/ 18 w 18"/>
                <a:gd name="T3" fmla="*/ 3 h 50"/>
                <a:gd name="T4" fmla="*/ 18 w 18"/>
                <a:gd name="T5" fmla="*/ 9 h 50"/>
                <a:gd name="T6" fmla="*/ 15 w 18"/>
                <a:gd name="T7" fmla="*/ 27 h 50"/>
                <a:gd name="T8" fmla="*/ 12 w 18"/>
                <a:gd name="T9" fmla="*/ 37 h 50"/>
                <a:gd name="T10" fmla="*/ 7 w 18"/>
                <a:gd name="T11" fmla="*/ 44 h 50"/>
                <a:gd name="T12" fmla="*/ 2 w 18"/>
                <a:gd name="T13" fmla="*/ 49 h 50"/>
                <a:gd name="T14" fmla="*/ 0 w 18"/>
                <a:gd name="T15" fmla="*/ 50 h 50"/>
                <a:gd name="T16" fmla="*/ 1 w 18"/>
                <a:gd name="T17" fmla="*/ 48 h 50"/>
                <a:gd name="T18" fmla="*/ 1 w 18"/>
                <a:gd name="T19" fmla="*/ 45 h 50"/>
                <a:gd name="T20" fmla="*/ 2 w 18"/>
                <a:gd name="T21" fmla="*/ 42 h 50"/>
                <a:gd name="T22" fmla="*/ 6 w 18"/>
                <a:gd name="T23" fmla="*/ 25 h 50"/>
                <a:gd name="T24" fmla="*/ 13 w 18"/>
                <a:gd name="T25" fmla="*/ 8 h 50"/>
                <a:gd name="T26" fmla="*/ 16 w 18"/>
                <a:gd name="T27" fmla="*/ 2 h 50"/>
                <a:gd name="T28" fmla="*/ 18 w 18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50">
                  <a:moveTo>
                    <a:pt x="18" y="0"/>
                  </a:moveTo>
                  <a:cubicBezTo>
                    <a:pt x="18" y="0"/>
                    <a:pt x="18" y="1"/>
                    <a:pt x="18" y="3"/>
                  </a:cubicBezTo>
                  <a:cubicBezTo>
                    <a:pt x="18" y="4"/>
                    <a:pt x="18" y="7"/>
                    <a:pt x="18" y="9"/>
                  </a:cubicBezTo>
                  <a:cubicBezTo>
                    <a:pt x="18" y="14"/>
                    <a:pt x="17" y="21"/>
                    <a:pt x="15" y="27"/>
                  </a:cubicBezTo>
                  <a:cubicBezTo>
                    <a:pt x="14" y="31"/>
                    <a:pt x="13" y="34"/>
                    <a:pt x="12" y="37"/>
                  </a:cubicBezTo>
                  <a:cubicBezTo>
                    <a:pt x="10" y="40"/>
                    <a:pt x="9" y="42"/>
                    <a:pt x="7" y="44"/>
                  </a:cubicBezTo>
                  <a:cubicBezTo>
                    <a:pt x="5" y="46"/>
                    <a:pt x="4" y="48"/>
                    <a:pt x="2" y="49"/>
                  </a:cubicBezTo>
                  <a:cubicBezTo>
                    <a:pt x="1" y="50"/>
                    <a:pt x="0" y="50"/>
                    <a:pt x="0" y="50"/>
                  </a:cubicBezTo>
                  <a:cubicBezTo>
                    <a:pt x="0" y="50"/>
                    <a:pt x="0" y="49"/>
                    <a:pt x="1" y="48"/>
                  </a:cubicBezTo>
                  <a:cubicBezTo>
                    <a:pt x="1" y="47"/>
                    <a:pt x="1" y="46"/>
                    <a:pt x="1" y="45"/>
                  </a:cubicBezTo>
                  <a:cubicBezTo>
                    <a:pt x="2" y="44"/>
                    <a:pt x="2" y="43"/>
                    <a:pt x="2" y="42"/>
                  </a:cubicBezTo>
                  <a:cubicBezTo>
                    <a:pt x="3" y="37"/>
                    <a:pt x="4" y="31"/>
                    <a:pt x="6" y="25"/>
                  </a:cubicBezTo>
                  <a:cubicBezTo>
                    <a:pt x="8" y="18"/>
                    <a:pt x="11" y="12"/>
                    <a:pt x="13" y="8"/>
                  </a:cubicBezTo>
                  <a:cubicBezTo>
                    <a:pt x="14" y="6"/>
                    <a:pt x="15" y="4"/>
                    <a:pt x="16" y="2"/>
                  </a:cubicBezTo>
                  <a:cubicBezTo>
                    <a:pt x="17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491"/>
            <p:cNvSpPr/>
            <p:nvPr/>
          </p:nvSpPr>
          <p:spPr bwMode="auto">
            <a:xfrm>
              <a:off x="5276850" y="2151063"/>
              <a:ext cx="52388" cy="87313"/>
            </a:xfrm>
            <a:custGeom>
              <a:avLst/>
              <a:gdLst>
                <a:gd name="T0" fmla="*/ 23 w 23"/>
                <a:gd name="T1" fmla="*/ 0 h 38"/>
                <a:gd name="T2" fmla="*/ 23 w 23"/>
                <a:gd name="T3" fmla="*/ 2 h 38"/>
                <a:gd name="T4" fmla="*/ 21 w 23"/>
                <a:gd name="T5" fmla="*/ 7 h 38"/>
                <a:gd name="T6" fmla="*/ 18 w 23"/>
                <a:gd name="T7" fmla="*/ 13 h 38"/>
                <a:gd name="T8" fmla="*/ 14 w 23"/>
                <a:gd name="T9" fmla="*/ 20 h 38"/>
                <a:gd name="T10" fmla="*/ 12 w 23"/>
                <a:gd name="T11" fmla="*/ 24 h 38"/>
                <a:gd name="T12" fmla="*/ 10 w 23"/>
                <a:gd name="T13" fmla="*/ 27 h 38"/>
                <a:gd name="T14" fmla="*/ 6 w 23"/>
                <a:gd name="T15" fmla="*/ 32 h 38"/>
                <a:gd name="T16" fmla="*/ 2 w 23"/>
                <a:gd name="T17" fmla="*/ 36 h 38"/>
                <a:gd name="T18" fmla="*/ 1 w 23"/>
                <a:gd name="T19" fmla="*/ 38 h 38"/>
                <a:gd name="T20" fmla="*/ 0 w 23"/>
                <a:gd name="T21" fmla="*/ 36 h 38"/>
                <a:gd name="T22" fmla="*/ 0 w 23"/>
                <a:gd name="T23" fmla="*/ 30 h 38"/>
                <a:gd name="T24" fmla="*/ 2 w 23"/>
                <a:gd name="T25" fmla="*/ 23 h 38"/>
                <a:gd name="T26" fmla="*/ 6 w 23"/>
                <a:gd name="T27" fmla="*/ 15 h 38"/>
                <a:gd name="T28" fmla="*/ 11 w 23"/>
                <a:gd name="T29" fmla="*/ 8 h 38"/>
                <a:gd name="T30" fmla="*/ 17 w 23"/>
                <a:gd name="T31" fmla="*/ 3 h 38"/>
                <a:gd name="T32" fmla="*/ 21 w 23"/>
                <a:gd name="T33" fmla="*/ 1 h 38"/>
                <a:gd name="T34" fmla="*/ 23 w 23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38">
                  <a:moveTo>
                    <a:pt x="23" y="0"/>
                  </a:moveTo>
                  <a:cubicBezTo>
                    <a:pt x="23" y="0"/>
                    <a:pt x="23" y="1"/>
                    <a:pt x="23" y="2"/>
                  </a:cubicBezTo>
                  <a:cubicBezTo>
                    <a:pt x="23" y="3"/>
                    <a:pt x="22" y="5"/>
                    <a:pt x="21" y="7"/>
                  </a:cubicBezTo>
                  <a:cubicBezTo>
                    <a:pt x="20" y="9"/>
                    <a:pt x="19" y="11"/>
                    <a:pt x="18" y="13"/>
                  </a:cubicBezTo>
                  <a:cubicBezTo>
                    <a:pt x="17" y="16"/>
                    <a:pt x="16" y="18"/>
                    <a:pt x="14" y="20"/>
                  </a:cubicBezTo>
                  <a:cubicBezTo>
                    <a:pt x="13" y="21"/>
                    <a:pt x="13" y="22"/>
                    <a:pt x="12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8" y="29"/>
                    <a:pt x="7" y="31"/>
                    <a:pt x="6" y="32"/>
                  </a:cubicBezTo>
                  <a:cubicBezTo>
                    <a:pt x="4" y="34"/>
                    <a:pt x="3" y="35"/>
                    <a:pt x="2" y="36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1" y="38"/>
                    <a:pt x="1" y="37"/>
                    <a:pt x="0" y="36"/>
                  </a:cubicBezTo>
                  <a:cubicBezTo>
                    <a:pt x="0" y="34"/>
                    <a:pt x="0" y="32"/>
                    <a:pt x="0" y="30"/>
                  </a:cubicBezTo>
                  <a:cubicBezTo>
                    <a:pt x="1" y="28"/>
                    <a:pt x="1" y="25"/>
                    <a:pt x="2" y="23"/>
                  </a:cubicBezTo>
                  <a:cubicBezTo>
                    <a:pt x="3" y="20"/>
                    <a:pt x="5" y="18"/>
                    <a:pt x="6" y="15"/>
                  </a:cubicBezTo>
                  <a:cubicBezTo>
                    <a:pt x="8" y="13"/>
                    <a:pt x="9" y="10"/>
                    <a:pt x="11" y="8"/>
                  </a:cubicBezTo>
                  <a:cubicBezTo>
                    <a:pt x="13" y="6"/>
                    <a:pt x="15" y="5"/>
                    <a:pt x="17" y="3"/>
                  </a:cubicBezTo>
                  <a:cubicBezTo>
                    <a:pt x="19" y="2"/>
                    <a:pt x="20" y="1"/>
                    <a:pt x="21" y="1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492"/>
            <p:cNvSpPr/>
            <p:nvPr/>
          </p:nvSpPr>
          <p:spPr bwMode="auto">
            <a:xfrm>
              <a:off x="5122863" y="2012951"/>
              <a:ext cx="223838" cy="282575"/>
            </a:xfrm>
            <a:custGeom>
              <a:avLst/>
              <a:gdLst>
                <a:gd name="T0" fmla="*/ 97 w 97"/>
                <a:gd name="T1" fmla="*/ 59 h 123"/>
                <a:gd name="T2" fmla="*/ 22 w 97"/>
                <a:gd name="T3" fmla="*/ 85 h 123"/>
                <a:gd name="T4" fmla="*/ 93 w 97"/>
                <a:gd name="T5" fmla="*/ 33 h 123"/>
                <a:gd name="T6" fmla="*/ 97 w 97"/>
                <a:gd name="T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23">
                  <a:moveTo>
                    <a:pt x="97" y="59"/>
                  </a:moveTo>
                  <a:cubicBezTo>
                    <a:pt x="97" y="59"/>
                    <a:pt x="39" y="123"/>
                    <a:pt x="22" y="85"/>
                  </a:cubicBezTo>
                  <a:cubicBezTo>
                    <a:pt x="0" y="35"/>
                    <a:pt x="16" y="0"/>
                    <a:pt x="93" y="33"/>
                  </a:cubicBezTo>
                  <a:lnTo>
                    <a:pt x="97" y="5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493"/>
            <p:cNvSpPr/>
            <p:nvPr/>
          </p:nvSpPr>
          <p:spPr bwMode="auto">
            <a:xfrm>
              <a:off x="5226050" y="2136776"/>
              <a:ext cx="100013" cy="46038"/>
            </a:xfrm>
            <a:custGeom>
              <a:avLst/>
              <a:gdLst>
                <a:gd name="T0" fmla="*/ 43 w 43"/>
                <a:gd name="T1" fmla="*/ 0 h 20"/>
                <a:gd name="T2" fmla="*/ 42 w 43"/>
                <a:gd name="T3" fmla="*/ 2 h 20"/>
                <a:gd name="T4" fmla="*/ 38 w 43"/>
                <a:gd name="T5" fmla="*/ 7 h 20"/>
                <a:gd name="T6" fmla="*/ 24 w 43"/>
                <a:gd name="T7" fmla="*/ 16 h 20"/>
                <a:gd name="T8" fmla="*/ 8 w 43"/>
                <a:gd name="T9" fmla="*/ 20 h 20"/>
                <a:gd name="T10" fmla="*/ 5 w 43"/>
                <a:gd name="T11" fmla="*/ 20 h 20"/>
                <a:gd name="T12" fmla="*/ 2 w 43"/>
                <a:gd name="T13" fmla="*/ 19 h 20"/>
                <a:gd name="T14" fmla="*/ 0 w 43"/>
                <a:gd name="T15" fmla="*/ 19 h 20"/>
                <a:gd name="T16" fmla="*/ 2 w 43"/>
                <a:gd name="T17" fmla="*/ 18 h 20"/>
                <a:gd name="T18" fmla="*/ 4 w 43"/>
                <a:gd name="T19" fmla="*/ 16 h 20"/>
                <a:gd name="T20" fmla="*/ 7 w 43"/>
                <a:gd name="T21" fmla="*/ 15 h 20"/>
                <a:gd name="T22" fmla="*/ 20 w 43"/>
                <a:gd name="T23" fmla="*/ 7 h 20"/>
                <a:gd name="T24" fmla="*/ 35 w 43"/>
                <a:gd name="T25" fmla="*/ 2 h 20"/>
                <a:gd name="T26" fmla="*/ 41 w 43"/>
                <a:gd name="T27" fmla="*/ 1 h 20"/>
                <a:gd name="T28" fmla="*/ 43 w 43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20">
                  <a:moveTo>
                    <a:pt x="43" y="0"/>
                  </a:moveTo>
                  <a:cubicBezTo>
                    <a:pt x="43" y="0"/>
                    <a:pt x="42" y="1"/>
                    <a:pt x="42" y="2"/>
                  </a:cubicBezTo>
                  <a:cubicBezTo>
                    <a:pt x="41" y="3"/>
                    <a:pt x="40" y="5"/>
                    <a:pt x="38" y="7"/>
                  </a:cubicBezTo>
                  <a:cubicBezTo>
                    <a:pt x="35" y="10"/>
                    <a:pt x="30" y="13"/>
                    <a:pt x="24" y="16"/>
                  </a:cubicBezTo>
                  <a:cubicBezTo>
                    <a:pt x="19" y="19"/>
                    <a:pt x="13" y="20"/>
                    <a:pt x="8" y="20"/>
                  </a:cubicBezTo>
                  <a:cubicBezTo>
                    <a:pt x="7" y="20"/>
                    <a:pt x="6" y="20"/>
                    <a:pt x="5" y="20"/>
                  </a:cubicBezTo>
                  <a:cubicBezTo>
                    <a:pt x="4" y="20"/>
                    <a:pt x="3" y="20"/>
                    <a:pt x="2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1" y="18"/>
                    <a:pt x="2" y="18"/>
                  </a:cubicBezTo>
                  <a:cubicBezTo>
                    <a:pt x="3" y="17"/>
                    <a:pt x="3" y="17"/>
                    <a:pt x="4" y="16"/>
                  </a:cubicBezTo>
                  <a:cubicBezTo>
                    <a:pt x="5" y="16"/>
                    <a:pt x="6" y="15"/>
                    <a:pt x="7" y="15"/>
                  </a:cubicBezTo>
                  <a:cubicBezTo>
                    <a:pt x="10" y="13"/>
                    <a:pt x="15" y="10"/>
                    <a:pt x="20" y="7"/>
                  </a:cubicBezTo>
                  <a:cubicBezTo>
                    <a:pt x="25" y="5"/>
                    <a:pt x="31" y="3"/>
                    <a:pt x="35" y="2"/>
                  </a:cubicBezTo>
                  <a:cubicBezTo>
                    <a:pt x="37" y="1"/>
                    <a:pt x="39" y="1"/>
                    <a:pt x="41" y="1"/>
                  </a:cubicBezTo>
                  <a:cubicBezTo>
                    <a:pt x="42" y="0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494"/>
            <p:cNvSpPr/>
            <p:nvPr/>
          </p:nvSpPr>
          <p:spPr bwMode="auto">
            <a:xfrm>
              <a:off x="5200650" y="2120901"/>
              <a:ext cx="120650" cy="31750"/>
            </a:xfrm>
            <a:custGeom>
              <a:avLst/>
              <a:gdLst>
                <a:gd name="T0" fmla="*/ 52 w 52"/>
                <a:gd name="T1" fmla="*/ 1 h 14"/>
                <a:gd name="T2" fmla="*/ 50 w 52"/>
                <a:gd name="T3" fmla="*/ 2 h 14"/>
                <a:gd name="T4" fmla="*/ 44 w 52"/>
                <a:gd name="T5" fmla="*/ 6 h 14"/>
                <a:gd name="T6" fmla="*/ 27 w 52"/>
                <a:gd name="T7" fmla="*/ 12 h 14"/>
                <a:gd name="T8" fmla="*/ 17 w 52"/>
                <a:gd name="T9" fmla="*/ 14 h 14"/>
                <a:gd name="T10" fmla="*/ 8 w 52"/>
                <a:gd name="T11" fmla="*/ 14 h 14"/>
                <a:gd name="T12" fmla="*/ 2 w 52"/>
                <a:gd name="T13" fmla="*/ 12 h 14"/>
                <a:gd name="T14" fmla="*/ 0 w 52"/>
                <a:gd name="T15" fmla="*/ 11 h 14"/>
                <a:gd name="T16" fmla="*/ 2 w 52"/>
                <a:gd name="T17" fmla="*/ 10 h 14"/>
                <a:gd name="T18" fmla="*/ 5 w 52"/>
                <a:gd name="T19" fmla="*/ 9 h 14"/>
                <a:gd name="T20" fmla="*/ 8 w 52"/>
                <a:gd name="T21" fmla="*/ 8 h 14"/>
                <a:gd name="T22" fmla="*/ 25 w 52"/>
                <a:gd name="T23" fmla="*/ 3 h 14"/>
                <a:gd name="T24" fmla="*/ 43 w 52"/>
                <a:gd name="T25" fmla="*/ 1 h 14"/>
                <a:gd name="T26" fmla="*/ 49 w 52"/>
                <a:gd name="T27" fmla="*/ 1 h 14"/>
                <a:gd name="T28" fmla="*/ 52 w 52"/>
                <a:gd name="T2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14">
                  <a:moveTo>
                    <a:pt x="52" y="1"/>
                  </a:moveTo>
                  <a:cubicBezTo>
                    <a:pt x="52" y="1"/>
                    <a:pt x="51" y="2"/>
                    <a:pt x="50" y="2"/>
                  </a:cubicBezTo>
                  <a:cubicBezTo>
                    <a:pt x="48" y="3"/>
                    <a:pt x="47" y="5"/>
                    <a:pt x="44" y="6"/>
                  </a:cubicBezTo>
                  <a:cubicBezTo>
                    <a:pt x="40" y="8"/>
                    <a:pt x="34" y="11"/>
                    <a:pt x="27" y="12"/>
                  </a:cubicBezTo>
                  <a:cubicBezTo>
                    <a:pt x="24" y="13"/>
                    <a:pt x="20" y="14"/>
                    <a:pt x="17" y="14"/>
                  </a:cubicBezTo>
                  <a:cubicBezTo>
                    <a:pt x="14" y="14"/>
                    <a:pt x="11" y="14"/>
                    <a:pt x="8" y="14"/>
                  </a:cubicBezTo>
                  <a:cubicBezTo>
                    <a:pt x="6" y="13"/>
                    <a:pt x="3" y="13"/>
                    <a:pt x="2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2" y="10"/>
                  </a:cubicBezTo>
                  <a:cubicBezTo>
                    <a:pt x="3" y="10"/>
                    <a:pt x="4" y="10"/>
                    <a:pt x="5" y="9"/>
                  </a:cubicBezTo>
                  <a:cubicBezTo>
                    <a:pt x="5" y="9"/>
                    <a:pt x="7" y="9"/>
                    <a:pt x="8" y="8"/>
                  </a:cubicBezTo>
                  <a:cubicBezTo>
                    <a:pt x="12" y="7"/>
                    <a:pt x="18" y="5"/>
                    <a:pt x="25" y="3"/>
                  </a:cubicBezTo>
                  <a:cubicBezTo>
                    <a:pt x="31" y="2"/>
                    <a:pt x="38" y="1"/>
                    <a:pt x="43" y="1"/>
                  </a:cubicBezTo>
                  <a:cubicBezTo>
                    <a:pt x="45" y="0"/>
                    <a:pt x="48" y="1"/>
                    <a:pt x="49" y="1"/>
                  </a:cubicBezTo>
                  <a:cubicBezTo>
                    <a:pt x="51" y="1"/>
                    <a:pt x="52" y="1"/>
                    <a:pt x="52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95"/>
            <p:cNvSpPr/>
            <p:nvPr/>
          </p:nvSpPr>
          <p:spPr bwMode="auto">
            <a:xfrm>
              <a:off x="5214938" y="2090738"/>
              <a:ext cx="103188" cy="23813"/>
            </a:xfrm>
            <a:custGeom>
              <a:avLst/>
              <a:gdLst>
                <a:gd name="T0" fmla="*/ 45 w 45"/>
                <a:gd name="T1" fmla="*/ 7 h 10"/>
                <a:gd name="T2" fmla="*/ 43 w 45"/>
                <a:gd name="T3" fmla="*/ 8 h 10"/>
                <a:gd name="T4" fmla="*/ 37 w 45"/>
                <a:gd name="T5" fmla="*/ 9 h 10"/>
                <a:gd name="T6" fmla="*/ 30 w 45"/>
                <a:gd name="T7" fmla="*/ 9 h 10"/>
                <a:gd name="T8" fmla="*/ 22 w 45"/>
                <a:gd name="T9" fmla="*/ 9 h 10"/>
                <a:gd name="T10" fmla="*/ 18 w 45"/>
                <a:gd name="T11" fmla="*/ 9 h 10"/>
                <a:gd name="T12" fmla="*/ 15 w 45"/>
                <a:gd name="T13" fmla="*/ 9 h 10"/>
                <a:gd name="T14" fmla="*/ 8 w 45"/>
                <a:gd name="T15" fmla="*/ 8 h 10"/>
                <a:gd name="T16" fmla="*/ 3 w 45"/>
                <a:gd name="T17" fmla="*/ 7 h 10"/>
                <a:gd name="T18" fmla="*/ 0 w 45"/>
                <a:gd name="T19" fmla="*/ 7 h 10"/>
                <a:gd name="T20" fmla="*/ 2 w 45"/>
                <a:gd name="T21" fmla="*/ 5 h 10"/>
                <a:gd name="T22" fmla="*/ 7 w 45"/>
                <a:gd name="T23" fmla="*/ 3 h 10"/>
                <a:gd name="T24" fmla="*/ 14 w 45"/>
                <a:gd name="T25" fmla="*/ 0 h 10"/>
                <a:gd name="T26" fmla="*/ 23 w 45"/>
                <a:gd name="T27" fmla="*/ 0 h 10"/>
                <a:gd name="T28" fmla="*/ 31 w 45"/>
                <a:gd name="T29" fmla="*/ 1 h 10"/>
                <a:gd name="T30" fmla="*/ 38 w 45"/>
                <a:gd name="T31" fmla="*/ 3 h 10"/>
                <a:gd name="T32" fmla="*/ 43 w 45"/>
                <a:gd name="T33" fmla="*/ 6 h 10"/>
                <a:gd name="T34" fmla="*/ 45 w 45"/>
                <a:gd name="T3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0">
                  <a:moveTo>
                    <a:pt x="45" y="7"/>
                  </a:moveTo>
                  <a:cubicBezTo>
                    <a:pt x="45" y="7"/>
                    <a:pt x="44" y="7"/>
                    <a:pt x="43" y="8"/>
                  </a:cubicBezTo>
                  <a:cubicBezTo>
                    <a:pt x="41" y="8"/>
                    <a:pt x="39" y="8"/>
                    <a:pt x="37" y="9"/>
                  </a:cubicBezTo>
                  <a:cubicBezTo>
                    <a:pt x="35" y="9"/>
                    <a:pt x="33" y="9"/>
                    <a:pt x="30" y="9"/>
                  </a:cubicBezTo>
                  <a:cubicBezTo>
                    <a:pt x="28" y="9"/>
                    <a:pt x="25" y="10"/>
                    <a:pt x="22" y="9"/>
                  </a:cubicBezTo>
                  <a:cubicBezTo>
                    <a:pt x="21" y="9"/>
                    <a:pt x="20" y="9"/>
                    <a:pt x="18" y="9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2" y="9"/>
                    <a:pt x="10" y="8"/>
                    <a:pt x="8" y="8"/>
                  </a:cubicBezTo>
                  <a:cubicBezTo>
                    <a:pt x="6" y="8"/>
                    <a:pt x="4" y="8"/>
                    <a:pt x="3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1" y="6"/>
                    <a:pt x="2" y="5"/>
                  </a:cubicBezTo>
                  <a:cubicBezTo>
                    <a:pt x="3" y="5"/>
                    <a:pt x="5" y="4"/>
                    <a:pt x="7" y="3"/>
                  </a:cubicBezTo>
                  <a:cubicBezTo>
                    <a:pt x="9" y="2"/>
                    <a:pt x="11" y="1"/>
                    <a:pt x="14" y="0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6" y="0"/>
                    <a:pt x="28" y="0"/>
                    <a:pt x="31" y="1"/>
                  </a:cubicBezTo>
                  <a:cubicBezTo>
                    <a:pt x="34" y="2"/>
                    <a:pt x="36" y="2"/>
                    <a:pt x="38" y="3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4" y="7"/>
                    <a:pt x="45" y="7"/>
                    <a:pt x="45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496"/>
            <p:cNvSpPr/>
            <p:nvPr/>
          </p:nvSpPr>
          <p:spPr bwMode="auto">
            <a:xfrm>
              <a:off x="4827588" y="2219326"/>
              <a:ext cx="42863" cy="44450"/>
            </a:xfrm>
            <a:custGeom>
              <a:avLst/>
              <a:gdLst>
                <a:gd name="T0" fmla="*/ 16 w 19"/>
                <a:gd name="T1" fmla="*/ 4 h 19"/>
                <a:gd name="T2" fmla="*/ 4 w 19"/>
                <a:gd name="T3" fmla="*/ 2 h 19"/>
                <a:gd name="T4" fmla="*/ 2 w 19"/>
                <a:gd name="T5" fmla="*/ 14 h 19"/>
                <a:gd name="T6" fmla="*/ 14 w 19"/>
                <a:gd name="T7" fmla="*/ 16 h 19"/>
                <a:gd name="T8" fmla="*/ 16 w 19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6" y="4"/>
                  </a:moveTo>
                  <a:cubicBezTo>
                    <a:pt x="13" y="0"/>
                    <a:pt x="8" y="0"/>
                    <a:pt x="4" y="2"/>
                  </a:cubicBezTo>
                  <a:cubicBezTo>
                    <a:pt x="0" y="5"/>
                    <a:pt x="0" y="11"/>
                    <a:pt x="2" y="14"/>
                  </a:cubicBezTo>
                  <a:cubicBezTo>
                    <a:pt x="5" y="18"/>
                    <a:pt x="11" y="19"/>
                    <a:pt x="14" y="16"/>
                  </a:cubicBezTo>
                  <a:cubicBezTo>
                    <a:pt x="18" y="13"/>
                    <a:pt x="19" y="8"/>
                    <a:pt x="16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497"/>
            <p:cNvSpPr/>
            <p:nvPr/>
          </p:nvSpPr>
          <p:spPr bwMode="auto">
            <a:xfrm>
              <a:off x="4721225" y="2111376"/>
              <a:ext cx="134938" cy="128588"/>
            </a:xfrm>
            <a:custGeom>
              <a:avLst/>
              <a:gdLst>
                <a:gd name="T0" fmla="*/ 47 w 59"/>
                <a:gd name="T1" fmla="*/ 56 h 56"/>
                <a:gd name="T2" fmla="*/ 14 w 59"/>
                <a:gd name="T3" fmla="*/ 26 h 56"/>
                <a:gd name="T4" fmla="*/ 59 w 59"/>
                <a:gd name="T5" fmla="*/ 47 h 56"/>
                <a:gd name="T6" fmla="*/ 47 w 59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6">
                  <a:moveTo>
                    <a:pt x="47" y="56"/>
                  </a:moveTo>
                  <a:cubicBezTo>
                    <a:pt x="47" y="56"/>
                    <a:pt x="0" y="44"/>
                    <a:pt x="14" y="26"/>
                  </a:cubicBezTo>
                  <a:cubicBezTo>
                    <a:pt x="33" y="1"/>
                    <a:pt x="55" y="0"/>
                    <a:pt x="59" y="47"/>
                  </a:cubicBezTo>
                  <a:lnTo>
                    <a:pt x="47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498"/>
            <p:cNvSpPr/>
            <p:nvPr/>
          </p:nvSpPr>
          <p:spPr bwMode="auto">
            <a:xfrm>
              <a:off x="4781550" y="2189163"/>
              <a:ext cx="47625" cy="36513"/>
            </a:xfrm>
            <a:custGeom>
              <a:avLst/>
              <a:gdLst>
                <a:gd name="T0" fmla="*/ 21 w 21"/>
                <a:gd name="T1" fmla="*/ 16 h 16"/>
                <a:gd name="T2" fmla="*/ 17 w 21"/>
                <a:gd name="T3" fmla="*/ 15 h 16"/>
                <a:gd name="T4" fmla="*/ 8 w 21"/>
                <a:gd name="T5" fmla="*/ 11 h 16"/>
                <a:gd name="T6" fmla="*/ 4 w 21"/>
                <a:gd name="T7" fmla="*/ 8 h 16"/>
                <a:gd name="T8" fmla="*/ 2 w 21"/>
                <a:gd name="T9" fmla="*/ 4 h 16"/>
                <a:gd name="T10" fmla="*/ 1 w 21"/>
                <a:gd name="T11" fmla="*/ 1 h 16"/>
                <a:gd name="T12" fmla="*/ 0 w 21"/>
                <a:gd name="T13" fmla="*/ 0 h 16"/>
                <a:gd name="T14" fmla="*/ 1 w 21"/>
                <a:gd name="T15" fmla="*/ 0 h 16"/>
                <a:gd name="T16" fmla="*/ 4 w 21"/>
                <a:gd name="T17" fmla="*/ 2 h 16"/>
                <a:gd name="T18" fmla="*/ 7 w 21"/>
                <a:gd name="T19" fmla="*/ 4 h 16"/>
                <a:gd name="T20" fmla="*/ 11 w 21"/>
                <a:gd name="T21" fmla="*/ 7 h 16"/>
                <a:gd name="T22" fmla="*/ 15 w 21"/>
                <a:gd name="T23" fmla="*/ 10 h 16"/>
                <a:gd name="T24" fmla="*/ 18 w 21"/>
                <a:gd name="T25" fmla="*/ 13 h 16"/>
                <a:gd name="T26" fmla="*/ 21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21" y="16"/>
                  </a:moveTo>
                  <a:cubicBezTo>
                    <a:pt x="21" y="16"/>
                    <a:pt x="19" y="16"/>
                    <a:pt x="17" y="15"/>
                  </a:cubicBezTo>
                  <a:cubicBezTo>
                    <a:pt x="14" y="15"/>
                    <a:pt x="11" y="13"/>
                    <a:pt x="8" y="11"/>
                  </a:cubicBezTo>
                  <a:cubicBezTo>
                    <a:pt x="7" y="10"/>
                    <a:pt x="6" y="9"/>
                    <a:pt x="4" y="8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3" y="8"/>
                    <a:pt x="14" y="9"/>
                    <a:pt x="15" y="10"/>
                  </a:cubicBezTo>
                  <a:cubicBezTo>
                    <a:pt x="16" y="11"/>
                    <a:pt x="17" y="12"/>
                    <a:pt x="18" y="13"/>
                  </a:cubicBezTo>
                  <a:cubicBezTo>
                    <a:pt x="20" y="15"/>
                    <a:pt x="21" y="16"/>
                    <a:pt x="21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499"/>
            <p:cNvSpPr/>
            <p:nvPr/>
          </p:nvSpPr>
          <p:spPr bwMode="auto">
            <a:xfrm>
              <a:off x="4792663" y="2166938"/>
              <a:ext cx="41275" cy="52388"/>
            </a:xfrm>
            <a:custGeom>
              <a:avLst/>
              <a:gdLst>
                <a:gd name="T0" fmla="*/ 18 w 18"/>
                <a:gd name="T1" fmla="*/ 23 h 23"/>
                <a:gd name="T2" fmla="*/ 14 w 18"/>
                <a:gd name="T3" fmla="*/ 21 h 23"/>
                <a:gd name="T4" fmla="*/ 10 w 18"/>
                <a:gd name="T5" fmla="*/ 18 h 23"/>
                <a:gd name="T6" fmla="*/ 6 w 18"/>
                <a:gd name="T7" fmla="*/ 14 h 23"/>
                <a:gd name="T8" fmla="*/ 0 w 18"/>
                <a:gd name="T9" fmla="*/ 5 h 23"/>
                <a:gd name="T10" fmla="*/ 0 w 18"/>
                <a:gd name="T11" fmla="*/ 2 h 23"/>
                <a:gd name="T12" fmla="*/ 0 w 18"/>
                <a:gd name="T13" fmla="*/ 0 h 23"/>
                <a:gd name="T14" fmla="*/ 1 w 18"/>
                <a:gd name="T15" fmla="*/ 1 h 23"/>
                <a:gd name="T16" fmla="*/ 3 w 18"/>
                <a:gd name="T17" fmla="*/ 4 h 23"/>
                <a:gd name="T18" fmla="*/ 6 w 18"/>
                <a:gd name="T19" fmla="*/ 7 h 23"/>
                <a:gd name="T20" fmla="*/ 10 w 18"/>
                <a:gd name="T21" fmla="*/ 11 h 23"/>
                <a:gd name="T22" fmla="*/ 16 w 18"/>
                <a:gd name="T23" fmla="*/ 19 h 23"/>
                <a:gd name="T24" fmla="*/ 18 w 18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3">
                  <a:moveTo>
                    <a:pt x="18" y="23"/>
                  </a:moveTo>
                  <a:cubicBezTo>
                    <a:pt x="18" y="23"/>
                    <a:pt x="17" y="23"/>
                    <a:pt x="14" y="21"/>
                  </a:cubicBezTo>
                  <a:cubicBezTo>
                    <a:pt x="13" y="20"/>
                    <a:pt x="11" y="19"/>
                    <a:pt x="10" y="18"/>
                  </a:cubicBezTo>
                  <a:cubicBezTo>
                    <a:pt x="9" y="17"/>
                    <a:pt x="7" y="16"/>
                    <a:pt x="6" y="14"/>
                  </a:cubicBezTo>
                  <a:cubicBezTo>
                    <a:pt x="4" y="11"/>
                    <a:pt x="2" y="8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2"/>
                    <a:pt x="2" y="3"/>
                    <a:pt x="3" y="4"/>
                  </a:cubicBezTo>
                  <a:cubicBezTo>
                    <a:pt x="4" y="4"/>
                    <a:pt x="5" y="6"/>
                    <a:pt x="6" y="7"/>
                  </a:cubicBezTo>
                  <a:cubicBezTo>
                    <a:pt x="8" y="8"/>
                    <a:pt x="9" y="9"/>
                    <a:pt x="10" y="11"/>
                  </a:cubicBezTo>
                  <a:cubicBezTo>
                    <a:pt x="13" y="13"/>
                    <a:pt x="15" y="16"/>
                    <a:pt x="16" y="19"/>
                  </a:cubicBezTo>
                  <a:cubicBezTo>
                    <a:pt x="18" y="21"/>
                    <a:pt x="18" y="23"/>
                    <a:pt x="18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500"/>
            <p:cNvSpPr/>
            <p:nvPr/>
          </p:nvSpPr>
          <p:spPr bwMode="auto">
            <a:xfrm>
              <a:off x="4814888" y="2163763"/>
              <a:ext cx="28575" cy="50800"/>
            </a:xfrm>
            <a:custGeom>
              <a:avLst/>
              <a:gdLst>
                <a:gd name="T0" fmla="*/ 12 w 12"/>
                <a:gd name="T1" fmla="*/ 22 h 22"/>
                <a:gd name="T2" fmla="*/ 9 w 12"/>
                <a:gd name="T3" fmla="*/ 19 h 22"/>
                <a:gd name="T4" fmla="*/ 7 w 12"/>
                <a:gd name="T5" fmla="*/ 15 h 22"/>
                <a:gd name="T6" fmla="*/ 4 w 12"/>
                <a:gd name="T7" fmla="*/ 12 h 22"/>
                <a:gd name="T8" fmla="*/ 3 w 12"/>
                <a:gd name="T9" fmla="*/ 8 h 22"/>
                <a:gd name="T10" fmla="*/ 1 w 12"/>
                <a:gd name="T11" fmla="*/ 4 h 22"/>
                <a:gd name="T12" fmla="*/ 0 w 12"/>
                <a:gd name="T13" fmla="*/ 0 h 22"/>
                <a:gd name="T14" fmla="*/ 4 w 12"/>
                <a:gd name="T15" fmla="*/ 2 h 22"/>
                <a:gd name="T16" fmla="*/ 7 w 12"/>
                <a:gd name="T17" fmla="*/ 5 h 22"/>
                <a:gd name="T18" fmla="*/ 9 w 12"/>
                <a:gd name="T19" fmla="*/ 9 h 22"/>
                <a:gd name="T20" fmla="*/ 12 w 12"/>
                <a:gd name="T21" fmla="*/ 18 h 22"/>
                <a:gd name="T22" fmla="*/ 12 w 12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12" y="22"/>
                  </a:moveTo>
                  <a:cubicBezTo>
                    <a:pt x="12" y="22"/>
                    <a:pt x="10" y="21"/>
                    <a:pt x="9" y="19"/>
                  </a:cubicBezTo>
                  <a:cubicBezTo>
                    <a:pt x="8" y="18"/>
                    <a:pt x="7" y="17"/>
                    <a:pt x="7" y="15"/>
                  </a:cubicBezTo>
                  <a:cubicBezTo>
                    <a:pt x="6" y="14"/>
                    <a:pt x="5" y="13"/>
                    <a:pt x="4" y="12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2" y="6"/>
                    <a:pt x="2" y="5"/>
                    <a:pt x="1" y="4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2" y="1"/>
                    <a:pt x="4" y="2"/>
                  </a:cubicBezTo>
                  <a:cubicBezTo>
                    <a:pt x="5" y="3"/>
                    <a:pt x="6" y="4"/>
                    <a:pt x="7" y="5"/>
                  </a:cubicBezTo>
                  <a:cubicBezTo>
                    <a:pt x="8" y="6"/>
                    <a:pt x="9" y="8"/>
                    <a:pt x="9" y="9"/>
                  </a:cubicBezTo>
                  <a:cubicBezTo>
                    <a:pt x="11" y="12"/>
                    <a:pt x="12" y="15"/>
                    <a:pt x="12" y="18"/>
                  </a:cubicBezTo>
                  <a:cubicBezTo>
                    <a:pt x="12" y="20"/>
                    <a:pt x="12" y="22"/>
                    <a:pt x="12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501"/>
            <p:cNvSpPr/>
            <p:nvPr/>
          </p:nvSpPr>
          <p:spPr bwMode="auto">
            <a:xfrm>
              <a:off x="4806950" y="2116138"/>
              <a:ext cx="150813" cy="119063"/>
            </a:xfrm>
            <a:custGeom>
              <a:avLst/>
              <a:gdLst>
                <a:gd name="T0" fmla="*/ 14 w 66"/>
                <a:gd name="T1" fmla="*/ 46 h 52"/>
                <a:gd name="T2" fmla="*/ 23 w 66"/>
                <a:gd name="T3" fmla="*/ 3 h 52"/>
                <a:gd name="T4" fmla="*/ 28 w 66"/>
                <a:gd name="T5" fmla="*/ 52 h 52"/>
                <a:gd name="T6" fmla="*/ 14 w 66"/>
                <a:gd name="T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14" y="46"/>
                  </a:moveTo>
                  <a:cubicBezTo>
                    <a:pt x="14" y="46"/>
                    <a:pt x="0" y="0"/>
                    <a:pt x="23" y="3"/>
                  </a:cubicBezTo>
                  <a:cubicBezTo>
                    <a:pt x="54" y="7"/>
                    <a:pt x="66" y="25"/>
                    <a:pt x="28" y="52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502"/>
            <p:cNvSpPr/>
            <p:nvPr/>
          </p:nvSpPr>
          <p:spPr bwMode="auto">
            <a:xfrm>
              <a:off x="4843463" y="2155826"/>
              <a:ext cx="15875" cy="58738"/>
            </a:xfrm>
            <a:custGeom>
              <a:avLst/>
              <a:gdLst>
                <a:gd name="T0" fmla="*/ 3 w 7"/>
                <a:gd name="T1" fmla="*/ 26 h 26"/>
                <a:gd name="T2" fmla="*/ 1 w 7"/>
                <a:gd name="T3" fmla="*/ 22 h 26"/>
                <a:gd name="T4" fmla="*/ 1 w 7"/>
                <a:gd name="T5" fmla="*/ 13 h 26"/>
                <a:gd name="T6" fmla="*/ 2 w 7"/>
                <a:gd name="T7" fmla="*/ 8 h 26"/>
                <a:gd name="T8" fmla="*/ 4 w 7"/>
                <a:gd name="T9" fmla="*/ 4 h 26"/>
                <a:gd name="T10" fmla="*/ 6 w 7"/>
                <a:gd name="T11" fmla="*/ 1 h 26"/>
                <a:gd name="T12" fmla="*/ 7 w 7"/>
                <a:gd name="T13" fmla="*/ 0 h 26"/>
                <a:gd name="T14" fmla="*/ 7 w 7"/>
                <a:gd name="T15" fmla="*/ 2 h 26"/>
                <a:gd name="T16" fmla="*/ 7 w 7"/>
                <a:gd name="T17" fmla="*/ 5 h 26"/>
                <a:gd name="T18" fmla="*/ 6 w 7"/>
                <a:gd name="T19" fmla="*/ 9 h 26"/>
                <a:gd name="T20" fmla="*/ 6 w 7"/>
                <a:gd name="T21" fmla="*/ 13 h 26"/>
                <a:gd name="T22" fmla="*/ 5 w 7"/>
                <a:gd name="T23" fmla="*/ 18 h 26"/>
                <a:gd name="T24" fmla="*/ 4 w 7"/>
                <a:gd name="T25" fmla="*/ 22 h 26"/>
                <a:gd name="T26" fmla="*/ 3 w 7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6">
                  <a:moveTo>
                    <a:pt x="3" y="26"/>
                  </a:moveTo>
                  <a:cubicBezTo>
                    <a:pt x="3" y="26"/>
                    <a:pt x="2" y="25"/>
                    <a:pt x="1" y="22"/>
                  </a:cubicBezTo>
                  <a:cubicBezTo>
                    <a:pt x="1" y="20"/>
                    <a:pt x="0" y="16"/>
                    <a:pt x="1" y="13"/>
                  </a:cubicBezTo>
                  <a:cubicBezTo>
                    <a:pt x="1" y="11"/>
                    <a:pt x="1" y="9"/>
                    <a:pt x="2" y="8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1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2"/>
                    <a:pt x="6" y="3"/>
                    <a:pt x="7" y="5"/>
                  </a:cubicBezTo>
                  <a:cubicBezTo>
                    <a:pt x="7" y="6"/>
                    <a:pt x="6" y="7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5"/>
                    <a:pt x="6" y="17"/>
                    <a:pt x="5" y="18"/>
                  </a:cubicBezTo>
                  <a:cubicBezTo>
                    <a:pt x="5" y="20"/>
                    <a:pt x="5" y="21"/>
                    <a:pt x="4" y="22"/>
                  </a:cubicBezTo>
                  <a:cubicBezTo>
                    <a:pt x="4" y="25"/>
                    <a:pt x="3" y="26"/>
                    <a:pt x="3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503"/>
            <p:cNvSpPr/>
            <p:nvPr/>
          </p:nvSpPr>
          <p:spPr bwMode="auto">
            <a:xfrm>
              <a:off x="4856163" y="2152651"/>
              <a:ext cx="25400" cy="65088"/>
            </a:xfrm>
            <a:custGeom>
              <a:avLst/>
              <a:gdLst>
                <a:gd name="T0" fmla="*/ 1 w 11"/>
                <a:gd name="T1" fmla="*/ 28 h 28"/>
                <a:gd name="T2" fmla="*/ 0 w 11"/>
                <a:gd name="T3" fmla="*/ 23 h 28"/>
                <a:gd name="T4" fmla="*/ 1 w 11"/>
                <a:gd name="T5" fmla="*/ 18 h 28"/>
                <a:gd name="T6" fmla="*/ 2 w 11"/>
                <a:gd name="T7" fmla="*/ 13 h 28"/>
                <a:gd name="T8" fmla="*/ 7 w 11"/>
                <a:gd name="T9" fmla="*/ 3 h 28"/>
                <a:gd name="T10" fmla="*/ 10 w 11"/>
                <a:gd name="T11" fmla="*/ 1 h 28"/>
                <a:gd name="T12" fmla="*/ 11 w 11"/>
                <a:gd name="T13" fmla="*/ 0 h 28"/>
                <a:gd name="T14" fmla="*/ 11 w 11"/>
                <a:gd name="T15" fmla="*/ 2 h 28"/>
                <a:gd name="T16" fmla="*/ 10 w 11"/>
                <a:gd name="T17" fmla="*/ 5 h 28"/>
                <a:gd name="T18" fmla="*/ 9 w 11"/>
                <a:gd name="T19" fmla="*/ 9 h 28"/>
                <a:gd name="T20" fmla="*/ 7 w 11"/>
                <a:gd name="T21" fmla="*/ 15 h 28"/>
                <a:gd name="T22" fmla="*/ 3 w 11"/>
                <a:gd name="T23" fmla="*/ 24 h 28"/>
                <a:gd name="T24" fmla="*/ 1 w 11"/>
                <a:gd name="T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8">
                  <a:moveTo>
                    <a:pt x="1" y="28"/>
                  </a:moveTo>
                  <a:cubicBezTo>
                    <a:pt x="1" y="28"/>
                    <a:pt x="0" y="26"/>
                    <a:pt x="0" y="23"/>
                  </a:cubicBezTo>
                  <a:cubicBezTo>
                    <a:pt x="1" y="22"/>
                    <a:pt x="1" y="20"/>
                    <a:pt x="1" y="18"/>
                  </a:cubicBezTo>
                  <a:cubicBezTo>
                    <a:pt x="1" y="17"/>
                    <a:pt x="2" y="15"/>
                    <a:pt x="2" y="13"/>
                  </a:cubicBezTo>
                  <a:cubicBezTo>
                    <a:pt x="4" y="9"/>
                    <a:pt x="5" y="6"/>
                    <a:pt x="7" y="3"/>
                  </a:cubicBezTo>
                  <a:cubicBezTo>
                    <a:pt x="8" y="2"/>
                    <a:pt x="9" y="1"/>
                    <a:pt x="1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1" y="2"/>
                  </a:cubicBezTo>
                  <a:cubicBezTo>
                    <a:pt x="11" y="2"/>
                    <a:pt x="10" y="3"/>
                    <a:pt x="10" y="5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9" y="11"/>
                    <a:pt x="8" y="13"/>
                    <a:pt x="7" y="15"/>
                  </a:cubicBezTo>
                  <a:cubicBezTo>
                    <a:pt x="6" y="18"/>
                    <a:pt x="5" y="21"/>
                    <a:pt x="3" y="24"/>
                  </a:cubicBezTo>
                  <a:cubicBezTo>
                    <a:pt x="2" y="27"/>
                    <a:pt x="1" y="28"/>
                    <a:pt x="1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504"/>
            <p:cNvSpPr/>
            <p:nvPr/>
          </p:nvSpPr>
          <p:spPr bwMode="auto">
            <a:xfrm>
              <a:off x="4865688" y="2171701"/>
              <a:ext cx="33338" cy="50800"/>
            </a:xfrm>
            <a:custGeom>
              <a:avLst/>
              <a:gdLst>
                <a:gd name="T0" fmla="*/ 0 w 14"/>
                <a:gd name="T1" fmla="*/ 22 h 22"/>
                <a:gd name="T2" fmla="*/ 2 w 14"/>
                <a:gd name="T3" fmla="*/ 18 h 22"/>
                <a:gd name="T4" fmla="*/ 3 w 14"/>
                <a:gd name="T5" fmla="*/ 14 h 22"/>
                <a:gd name="T6" fmla="*/ 6 w 14"/>
                <a:gd name="T7" fmla="*/ 10 h 22"/>
                <a:gd name="T8" fmla="*/ 8 w 14"/>
                <a:gd name="T9" fmla="*/ 7 h 22"/>
                <a:gd name="T10" fmla="*/ 11 w 14"/>
                <a:gd name="T11" fmla="*/ 4 h 22"/>
                <a:gd name="T12" fmla="*/ 13 w 14"/>
                <a:gd name="T13" fmla="*/ 0 h 22"/>
                <a:gd name="T14" fmla="*/ 13 w 14"/>
                <a:gd name="T15" fmla="*/ 5 h 22"/>
                <a:gd name="T16" fmla="*/ 12 w 14"/>
                <a:gd name="T17" fmla="*/ 9 h 22"/>
                <a:gd name="T18" fmla="*/ 10 w 14"/>
                <a:gd name="T19" fmla="*/ 13 h 22"/>
                <a:gd name="T20" fmla="*/ 4 w 14"/>
                <a:gd name="T21" fmla="*/ 20 h 22"/>
                <a:gd name="T22" fmla="*/ 0 w 14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2"/>
                    <a:pt x="1" y="20"/>
                    <a:pt x="2" y="18"/>
                  </a:cubicBezTo>
                  <a:cubicBezTo>
                    <a:pt x="2" y="17"/>
                    <a:pt x="3" y="15"/>
                    <a:pt x="3" y="14"/>
                  </a:cubicBezTo>
                  <a:cubicBezTo>
                    <a:pt x="4" y="13"/>
                    <a:pt x="5" y="11"/>
                    <a:pt x="6" y="10"/>
                  </a:cubicBezTo>
                  <a:cubicBezTo>
                    <a:pt x="6" y="9"/>
                    <a:pt x="7" y="8"/>
                    <a:pt x="8" y="7"/>
                  </a:cubicBezTo>
                  <a:cubicBezTo>
                    <a:pt x="9" y="5"/>
                    <a:pt x="10" y="4"/>
                    <a:pt x="11" y="4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4" y="2"/>
                    <a:pt x="13" y="5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10"/>
                    <a:pt x="11" y="12"/>
                    <a:pt x="10" y="13"/>
                  </a:cubicBezTo>
                  <a:cubicBezTo>
                    <a:pt x="8" y="16"/>
                    <a:pt x="6" y="18"/>
                    <a:pt x="4" y="20"/>
                  </a:cubicBezTo>
                  <a:cubicBezTo>
                    <a:pt x="2" y="21"/>
                    <a:pt x="0" y="22"/>
                    <a:pt x="0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505"/>
            <p:cNvSpPr/>
            <p:nvPr/>
          </p:nvSpPr>
          <p:spPr bwMode="auto">
            <a:xfrm>
              <a:off x="4859338" y="2141538"/>
              <a:ext cx="123825" cy="158750"/>
            </a:xfrm>
            <a:custGeom>
              <a:avLst/>
              <a:gdLst>
                <a:gd name="T0" fmla="*/ 0 w 54"/>
                <a:gd name="T1" fmla="*/ 35 h 69"/>
                <a:gd name="T2" fmla="*/ 42 w 54"/>
                <a:gd name="T3" fmla="*/ 21 h 69"/>
                <a:gd name="T4" fmla="*/ 2 w 54"/>
                <a:gd name="T5" fmla="*/ 50 h 69"/>
                <a:gd name="T6" fmla="*/ 0 w 54"/>
                <a:gd name="T7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0" y="35"/>
                  </a:moveTo>
                  <a:cubicBezTo>
                    <a:pt x="0" y="35"/>
                    <a:pt x="33" y="0"/>
                    <a:pt x="42" y="21"/>
                  </a:cubicBezTo>
                  <a:cubicBezTo>
                    <a:pt x="54" y="50"/>
                    <a:pt x="45" y="69"/>
                    <a:pt x="2" y="5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506"/>
            <p:cNvSpPr/>
            <p:nvPr/>
          </p:nvSpPr>
          <p:spPr bwMode="auto">
            <a:xfrm>
              <a:off x="4870450" y="2203451"/>
              <a:ext cx="55563" cy="25400"/>
            </a:xfrm>
            <a:custGeom>
              <a:avLst/>
              <a:gdLst>
                <a:gd name="T0" fmla="*/ 0 w 24"/>
                <a:gd name="T1" fmla="*/ 11 h 11"/>
                <a:gd name="T2" fmla="*/ 2 w 24"/>
                <a:gd name="T3" fmla="*/ 7 h 11"/>
                <a:gd name="T4" fmla="*/ 10 w 24"/>
                <a:gd name="T5" fmla="*/ 2 h 11"/>
                <a:gd name="T6" fmla="*/ 15 w 24"/>
                <a:gd name="T7" fmla="*/ 0 h 11"/>
                <a:gd name="T8" fmla="*/ 19 w 24"/>
                <a:gd name="T9" fmla="*/ 0 h 11"/>
                <a:gd name="T10" fmla="*/ 23 w 24"/>
                <a:gd name="T11" fmla="*/ 0 h 11"/>
                <a:gd name="T12" fmla="*/ 24 w 24"/>
                <a:gd name="T13" fmla="*/ 1 h 11"/>
                <a:gd name="T14" fmla="*/ 23 w 24"/>
                <a:gd name="T15" fmla="*/ 2 h 11"/>
                <a:gd name="T16" fmla="*/ 20 w 24"/>
                <a:gd name="T17" fmla="*/ 3 h 11"/>
                <a:gd name="T18" fmla="*/ 17 w 24"/>
                <a:gd name="T19" fmla="*/ 5 h 11"/>
                <a:gd name="T20" fmla="*/ 12 w 24"/>
                <a:gd name="T21" fmla="*/ 7 h 11"/>
                <a:gd name="T22" fmla="*/ 8 w 24"/>
                <a:gd name="T23" fmla="*/ 9 h 11"/>
                <a:gd name="T24" fmla="*/ 4 w 24"/>
                <a:gd name="T25" fmla="*/ 10 h 11"/>
                <a:gd name="T26" fmla="*/ 0 w 24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cubicBezTo>
                    <a:pt x="0" y="11"/>
                    <a:pt x="1" y="9"/>
                    <a:pt x="2" y="7"/>
                  </a:cubicBezTo>
                  <a:cubicBezTo>
                    <a:pt x="4" y="6"/>
                    <a:pt x="7" y="3"/>
                    <a:pt x="10" y="2"/>
                  </a:cubicBezTo>
                  <a:cubicBezTo>
                    <a:pt x="12" y="1"/>
                    <a:pt x="13" y="1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2" y="2"/>
                    <a:pt x="21" y="2"/>
                    <a:pt x="20" y="3"/>
                  </a:cubicBezTo>
                  <a:cubicBezTo>
                    <a:pt x="19" y="4"/>
                    <a:pt x="18" y="4"/>
                    <a:pt x="17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8"/>
                    <a:pt x="9" y="8"/>
                    <a:pt x="8" y="9"/>
                  </a:cubicBezTo>
                  <a:cubicBezTo>
                    <a:pt x="7" y="9"/>
                    <a:pt x="5" y="10"/>
                    <a:pt x="4" y="10"/>
                  </a:cubicBezTo>
                  <a:cubicBezTo>
                    <a:pt x="2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507"/>
            <p:cNvSpPr/>
            <p:nvPr/>
          </p:nvSpPr>
          <p:spPr bwMode="auto">
            <a:xfrm>
              <a:off x="4873625" y="2219326"/>
              <a:ext cx="66675" cy="19050"/>
            </a:xfrm>
            <a:custGeom>
              <a:avLst/>
              <a:gdLst>
                <a:gd name="T0" fmla="*/ 0 w 29"/>
                <a:gd name="T1" fmla="*/ 7 h 8"/>
                <a:gd name="T2" fmla="*/ 4 w 29"/>
                <a:gd name="T3" fmla="*/ 5 h 8"/>
                <a:gd name="T4" fmla="*/ 8 w 29"/>
                <a:gd name="T5" fmla="*/ 3 h 8"/>
                <a:gd name="T6" fmla="*/ 14 w 29"/>
                <a:gd name="T7" fmla="*/ 1 h 8"/>
                <a:gd name="T8" fmla="*/ 24 w 29"/>
                <a:gd name="T9" fmla="*/ 1 h 8"/>
                <a:gd name="T10" fmla="*/ 28 w 29"/>
                <a:gd name="T11" fmla="*/ 2 h 8"/>
                <a:gd name="T12" fmla="*/ 29 w 29"/>
                <a:gd name="T13" fmla="*/ 2 h 8"/>
                <a:gd name="T14" fmla="*/ 28 w 29"/>
                <a:gd name="T15" fmla="*/ 3 h 8"/>
                <a:gd name="T16" fmla="*/ 25 w 29"/>
                <a:gd name="T17" fmla="*/ 4 h 8"/>
                <a:gd name="T18" fmla="*/ 20 w 29"/>
                <a:gd name="T19" fmla="*/ 5 h 8"/>
                <a:gd name="T20" fmla="*/ 15 w 29"/>
                <a:gd name="T21" fmla="*/ 6 h 8"/>
                <a:gd name="T22" fmla="*/ 5 w 29"/>
                <a:gd name="T23" fmla="*/ 8 h 8"/>
                <a:gd name="T24" fmla="*/ 0 w 29"/>
                <a:gd name="T2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0" y="7"/>
                  </a:moveTo>
                  <a:cubicBezTo>
                    <a:pt x="0" y="7"/>
                    <a:pt x="1" y="6"/>
                    <a:pt x="4" y="5"/>
                  </a:cubicBezTo>
                  <a:cubicBezTo>
                    <a:pt x="5" y="4"/>
                    <a:pt x="7" y="3"/>
                    <a:pt x="8" y="3"/>
                  </a:cubicBezTo>
                  <a:cubicBezTo>
                    <a:pt x="10" y="2"/>
                    <a:pt x="12" y="2"/>
                    <a:pt x="14" y="1"/>
                  </a:cubicBezTo>
                  <a:cubicBezTo>
                    <a:pt x="18" y="0"/>
                    <a:pt x="21" y="0"/>
                    <a:pt x="24" y="1"/>
                  </a:cubicBezTo>
                  <a:cubicBezTo>
                    <a:pt x="26" y="1"/>
                    <a:pt x="27" y="1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8" y="3"/>
                  </a:cubicBezTo>
                  <a:cubicBezTo>
                    <a:pt x="27" y="3"/>
                    <a:pt x="26" y="3"/>
                    <a:pt x="25" y="4"/>
                  </a:cubicBezTo>
                  <a:cubicBezTo>
                    <a:pt x="23" y="4"/>
                    <a:pt x="22" y="5"/>
                    <a:pt x="20" y="5"/>
                  </a:cubicBezTo>
                  <a:cubicBezTo>
                    <a:pt x="19" y="6"/>
                    <a:pt x="17" y="6"/>
                    <a:pt x="15" y="6"/>
                  </a:cubicBezTo>
                  <a:cubicBezTo>
                    <a:pt x="11" y="7"/>
                    <a:pt x="8" y="8"/>
                    <a:pt x="5" y="8"/>
                  </a:cubicBezTo>
                  <a:cubicBezTo>
                    <a:pt x="2" y="8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508"/>
            <p:cNvSpPr/>
            <p:nvPr/>
          </p:nvSpPr>
          <p:spPr bwMode="auto">
            <a:xfrm>
              <a:off x="4873625" y="2243138"/>
              <a:ext cx="57150" cy="12700"/>
            </a:xfrm>
            <a:custGeom>
              <a:avLst/>
              <a:gdLst>
                <a:gd name="T0" fmla="*/ 0 w 25"/>
                <a:gd name="T1" fmla="*/ 1 h 6"/>
                <a:gd name="T2" fmla="*/ 4 w 25"/>
                <a:gd name="T3" fmla="*/ 0 h 6"/>
                <a:gd name="T4" fmla="*/ 8 w 25"/>
                <a:gd name="T5" fmla="*/ 0 h 6"/>
                <a:gd name="T6" fmla="*/ 13 w 25"/>
                <a:gd name="T7" fmla="*/ 0 h 6"/>
                <a:gd name="T8" fmla="*/ 17 w 25"/>
                <a:gd name="T9" fmla="*/ 1 h 6"/>
                <a:gd name="T10" fmla="*/ 21 w 25"/>
                <a:gd name="T11" fmla="*/ 1 h 6"/>
                <a:gd name="T12" fmla="*/ 25 w 25"/>
                <a:gd name="T13" fmla="*/ 2 h 6"/>
                <a:gd name="T14" fmla="*/ 22 w 25"/>
                <a:gd name="T15" fmla="*/ 4 h 6"/>
                <a:gd name="T16" fmla="*/ 17 w 25"/>
                <a:gd name="T17" fmla="*/ 5 h 6"/>
                <a:gd name="T18" fmla="*/ 13 w 25"/>
                <a:gd name="T19" fmla="*/ 6 h 6"/>
                <a:gd name="T20" fmla="*/ 4 w 25"/>
                <a:gd name="T21" fmla="*/ 3 h 6"/>
                <a:gd name="T22" fmla="*/ 0 w 25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0" y="1"/>
                  </a:moveTo>
                  <a:cubicBezTo>
                    <a:pt x="0" y="1"/>
                    <a:pt x="2" y="1"/>
                    <a:pt x="4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9" y="1"/>
                    <a:pt x="20" y="1"/>
                    <a:pt x="21" y="1"/>
                  </a:cubicBezTo>
                  <a:cubicBezTo>
                    <a:pt x="23" y="1"/>
                    <a:pt x="25" y="2"/>
                    <a:pt x="25" y="2"/>
                  </a:cubicBezTo>
                  <a:cubicBezTo>
                    <a:pt x="25" y="2"/>
                    <a:pt x="24" y="3"/>
                    <a:pt x="22" y="4"/>
                  </a:cubicBezTo>
                  <a:cubicBezTo>
                    <a:pt x="20" y="5"/>
                    <a:pt x="19" y="5"/>
                    <a:pt x="17" y="5"/>
                  </a:cubicBezTo>
                  <a:cubicBezTo>
                    <a:pt x="16" y="5"/>
                    <a:pt x="14" y="6"/>
                    <a:pt x="13" y="6"/>
                  </a:cubicBezTo>
                  <a:cubicBezTo>
                    <a:pt x="9" y="5"/>
                    <a:pt x="6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509"/>
            <p:cNvSpPr/>
            <p:nvPr/>
          </p:nvSpPr>
          <p:spPr bwMode="auto">
            <a:xfrm>
              <a:off x="4840288" y="2238376"/>
              <a:ext cx="138113" cy="128588"/>
            </a:xfrm>
            <a:custGeom>
              <a:avLst/>
              <a:gdLst>
                <a:gd name="T0" fmla="*/ 12 w 60"/>
                <a:gd name="T1" fmla="*/ 0 h 56"/>
                <a:gd name="T2" fmla="*/ 46 w 60"/>
                <a:gd name="T3" fmla="*/ 30 h 56"/>
                <a:gd name="T4" fmla="*/ 0 w 60"/>
                <a:gd name="T5" fmla="*/ 10 h 56"/>
                <a:gd name="T6" fmla="*/ 12 w 60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6">
                  <a:moveTo>
                    <a:pt x="12" y="0"/>
                  </a:moveTo>
                  <a:cubicBezTo>
                    <a:pt x="12" y="0"/>
                    <a:pt x="60" y="11"/>
                    <a:pt x="46" y="30"/>
                  </a:cubicBezTo>
                  <a:cubicBezTo>
                    <a:pt x="27" y="55"/>
                    <a:pt x="6" y="56"/>
                    <a:pt x="0" y="1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510"/>
            <p:cNvSpPr/>
            <p:nvPr/>
          </p:nvSpPr>
          <p:spPr bwMode="auto">
            <a:xfrm>
              <a:off x="4868863" y="2251076"/>
              <a:ext cx="47625" cy="38100"/>
            </a:xfrm>
            <a:custGeom>
              <a:avLst/>
              <a:gdLst>
                <a:gd name="T0" fmla="*/ 0 w 21"/>
                <a:gd name="T1" fmla="*/ 0 h 16"/>
                <a:gd name="T2" fmla="*/ 5 w 21"/>
                <a:gd name="T3" fmla="*/ 1 h 16"/>
                <a:gd name="T4" fmla="*/ 13 w 21"/>
                <a:gd name="T5" fmla="*/ 5 h 16"/>
                <a:gd name="T6" fmla="*/ 17 w 21"/>
                <a:gd name="T7" fmla="*/ 8 h 16"/>
                <a:gd name="T8" fmla="*/ 20 w 21"/>
                <a:gd name="T9" fmla="*/ 12 h 16"/>
                <a:gd name="T10" fmla="*/ 21 w 21"/>
                <a:gd name="T11" fmla="*/ 15 h 16"/>
                <a:gd name="T12" fmla="*/ 21 w 21"/>
                <a:gd name="T13" fmla="*/ 16 h 16"/>
                <a:gd name="T14" fmla="*/ 20 w 21"/>
                <a:gd name="T15" fmla="*/ 15 h 16"/>
                <a:gd name="T16" fmla="*/ 17 w 21"/>
                <a:gd name="T17" fmla="*/ 14 h 16"/>
                <a:gd name="T18" fmla="*/ 14 w 21"/>
                <a:gd name="T19" fmla="*/ 12 h 16"/>
                <a:gd name="T20" fmla="*/ 10 w 21"/>
                <a:gd name="T21" fmla="*/ 9 h 16"/>
                <a:gd name="T22" fmla="*/ 6 w 21"/>
                <a:gd name="T23" fmla="*/ 6 h 16"/>
                <a:gd name="T24" fmla="*/ 3 w 21"/>
                <a:gd name="T25" fmla="*/ 3 h 16"/>
                <a:gd name="T26" fmla="*/ 0 w 21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7" y="1"/>
                    <a:pt x="10" y="3"/>
                    <a:pt x="13" y="5"/>
                  </a:cubicBezTo>
                  <a:cubicBezTo>
                    <a:pt x="15" y="6"/>
                    <a:pt x="16" y="7"/>
                    <a:pt x="17" y="8"/>
                  </a:cubicBezTo>
                  <a:cubicBezTo>
                    <a:pt x="18" y="9"/>
                    <a:pt x="19" y="11"/>
                    <a:pt x="20" y="12"/>
                  </a:cubicBezTo>
                  <a:cubicBezTo>
                    <a:pt x="20" y="13"/>
                    <a:pt x="21" y="14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0" y="15"/>
                  </a:cubicBezTo>
                  <a:cubicBezTo>
                    <a:pt x="19" y="15"/>
                    <a:pt x="19" y="14"/>
                    <a:pt x="17" y="14"/>
                  </a:cubicBezTo>
                  <a:cubicBezTo>
                    <a:pt x="16" y="13"/>
                    <a:pt x="15" y="12"/>
                    <a:pt x="14" y="12"/>
                  </a:cubicBezTo>
                  <a:cubicBezTo>
                    <a:pt x="13" y="11"/>
                    <a:pt x="11" y="10"/>
                    <a:pt x="10" y="9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511"/>
            <p:cNvSpPr/>
            <p:nvPr/>
          </p:nvSpPr>
          <p:spPr bwMode="auto">
            <a:xfrm>
              <a:off x="4864100" y="2259013"/>
              <a:ext cx="42863" cy="52388"/>
            </a:xfrm>
            <a:custGeom>
              <a:avLst/>
              <a:gdLst>
                <a:gd name="T0" fmla="*/ 0 w 19"/>
                <a:gd name="T1" fmla="*/ 0 h 23"/>
                <a:gd name="T2" fmla="*/ 4 w 19"/>
                <a:gd name="T3" fmla="*/ 2 h 23"/>
                <a:gd name="T4" fmla="*/ 8 w 19"/>
                <a:gd name="T5" fmla="*/ 5 h 23"/>
                <a:gd name="T6" fmla="*/ 12 w 19"/>
                <a:gd name="T7" fmla="*/ 9 h 23"/>
                <a:gd name="T8" fmla="*/ 18 w 19"/>
                <a:gd name="T9" fmla="*/ 18 h 23"/>
                <a:gd name="T10" fmla="*/ 19 w 19"/>
                <a:gd name="T11" fmla="*/ 21 h 23"/>
                <a:gd name="T12" fmla="*/ 19 w 19"/>
                <a:gd name="T13" fmla="*/ 23 h 23"/>
                <a:gd name="T14" fmla="*/ 18 w 19"/>
                <a:gd name="T15" fmla="*/ 22 h 23"/>
                <a:gd name="T16" fmla="*/ 16 w 19"/>
                <a:gd name="T17" fmla="*/ 19 h 23"/>
                <a:gd name="T18" fmla="*/ 12 w 19"/>
                <a:gd name="T19" fmla="*/ 16 h 23"/>
                <a:gd name="T20" fmla="*/ 8 w 19"/>
                <a:gd name="T21" fmla="*/ 12 h 23"/>
                <a:gd name="T22" fmla="*/ 2 w 19"/>
                <a:gd name="T23" fmla="*/ 4 h 23"/>
                <a:gd name="T24" fmla="*/ 0 w 19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6" y="3"/>
                    <a:pt x="7" y="4"/>
                    <a:pt x="8" y="5"/>
                  </a:cubicBezTo>
                  <a:cubicBezTo>
                    <a:pt x="10" y="6"/>
                    <a:pt x="11" y="7"/>
                    <a:pt x="12" y="9"/>
                  </a:cubicBezTo>
                  <a:cubicBezTo>
                    <a:pt x="15" y="12"/>
                    <a:pt x="17" y="15"/>
                    <a:pt x="18" y="18"/>
                  </a:cubicBezTo>
                  <a:cubicBezTo>
                    <a:pt x="19" y="19"/>
                    <a:pt x="19" y="20"/>
                    <a:pt x="19" y="21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2"/>
                    <a:pt x="18" y="22"/>
                  </a:cubicBezTo>
                  <a:cubicBezTo>
                    <a:pt x="18" y="21"/>
                    <a:pt x="17" y="20"/>
                    <a:pt x="16" y="19"/>
                  </a:cubicBezTo>
                  <a:cubicBezTo>
                    <a:pt x="15" y="18"/>
                    <a:pt x="13" y="17"/>
                    <a:pt x="12" y="16"/>
                  </a:cubicBezTo>
                  <a:cubicBezTo>
                    <a:pt x="11" y="15"/>
                    <a:pt x="10" y="14"/>
                    <a:pt x="8" y="12"/>
                  </a:cubicBezTo>
                  <a:cubicBezTo>
                    <a:pt x="6" y="10"/>
                    <a:pt x="4" y="7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512"/>
            <p:cNvSpPr/>
            <p:nvPr/>
          </p:nvSpPr>
          <p:spPr bwMode="auto">
            <a:xfrm>
              <a:off x="4854575" y="2263776"/>
              <a:ext cx="30163" cy="49213"/>
            </a:xfrm>
            <a:custGeom>
              <a:avLst/>
              <a:gdLst>
                <a:gd name="T0" fmla="*/ 1 w 13"/>
                <a:gd name="T1" fmla="*/ 0 h 22"/>
                <a:gd name="T2" fmla="*/ 4 w 13"/>
                <a:gd name="T3" fmla="*/ 3 h 22"/>
                <a:gd name="T4" fmla="*/ 6 w 13"/>
                <a:gd name="T5" fmla="*/ 7 h 22"/>
                <a:gd name="T6" fmla="*/ 8 w 13"/>
                <a:gd name="T7" fmla="*/ 11 h 22"/>
                <a:gd name="T8" fmla="*/ 10 w 13"/>
                <a:gd name="T9" fmla="*/ 15 h 22"/>
                <a:gd name="T10" fmla="*/ 11 w 13"/>
                <a:gd name="T11" fmla="*/ 18 h 22"/>
                <a:gd name="T12" fmla="*/ 13 w 13"/>
                <a:gd name="T13" fmla="*/ 22 h 22"/>
                <a:gd name="T14" fmla="*/ 9 w 13"/>
                <a:gd name="T15" fmla="*/ 20 h 22"/>
                <a:gd name="T16" fmla="*/ 6 w 13"/>
                <a:gd name="T17" fmla="*/ 17 h 22"/>
                <a:gd name="T18" fmla="*/ 3 w 13"/>
                <a:gd name="T19" fmla="*/ 13 h 22"/>
                <a:gd name="T20" fmla="*/ 1 w 13"/>
                <a:gd name="T21" fmla="*/ 4 h 22"/>
                <a:gd name="T22" fmla="*/ 1 w 13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2">
                  <a:moveTo>
                    <a:pt x="1" y="0"/>
                  </a:moveTo>
                  <a:cubicBezTo>
                    <a:pt x="1" y="0"/>
                    <a:pt x="2" y="1"/>
                    <a:pt x="4" y="3"/>
                  </a:cubicBezTo>
                  <a:cubicBezTo>
                    <a:pt x="4" y="4"/>
                    <a:pt x="5" y="5"/>
                    <a:pt x="6" y="7"/>
                  </a:cubicBezTo>
                  <a:cubicBezTo>
                    <a:pt x="7" y="8"/>
                    <a:pt x="7" y="9"/>
                    <a:pt x="8" y="11"/>
                  </a:cubicBezTo>
                  <a:cubicBezTo>
                    <a:pt x="9" y="12"/>
                    <a:pt x="9" y="13"/>
                    <a:pt x="10" y="15"/>
                  </a:cubicBezTo>
                  <a:cubicBezTo>
                    <a:pt x="11" y="16"/>
                    <a:pt x="11" y="17"/>
                    <a:pt x="11" y="18"/>
                  </a:cubicBezTo>
                  <a:cubicBezTo>
                    <a:pt x="12" y="20"/>
                    <a:pt x="13" y="22"/>
                    <a:pt x="13" y="22"/>
                  </a:cubicBezTo>
                  <a:cubicBezTo>
                    <a:pt x="13" y="22"/>
                    <a:pt x="11" y="22"/>
                    <a:pt x="9" y="20"/>
                  </a:cubicBezTo>
                  <a:cubicBezTo>
                    <a:pt x="8" y="19"/>
                    <a:pt x="7" y="18"/>
                    <a:pt x="6" y="17"/>
                  </a:cubicBezTo>
                  <a:cubicBezTo>
                    <a:pt x="5" y="16"/>
                    <a:pt x="4" y="14"/>
                    <a:pt x="3" y="13"/>
                  </a:cubicBezTo>
                  <a:cubicBezTo>
                    <a:pt x="2" y="10"/>
                    <a:pt x="1" y="7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513"/>
            <p:cNvSpPr/>
            <p:nvPr/>
          </p:nvSpPr>
          <p:spPr bwMode="auto">
            <a:xfrm>
              <a:off x="4741863" y="2243138"/>
              <a:ext cx="152400" cy="119063"/>
            </a:xfrm>
            <a:custGeom>
              <a:avLst/>
              <a:gdLst>
                <a:gd name="T0" fmla="*/ 51 w 66"/>
                <a:gd name="T1" fmla="*/ 6 h 52"/>
                <a:gd name="T2" fmla="*/ 43 w 66"/>
                <a:gd name="T3" fmla="*/ 50 h 52"/>
                <a:gd name="T4" fmla="*/ 37 w 66"/>
                <a:gd name="T5" fmla="*/ 0 h 52"/>
                <a:gd name="T6" fmla="*/ 51 w 66"/>
                <a:gd name="T7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51" y="6"/>
                  </a:moveTo>
                  <a:cubicBezTo>
                    <a:pt x="51" y="6"/>
                    <a:pt x="66" y="52"/>
                    <a:pt x="43" y="50"/>
                  </a:cubicBezTo>
                  <a:cubicBezTo>
                    <a:pt x="12" y="46"/>
                    <a:pt x="0" y="28"/>
                    <a:pt x="37" y="0"/>
                  </a:cubicBezTo>
                  <a:lnTo>
                    <a:pt x="51" y="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514"/>
            <p:cNvSpPr/>
            <p:nvPr/>
          </p:nvSpPr>
          <p:spPr bwMode="auto">
            <a:xfrm>
              <a:off x="4840288" y="2263776"/>
              <a:ext cx="14288" cy="58738"/>
            </a:xfrm>
            <a:custGeom>
              <a:avLst/>
              <a:gdLst>
                <a:gd name="T0" fmla="*/ 3 w 6"/>
                <a:gd name="T1" fmla="*/ 0 h 26"/>
                <a:gd name="T2" fmla="*/ 5 w 6"/>
                <a:gd name="T3" fmla="*/ 4 h 26"/>
                <a:gd name="T4" fmla="*/ 6 w 6"/>
                <a:gd name="T5" fmla="*/ 13 h 26"/>
                <a:gd name="T6" fmla="*/ 5 w 6"/>
                <a:gd name="T7" fmla="*/ 18 h 26"/>
                <a:gd name="T8" fmla="*/ 3 w 6"/>
                <a:gd name="T9" fmla="*/ 23 h 26"/>
                <a:gd name="T10" fmla="*/ 1 w 6"/>
                <a:gd name="T11" fmla="*/ 25 h 26"/>
                <a:gd name="T12" fmla="*/ 0 w 6"/>
                <a:gd name="T13" fmla="*/ 26 h 26"/>
                <a:gd name="T14" fmla="*/ 0 w 6"/>
                <a:gd name="T15" fmla="*/ 25 h 26"/>
                <a:gd name="T16" fmla="*/ 0 w 6"/>
                <a:gd name="T17" fmla="*/ 22 h 26"/>
                <a:gd name="T18" fmla="*/ 0 w 6"/>
                <a:gd name="T19" fmla="*/ 18 h 26"/>
                <a:gd name="T20" fmla="*/ 0 w 6"/>
                <a:gd name="T21" fmla="*/ 13 h 26"/>
                <a:gd name="T22" fmla="*/ 1 w 6"/>
                <a:gd name="T23" fmla="*/ 8 h 26"/>
                <a:gd name="T24" fmla="*/ 2 w 6"/>
                <a:gd name="T25" fmla="*/ 4 h 26"/>
                <a:gd name="T26" fmla="*/ 3 w 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3" y="0"/>
                  </a:moveTo>
                  <a:cubicBezTo>
                    <a:pt x="3" y="0"/>
                    <a:pt x="4" y="2"/>
                    <a:pt x="5" y="4"/>
                  </a:cubicBezTo>
                  <a:cubicBezTo>
                    <a:pt x="6" y="7"/>
                    <a:pt x="6" y="10"/>
                    <a:pt x="6" y="13"/>
                  </a:cubicBezTo>
                  <a:cubicBezTo>
                    <a:pt x="6" y="15"/>
                    <a:pt x="5" y="17"/>
                    <a:pt x="5" y="18"/>
                  </a:cubicBezTo>
                  <a:cubicBezTo>
                    <a:pt x="4" y="20"/>
                    <a:pt x="4" y="21"/>
                    <a:pt x="3" y="23"/>
                  </a:cubicBezTo>
                  <a:cubicBezTo>
                    <a:pt x="3" y="24"/>
                    <a:pt x="2" y="25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4"/>
                    <a:pt x="0" y="23"/>
                    <a:pt x="0" y="22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1" y="11"/>
                    <a:pt x="1" y="10"/>
                    <a:pt x="1" y="8"/>
                  </a:cubicBezTo>
                  <a:cubicBezTo>
                    <a:pt x="1" y="7"/>
                    <a:pt x="2" y="5"/>
                    <a:pt x="2" y="4"/>
                  </a:cubicBezTo>
                  <a:cubicBezTo>
                    <a:pt x="3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515"/>
            <p:cNvSpPr/>
            <p:nvPr/>
          </p:nvSpPr>
          <p:spPr bwMode="auto">
            <a:xfrm>
              <a:off x="4818063" y="2260601"/>
              <a:ext cx="22225" cy="65088"/>
            </a:xfrm>
            <a:custGeom>
              <a:avLst/>
              <a:gdLst>
                <a:gd name="T0" fmla="*/ 10 w 10"/>
                <a:gd name="T1" fmla="*/ 0 h 28"/>
                <a:gd name="T2" fmla="*/ 10 w 10"/>
                <a:gd name="T3" fmla="*/ 5 h 28"/>
                <a:gd name="T4" fmla="*/ 9 w 10"/>
                <a:gd name="T5" fmla="*/ 10 h 28"/>
                <a:gd name="T6" fmla="*/ 8 w 10"/>
                <a:gd name="T7" fmla="*/ 15 h 28"/>
                <a:gd name="T8" fmla="*/ 4 w 10"/>
                <a:gd name="T9" fmla="*/ 25 h 28"/>
                <a:gd name="T10" fmla="*/ 1 w 10"/>
                <a:gd name="T11" fmla="*/ 28 h 28"/>
                <a:gd name="T12" fmla="*/ 0 w 10"/>
                <a:gd name="T13" fmla="*/ 28 h 28"/>
                <a:gd name="T14" fmla="*/ 0 w 10"/>
                <a:gd name="T15" fmla="*/ 27 h 28"/>
                <a:gd name="T16" fmla="*/ 1 w 10"/>
                <a:gd name="T17" fmla="*/ 24 h 28"/>
                <a:gd name="T18" fmla="*/ 2 w 10"/>
                <a:gd name="T19" fmla="*/ 19 h 28"/>
                <a:gd name="T20" fmla="*/ 3 w 10"/>
                <a:gd name="T21" fmla="*/ 14 h 28"/>
                <a:gd name="T22" fmla="*/ 7 w 10"/>
                <a:gd name="T23" fmla="*/ 4 h 28"/>
                <a:gd name="T24" fmla="*/ 10 w 10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8">
                  <a:moveTo>
                    <a:pt x="10" y="0"/>
                  </a:moveTo>
                  <a:cubicBezTo>
                    <a:pt x="10" y="0"/>
                    <a:pt x="10" y="2"/>
                    <a:pt x="10" y="5"/>
                  </a:cubicBezTo>
                  <a:cubicBezTo>
                    <a:pt x="10" y="7"/>
                    <a:pt x="10" y="8"/>
                    <a:pt x="9" y="10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7" y="19"/>
                    <a:pt x="5" y="23"/>
                    <a:pt x="4" y="25"/>
                  </a:cubicBezTo>
                  <a:cubicBezTo>
                    <a:pt x="3" y="26"/>
                    <a:pt x="2" y="27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7"/>
                  </a:cubicBezTo>
                  <a:cubicBezTo>
                    <a:pt x="0" y="26"/>
                    <a:pt x="0" y="25"/>
                    <a:pt x="1" y="24"/>
                  </a:cubicBezTo>
                  <a:cubicBezTo>
                    <a:pt x="1" y="22"/>
                    <a:pt x="1" y="21"/>
                    <a:pt x="2" y="19"/>
                  </a:cubicBezTo>
                  <a:cubicBezTo>
                    <a:pt x="2" y="17"/>
                    <a:pt x="3" y="16"/>
                    <a:pt x="3" y="14"/>
                  </a:cubicBezTo>
                  <a:cubicBezTo>
                    <a:pt x="4" y="10"/>
                    <a:pt x="6" y="7"/>
                    <a:pt x="7" y="4"/>
                  </a:cubicBezTo>
                  <a:cubicBezTo>
                    <a:pt x="8" y="2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516"/>
            <p:cNvSpPr/>
            <p:nvPr/>
          </p:nvSpPr>
          <p:spPr bwMode="auto">
            <a:xfrm>
              <a:off x="4802188" y="2259013"/>
              <a:ext cx="30163" cy="47625"/>
            </a:xfrm>
            <a:custGeom>
              <a:avLst/>
              <a:gdLst>
                <a:gd name="T0" fmla="*/ 13 w 13"/>
                <a:gd name="T1" fmla="*/ 0 h 21"/>
                <a:gd name="T2" fmla="*/ 12 w 13"/>
                <a:gd name="T3" fmla="*/ 4 h 21"/>
                <a:gd name="T4" fmla="*/ 10 w 13"/>
                <a:gd name="T5" fmla="*/ 7 h 21"/>
                <a:gd name="T6" fmla="*/ 8 w 13"/>
                <a:gd name="T7" fmla="*/ 11 h 21"/>
                <a:gd name="T8" fmla="*/ 5 w 13"/>
                <a:gd name="T9" fmla="*/ 15 h 21"/>
                <a:gd name="T10" fmla="*/ 3 w 13"/>
                <a:gd name="T11" fmla="*/ 18 h 21"/>
                <a:gd name="T12" fmla="*/ 0 w 13"/>
                <a:gd name="T13" fmla="*/ 21 h 21"/>
                <a:gd name="T14" fmla="*/ 0 w 13"/>
                <a:gd name="T15" fmla="*/ 17 h 21"/>
                <a:gd name="T16" fmla="*/ 1 w 13"/>
                <a:gd name="T17" fmla="*/ 13 h 21"/>
                <a:gd name="T18" fmla="*/ 3 w 13"/>
                <a:gd name="T19" fmla="*/ 8 h 21"/>
                <a:gd name="T20" fmla="*/ 9 w 13"/>
                <a:gd name="T21" fmla="*/ 2 h 21"/>
                <a:gd name="T22" fmla="*/ 13 w 13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cubicBezTo>
                    <a:pt x="13" y="0"/>
                    <a:pt x="13" y="2"/>
                    <a:pt x="12" y="4"/>
                  </a:cubicBezTo>
                  <a:cubicBezTo>
                    <a:pt x="11" y="5"/>
                    <a:pt x="11" y="6"/>
                    <a:pt x="10" y="7"/>
                  </a:cubicBezTo>
                  <a:cubicBezTo>
                    <a:pt x="9" y="9"/>
                    <a:pt x="9" y="10"/>
                    <a:pt x="8" y="11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3" y="18"/>
                  </a:cubicBezTo>
                  <a:cubicBezTo>
                    <a:pt x="2" y="20"/>
                    <a:pt x="0" y="21"/>
                    <a:pt x="0" y="21"/>
                  </a:cubicBezTo>
                  <a:cubicBezTo>
                    <a:pt x="0" y="21"/>
                    <a:pt x="0" y="19"/>
                    <a:pt x="0" y="17"/>
                  </a:cubicBezTo>
                  <a:cubicBezTo>
                    <a:pt x="0" y="16"/>
                    <a:pt x="1" y="14"/>
                    <a:pt x="1" y="13"/>
                  </a:cubicBezTo>
                  <a:cubicBezTo>
                    <a:pt x="2" y="11"/>
                    <a:pt x="2" y="10"/>
                    <a:pt x="3" y="8"/>
                  </a:cubicBezTo>
                  <a:cubicBezTo>
                    <a:pt x="5" y="6"/>
                    <a:pt x="7" y="3"/>
                    <a:pt x="9" y="2"/>
                  </a:cubicBezTo>
                  <a:cubicBezTo>
                    <a:pt x="11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517"/>
            <p:cNvSpPr/>
            <p:nvPr/>
          </p:nvSpPr>
          <p:spPr bwMode="auto">
            <a:xfrm>
              <a:off x="4714875" y="2179638"/>
              <a:ext cx="123825" cy="158750"/>
            </a:xfrm>
            <a:custGeom>
              <a:avLst/>
              <a:gdLst>
                <a:gd name="T0" fmla="*/ 54 w 54"/>
                <a:gd name="T1" fmla="*/ 33 h 69"/>
                <a:gd name="T2" fmla="*/ 13 w 54"/>
                <a:gd name="T3" fmla="*/ 48 h 69"/>
                <a:gd name="T4" fmla="*/ 52 w 54"/>
                <a:gd name="T5" fmla="*/ 18 h 69"/>
                <a:gd name="T6" fmla="*/ 54 w 54"/>
                <a:gd name="T7" fmla="*/ 3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54" y="33"/>
                  </a:moveTo>
                  <a:cubicBezTo>
                    <a:pt x="54" y="33"/>
                    <a:pt x="22" y="69"/>
                    <a:pt x="13" y="48"/>
                  </a:cubicBezTo>
                  <a:cubicBezTo>
                    <a:pt x="0" y="20"/>
                    <a:pt x="9" y="0"/>
                    <a:pt x="52" y="18"/>
                  </a:cubicBezTo>
                  <a:lnTo>
                    <a:pt x="54" y="3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518"/>
            <p:cNvSpPr/>
            <p:nvPr/>
          </p:nvSpPr>
          <p:spPr bwMode="auto">
            <a:xfrm>
              <a:off x="4772025" y="2251076"/>
              <a:ext cx="57150" cy="25400"/>
            </a:xfrm>
            <a:custGeom>
              <a:avLst/>
              <a:gdLst>
                <a:gd name="T0" fmla="*/ 25 w 25"/>
                <a:gd name="T1" fmla="*/ 0 h 11"/>
                <a:gd name="T2" fmla="*/ 22 w 25"/>
                <a:gd name="T3" fmla="*/ 3 h 11"/>
                <a:gd name="T4" fmla="*/ 14 w 25"/>
                <a:gd name="T5" fmla="*/ 8 h 11"/>
                <a:gd name="T6" fmla="*/ 9 w 25"/>
                <a:gd name="T7" fmla="*/ 10 h 11"/>
                <a:gd name="T8" fmla="*/ 5 w 25"/>
                <a:gd name="T9" fmla="*/ 11 h 11"/>
                <a:gd name="T10" fmla="*/ 2 w 25"/>
                <a:gd name="T11" fmla="*/ 10 h 11"/>
                <a:gd name="T12" fmla="*/ 0 w 25"/>
                <a:gd name="T13" fmla="*/ 10 h 11"/>
                <a:gd name="T14" fmla="*/ 2 w 25"/>
                <a:gd name="T15" fmla="*/ 9 h 11"/>
                <a:gd name="T16" fmla="*/ 4 w 25"/>
                <a:gd name="T17" fmla="*/ 8 h 11"/>
                <a:gd name="T18" fmla="*/ 8 w 25"/>
                <a:gd name="T19" fmla="*/ 6 h 11"/>
                <a:gd name="T20" fmla="*/ 12 w 25"/>
                <a:gd name="T21" fmla="*/ 4 h 11"/>
                <a:gd name="T22" fmla="*/ 16 w 25"/>
                <a:gd name="T23" fmla="*/ 2 h 11"/>
                <a:gd name="T24" fmla="*/ 20 w 25"/>
                <a:gd name="T25" fmla="*/ 0 h 11"/>
                <a:gd name="T26" fmla="*/ 25 w 2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25" y="0"/>
                    <a:pt x="24" y="1"/>
                    <a:pt x="22" y="3"/>
                  </a:cubicBezTo>
                  <a:cubicBezTo>
                    <a:pt x="20" y="5"/>
                    <a:pt x="17" y="7"/>
                    <a:pt x="14" y="8"/>
                  </a:cubicBezTo>
                  <a:cubicBezTo>
                    <a:pt x="13" y="9"/>
                    <a:pt x="11" y="10"/>
                    <a:pt x="9" y="10"/>
                  </a:cubicBezTo>
                  <a:cubicBezTo>
                    <a:pt x="8" y="11"/>
                    <a:pt x="6" y="11"/>
                    <a:pt x="5" y="11"/>
                  </a:cubicBezTo>
                  <a:cubicBezTo>
                    <a:pt x="4" y="11"/>
                    <a:pt x="2" y="10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9"/>
                    <a:pt x="3" y="9"/>
                    <a:pt x="4" y="8"/>
                  </a:cubicBezTo>
                  <a:cubicBezTo>
                    <a:pt x="5" y="7"/>
                    <a:pt x="6" y="7"/>
                    <a:pt x="8" y="6"/>
                  </a:cubicBezTo>
                  <a:cubicBezTo>
                    <a:pt x="9" y="5"/>
                    <a:pt x="10" y="4"/>
                    <a:pt x="12" y="4"/>
                  </a:cubicBezTo>
                  <a:cubicBezTo>
                    <a:pt x="13" y="3"/>
                    <a:pt x="15" y="2"/>
                    <a:pt x="16" y="2"/>
                  </a:cubicBezTo>
                  <a:cubicBezTo>
                    <a:pt x="18" y="1"/>
                    <a:pt x="19" y="1"/>
                    <a:pt x="20" y="0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519"/>
            <p:cNvSpPr/>
            <p:nvPr/>
          </p:nvSpPr>
          <p:spPr bwMode="auto">
            <a:xfrm>
              <a:off x="4757738" y="2243138"/>
              <a:ext cx="66675" cy="17463"/>
            </a:xfrm>
            <a:custGeom>
              <a:avLst/>
              <a:gdLst>
                <a:gd name="T0" fmla="*/ 29 w 29"/>
                <a:gd name="T1" fmla="*/ 0 h 8"/>
                <a:gd name="T2" fmla="*/ 25 w 29"/>
                <a:gd name="T3" fmla="*/ 3 h 8"/>
                <a:gd name="T4" fmla="*/ 21 w 29"/>
                <a:gd name="T5" fmla="*/ 5 h 8"/>
                <a:gd name="T6" fmla="*/ 15 w 29"/>
                <a:gd name="T7" fmla="*/ 7 h 8"/>
                <a:gd name="T8" fmla="*/ 5 w 29"/>
                <a:gd name="T9" fmla="*/ 7 h 8"/>
                <a:gd name="T10" fmla="*/ 1 w 29"/>
                <a:gd name="T11" fmla="*/ 6 h 8"/>
                <a:gd name="T12" fmla="*/ 0 w 29"/>
                <a:gd name="T13" fmla="*/ 6 h 8"/>
                <a:gd name="T14" fmla="*/ 1 w 29"/>
                <a:gd name="T15" fmla="*/ 5 h 8"/>
                <a:gd name="T16" fmla="*/ 5 w 29"/>
                <a:gd name="T17" fmla="*/ 4 h 8"/>
                <a:gd name="T18" fmla="*/ 9 w 29"/>
                <a:gd name="T19" fmla="*/ 3 h 8"/>
                <a:gd name="T20" fmla="*/ 14 w 29"/>
                <a:gd name="T21" fmla="*/ 1 h 8"/>
                <a:gd name="T22" fmla="*/ 24 w 29"/>
                <a:gd name="T23" fmla="*/ 0 h 8"/>
                <a:gd name="T24" fmla="*/ 29 w 2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29" y="0"/>
                  </a:moveTo>
                  <a:cubicBezTo>
                    <a:pt x="29" y="0"/>
                    <a:pt x="28" y="1"/>
                    <a:pt x="25" y="3"/>
                  </a:cubicBezTo>
                  <a:cubicBezTo>
                    <a:pt x="24" y="4"/>
                    <a:pt x="22" y="4"/>
                    <a:pt x="21" y="5"/>
                  </a:cubicBezTo>
                  <a:cubicBezTo>
                    <a:pt x="19" y="6"/>
                    <a:pt x="17" y="6"/>
                    <a:pt x="15" y="7"/>
                  </a:cubicBezTo>
                  <a:cubicBezTo>
                    <a:pt x="12" y="7"/>
                    <a:pt x="8" y="8"/>
                    <a:pt x="5" y="7"/>
                  </a:cubicBezTo>
                  <a:cubicBezTo>
                    <a:pt x="3" y="7"/>
                    <a:pt x="2" y="7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2" y="5"/>
                    <a:pt x="3" y="5"/>
                    <a:pt x="5" y="4"/>
                  </a:cubicBezTo>
                  <a:cubicBezTo>
                    <a:pt x="6" y="4"/>
                    <a:pt x="7" y="3"/>
                    <a:pt x="9" y="3"/>
                  </a:cubicBezTo>
                  <a:cubicBezTo>
                    <a:pt x="11" y="2"/>
                    <a:pt x="12" y="2"/>
                    <a:pt x="14" y="1"/>
                  </a:cubicBezTo>
                  <a:cubicBezTo>
                    <a:pt x="18" y="0"/>
                    <a:pt x="22" y="0"/>
                    <a:pt x="24" y="0"/>
                  </a:cubicBezTo>
                  <a:cubicBezTo>
                    <a:pt x="27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520"/>
            <p:cNvSpPr/>
            <p:nvPr/>
          </p:nvSpPr>
          <p:spPr bwMode="auto">
            <a:xfrm>
              <a:off x="4767263" y="2224088"/>
              <a:ext cx="57150" cy="14288"/>
            </a:xfrm>
            <a:custGeom>
              <a:avLst/>
              <a:gdLst>
                <a:gd name="T0" fmla="*/ 25 w 25"/>
                <a:gd name="T1" fmla="*/ 4 h 6"/>
                <a:gd name="T2" fmla="*/ 21 w 25"/>
                <a:gd name="T3" fmla="*/ 5 h 6"/>
                <a:gd name="T4" fmla="*/ 17 w 25"/>
                <a:gd name="T5" fmla="*/ 5 h 6"/>
                <a:gd name="T6" fmla="*/ 12 w 25"/>
                <a:gd name="T7" fmla="*/ 5 h 6"/>
                <a:gd name="T8" fmla="*/ 8 w 25"/>
                <a:gd name="T9" fmla="*/ 5 h 6"/>
                <a:gd name="T10" fmla="*/ 4 w 25"/>
                <a:gd name="T11" fmla="*/ 5 h 6"/>
                <a:gd name="T12" fmla="*/ 0 w 25"/>
                <a:gd name="T13" fmla="*/ 4 h 6"/>
                <a:gd name="T14" fmla="*/ 3 w 25"/>
                <a:gd name="T15" fmla="*/ 2 h 6"/>
                <a:gd name="T16" fmla="*/ 8 w 25"/>
                <a:gd name="T17" fmla="*/ 0 h 6"/>
                <a:gd name="T18" fmla="*/ 12 w 25"/>
                <a:gd name="T19" fmla="*/ 0 h 6"/>
                <a:gd name="T20" fmla="*/ 21 w 25"/>
                <a:gd name="T21" fmla="*/ 2 h 6"/>
                <a:gd name="T22" fmla="*/ 25 w 25"/>
                <a:gd name="T2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25" y="4"/>
                  </a:moveTo>
                  <a:cubicBezTo>
                    <a:pt x="25" y="4"/>
                    <a:pt x="23" y="5"/>
                    <a:pt x="21" y="5"/>
                  </a:cubicBezTo>
                  <a:cubicBezTo>
                    <a:pt x="19" y="5"/>
                    <a:pt x="18" y="5"/>
                    <a:pt x="17" y="5"/>
                  </a:cubicBezTo>
                  <a:cubicBezTo>
                    <a:pt x="15" y="6"/>
                    <a:pt x="14" y="6"/>
                    <a:pt x="12" y="5"/>
                  </a:cubicBezTo>
                  <a:cubicBezTo>
                    <a:pt x="11" y="5"/>
                    <a:pt x="9" y="5"/>
                    <a:pt x="8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2" y="5"/>
                    <a:pt x="0" y="4"/>
                    <a:pt x="0" y="4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5" y="1"/>
                    <a:pt x="6" y="1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6" y="0"/>
                    <a:pt x="19" y="1"/>
                    <a:pt x="21" y="2"/>
                  </a:cubicBezTo>
                  <a:cubicBezTo>
                    <a:pt x="23" y="3"/>
                    <a:pt x="25" y="4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521"/>
            <p:cNvSpPr/>
            <p:nvPr/>
          </p:nvSpPr>
          <p:spPr bwMode="auto">
            <a:xfrm>
              <a:off x="5846763" y="2849563"/>
              <a:ext cx="42863" cy="46038"/>
            </a:xfrm>
            <a:custGeom>
              <a:avLst/>
              <a:gdLst>
                <a:gd name="T0" fmla="*/ 16 w 19"/>
                <a:gd name="T1" fmla="*/ 5 h 20"/>
                <a:gd name="T2" fmla="*/ 4 w 19"/>
                <a:gd name="T3" fmla="*/ 3 h 20"/>
                <a:gd name="T4" fmla="*/ 2 w 19"/>
                <a:gd name="T5" fmla="*/ 15 h 20"/>
                <a:gd name="T6" fmla="*/ 14 w 19"/>
                <a:gd name="T7" fmla="*/ 17 h 20"/>
                <a:gd name="T8" fmla="*/ 16 w 19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6" y="5"/>
                  </a:moveTo>
                  <a:cubicBezTo>
                    <a:pt x="13" y="1"/>
                    <a:pt x="8" y="0"/>
                    <a:pt x="4" y="3"/>
                  </a:cubicBezTo>
                  <a:cubicBezTo>
                    <a:pt x="0" y="6"/>
                    <a:pt x="0" y="12"/>
                    <a:pt x="2" y="15"/>
                  </a:cubicBezTo>
                  <a:cubicBezTo>
                    <a:pt x="5" y="19"/>
                    <a:pt x="11" y="20"/>
                    <a:pt x="14" y="17"/>
                  </a:cubicBezTo>
                  <a:cubicBezTo>
                    <a:pt x="18" y="14"/>
                    <a:pt x="19" y="9"/>
                    <a:pt x="16" y="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522"/>
            <p:cNvSpPr/>
            <p:nvPr/>
          </p:nvSpPr>
          <p:spPr bwMode="auto">
            <a:xfrm>
              <a:off x="5740400" y="2743201"/>
              <a:ext cx="136525" cy="128588"/>
            </a:xfrm>
            <a:custGeom>
              <a:avLst/>
              <a:gdLst>
                <a:gd name="T0" fmla="*/ 47 w 59"/>
                <a:gd name="T1" fmla="*/ 56 h 56"/>
                <a:gd name="T2" fmla="*/ 14 w 59"/>
                <a:gd name="T3" fmla="*/ 26 h 56"/>
                <a:gd name="T4" fmla="*/ 59 w 59"/>
                <a:gd name="T5" fmla="*/ 47 h 56"/>
                <a:gd name="T6" fmla="*/ 47 w 59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6">
                  <a:moveTo>
                    <a:pt x="47" y="56"/>
                  </a:moveTo>
                  <a:cubicBezTo>
                    <a:pt x="47" y="56"/>
                    <a:pt x="0" y="44"/>
                    <a:pt x="14" y="26"/>
                  </a:cubicBezTo>
                  <a:cubicBezTo>
                    <a:pt x="33" y="1"/>
                    <a:pt x="55" y="0"/>
                    <a:pt x="59" y="47"/>
                  </a:cubicBezTo>
                  <a:lnTo>
                    <a:pt x="47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523"/>
            <p:cNvSpPr/>
            <p:nvPr/>
          </p:nvSpPr>
          <p:spPr bwMode="auto">
            <a:xfrm>
              <a:off x="5800725" y="2820988"/>
              <a:ext cx="47625" cy="36513"/>
            </a:xfrm>
            <a:custGeom>
              <a:avLst/>
              <a:gdLst>
                <a:gd name="T0" fmla="*/ 21 w 21"/>
                <a:gd name="T1" fmla="*/ 16 h 16"/>
                <a:gd name="T2" fmla="*/ 16 w 21"/>
                <a:gd name="T3" fmla="*/ 15 h 16"/>
                <a:gd name="T4" fmla="*/ 8 w 21"/>
                <a:gd name="T5" fmla="*/ 11 h 16"/>
                <a:gd name="T6" fmla="*/ 4 w 21"/>
                <a:gd name="T7" fmla="*/ 8 h 16"/>
                <a:gd name="T8" fmla="*/ 2 w 21"/>
                <a:gd name="T9" fmla="*/ 4 h 16"/>
                <a:gd name="T10" fmla="*/ 1 w 21"/>
                <a:gd name="T11" fmla="*/ 1 h 16"/>
                <a:gd name="T12" fmla="*/ 0 w 21"/>
                <a:gd name="T13" fmla="*/ 0 h 16"/>
                <a:gd name="T14" fmla="*/ 1 w 21"/>
                <a:gd name="T15" fmla="*/ 0 h 16"/>
                <a:gd name="T16" fmla="*/ 4 w 21"/>
                <a:gd name="T17" fmla="*/ 2 h 16"/>
                <a:gd name="T18" fmla="*/ 7 w 21"/>
                <a:gd name="T19" fmla="*/ 4 h 16"/>
                <a:gd name="T20" fmla="*/ 11 w 21"/>
                <a:gd name="T21" fmla="*/ 7 h 16"/>
                <a:gd name="T22" fmla="*/ 15 w 21"/>
                <a:gd name="T23" fmla="*/ 10 h 16"/>
                <a:gd name="T24" fmla="*/ 18 w 21"/>
                <a:gd name="T25" fmla="*/ 13 h 16"/>
                <a:gd name="T26" fmla="*/ 21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21" y="16"/>
                  </a:moveTo>
                  <a:cubicBezTo>
                    <a:pt x="21" y="16"/>
                    <a:pt x="19" y="16"/>
                    <a:pt x="16" y="15"/>
                  </a:cubicBezTo>
                  <a:cubicBezTo>
                    <a:pt x="14" y="14"/>
                    <a:pt x="11" y="13"/>
                    <a:pt x="8" y="11"/>
                  </a:cubicBezTo>
                  <a:cubicBezTo>
                    <a:pt x="7" y="10"/>
                    <a:pt x="5" y="9"/>
                    <a:pt x="4" y="8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5" y="2"/>
                    <a:pt x="6" y="3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3" y="8"/>
                    <a:pt x="14" y="9"/>
                    <a:pt x="15" y="10"/>
                  </a:cubicBezTo>
                  <a:cubicBezTo>
                    <a:pt x="16" y="11"/>
                    <a:pt x="17" y="12"/>
                    <a:pt x="18" y="13"/>
                  </a:cubicBezTo>
                  <a:cubicBezTo>
                    <a:pt x="20" y="14"/>
                    <a:pt x="21" y="16"/>
                    <a:pt x="21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524"/>
            <p:cNvSpPr/>
            <p:nvPr/>
          </p:nvSpPr>
          <p:spPr bwMode="auto">
            <a:xfrm>
              <a:off x="5810250" y="2798763"/>
              <a:ext cx="42863" cy="52388"/>
            </a:xfrm>
            <a:custGeom>
              <a:avLst/>
              <a:gdLst>
                <a:gd name="T0" fmla="*/ 19 w 19"/>
                <a:gd name="T1" fmla="*/ 23 h 23"/>
                <a:gd name="T2" fmla="*/ 15 w 19"/>
                <a:gd name="T3" fmla="*/ 21 h 23"/>
                <a:gd name="T4" fmla="*/ 11 w 19"/>
                <a:gd name="T5" fmla="*/ 18 h 23"/>
                <a:gd name="T6" fmla="*/ 7 w 19"/>
                <a:gd name="T7" fmla="*/ 14 h 23"/>
                <a:gd name="T8" fmla="*/ 1 w 19"/>
                <a:gd name="T9" fmla="*/ 5 h 23"/>
                <a:gd name="T10" fmla="*/ 1 w 19"/>
                <a:gd name="T11" fmla="*/ 2 h 23"/>
                <a:gd name="T12" fmla="*/ 1 w 19"/>
                <a:gd name="T13" fmla="*/ 0 h 23"/>
                <a:gd name="T14" fmla="*/ 1 w 19"/>
                <a:gd name="T15" fmla="*/ 1 h 23"/>
                <a:gd name="T16" fmla="*/ 4 w 19"/>
                <a:gd name="T17" fmla="*/ 3 h 23"/>
                <a:gd name="T18" fmla="*/ 7 w 19"/>
                <a:gd name="T19" fmla="*/ 7 h 23"/>
                <a:gd name="T20" fmla="*/ 11 w 19"/>
                <a:gd name="T21" fmla="*/ 10 h 23"/>
                <a:gd name="T22" fmla="*/ 17 w 19"/>
                <a:gd name="T23" fmla="*/ 19 h 23"/>
                <a:gd name="T24" fmla="*/ 19 w 19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19" y="23"/>
                  </a:moveTo>
                  <a:cubicBezTo>
                    <a:pt x="19" y="23"/>
                    <a:pt x="17" y="22"/>
                    <a:pt x="15" y="21"/>
                  </a:cubicBezTo>
                  <a:cubicBezTo>
                    <a:pt x="14" y="20"/>
                    <a:pt x="12" y="19"/>
                    <a:pt x="11" y="18"/>
                  </a:cubicBezTo>
                  <a:cubicBezTo>
                    <a:pt x="10" y="17"/>
                    <a:pt x="8" y="15"/>
                    <a:pt x="7" y="14"/>
                  </a:cubicBezTo>
                  <a:cubicBezTo>
                    <a:pt x="5" y="11"/>
                    <a:pt x="2" y="8"/>
                    <a:pt x="1" y="5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2"/>
                    <a:pt x="3" y="2"/>
                    <a:pt x="4" y="3"/>
                  </a:cubicBezTo>
                  <a:cubicBezTo>
                    <a:pt x="5" y="4"/>
                    <a:pt x="6" y="5"/>
                    <a:pt x="7" y="7"/>
                  </a:cubicBezTo>
                  <a:cubicBezTo>
                    <a:pt x="9" y="8"/>
                    <a:pt x="10" y="9"/>
                    <a:pt x="11" y="10"/>
                  </a:cubicBezTo>
                  <a:cubicBezTo>
                    <a:pt x="14" y="13"/>
                    <a:pt x="16" y="16"/>
                    <a:pt x="17" y="19"/>
                  </a:cubicBezTo>
                  <a:cubicBezTo>
                    <a:pt x="19" y="21"/>
                    <a:pt x="19" y="23"/>
                    <a:pt x="19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525"/>
            <p:cNvSpPr/>
            <p:nvPr/>
          </p:nvSpPr>
          <p:spPr bwMode="auto">
            <a:xfrm>
              <a:off x="5835650" y="2795588"/>
              <a:ext cx="26988" cy="50800"/>
            </a:xfrm>
            <a:custGeom>
              <a:avLst/>
              <a:gdLst>
                <a:gd name="T0" fmla="*/ 11 w 12"/>
                <a:gd name="T1" fmla="*/ 22 h 22"/>
                <a:gd name="T2" fmla="*/ 9 w 12"/>
                <a:gd name="T3" fmla="*/ 19 h 22"/>
                <a:gd name="T4" fmla="*/ 7 w 12"/>
                <a:gd name="T5" fmla="*/ 15 h 22"/>
                <a:gd name="T6" fmla="*/ 4 w 12"/>
                <a:gd name="T7" fmla="*/ 11 h 22"/>
                <a:gd name="T8" fmla="*/ 3 w 12"/>
                <a:gd name="T9" fmla="*/ 7 h 22"/>
                <a:gd name="T10" fmla="*/ 1 w 12"/>
                <a:gd name="T11" fmla="*/ 4 h 22"/>
                <a:gd name="T12" fmla="*/ 0 w 12"/>
                <a:gd name="T13" fmla="*/ 0 h 22"/>
                <a:gd name="T14" fmla="*/ 4 w 12"/>
                <a:gd name="T15" fmla="*/ 2 h 22"/>
                <a:gd name="T16" fmla="*/ 7 w 12"/>
                <a:gd name="T17" fmla="*/ 5 h 22"/>
                <a:gd name="T18" fmla="*/ 9 w 12"/>
                <a:gd name="T19" fmla="*/ 9 h 22"/>
                <a:gd name="T20" fmla="*/ 12 w 12"/>
                <a:gd name="T21" fmla="*/ 18 h 22"/>
                <a:gd name="T22" fmla="*/ 11 w 12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11" y="22"/>
                  </a:moveTo>
                  <a:cubicBezTo>
                    <a:pt x="11" y="22"/>
                    <a:pt x="10" y="21"/>
                    <a:pt x="9" y="19"/>
                  </a:cubicBezTo>
                  <a:cubicBezTo>
                    <a:pt x="8" y="18"/>
                    <a:pt x="7" y="17"/>
                    <a:pt x="7" y="15"/>
                  </a:cubicBezTo>
                  <a:cubicBezTo>
                    <a:pt x="6" y="14"/>
                    <a:pt x="5" y="13"/>
                    <a:pt x="4" y="11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2" y="6"/>
                    <a:pt x="2" y="5"/>
                    <a:pt x="1" y="4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1" y="0"/>
                    <a:pt x="4" y="2"/>
                  </a:cubicBezTo>
                  <a:cubicBezTo>
                    <a:pt x="5" y="3"/>
                    <a:pt x="6" y="4"/>
                    <a:pt x="7" y="5"/>
                  </a:cubicBezTo>
                  <a:cubicBezTo>
                    <a:pt x="8" y="6"/>
                    <a:pt x="8" y="8"/>
                    <a:pt x="9" y="9"/>
                  </a:cubicBezTo>
                  <a:cubicBezTo>
                    <a:pt x="11" y="12"/>
                    <a:pt x="11" y="15"/>
                    <a:pt x="12" y="18"/>
                  </a:cubicBezTo>
                  <a:cubicBezTo>
                    <a:pt x="12" y="20"/>
                    <a:pt x="11" y="22"/>
                    <a:pt x="11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526"/>
            <p:cNvSpPr/>
            <p:nvPr/>
          </p:nvSpPr>
          <p:spPr bwMode="auto">
            <a:xfrm>
              <a:off x="5826125" y="2747963"/>
              <a:ext cx="150813" cy="119063"/>
            </a:xfrm>
            <a:custGeom>
              <a:avLst/>
              <a:gdLst>
                <a:gd name="T0" fmla="*/ 14 w 66"/>
                <a:gd name="T1" fmla="*/ 46 h 52"/>
                <a:gd name="T2" fmla="*/ 23 w 66"/>
                <a:gd name="T3" fmla="*/ 3 h 52"/>
                <a:gd name="T4" fmla="*/ 28 w 66"/>
                <a:gd name="T5" fmla="*/ 52 h 52"/>
                <a:gd name="T6" fmla="*/ 14 w 66"/>
                <a:gd name="T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14" y="46"/>
                  </a:moveTo>
                  <a:cubicBezTo>
                    <a:pt x="14" y="46"/>
                    <a:pt x="0" y="0"/>
                    <a:pt x="23" y="3"/>
                  </a:cubicBezTo>
                  <a:cubicBezTo>
                    <a:pt x="54" y="7"/>
                    <a:pt x="66" y="25"/>
                    <a:pt x="28" y="52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527"/>
            <p:cNvSpPr/>
            <p:nvPr/>
          </p:nvSpPr>
          <p:spPr bwMode="auto">
            <a:xfrm>
              <a:off x="5862638" y="2787651"/>
              <a:ext cx="15875" cy="58738"/>
            </a:xfrm>
            <a:custGeom>
              <a:avLst/>
              <a:gdLst>
                <a:gd name="T0" fmla="*/ 3 w 7"/>
                <a:gd name="T1" fmla="*/ 26 h 26"/>
                <a:gd name="T2" fmla="*/ 1 w 7"/>
                <a:gd name="T3" fmla="*/ 22 h 26"/>
                <a:gd name="T4" fmla="*/ 1 w 7"/>
                <a:gd name="T5" fmla="*/ 13 h 26"/>
                <a:gd name="T6" fmla="*/ 2 w 7"/>
                <a:gd name="T7" fmla="*/ 8 h 26"/>
                <a:gd name="T8" fmla="*/ 4 w 7"/>
                <a:gd name="T9" fmla="*/ 4 h 26"/>
                <a:gd name="T10" fmla="*/ 6 w 7"/>
                <a:gd name="T11" fmla="*/ 1 h 26"/>
                <a:gd name="T12" fmla="*/ 7 w 7"/>
                <a:gd name="T13" fmla="*/ 0 h 26"/>
                <a:gd name="T14" fmla="*/ 7 w 7"/>
                <a:gd name="T15" fmla="*/ 2 h 26"/>
                <a:gd name="T16" fmla="*/ 7 w 7"/>
                <a:gd name="T17" fmla="*/ 5 h 26"/>
                <a:gd name="T18" fmla="*/ 6 w 7"/>
                <a:gd name="T19" fmla="*/ 9 h 26"/>
                <a:gd name="T20" fmla="*/ 6 w 7"/>
                <a:gd name="T21" fmla="*/ 13 h 26"/>
                <a:gd name="T22" fmla="*/ 5 w 7"/>
                <a:gd name="T23" fmla="*/ 18 h 26"/>
                <a:gd name="T24" fmla="*/ 4 w 7"/>
                <a:gd name="T25" fmla="*/ 22 h 26"/>
                <a:gd name="T26" fmla="*/ 3 w 7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6">
                  <a:moveTo>
                    <a:pt x="3" y="26"/>
                  </a:moveTo>
                  <a:cubicBezTo>
                    <a:pt x="3" y="26"/>
                    <a:pt x="2" y="25"/>
                    <a:pt x="1" y="22"/>
                  </a:cubicBezTo>
                  <a:cubicBezTo>
                    <a:pt x="1" y="20"/>
                    <a:pt x="0" y="16"/>
                    <a:pt x="1" y="13"/>
                  </a:cubicBezTo>
                  <a:cubicBezTo>
                    <a:pt x="1" y="11"/>
                    <a:pt x="1" y="9"/>
                    <a:pt x="2" y="8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2"/>
                    <a:pt x="6" y="3"/>
                    <a:pt x="7" y="5"/>
                  </a:cubicBezTo>
                  <a:cubicBezTo>
                    <a:pt x="7" y="6"/>
                    <a:pt x="6" y="7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5"/>
                    <a:pt x="6" y="16"/>
                    <a:pt x="5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4" y="25"/>
                    <a:pt x="3" y="26"/>
                    <a:pt x="3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528"/>
            <p:cNvSpPr/>
            <p:nvPr/>
          </p:nvSpPr>
          <p:spPr bwMode="auto">
            <a:xfrm>
              <a:off x="5876925" y="2784476"/>
              <a:ext cx="25400" cy="65088"/>
            </a:xfrm>
            <a:custGeom>
              <a:avLst/>
              <a:gdLst>
                <a:gd name="T0" fmla="*/ 1 w 11"/>
                <a:gd name="T1" fmla="*/ 28 h 28"/>
                <a:gd name="T2" fmla="*/ 0 w 11"/>
                <a:gd name="T3" fmla="*/ 23 h 28"/>
                <a:gd name="T4" fmla="*/ 1 w 11"/>
                <a:gd name="T5" fmla="*/ 18 h 28"/>
                <a:gd name="T6" fmla="*/ 2 w 11"/>
                <a:gd name="T7" fmla="*/ 13 h 28"/>
                <a:gd name="T8" fmla="*/ 7 w 11"/>
                <a:gd name="T9" fmla="*/ 3 h 28"/>
                <a:gd name="T10" fmla="*/ 10 w 11"/>
                <a:gd name="T11" fmla="*/ 1 h 28"/>
                <a:gd name="T12" fmla="*/ 11 w 11"/>
                <a:gd name="T13" fmla="*/ 0 h 28"/>
                <a:gd name="T14" fmla="*/ 11 w 11"/>
                <a:gd name="T15" fmla="*/ 1 h 28"/>
                <a:gd name="T16" fmla="*/ 10 w 11"/>
                <a:gd name="T17" fmla="*/ 5 h 28"/>
                <a:gd name="T18" fmla="*/ 9 w 11"/>
                <a:gd name="T19" fmla="*/ 9 h 28"/>
                <a:gd name="T20" fmla="*/ 7 w 11"/>
                <a:gd name="T21" fmla="*/ 14 h 28"/>
                <a:gd name="T22" fmla="*/ 3 w 11"/>
                <a:gd name="T23" fmla="*/ 24 h 28"/>
                <a:gd name="T24" fmla="*/ 1 w 11"/>
                <a:gd name="T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8">
                  <a:moveTo>
                    <a:pt x="1" y="28"/>
                  </a:moveTo>
                  <a:cubicBezTo>
                    <a:pt x="1" y="28"/>
                    <a:pt x="0" y="26"/>
                    <a:pt x="0" y="23"/>
                  </a:cubicBezTo>
                  <a:cubicBezTo>
                    <a:pt x="0" y="22"/>
                    <a:pt x="1" y="20"/>
                    <a:pt x="1" y="18"/>
                  </a:cubicBezTo>
                  <a:cubicBezTo>
                    <a:pt x="1" y="16"/>
                    <a:pt x="2" y="15"/>
                    <a:pt x="2" y="13"/>
                  </a:cubicBezTo>
                  <a:cubicBezTo>
                    <a:pt x="3" y="9"/>
                    <a:pt x="5" y="6"/>
                    <a:pt x="7" y="3"/>
                  </a:cubicBezTo>
                  <a:cubicBezTo>
                    <a:pt x="8" y="2"/>
                    <a:pt x="9" y="1"/>
                    <a:pt x="1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0" y="2"/>
                    <a:pt x="10" y="3"/>
                    <a:pt x="10" y="5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6" y="18"/>
                    <a:pt x="5" y="21"/>
                    <a:pt x="3" y="24"/>
                  </a:cubicBezTo>
                  <a:cubicBezTo>
                    <a:pt x="2" y="26"/>
                    <a:pt x="1" y="28"/>
                    <a:pt x="1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529"/>
            <p:cNvSpPr/>
            <p:nvPr/>
          </p:nvSpPr>
          <p:spPr bwMode="auto">
            <a:xfrm>
              <a:off x="5886450" y="2803526"/>
              <a:ext cx="31750" cy="47625"/>
            </a:xfrm>
            <a:custGeom>
              <a:avLst/>
              <a:gdLst>
                <a:gd name="T0" fmla="*/ 0 w 14"/>
                <a:gd name="T1" fmla="*/ 21 h 21"/>
                <a:gd name="T2" fmla="*/ 2 w 14"/>
                <a:gd name="T3" fmla="*/ 18 h 21"/>
                <a:gd name="T4" fmla="*/ 3 w 14"/>
                <a:gd name="T5" fmla="*/ 14 h 21"/>
                <a:gd name="T6" fmla="*/ 6 w 14"/>
                <a:gd name="T7" fmla="*/ 10 h 21"/>
                <a:gd name="T8" fmla="*/ 8 w 14"/>
                <a:gd name="T9" fmla="*/ 6 h 21"/>
                <a:gd name="T10" fmla="*/ 11 w 14"/>
                <a:gd name="T11" fmla="*/ 3 h 21"/>
                <a:gd name="T12" fmla="*/ 13 w 14"/>
                <a:gd name="T13" fmla="*/ 0 h 21"/>
                <a:gd name="T14" fmla="*/ 13 w 14"/>
                <a:gd name="T15" fmla="*/ 5 h 21"/>
                <a:gd name="T16" fmla="*/ 12 w 14"/>
                <a:gd name="T17" fmla="*/ 9 h 21"/>
                <a:gd name="T18" fmla="*/ 10 w 14"/>
                <a:gd name="T19" fmla="*/ 13 h 21"/>
                <a:gd name="T20" fmla="*/ 4 w 14"/>
                <a:gd name="T21" fmla="*/ 19 h 21"/>
                <a:gd name="T22" fmla="*/ 0 w 1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1">
                  <a:moveTo>
                    <a:pt x="0" y="21"/>
                  </a:moveTo>
                  <a:cubicBezTo>
                    <a:pt x="0" y="21"/>
                    <a:pt x="1" y="20"/>
                    <a:pt x="2" y="18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4" y="13"/>
                    <a:pt x="5" y="11"/>
                    <a:pt x="6" y="10"/>
                  </a:cubicBezTo>
                  <a:cubicBezTo>
                    <a:pt x="6" y="9"/>
                    <a:pt x="7" y="8"/>
                    <a:pt x="8" y="6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4" y="2"/>
                    <a:pt x="13" y="5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10"/>
                    <a:pt x="11" y="12"/>
                    <a:pt x="10" y="13"/>
                  </a:cubicBezTo>
                  <a:cubicBezTo>
                    <a:pt x="8" y="16"/>
                    <a:pt x="6" y="18"/>
                    <a:pt x="4" y="19"/>
                  </a:cubicBezTo>
                  <a:cubicBezTo>
                    <a:pt x="2" y="21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530"/>
            <p:cNvSpPr/>
            <p:nvPr/>
          </p:nvSpPr>
          <p:spPr bwMode="auto">
            <a:xfrm>
              <a:off x="5878513" y="2770188"/>
              <a:ext cx="123825" cy="161925"/>
            </a:xfrm>
            <a:custGeom>
              <a:avLst/>
              <a:gdLst>
                <a:gd name="T0" fmla="*/ 0 w 54"/>
                <a:gd name="T1" fmla="*/ 36 h 70"/>
                <a:gd name="T2" fmla="*/ 42 w 54"/>
                <a:gd name="T3" fmla="*/ 22 h 70"/>
                <a:gd name="T4" fmla="*/ 2 w 54"/>
                <a:gd name="T5" fmla="*/ 51 h 70"/>
                <a:gd name="T6" fmla="*/ 0 w 54"/>
                <a:gd name="T7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0">
                  <a:moveTo>
                    <a:pt x="0" y="36"/>
                  </a:moveTo>
                  <a:cubicBezTo>
                    <a:pt x="0" y="36"/>
                    <a:pt x="33" y="0"/>
                    <a:pt x="42" y="22"/>
                  </a:cubicBezTo>
                  <a:cubicBezTo>
                    <a:pt x="54" y="50"/>
                    <a:pt x="45" y="70"/>
                    <a:pt x="2" y="51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531"/>
            <p:cNvSpPr/>
            <p:nvPr/>
          </p:nvSpPr>
          <p:spPr bwMode="auto">
            <a:xfrm>
              <a:off x="5889625" y="2835276"/>
              <a:ext cx="55563" cy="25400"/>
            </a:xfrm>
            <a:custGeom>
              <a:avLst/>
              <a:gdLst>
                <a:gd name="T0" fmla="*/ 0 w 24"/>
                <a:gd name="T1" fmla="*/ 11 h 11"/>
                <a:gd name="T2" fmla="*/ 2 w 24"/>
                <a:gd name="T3" fmla="*/ 7 h 11"/>
                <a:gd name="T4" fmla="*/ 10 w 24"/>
                <a:gd name="T5" fmla="*/ 2 h 11"/>
                <a:gd name="T6" fmla="*/ 15 w 24"/>
                <a:gd name="T7" fmla="*/ 0 h 11"/>
                <a:gd name="T8" fmla="*/ 19 w 24"/>
                <a:gd name="T9" fmla="*/ 0 h 11"/>
                <a:gd name="T10" fmla="*/ 23 w 24"/>
                <a:gd name="T11" fmla="*/ 0 h 11"/>
                <a:gd name="T12" fmla="*/ 24 w 24"/>
                <a:gd name="T13" fmla="*/ 1 h 11"/>
                <a:gd name="T14" fmla="*/ 23 w 24"/>
                <a:gd name="T15" fmla="*/ 1 h 11"/>
                <a:gd name="T16" fmla="*/ 20 w 24"/>
                <a:gd name="T17" fmla="*/ 3 h 11"/>
                <a:gd name="T18" fmla="*/ 17 w 24"/>
                <a:gd name="T19" fmla="*/ 5 h 11"/>
                <a:gd name="T20" fmla="*/ 12 w 24"/>
                <a:gd name="T21" fmla="*/ 7 h 11"/>
                <a:gd name="T22" fmla="*/ 8 w 24"/>
                <a:gd name="T23" fmla="*/ 9 h 11"/>
                <a:gd name="T24" fmla="*/ 4 w 24"/>
                <a:gd name="T25" fmla="*/ 10 h 11"/>
                <a:gd name="T26" fmla="*/ 0 w 24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cubicBezTo>
                    <a:pt x="0" y="11"/>
                    <a:pt x="1" y="9"/>
                    <a:pt x="2" y="7"/>
                  </a:cubicBezTo>
                  <a:cubicBezTo>
                    <a:pt x="4" y="5"/>
                    <a:pt x="7" y="3"/>
                    <a:pt x="10" y="2"/>
                  </a:cubicBezTo>
                  <a:cubicBezTo>
                    <a:pt x="12" y="1"/>
                    <a:pt x="13" y="1"/>
                    <a:pt x="15" y="0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3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2" y="2"/>
                    <a:pt x="21" y="2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8"/>
                    <a:pt x="9" y="8"/>
                    <a:pt x="8" y="9"/>
                  </a:cubicBezTo>
                  <a:cubicBezTo>
                    <a:pt x="7" y="9"/>
                    <a:pt x="5" y="10"/>
                    <a:pt x="4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532"/>
            <p:cNvSpPr/>
            <p:nvPr/>
          </p:nvSpPr>
          <p:spPr bwMode="auto">
            <a:xfrm>
              <a:off x="5892800" y="2851151"/>
              <a:ext cx="66675" cy="19050"/>
            </a:xfrm>
            <a:custGeom>
              <a:avLst/>
              <a:gdLst>
                <a:gd name="T0" fmla="*/ 0 w 29"/>
                <a:gd name="T1" fmla="*/ 7 h 8"/>
                <a:gd name="T2" fmla="*/ 4 w 29"/>
                <a:gd name="T3" fmla="*/ 5 h 8"/>
                <a:gd name="T4" fmla="*/ 8 w 29"/>
                <a:gd name="T5" fmla="*/ 3 h 8"/>
                <a:gd name="T6" fmla="*/ 14 w 29"/>
                <a:gd name="T7" fmla="*/ 1 h 8"/>
                <a:gd name="T8" fmla="*/ 24 w 29"/>
                <a:gd name="T9" fmla="*/ 0 h 8"/>
                <a:gd name="T10" fmla="*/ 28 w 29"/>
                <a:gd name="T11" fmla="*/ 1 h 8"/>
                <a:gd name="T12" fmla="*/ 29 w 29"/>
                <a:gd name="T13" fmla="*/ 2 h 8"/>
                <a:gd name="T14" fmla="*/ 28 w 29"/>
                <a:gd name="T15" fmla="*/ 2 h 8"/>
                <a:gd name="T16" fmla="*/ 25 w 29"/>
                <a:gd name="T17" fmla="*/ 3 h 8"/>
                <a:gd name="T18" fmla="*/ 20 w 29"/>
                <a:gd name="T19" fmla="*/ 5 h 8"/>
                <a:gd name="T20" fmla="*/ 15 w 29"/>
                <a:gd name="T21" fmla="*/ 6 h 8"/>
                <a:gd name="T22" fmla="*/ 5 w 29"/>
                <a:gd name="T23" fmla="*/ 8 h 8"/>
                <a:gd name="T24" fmla="*/ 0 w 29"/>
                <a:gd name="T2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0" y="7"/>
                  </a:moveTo>
                  <a:cubicBezTo>
                    <a:pt x="0" y="7"/>
                    <a:pt x="1" y="6"/>
                    <a:pt x="4" y="5"/>
                  </a:cubicBezTo>
                  <a:cubicBezTo>
                    <a:pt x="5" y="4"/>
                    <a:pt x="7" y="3"/>
                    <a:pt x="8" y="3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8" y="2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23" y="4"/>
                    <a:pt x="22" y="4"/>
                    <a:pt x="20" y="5"/>
                  </a:cubicBezTo>
                  <a:cubicBezTo>
                    <a:pt x="18" y="5"/>
                    <a:pt x="17" y="6"/>
                    <a:pt x="15" y="6"/>
                  </a:cubicBezTo>
                  <a:cubicBezTo>
                    <a:pt x="11" y="7"/>
                    <a:pt x="8" y="7"/>
                    <a:pt x="5" y="8"/>
                  </a:cubicBezTo>
                  <a:cubicBezTo>
                    <a:pt x="2" y="8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533"/>
            <p:cNvSpPr/>
            <p:nvPr/>
          </p:nvSpPr>
          <p:spPr bwMode="auto">
            <a:xfrm>
              <a:off x="5892800" y="2874963"/>
              <a:ext cx="57150" cy="11113"/>
            </a:xfrm>
            <a:custGeom>
              <a:avLst/>
              <a:gdLst>
                <a:gd name="T0" fmla="*/ 0 w 25"/>
                <a:gd name="T1" fmla="*/ 1 h 5"/>
                <a:gd name="T2" fmla="*/ 4 w 25"/>
                <a:gd name="T3" fmla="*/ 0 h 5"/>
                <a:gd name="T4" fmla="*/ 8 w 25"/>
                <a:gd name="T5" fmla="*/ 0 h 5"/>
                <a:gd name="T6" fmla="*/ 13 w 25"/>
                <a:gd name="T7" fmla="*/ 0 h 5"/>
                <a:gd name="T8" fmla="*/ 17 w 25"/>
                <a:gd name="T9" fmla="*/ 0 h 5"/>
                <a:gd name="T10" fmla="*/ 21 w 25"/>
                <a:gd name="T11" fmla="*/ 1 h 5"/>
                <a:gd name="T12" fmla="*/ 25 w 25"/>
                <a:gd name="T13" fmla="*/ 2 h 5"/>
                <a:gd name="T14" fmla="*/ 22 w 25"/>
                <a:gd name="T15" fmla="*/ 4 h 5"/>
                <a:gd name="T16" fmla="*/ 17 w 25"/>
                <a:gd name="T17" fmla="*/ 5 h 5"/>
                <a:gd name="T18" fmla="*/ 13 w 25"/>
                <a:gd name="T19" fmla="*/ 5 h 5"/>
                <a:gd name="T20" fmla="*/ 4 w 25"/>
                <a:gd name="T21" fmla="*/ 3 h 5"/>
                <a:gd name="T22" fmla="*/ 0 w 25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5">
                  <a:moveTo>
                    <a:pt x="0" y="1"/>
                  </a:moveTo>
                  <a:cubicBezTo>
                    <a:pt x="0" y="1"/>
                    <a:pt x="2" y="1"/>
                    <a:pt x="4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9" y="0"/>
                    <a:pt x="20" y="1"/>
                    <a:pt x="21" y="1"/>
                  </a:cubicBezTo>
                  <a:cubicBezTo>
                    <a:pt x="23" y="1"/>
                    <a:pt x="25" y="2"/>
                    <a:pt x="25" y="2"/>
                  </a:cubicBezTo>
                  <a:cubicBezTo>
                    <a:pt x="25" y="2"/>
                    <a:pt x="24" y="3"/>
                    <a:pt x="22" y="4"/>
                  </a:cubicBezTo>
                  <a:cubicBezTo>
                    <a:pt x="20" y="4"/>
                    <a:pt x="19" y="5"/>
                    <a:pt x="17" y="5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9" y="5"/>
                    <a:pt x="6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534"/>
            <p:cNvSpPr/>
            <p:nvPr/>
          </p:nvSpPr>
          <p:spPr bwMode="auto">
            <a:xfrm>
              <a:off x="5861050" y="2870201"/>
              <a:ext cx="136525" cy="128588"/>
            </a:xfrm>
            <a:custGeom>
              <a:avLst/>
              <a:gdLst>
                <a:gd name="T0" fmla="*/ 12 w 60"/>
                <a:gd name="T1" fmla="*/ 0 h 56"/>
                <a:gd name="T2" fmla="*/ 46 w 60"/>
                <a:gd name="T3" fmla="*/ 29 h 56"/>
                <a:gd name="T4" fmla="*/ 0 w 60"/>
                <a:gd name="T5" fmla="*/ 9 h 56"/>
                <a:gd name="T6" fmla="*/ 12 w 60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6">
                  <a:moveTo>
                    <a:pt x="12" y="0"/>
                  </a:moveTo>
                  <a:cubicBezTo>
                    <a:pt x="12" y="0"/>
                    <a:pt x="60" y="11"/>
                    <a:pt x="46" y="29"/>
                  </a:cubicBezTo>
                  <a:cubicBezTo>
                    <a:pt x="27" y="54"/>
                    <a:pt x="5" y="56"/>
                    <a:pt x="0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535"/>
            <p:cNvSpPr/>
            <p:nvPr/>
          </p:nvSpPr>
          <p:spPr bwMode="auto">
            <a:xfrm>
              <a:off x="5888038" y="2882901"/>
              <a:ext cx="47625" cy="36513"/>
            </a:xfrm>
            <a:custGeom>
              <a:avLst/>
              <a:gdLst>
                <a:gd name="T0" fmla="*/ 0 w 21"/>
                <a:gd name="T1" fmla="*/ 0 h 16"/>
                <a:gd name="T2" fmla="*/ 5 w 21"/>
                <a:gd name="T3" fmla="*/ 1 h 16"/>
                <a:gd name="T4" fmla="*/ 13 w 21"/>
                <a:gd name="T5" fmla="*/ 5 h 16"/>
                <a:gd name="T6" fmla="*/ 17 w 21"/>
                <a:gd name="T7" fmla="*/ 8 h 16"/>
                <a:gd name="T8" fmla="*/ 20 w 21"/>
                <a:gd name="T9" fmla="*/ 12 h 16"/>
                <a:gd name="T10" fmla="*/ 21 w 21"/>
                <a:gd name="T11" fmla="*/ 15 h 16"/>
                <a:gd name="T12" fmla="*/ 21 w 21"/>
                <a:gd name="T13" fmla="*/ 16 h 16"/>
                <a:gd name="T14" fmla="*/ 20 w 21"/>
                <a:gd name="T15" fmla="*/ 15 h 16"/>
                <a:gd name="T16" fmla="*/ 17 w 21"/>
                <a:gd name="T17" fmla="*/ 14 h 16"/>
                <a:gd name="T18" fmla="*/ 14 w 21"/>
                <a:gd name="T19" fmla="*/ 12 h 16"/>
                <a:gd name="T20" fmla="*/ 10 w 21"/>
                <a:gd name="T21" fmla="*/ 9 h 16"/>
                <a:gd name="T22" fmla="*/ 6 w 21"/>
                <a:gd name="T23" fmla="*/ 6 h 16"/>
                <a:gd name="T24" fmla="*/ 3 w 21"/>
                <a:gd name="T25" fmla="*/ 3 h 16"/>
                <a:gd name="T26" fmla="*/ 0 w 21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7" y="1"/>
                    <a:pt x="10" y="3"/>
                    <a:pt x="13" y="5"/>
                  </a:cubicBezTo>
                  <a:cubicBezTo>
                    <a:pt x="15" y="6"/>
                    <a:pt x="16" y="7"/>
                    <a:pt x="17" y="8"/>
                  </a:cubicBezTo>
                  <a:cubicBezTo>
                    <a:pt x="18" y="9"/>
                    <a:pt x="19" y="10"/>
                    <a:pt x="20" y="12"/>
                  </a:cubicBezTo>
                  <a:cubicBezTo>
                    <a:pt x="20" y="13"/>
                    <a:pt x="21" y="14"/>
                    <a:pt x="21" y="15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6"/>
                    <a:pt x="20" y="15"/>
                  </a:cubicBezTo>
                  <a:cubicBezTo>
                    <a:pt x="19" y="15"/>
                    <a:pt x="19" y="14"/>
                    <a:pt x="17" y="14"/>
                  </a:cubicBezTo>
                  <a:cubicBezTo>
                    <a:pt x="16" y="13"/>
                    <a:pt x="15" y="12"/>
                    <a:pt x="14" y="12"/>
                  </a:cubicBezTo>
                  <a:cubicBezTo>
                    <a:pt x="13" y="11"/>
                    <a:pt x="11" y="10"/>
                    <a:pt x="10" y="9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536"/>
            <p:cNvSpPr/>
            <p:nvPr/>
          </p:nvSpPr>
          <p:spPr bwMode="auto">
            <a:xfrm>
              <a:off x="5883275" y="2890838"/>
              <a:ext cx="44450" cy="49213"/>
            </a:xfrm>
            <a:custGeom>
              <a:avLst/>
              <a:gdLst>
                <a:gd name="T0" fmla="*/ 0 w 19"/>
                <a:gd name="T1" fmla="*/ 0 h 22"/>
                <a:gd name="T2" fmla="*/ 4 w 19"/>
                <a:gd name="T3" fmla="*/ 2 h 22"/>
                <a:gd name="T4" fmla="*/ 8 w 19"/>
                <a:gd name="T5" fmla="*/ 5 h 22"/>
                <a:gd name="T6" fmla="*/ 12 w 19"/>
                <a:gd name="T7" fmla="*/ 9 h 22"/>
                <a:gd name="T8" fmla="*/ 18 w 19"/>
                <a:gd name="T9" fmla="*/ 17 h 22"/>
                <a:gd name="T10" fmla="*/ 19 w 19"/>
                <a:gd name="T11" fmla="*/ 21 h 22"/>
                <a:gd name="T12" fmla="*/ 19 w 19"/>
                <a:gd name="T13" fmla="*/ 22 h 22"/>
                <a:gd name="T14" fmla="*/ 18 w 19"/>
                <a:gd name="T15" fmla="*/ 21 h 22"/>
                <a:gd name="T16" fmla="*/ 16 w 19"/>
                <a:gd name="T17" fmla="*/ 19 h 22"/>
                <a:gd name="T18" fmla="*/ 12 w 19"/>
                <a:gd name="T19" fmla="*/ 16 h 22"/>
                <a:gd name="T20" fmla="*/ 8 w 19"/>
                <a:gd name="T21" fmla="*/ 12 h 22"/>
                <a:gd name="T22" fmla="*/ 2 w 19"/>
                <a:gd name="T23" fmla="*/ 4 h 22"/>
                <a:gd name="T24" fmla="*/ 0 w 19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cubicBezTo>
                    <a:pt x="0" y="0"/>
                    <a:pt x="2" y="0"/>
                    <a:pt x="4" y="2"/>
                  </a:cubicBezTo>
                  <a:cubicBezTo>
                    <a:pt x="5" y="3"/>
                    <a:pt x="7" y="4"/>
                    <a:pt x="8" y="5"/>
                  </a:cubicBezTo>
                  <a:cubicBezTo>
                    <a:pt x="10" y="6"/>
                    <a:pt x="11" y="7"/>
                    <a:pt x="12" y="9"/>
                  </a:cubicBezTo>
                  <a:cubicBezTo>
                    <a:pt x="15" y="11"/>
                    <a:pt x="17" y="15"/>
                    <a:pt x="18" y="17"/>
                  </a:cubicBezTo>
                  <a:cubicBezTo>
                    <a:pt x="19" y="19"/>
                    <a:pt x="19" y="20"/>
                    <a:pt x="19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8" y="21"/>
                  </a:cubicBezTo>
                  <a:cubicBezTo>
                    <a:pt x="17" y="21"/>
                    <a:pt x="17" y="20"/>
                    <a:pt x="16" y="19"/>
                  </a:cubicBezTo>
                  <a:cubicBezTo>
                    <a:pt x="15" y="18"/>
                    <a:pt x="13" y="17"/>
                    <a:pt x="12" y="16"/>
                  </a:cubicBezTo>
                  <a:cubicBezTo>
                    <a:pt x="11" y="15"/>
                    <a:pt x="10" y="14"/>
                    <a:pt x="8" y="12"/>
                  </a:cubicBezTo>
                  <a:cubicBezTo>
                    <a:pt x="6" y="10"/>
                    <a:pt x="4" y="7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537"/>
            <p:cNvSpPr/>
            <p:nvPr/>
          </p:nvSpPr>
          <p:spPr bwMode="auto">
            <a:xfrm>
              <a:off x="5873750" y="2895601"/>
              <a:ext cx="30163" cy="49213"/>
            </a:xfrm>
            <a:custGeom>
              <a:avLst/>
              <a:gdLst>
                <a:gd name="T0" fmla="*/ 1 w 13"/>
                <a:gd name="T1" fmla="*/ 0 h 22"/>
                <a:gd name="T2" fmla="*/ 4 w 13"/>
                <a:gd name="T3" fmla="*/ 3 h 22"/>
                <a:gd name="T4" fmla="*/ 6 w 13"/>
                <a:gd name="T5" fmla="*/ 7 h 22"/>
                <a:gd name="T6" fmla="*/ 8 w 13"/>
                <a:gd name="T7" fmla="*/ 10 h 22"/>
                <a:gd name="T8" fmla="*/ 10 w 13"/>
                <a:gd name="T9" fmla="*/ 14 h 22"/>
                <a:gd name="T10" fmla="*/ 11 w 13"/>
                <a:gd name="T11" fmla="*/ 18 h 22"/>
                <a:gd name="T12" fmla="*/ 13 w 13"/>
                <a:gd name="T13" fmla="*/ 22 h 22"/>
                <a:gd name="T14" fmla="*/ 9 w 13"/>
                <a:gd name="T15" fmla="*/ 20 h 22"/>
                <a:gd name="T16" fmla="*/ 6 w 13"/>
                <a:gd name="T17" fmla="*/ 17 h 22"/>
                <a:gd name="T18" fmla="*/ 3 w 13"/>
                <a:gd name="T19" fmla="*/ 13 h 22"/>
                <a:gd name="T20" fmla="*/ 1 w 13"/>
                <a:gd name="T21" fmla="*/ 4 h 22"/>
                <a:gd name="T22" fmla="*/ 1 w 13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2">
                  <a:moveTo>
                    <a:pt x="1" y="0"/>
                  </a:moveTo>
                  <a:cubicBezTo>
                    <a:pt x="1" y="0"/>
                    <a:pt x="2" y="1"/>
                    <a:pt x="4" y="3"/>
                  </a:cubicBezTo>
                  <a:cubicBezTo>
                    <a:pt x="4" y="4"/>
                    <a:pt x="5" y="5"/>
                    <a:pt x="6" y="7"/>
                  </a:cubicBezTo>
                  <a:cubicBezTo>
                    <a:pt x="7" y="8"/>
                    <a:pt x="7" y="9"/>
                    <a:pt x="8" y="10"/>
                  </a:cubicBezTo>
                  <a:cubicBezTo>
                    <a:pt x="9" y="12"/>
                    <a:pt x="9" y="13"/>
                    <a:pt x="10" y="14"/>
                  </a:cubicBezTo>
                  <a:cubicBezTo>
                    <a:pt x="11" y="16"/>
                    <a:pt x="11" y="17"/>
                    <a:pt x="11" y="18"/>
                  </a:cubicBezTo>
                  <a:cubicBezTo>
                    <a:pt x="12" y="20"/>
                    <a:pt x="13" y="22"/>
                    <a:pt x="13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8" y="19"/>
                    <a:pt x="7" y="18"/>
                    <a:pt x="6" y="17"/>
                  </a:cubicBezTo>
                  <a:cubicBezTo>
                    <a:pt x="5" y="16"/>
                    <a:pt x="4" y="14"/>
                    <a:pt x="3" y="13"/>
                  </a:cubicBezTo>
                  <a:cubicBezTo>
                    <a:pt x="2" y="10"/>
                    <a:pt x="1" y="7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538"/>
            <p:cNvSpPr/>
            <p:nvPr/>
          </p:nvSpPr>
          <p:spPr bwMode="auto">
            <a:xfrm>
              <a:off x="5761038" y="2874963"/>
              <a:ext cx="152400" cy="119063"/>
            </a:xfrm>
            <a:custGeom>
              <a:avLst/>
              <a:gdLst>
                <a:gd name="T0" fmla="*/ 51 w 66"/>
                <a:gd name="T1" fmla="*/ 6 h 52"/>
                <a:gd name="T2" fmla="*/ 43 w 66"/>
                <a:gd name="T3" fmla="*/ 49 h 52"/>
                <a:gd name="T4" fmla="*/ 37 w 66"/>
                <a:gd name="T5" fmla="*/ 0 h 52"/>
                <a:gd name="T6" fmla="*/ 51 w 66"/>
                <a:gd name="T7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51" y="6"/>
                  </a:moveTo>
                  <a:cubicBezTo>
                    <a:pt x="51" y="6"/>
                    <a:pt x="66" y="52"/>
                    <a:pt x="43" y="49"/>
                  </a:cubicBezTo>
                  <a:cubicBezTo>
                    <a:pt x="12" y="46"/>
                    <a:pt x="0" y="28"/>
                    <a:pt x="37" y="0"/>
                  </a:cubicBezTo>
                  <a:lnTo>
                    <a:pt x="51" y="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539"/>
            <p:cNvSpPr/>
            <p:nvPr/>
          </p:nvSpPr>
          <p:spPr bwMode="auto">
            <a:xfrm>
              <a:off x="5861050" y="2895601"/>
              <a:ext cx="12700" cy="58738"/>
            </a:xfrm>
            <a:custGeom>
              <a:avLst/>
              <a:gdLst>
                <a:gd name="T0" fmla="*/ 3 w 6"/>
                <a:gd name="T1" fmla="*/ 0 h 26"/>
                <a:gd name="T2" fmla="*/ 5 w 6"/>
                <a:gd name="T3" fmla="*/ 4 h 26"/>
                <a:gd name="T4" fmla="*/ 6 w 6"/>
                <a:gd name="T5" fmla="*/ 13 h 26"/>
                <a:gd name="T6" fmla="*/ 5 w 6"/>
                <a:gd name="T7" fmla="*/ 18 h 26"/>
                <a:gd name="T8" fmla="*/ 3 w 6"/>
                <a:gd name="T9" fmla="*/ 22 h 26"/>
                <a:gd name="T10" fmla="*/ 1 w 6"/>
                <a:gd name="T11" fmla="*/ 25 h 26"/>
                <a:gd name="T12" fmla="*/ 0 w 6"/>
                <a:gd name="T13" fmla="*/ 26 h 26"/>
                <a:gd name="T14" fmla="*/ 0 w 6"/>
                <a:gd name="T15" fmla="*/ 24 h 26"/>
                <a:gd name="T16" fmla="*/ 0 w 6"/>
                <a:gd name="T17" fmla="*/ 22 h 26"/>
                <a:gd name="T18" fmla="*/ 0 w 6"/>
                <a:gd name="T19" fmla="*/ 17 h 26"/>
                <a:gd name="T20" fmla="*/ 0 w 6"/>
                <a:gd name="T21" fmla="*/ 13 h 26"/>
                <a:gd name="T22" fmla="*/ 1 w 6"/>
                <a:gd name="T23" fmla="*/ 8 h 26"/>
                <a:gd name="T24" fmla="*/ 2 w 6"/>
                <a:gd name="T25" fmla="*/ 4 h 26"/>
                <a:gd name="T26" fmla="*/ 3 w 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3" y="0"/>
                  </a:moveTo>
                  <a:cubicBezTo>
                    <a:pt x="3" y="0"/>
                    <a:pt x="4" y="1"/>
                    <a:pt x="5" y="4"/>
                  </a:cubicBezTo>
                  <a:cubicBezTo>
                    <a:pt x="6" y="6"/>
                    <a:pt x="6" y="10"/>
                    <a:pt x="6" y="13"/>
                  </a:cubicBezTo>
                  <a:cubicBezTo>
                    <a:pt x="6" y="15"/>
                    <a:pt x="5" y="17"/>
                    <a:pt x="5" y="18"/>
                  </a:cubicBezTo>
                  <a:cubicBezTo>
                    <a:pt x="4" y="20"/>
                    <a:pt x="4" y="21"/>
                    <a:pt x="3" y="22"/>
                  </a:cubicBezTo>
                  <a:cubicBezTo>
                    <a:pt x="3" y="24"/>
                    <a:pt x="1" y="24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5"/>
                    <a:pt x="0" y="24"/>
                  </a:cubicBezTo>
                  <a:cubicBezTo>
                    <a:pt x="0" y="24"/>
                    <a:pt x="0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1"/>
                    <a:pt x="1" y="10"/>
                    <a:pt x="1" y="8"/>
                  </a:cubicBezTo>
                  <a:cubicBezTo>
                    <a:pt x="1" y="7"/>
                    <a:pt x="2" y="5"/>
                    <a:pt x="2" y="4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540"/>
            <p:cNvSpPr/>
            <p:nvPr/>
          </p:nvSpPr>
          <p:spPr bwMode="auto">
            <a:xfrm>
              <a:off x="5837238" y="2892426"/>
              <a:ext cx="23813" cy="65088"/>
            </a:xfrm>
            <a:custGeom>
              <a:avLst/>
              <a:gdLst>
                <a:gd name="T0" fmla="*/ 10 w 10"/>
                <a:gd name="T1" fmla="*/ 0 h 28"/>
                <a:gd name="T2" fmla="*/ 10 w 10"/>
                <a:gd name="T3" fmla="*/ 5 h 28"/>
                <a:gd name="T4" fmla="*/ 9 w 10"/>
                <a:gd name="T5" fmla="*/ 10 h 28"/>
                <a:gd name="T6" fmla="*/ 8 w 10"/>
                <a:gd name="T7" fmla="*/ 15 h 28"/>
                <a:gd name="T8" fmla="*/ 4 w 10"/>
                <a:gd name="T9" fmla="*/ 25 h 28"/>
                <a:gd name="T10" fmla="*/ 1 w 10"/>
                <a:gd name="T11" fmla="*/ 27 h 28"/>
                <a:gd name="T12" fmla="*/ 0 w 10"/>
                <a:gd name="T13" fmla="*/ 28 h 28"/>
                <a:gd name="T14" fmla="*/ 0 w 10"/>
                <a:gd name="T15" fmla="*/ 27 h 28"/>
                <a:gd name="T16" fmla="*/ 1 w 10"/>
                <a:gd name="T17" fmla="*/ 24 h 28"/>
                <a:gd name="T18" fmla="*/ 2 w 10"/>
                <a:gd name="T19" fmla="*/ 19 h 28"/>
                <a:gd name="T20" fmla="*/ 3 w 10"/>
                <a:gd name="T21" fmla="*/ 14 h 28"/>
                <a:gd name="T22" fmla="*/ 7 w 10"/>
                <a:gd name="T23" fmla="*/ 4 h 28"/>
                <a:gd name="T24" fmla="*/ 10 w 10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8">
                  <a:moveTo>
                    <a:pt x="10" y="0"/>
                  </a:moveTo>
                  <a:cubicBezTo>
                    <a:pt x="10" y="0"/>
                    <a:pt x="10" y="2"/>
                    <a:pt x="10" y="5"/>
                  </a:cubicBezTo>
                  <a:cubicBezTo>
                    <a:pt x="10" y="6"/>
                    <a:pt x="10" y="8"/>
                    <a:pt x="9" y="10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7" y="19"/>
                    <a:pt x="5" y="22"/>
                    <a:pt x="4" y="25"/>
                  </a:cubicBezTo>
                  <a:cubicBezTo>
                    <a:pt x="3" y="26"/>
                    <a:pt x="2" y="27"/>
                    <a:pt x="1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7"/>
                  </a:cubicBezTo>
                  <a:cubicBezTo>
                    <a:pt x="0" y="26"/>
                    <a:pt x="0" y="25"/>
                    <a:pt x="1" y="24"/>
                  </a:cubicBezTo>
                  <a:cubicBezTo>
                    <a:pt x="1" y="22"/>
                    <a:pt x="1" y="21"/>
                    <a:pt x="2" y="19"/>
                  </a:cubicBezTo>
                  <a:cubicBezTo>
                    <a:pt x="2" y="17"/>
                    <a:pt x="2" y="15"/>
                    <a:pt x="3" y="14"/>
                  </a:cubicBezTo>
                  <a:cubicBezTo>
                    <a:pt x="4" y="10"/>
                    <a:pt x="6" y="7"/>
                    <a:pt x="7" y="4"/>
                  </a:cubicBezTo>
                  <a:cubicBezTo>
                    <a:pt x="8" y="2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541"/>
            <p:cNvSpPr/>
            <p:nvPr/>
          </p:nvSpPr>
          <p:spPr bwMode="auto">
            <a:xfrm>
              <a:off x="5821363" y="2890838"/>
              <a:ext cx="30163" cy="47625"/>
            </a:xfrm>
            <a:custGeom>
              <a:avLst/>
              <a:gdLst>
                <a:gd name="T0" fmla="*/ 13 w 13"/>
                <a:gd name="T1" fmla="*/ 0 h 21"/>
                <a:gd name="T2" fmla="*/ 12 w 13"/>
                <a:gd name="T3" fmla="*/ 4 h 21"/>
                <a:gd name="T4" fmla="*/ 10 w 13"/>
                <a:gd name="T5" fmla="*/ 7 h 21"/>
                <a:gd name="T6" fmla="*/ 8 w 13"/>
                <a:gd name="T7" fmla="*/ 11 h 21"/>
                <a:gd name="T8" fmla="*/ 5 w 13"/>
                <a:gd name="T9" fmla="*/ 15 h 21"/>
                <a:gd name="T10" fmla="*/ 3 w 13"/>
                <a:gd name="T11" fmla="*/ 18 h 21"/>
                <a:gd name="T12" fmla="*/ 0 w 13"/>
                <a:gd name="T13" fmla="*/ 21 h 21"/>
                <a:gd name="T14" fmla="*/ 0 w 13"/>
                <a:gd name="T15" fmla="*/ 17 h 21"/>
                <a:gd name="T16" fmla="*/ 1 w 13"/>
                <a:gd name="T17" fmla="*/ 13 h 21"/>
                <a:gd name="T18" fmla="*/ 3 w 13"/>
                <a:gd name="T19" fmla="*/ 8 h 21"/>
                <a:gd name="T20" fmla="*/ 9 w 13"/>
                <a:gd name="T21" fmla="*/ 2 h 21"/>
                <a:gd name="T22" fmla="*/ 13 w 13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cubicBezTo>
                    <a:pt x="13" y="0"/>
                    <a:pt x="13" y="1"/>
                    <a:pt x="12" y="4"/>
                  </a:cubicBezTo>
                  <a:cubicBezTo>
                    <a:pt x="11" y="5"/>
                    <a:pt x="11" y="6"/>
                    <a:pt x="10" y="7"/>
                  </a:cubicBezTo>
                  <a:cubicBezTo>
                    <a:pt x="9" y="8"/>
                    <a:pt x="9" y="10"/>
                    <a:pt x="8" y="11"/>
                  </a:cubicBezTo>
                  <a:cubicBezTo>
                    <a:pt x="7" y="12"/>
                    <a:pt x="6" y="14"/>
                    <a:pt x="5" y="15"/>
                  </a:cubicBezTo>
                  <a:cubicBezTo>
                    <a:pt x="5" y="16"/>
                    <a:pt x="4" y="17"/>
                    <a:pt x="3" y="18"/>
                  </a:cubicBezTo>
                  <a:cubicBezTo>
                    <a:pt x="2" y="20"/>
                    <a:pt x="0" y="21"/>
                    <a:pt x="0" y="21"/>
                  </a:cubicBezTo>
                  <a:cubicBezTo>
                    <a:pt x="0" y="21"/>
                    <a:pt x="0" y="19"/>
                    <a:pt x="0" y="17"/>
                  </a:cubicBezTo>
                  <a:cubicBezTo>
                    <a:pt x="0" y="15"/>
                    <a:pt x="1" y="14"/>
                    <a:pt x="1" y="13"/>
                  </a:cubicBezTo>
                  <a:cubicBezTo>
                    <a:pt x="2" y="11"/>
                    <a:pt x="2" y="10"/>
                    <a:pt x="3" y="8"/>
                  </a:cubicBezTo>
                  <a:cubicBezTo>
                    <a:pt x="5" y="5"/>
                    <a:pt x="7" y="3"/>
                    <a:pt x="9" y="2"/>
                  </a:cubicBezTo>
                  <a:cubicBezTo>
                    <a:pt x="11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542"/>
            <p:cNvSpPr/>
            <p:nvPr/>
          </p:nvSpPr>
          <p:spPr bwMode="auto">
            <a:xfrm>
              <a:off x="5734050" y="2811463"/>
              <a:ext cx="123825" cy="158750"/>
            </a:xfrm>
            <a:custGeom>
              <a:avLst/>
              <a:gdLst>
                <a:gd name="T0" fmla="*/ 54 w 54"/>
                <a:gd name="T1" fmla="*/ 33 h 69"/>
                <a:gd name="T2" fmla="*/ 13 w 54"/>
                <a:gd name="T3" fmla="*/ 48 h 69"/>
                <a:gd name="T4" fmla="*/ 52 w 54"/>
                <a:gd name="T5" fmla="*/ 18 h 69"/>
                <a:gd name="T6" fmla="*/ 54 w 54"/>
                <a:gd name="T7" fmla="*/ 3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54" y="33"/>
                  </a:moveTo>
                  <a:cubicBezTo>
                    <a:pt x="54" y="33"/>
                    <a:pt x="22" y="69"/>
                    <a:pt x="13" y="48"/>
                  </a:cubicBezTo>
                  <a:cubicBezTo>
                    <a:pt x="0" y="20"/>
                    <a:pt x="9" y="0"/>
                    <a:pt x="52" y="18"/>
                  </a:cubicBezTo>
                  <a:lnTo>
                    <a:pt x="54" y="3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543"/>
            <p:cNvSpPr/>
            <p:nvPr/>
          </p:nvSpPr>
          <p:spPr bwMode="auto">
            <a:xfrm>
              <a:off x="5791200" y="2882901"/>
              <a:ext cx="57150" cy="25400"/>
            </a:xfrm>
            <a:custGeom>
              <a:avLst/>
              <a:gdLst>
                <a:gd name="T0" fmla="*/ 25 w 25"/>
                <a:gd name="T1" fmla="*/ 0 h 11"/>
                <a:gd name="T2" fmla="*/ 22 w 25"/>
                <a:gd name="T3" fmla="*/ 3 h 11"/>
                <a:gd name="T4" fmla="*/ 14 w 25"/>
                <a:gd name="T5" fmla="*/ 8 h 11"/>
                <a:gd name="T6" fmla="*/ 9 w 25"/>
                <a:gd name="T7" fmla="*/ 10 h 11"/>
                <a:gd name="T8" fmla="*/ 5 w 25"/>
                <a:gd name="T9" fmla="*/ 11 h 11"/>
                <a:gd name="T10" fmla="*/ 2 w 25"/>
                <a:gd name="T11" fmla="*/ 10 h 11"/>
                <a:gd name="T12" fmla="*/ 0 w 25"/>
                <a:gd name="T13" fmla="*/ 10 h 11"/>
                <a:gd name="T14" fmla="*/ 2 w 25"/>
                <a:gd name="T15" fmla="*/ 9 h 11"/>
                <a:gd name="T16" fmla="*/ 4 w 25"/>
                <a:gd name="T17" fmla="*/ 8 h 11"/>
                <a:gd name="T18" fmla="*/ 8 w 25"/>
                <a:gd name="T19" fmla="*/ 6 h 11"/>
                <a:gd name="T20" fmla="*/ 12 w 25"/>
                <a:gd name="T21" fmla="*/ 3 h 11"/>
                <a:gd name="T22" fmla="*/ 16 w 25"/>
                <a:gd name="T23" fmla="*/ 2 h 11"/>
                <a:gd name="T24" fmla="*/ 20 w 25"/>
                <a:gd name="T25" fmla="*/ 0 h 11"/>
                <a:gd name="T26" fmla="*/ 25 w 2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25" y="0"/>
                    <a:pt x="24" y="1"/>
                    <a:pt x="22" y="3"/>
                  </a:cubicBezTo>
                  <a:cubicBezTo>
                    <a:pt x="20" y="5"/>
                    <a:pt x="17" y="7"/>
                    <a:pt x="14" y="8"/>
                  </a:cubicBezTo>
                  <a:cubicBezTo>
                    <a:pt x="13" y="9"/>
                    <a:pt x="11" y="10"/>
                    <a:pt x="9" y="10"/>
                  </a:cubicBezTo>
                  <a:cubicBezTo>
                    <a:pt x="8" y="11"/>
                    <a:pt x="6" y="11"/>
                    <a:pt x="5" y="11"/>
                  </a:cubicBezTo>
                  <a:cubicBezTo>
                    <a:pt x="4" y="11"/>
                    <a:pt x="2" y="10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9"/>
                    <a:pt x="3" y="8"/>
                    <a:pt x="4" y="8"/>
                  </a:cubicBezTo>
                  <a:cubicBezTo>
                    <a:pt x="5" y="7"/>
                    <a:pt x="6" y="6"/>
                    <a:pt x="8" y="6"/>
                  </a:cubicBezTo>
                  <a:cubicBezTo>
                    <a:pt x="9" y="5"/>
                    <a:pt x="10" y="4"/>
                    <a:pt x="12" y="3"/>
                  </a:cubicBezTo>
                  <a:cubicBezTo>
                    <a:pt x="13" y="3"/>
                    <a:pt x="15" y="2"/>
                    <a:pt x="16" y="2"/>
                  </a:cubicBezTo>
                  <a:cubicBezTo>
                    <a:pt x="18" y="1"/>
                    <a:pt x="19" y="1"/>
                    <a:pt x="20" y="0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544"/>
            <p:cNvSpPr/>
            <p:nvPr/>
          </p:nvSpPr>
          <p:spPr bwMode="auto">
            <a:xfrm>
              <a:off x="5778500" y="2874963"/>
              <a:ext cx="66675" cy="17463"/>
            </a:xfrm>
            <a:custGeom>
              <a:avLst/>
              <a:gdLst>
                <a:gd name="T0" fmla="*/ 29 w 29"/>
                <a:gd name="T1" fmla="*/ 0 h 8"/>
                <a:gd name="T2" fmla="*/ 25 w 29"/>
                <a:gd name="T3" fmla="*/ 3 h 8"/>
                <a:gd name="T4" fmla="*/ 21 w 29"/>
                <a:gd name="T5" fmla="*/ 5 h 8"/>
                <a:gd name="T6" fmla="*/ 15 w 29"/>
                <a:gd name="T7" fmla="*/ 6 h 8"/>
                <a:gd name="T8" fmla="*/ 5 w 29"/>
                <a:gd name="T9" fmla="*/ 7 h 8"/>
                <a:gd name="T10" fmla="*/ 1 w 29"/>
                <a:gd name="T11" fmla="*/ 6 h 8"/>
                <a:gd name="T12" fmla="*/ 0 w 29"/>
                <a:gd name="T13" fmla="*/ 5 h 8"/>
                <a:gd name="T14" fmla="*/ 1 w 29"/>
                <a:gd name="T15" fmla="*/ 5 h 8"/>
                <a:gd name="T16" fmla="*/ 5 w 29"/>
                <a:gd name="T17" fmla="*/ 4 h 8"/>
                <a:gd name="T18" fmla="*/ 9 w 29"/>
                <a:gd name="T19" fmla="*/ 3 h 8"/>
                <a:gd name="T20" fmla="*/ 14 w 29"/>
                <a:gd name="T21" fmla="*/ 1 h 8"/>
                <a:gd name="T22" fmla="*/ 24 w 29"/>
                <a:gd name="T23" fmla="*/ 0 h 8"/>
                <a:gd name="T24" fmla="*/ 29 w 2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29" y="0"/>
                  </a:moveTo>
                  <a:cubicBezTo>
                    <a:pt x="29" y="0"/>
                    <a:pt x="28" y="1"/>
                    <a:pt x="25" y="3"/>
                  </a:cubicBezTo>
                  <a:cubicBezTo>
                    <a:pt x="24" y="3"/>
                    <a:pt x="22" y="4"/>
                    <a:pt x="21" y="5"/>
                  </a:cubicBezTo>
                  <a:cubicBezTo>
                    <a:pt x="19" y="5"/>
                    <a:pt x="17" y="6"/>
                    <a:pt x="15" y="6"/>
                  </a:cubicBezTo>
                  <a:cubicBezTo>
                    <a:pt x="12" y="7"/>
                    <a:pt x="8" y="8"/>
                    <a:pt x="5" y="7"/>
                  </a:cubicBezTo>
                  <a:cubicBezTo>
                    <a:pt x="3" y="7"/>
                    <a:pt x="2" y="7"/>
                    <a:pt x="1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3" y="5"/>
                    <a:pt x="5" y="4"/>
                  </a:cubicBezTo>
                  <a:cubicBezTo>
                    <a:pt x="6" y="4"/>
                    <a:pt x="7" y="3"/>
                    <a:pt x="9" y="3"/>
                  </a:cubicBezTo>
                  <a:cubicBezTo>
                    <a:pt x="11" y="2"/>
                    <a:pt x="12" y="2"/>
                    <a:pt x="14" y="1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7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545"/>
            <p:cNvSpPr/>
            <p:nvPr/>
          </p:nvSpPr>
          <p:spPr bwMode="auto">
            <a:xfrm>
              <a:off x="5786438" y="2855913"/>
              <a:ext cx="58738" cy="11113"/>
            </a:xfrm>
            <a:custGeom>
              <a:avLst/>
              <a:gdLst>
                <a:gd name="T0" fmla="*/ 25 w 25"/>
                <a:gd name="T1" fmla="*/ 4 h 5"/>
                <a:gd name="T2" fmla="*/ 21 w 25"/>
                <a:gd name="T3" fmla="*/ 5 h 5"/>
                <a:gd name="T4" fmla="*/ 17 w 25"/>
                <a:gd name="T5" fmla="*/ 5 h 5"/>
                <a:gd name="T6" fmla="*/ 12 w 25"/>
                <a:gd name="T7" fmla="*/ 5 h 5"/>
                <a:gd name="T8" fmla="*/ 8 w 25"/>
                <a:gd name="T9" fmla="*/ 5 h 5"/>
                <a:gd name="T10" fmla="*/ 4 w 25"/>
                <a:gd name="T11" fmla="*/ 5 h 5"/>
                <a:gd name="T12" fmla="*/ 0 w 25"/>
                <a:gd name="T13" fmla="*/ 4 h 5"/>
                <a:gd name="T14" fmla="*/ 3 w 25"/>
                <a:gd name="T15" fmla="*/ 2 h 5"/>
                <a:gd name="T16" fmla="*/ 8 w 25"/>
                <a:gd name="T17" fmla="*/ 0 h 5"/>
                <a:gd name="T18" fmla="*/ 12 w 25"/>
                <a:gd name="T19" fmla="*/ 0 h 5"/>
                <a:gd name="T20" fmla="*/ 21 w 25"/>
                <a:gd name="T21" fmla="*/ 2 h 5"/>
                <a:gd name="T22" fmla="*/ 25 w 25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5">
                  <a:moveTo>
                    <a:pt x="25" y="4"/>
                  </a:moveTo>
                  <a:cubicBezTo>
                    <a:pt x="25" y="4"/>
                    <a:pt x="23" y="5"/>
                    <a:pt x="21" y="5"/>
                  </a:cubicBezTo>
                  <a:cubicBezTo>
                    <a:pt x="19" y="5"/>
                    <a:pt x="18" y="5"/>
                    <a:pt x="17" y="5"/>
                  </a:cubicBezTo>
                  <a:cubicBezTo>
                    <a:pt x="15" y="5"/>
                    <a:pt x="14" y="5"/>
                    <a:pt x="12" y="5"/>
                  </a:cubicBezTo>
                  <a:cubicBezTo>
                    <a:pt x="11" y="5"/>
                    <a:pt x="9" y="5"/>
                    <a:pt x="8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5" y="1"/>
                    <a:pt x="6" y="1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6" y="0"/>
                    <a:pt x="19" y="1"/>
                    <a:pt x="21" y="2"/>
                  </a:cubicBezTo>
                  <a:cubicBezTo>
                    <a:pt x="23" y="3"/>
                    <a:pt x="25" y="4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546"/>
            <p:cNvSpPr/>
            <p:nvPr/>
          </p:nvSpPr>
          <p:spPr bwMode="auto">
            <a:xfrm>
              <a:off x="5554663" y="3030538"/>
              <a:ext cx="44450" cy="42863"/>
            </a:xfrm>
            <a:custGeom>
              <a:avLst/>
              <a:gdLst>
                <a:gd name="T0" fmla="*/ 16 w 19"/>
                <a:gd name="T1" fmla="*/ 4 h 19"/>
                <a:gd name="T2" fmla="*/ 4 w 19"/>
                <a:gd name="T3" fmla="*/ 3 h 19"/>
                <a:gd name="T4" fmla="*/ 2 w 19"/>
                <a:gd name="T5" fmla="*/ 15 h 19"/>
                <a:gd name="T6" fmla="*/ 14 w 19"/>
                <a:gd name="T7" fmla="*/ 16 h 19"/>
                <a:gd name="T8" fmla="*/ 16 w 19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6" y="4"/>
                  </a:moveTo>
                  <a:cubicBezTo>
                    <a:pt x="13" y="1"/>
                    <a:pt x="8" y="0"/>
                    <a:pt x="4" y="3"/>
                  </a:cubicBezTo>
                  <a:cubicBezTo>
                    <a:pt x="0" y="5"/>
                    <a:pt x="0" y="11"/>
                    <a:pt x="2" y="15"/>
                  </a:cubicBezTo>
                  <a:cubicBezTo>
                    <a:pt x="5" y="18"/>
                    <a:pt x="11" y="19"/>
                    <a:pt x="14" y="16"/>
                  </a:cubicBezTo>
                  <a:cubicBezTo>
                    <a:pt x="18" y="14"/>
                    <a:pt x="19" y="8"/>
                    <a:pt x="16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547"/>
            <p:cNvSpPr/>
            <p:nvPr/>
          </p:nvSpPr>
          <p:spPr bwMode="auto">
            <a:xfrm>
              <a:off x="5449888" y="2922588"/>
              <a:ext cx="134938" cy="128588"/>
            </a:xfrm>
            <a:custGeom>
              <a:avLst/>
              <a:gdLst>
                <a:gd name="T0" fmla="*/ 47 w 59"/>
                <a:gd name="T1" fmla="*/ 56 h 56"/>
                <a:gd name="T2" fmla="*/ 14 w 59"/>
                <a:gd name="T3" fmla="*/ 26 h 56"/>
                <a:gd name="T4" fmla="*/ 59 w 59"/>
                <a:gd name="T5" fmla="*/ 47 h 56"/>
                <a:gd name="T6" fmla="*/ 47 w 59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6">
                  <a:moveTo>
                    <a:pt x="47" y="56"/>
                  </a:moveTo>
                  <a:cubicBezTo>
                    <a:pt x="47" y="56"/>
                    <a:pt x="0" y="44"/>
                    <a:pt x="14" y="26"/>
                  </a:cubicBezTo>
                  <a:cubicBezTo>
                    <a:pt x="33" y="2"/>
                    <a:pt x="55" y="0"/>
                    <a:pt x="59" y="47"/>
                  </a:cubicBezTo>
                  <a:lnTo>
                    <a:pt x="47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548"/>
            <p:cNvSpPr/>
            <p:nvPr/>
          </p:nvSpPr>
          <p:spPr bwMode="auto">
            <a:xfrm>
              <a:off x="5508625" y="3000376"/>
              <a:ext cx="49213" cy="36513"/>
            </a:xfrm>
            <a:custGeom>
              <a:avLst/>
              <a:gdLst>
                <a:gd name="T0" fmla="*/ 21 w 21"/>
                <a:gd name="T1" fmla="*/ 16 h 16"/>
                <a:gd name="T2" fmla="*/ 16 w 21"/>
                <a:gd name="T3" fmla="*/ 15 h 16"/>
                <a:gd name="T4" fmla="*/ 8 w 21"/>
                <a:gd name="T5" fmla="*/ 11 h 16"/>
                <a:gd name="T6" fmla="*/ 4 w 21"/>
                <a:gd name="T7" fmla="*/ 8 h 16"/>
                <a:gd name="T8" fmla="*/ 2 w 21"/>
                <a:gd name="T9" fmla="*/ 4 h 16"/>
                <a:gd name="T10" fmla="*/ 1 w 21"/>
                <a:gd name="T11" fmla="*/ 1 h 16"/>
                <a:gd name="T12" fmla="*/ 0 w 21"/>
                <a:gd name="T13" fmla="*/ 0 h 16"/>
                <a:gd name="T14" fmla="*/ 1 w 21"/>
                <a:gd name="T15" fmla="*/ 1 h 16"/>
                <a:gd name="T16" fmla="*/ 4 w 21"/>
                <a:gd name="T17" fmla="*/ 2 h 16"/>
                <a:gd name="T18" fmla="*/ 7 w 21"/>
                <a:gd name="T19" fmla="*/ 4 h 16"/>
                <a:gd name="T20" fmla="*/ 11 w 21"/>
                <a:gd name="T21" fmla="*/ 7 h 16"/>
                <a:gd name="T22" fmla="*/ 15 w 21"/>
                <a:gd name="T23" fmla="*/ 10 h 16"/>
                <a:gd name="T24" fmla="*/ 18 w 21"/>
                <a:gd name="T25" fmla="*/ 13 h 16"/>
                <a:gd name="T26" fmla="*/ 21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21" y="16"/>
                  </a:moveTo>
                  <a:cubicBezTo>
                    <a:pt x="21" y="16"/>
                    <a:pt x="19" y="16"/>
                    <a:pt x="16" y="15"/>
                  </a:cubicBezTo>
                  <a:cubicBezTo>
                    <a:pt x="14" y="15"/>
                    <a:pt x="11" y="13"/>
                    <a:pt x="8" y="11"/>
                  </a:cubicBezTo>
                  <a:cubicBezTo>
                    <a:pt x="7" y="10"/>
                    <a:pt x="5" y="9"/>
                    <a:pt x="4" y="8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3" y="2"/>
                    <a:pt x="4" y="2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3" y="8"/>
                    <a:pt x="14" y="9"/>
                    <a:pt x="15" y="10"/>
                  </a:cubicBezTo>
                  <a:cubicBezTo>
                    <a:pt x="16" y="11"/>
                    <a:pt x="17" y="12"/>
                    <a:pt x="18" y="13"/>
                  </a:cubicBezTo>
                  <a:cubicBezTo>
                    <a:pt x="20" y="15"/>
                    <a:pt x="21" y="16"/>
                    <a:pt x="21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549"/>
            <p:cNvSpPr/>
            <p:nvPr/>
          </p:nvSpPr>
          <p:spPr bwMode="auto">
            <a:xfrm>
              <a:off x="5518150" y="2978151"/>
              <a:ext cx="44450" cy="52388"/>
            </a:xfrm>
            <a:custGeom>
              <a:avLst/>
              <a:gdLst>
                <a:gd name="T0" fmla="*/ 19 w 19"/>
                <a:gd name="T1" fmla="*/ 23 h 23"/>
                <a:gd name="T2" fmla="*/ 15 w 19"/>
                <a:gd name="T3" fmla="*/ 21 h 23"/>
                <a:gd name="T4" fmla="*/ 11 w 19"/>
                <a:gd name="T5" fmla="*/ 18 h 23"/>
                <a:gd name="T6" fmla="*/ 7 w 19"/>
                <a:gd name="T7" fmla="*/ 14 h 23"/>
                <a:gd name="T8" fmla="*/ 1 w 19"/>
                <a:gd name="T9" fmla="*/ 5 h 23"/>
                <a:gd name="T10" fmla="*/ 0 w 19"/>
                <a:gd name="T11" fmla="*/ 2 h 23"/>
                <a:gd name="T12" fmla="*/ 1 w 19"/>
                <a:gd name="T13" fmla="*/ 0 h 23"/>
                <a:gd name="T14" fmla="*/ 1 w 19"/>
                <a:gd name="T15" fmla="*/ 1 h 23"/>
                <a:gd name="T16" fmla="*/ 4 w 19"/>
                <a:gd name="T17" fmla="*/ 4 h 23"/>
                <a:gd name="T18" fmla="*/ 7 w 19"/>
                <a:gd name="T19" fmla="*/ 7 h 23"/>
                <a:gd name="T20" fmla="*/ 11 w 19"/>
                <a:gd name="T21" fmla="*/ 11 h 23"/>
                <a:gd name="T22" fmla="*/ 17 w 19"/>
                <a:gd name="T23" fmla="*/ 19 h 23"/>
                <a:gd name="T24" fmla="*/ 19 w 19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19" y="23"/>
                  </a:moveTo>
                  <a:cubicBezTo>
                    <a:pt x="19" y="23"/>
                    <a:pt x="17" y="23"/>
                    <a:pt x="15" y="21"/>
                  </a:cubicBezTo>
                  <a:cubicBezTo>
                    <a:pt x="14" y="20"/>
                    <a:pt x="12" y="19"/>
                    <a:pt x="11" y="18"/>
                  </a:cubicBezTo>
                  <a:cubicBezTo>
                    <a:pt x="10" y="17"/>
                    <a:pt x="8" y="16"/>
                    <a:pt x="7" y="14"/>
                  </a:cubicBezTo>
                  <a:cubicBezTo>
                    <a:pt x="5" y="11"/>
                    <a:pt x="2" y="8"/>
                    <a:pt x="1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2"/>
                    <a:pt x="3" y="3"/>
                    <a:pt x="4" y="4"/>
                  </a:cubicBezTo>
                  <a:cubicBezTo>
                    <a:pt x="5" y="5"/>
                    <a:pt x="6" y="6"/>
                    <a:pt x="7" y="7"/>
                  </a:cubicBezTo>
                  <a:cubicBezTo>
                    <a:pt x="9" y="8"/>
                    <a:pt x="10" y="9"/>
                    <a:pt x="11" y="11"/>
                  </a:cubicBezTo>
                  <a:cubicBezTo>
                    <a:pt x="14" y="14"/>
                    <a:pt x="16" y="17"/>
                    <a:pt x="17" y="19"/>
                  </a:cubicBezTo>
                  <a:cubicBezTo>
                    <a:pt x="19" y="21"/>
                    <a:pt x="19" y="23"/>
                    <a:pt x="19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550"/>
            <p:cNvSpPr/>
            <p:nvPr/>
          </p:nvSpPr>
          <p:spPr bwMode="auto">
            <a:xfrm>
              <a:off x="5543550" y="2974976"/>
              <a:ext cx="26988" cy="50800"/>
            </a:xfrm>
            <a:custGeom>
              <a:avLst/>
              <a:gdLst>
                <a:gd name="T0" fmla="*/ 11 w 12"/>
                <a:gd name="T1" fmla="*/ 22 h 22"/>
                <a:gd name="T2" fmla="*/ 9 w 12"/>
                <a:gd name="T3" fmla="*/ 19 h 22"/>
                <a:gd name="T4" fmla="*/ 7 w 12"/>
                <a:gd name="T5" fmla="*/ 16 h 22"/>
                <a:gd name="T6" fmla="*/ 4 w 12"/>
                <a:gd name="T7" fmla="*/ 12 h 22"/>
                <a:gd name="T8" fmla="*/ 3 w 12"/>
                <a:gd name="T9" fmla="*/ 8 h 22"/>
                <a:gd name="T10" fmla="*/ 1 w 12"/>
                <a:gd name="T11" fmla="*/ 4 h 22"/>
                <a:gd name="T12" fmla="*/ 0 w 12"/>
                <a:gd name="T13" fmla="*/ 0 h 22"/>
                <a:gd name="T14" fmla="*/ 4 w 12"/>
                <a:gd name="T15" fmla="*/ 2 h 22"/>
                <a:gd name="T16" fmla="*/ 7 w 12"/>
                <a:gd name="T17" fmla="*/ 5 h 22"/>
                <a:gd name="T18" fmla="*/ 9 w 12"/>
                <a:gd name="T19" fmla="*/ 9 h 22"/>
                <a:gd name="T20" fmla="*/ 12 w 12"/>
                <a:gd name="T21" fmla="*/ 18 h 22"/>
                <a:gd name="T22" fmla="*/ 11 w 12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11" y="22"/>
                  </a:moveTo>
                  <a:cubicBezTo>
                    <a:pt x="11" y="22"/>
                    <a:pt x="10" y="21"/>
                    <a:pt x="9" y="19"/>
                  </a:cubicBezTo>
                  <a:cubicBezTo>
                    <a:pt x="8" y="18"/>
                    <a:pt x="7" y="17"/>
                    <a:pt x="7" y="16"/>
                  </a:cubicBezTo>
                  <a:cubicBezTo>
                    <a:pt x="6" y="14"/>
                    <a:pt x="5" y="13"/>
                    <a:pt x="4" y="12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2" y="6"/>
                    <a:pt x="1" y="5"/>
                    <a:pt x="1" y="4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1" y="1"/>
                    <a:pt x="4" y="2"/>
                  </a:cubicBezTo>
                  <a:cubicBezTo>
                    <a:pt x="5" y="3"/>
                    <a:pt x="6" y="4"/>
                    <a:pt x="7" y="5"/>
                  </a:cubicBezTo>
                  <a:cubicBezTo>
                    <a:pt x="8" y="6"/>
                    <a:pt x="8" y="8"/>
                    <a:pt x="9" y="9"/>
                  </a:cubicBezTo>
                  <a:cubicBezTo>
                    <a:pt x="11" y="12"/>
                    <a:pt x="11" y="15"/>
                    <a:pt x="12" y="18"/>
                  </a:cubicBezTo>
                  <a:cubicBezTo>
                    <a:pt x="12" y="20"/>
                    <a:pt x="11" y="22"/>
                    <a:pt x="11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551"/>
            <p:cNvSpPr/>
            <p:nvPr/>
          </p:nvSpPr>
          <p:spPr bwMode="auto">
            <a:xfrm>
              <a:off x="5534025" y="2927351"/>
              <a:ext cx="152400" cy="119063"/>
            </a:xfrm>
            <a:custGeom>
              <a:avLst/>
              <a:gdLst>
                <a:gd name="T0" fmla="*/ 14 w 66"/>
                <a:gd name="T1" fmla="*/ 46 h 52"/>
                <a:gd name="T2" fmla="*/ 23 w 66"/>
                <a:gd name="T3" fmla="*/ 3 h 52"/>
                <a:gd name="T4" fmla="*/ 28 w 66"/>
                <a:gd name="T5" fmla="*/ 52 h 52"/>
                <a:gd name="T6" fmla="*/ 14 w 66"/>
                <a:gd name="T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14" y="46"/>
                  </a:moveTo>
                  <a:cubicBezTo>
                    <a:pt x="14" y="46"/>
                    <a:pt x="0" y="0"/>
                    <a:pt x="23" y="3"/>
                  </a:cubicBezTo>
                  <a:cubicBezTo>
                    <a:pt x="54" y="7"/>
                    <a:pt x="66" y="25"/>
                    <a:pt x="28" y="52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552"/>
            <p:cNvSpPr/>
            <p:nvPr/>
          </p:nvSpPr>
          <p:spPr bwMode="auto">
            <a:xfrm>
              <a:off x="5570538" y="2968626"/>
              <a:ext cx="17463" cy="57150"/>
            </a:xfrm>
            <a:custGeom>
              <a:avLst/>
              <a:gdLst>
                <a:gd name="T0" fmla="*/ 3 w 7"/>
                <a:gd name="T1" fmla="*/ 25 h 25"/>
                <a:gd name="T2" fmla="*/ 1 w 7"/>
                <a:gd name="T3" fmla="*/ 21 h 25"/>
                <a:gd name="T4" fmla="*/ 1 w 7"/>
                <a:gd name="T5" fmla="*/ 12 h 25"/>
                <a:gd name="T6" fmla="*/ 2 w 7"/>
                <a:gd name="T7" fmla="*/ 7 h 25"/>
                <a:gd name="T8" fmla="*/ 4 w 7"/>
                <a:gd name="T9" fmla="*/ 3 h 25"/>
                <a:gd name="T10" fmla="*/ 6 w 7"/>
                <a:gd name="T11" fmla="*/ 0 h 25"/>
                <a:gd name="T12" fmla="*/ 7 w 7"/>
                <a:gd name="T13" fmla="*/ 0 h 25"/>
                <a:gd name="T14" fmla="*/ 7 w 7"/>
                <a:gd name="T15" fmla="*/ 1 h 25"/>
                <a:gd name="T16" fmla="*/ 7 w 7"/>
                <a:gd name="T17" fmla="*/ 4 h 25"/>
                <a:gd name="T18" fmla="*/ 6 w 7"/>
                <a:gd name="T19" fmla="*/ 8 h 25"/>
                <a:gd name="T20" fmla="*/ 6 w 7"/>
                <a:gd name="T21" fmla="*/ 13 h 25"/>
                <a:gd name="T22" fmla="*/ 5 w 7"/>
                <a:gd name="T23" fmla="*/ 17 h 25"/>
                <a:gd name="T24" fmla="*/ 4 w 7"/>
                <a:gd name="T25" fmla="*/ 21 h 25"/>
                <a:gd name="T26" fmla="*/ 3 w 7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5">
                  <a:moveTo>
                    <a:pt x="3" y="25"/>
                  </a:moveTo>
                  <a:cubicBezTo>
                    <a:pt x="3" y="25"/>
                    <a:pt x="2" y="24"/>
                    <a:pt x="1" y="21"/>
                  </a:cubicBezTo>
                  <a:cubicBezTo>
                    <a:pt x="1" y="19"/>
                    <a:pt x="0" y="15"/>
                    <a:pt x="1" y="12"/>
                  </a:cubicBezTo>
                  <a:cubicBezTo>
                    <a:pt x="1" y="10"/>
                    <a:pt x="1" y="9"/>
                    <a:pt x="2" y="7"/>
                  </a:cubicBezTo>
                  <a:cubicBezTo>
                    <a:pt x="2" y="6"/>
                    <a:pt x="3" y="4"/>
                    <a:pt x="4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2"/>
                    <a:pt x="6" y="3"/>
                    <a:pt x="7" y="4"/>
                  </a:cubicBezTo>
                  <a:cubicBezTo>
                    <a:pt x="7" y="5"/>
                    <a:pt x="6" y="6"/>
                    <a:pt x="6" y="8"/>
                  </a:cubicBezTo>
                  <a:cubicBezTo>
                    <a:pt x="6" y="9"/>
                    <a:pt x="6" y="11"/>
                    <a:pt x="6" y="13"/>
                  </a:cubicBezTo>
                  <a:cubicBezTo>
                    <a:pt x="6" y="14"/>
                    <a:pt x="6" y="16"/>
                    <a:pt x="5" y="17"/>
                  </a:cubicBezTo>
                  <a:cubicBezTo>
                    <a:pt x="5" y="19"/>
                    <a:pt x="5" y="20"/>
                    <a:pt x="4" y="21"/>
                  </a:cubicBezTo>
                  <a:cubicBezTo>
                    <a:pt x="4" y="24"/>
                    <a:pt x="3" y="25"/>
                    <a:pt x="3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553"/>
            <p:cNvSpPr/>
            <p:nvPr/>
          </p:nvSpPr>
          <p:spPr bwMode="auto">
            <a:xfrm>
              <a:off x="5584825" y="2963863"/>
              <a:ext cx="25400" cy="63500"/>
            </a:xfrm>
            <a:custGeom>
              <a:avLst/>
              <a:gdLst>
                <a:gd name="T0" fmla="*/ 1 w 11"/>
                <a:gd name="T1" fmla="*/ 28 h 28"/>
                <a:gd name="T2" fmla="*/ 0 w 11"/>
                <a:gd name="T3" fmla="*/ 23 h 28"/>
                <a:gd name="T4" fmla="*/ 1 w 11"/>
                <a:gd name="T5" fmla="*/ 18 h 28"/>
                <a:gd name="T6" fmla="*/ 2 w 11"/>
                <a:gd name="T7" fmla="*/ 13 h 28"/>
                <a:gd name="T8" fmla="*/ 7 w 11"/>
                <a:gd name="T9" fmla="*/ 4 h 28"/>
                <a:gd name="T10" fmla="*/ 10 w 11"/>
                <a:gd name="T11" fmla="*/ 1 h 28"/>
                <a:gd name="T12" fmla="*/ 11 w 11"/>
                <a:gd name="T13" fmla="*/ 0 h 28"/>
                <a:gd name="T14" fmla="*/ 11 w 11"/>
                <a:gd name="T15" fmla="*/ 2 h 28"/>
                <a:gd name="T16" fmla="*/ 10 w 11"/>
                <a:gd name="T17" fmla="*/ 5 h 28"/>
                <a:gd name="T18" fmla="*/ 9 w 11"/>
                <a:gd name="T19" fmla="*/ 10 h 28"/>
                <a:gd name="T20" fmla="*/ 7 w 11"/>
                <a:gd name="T21" fmla="*/ 15 h 28"/>
                <a:gd name="T22" fmla="*/ 3 w 11"/>
                <a:gd name="T23" fmla="*/ 24 h 28"/>
                <a:gd name="T24" fmla="*/ 1 w 11"/>
                <a:gd name="T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8">
                  <a:moveTo>
                    <a:pt x="1" y="28"/>
                  </a:moveTo>
                  <a:cubicBezTo>
                    <a:pt x="1" y="28"/>
                    <a:pt x="0" y="26"/>
                    <a:pt x="0" y="23"/>
                  </a:cubicBezTo>
                  <a:cubicBezTo>
                    <a:pt x="0" y="22"/>
                    <a:pt x="1" y="20"/>
                    <a:pt x="1" y="18"/>
                  </a:cubicBezTo>
                  <a:cubicBezTo>
                    <a:pt x="1" y="17"/>
                    <a:pt x="2" y="15"/>
                    <a:pt x="2" y="13"/>
                  </a:cubicBezTo>
                  <a:cubicBezTo>
                    <a:pt x="3" y="9"/>
                    <a:pt x="5" y="6"/>
                    <a:pt x="7" y="4"/>
                  </a:cubicBezTo>
                  <a:cubicBezTo>
                    <a:pt x="8" y="2"/>
                    <a:pt x="9" y="2"/>
                    <a:pt x="10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1" y="0"/>
                    <a:pt x="11" y="1"/>
                    <a:pt x="11" y="2"/>
                  </a:cubicBezTo>
                  <a:cubicBezTo>
                    <a:pt x="10" y="2"/>
                    <a:pt x="10" y="4"/>
                    <a:pt x="10" y="5"/>
                  </a:cubicBezTo>
                  <a:cubicBezTo>
                    <a:pt x="10" y="6"/>
                    <a:pt x="9" y="8"/>
                    <a:pt x="9" y="10"/>
                  </a:cubicBezTo>
                  <a:cubicBezTo>
                    <a:pt x="8" y="11"/>
                    <a:pt x="8" y="13"/>
                    <a:pt x="7" y="15"/>
                  </a:cubicBezTo>
                  <a:cubicBezTo>
                    <a:pt x="6" y="18"/>
                    <a:pt x="5" y="22"/>
                    <a:pt x="3" y="24"/>
                  </a:cubicBezTo>
                  <a:cubicBezTo>
                    <a:pt x="2" y="27"/>
                    <a:pt x="1" y="28"/>
                    <a:pt x="1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554"/>
            <p:cNvSpPr/>
            <p:nvPr/>
          </p:nvSpPr>
          <p:spPr bwMode="auto">
            <a:xfrm>
              <a:off x="5594350" y="2984501"/>
              <a:ext cx="31750" cy="47625"/>
            </a:xfrm>
            <a:custGeom>
              <a:avLst/>
              <a:gdLst>
                <a:gd name="T0" fmla="*/ 0 w 14"/>
                <a:gd name="T1" fmla="*/ 21 h 21"/>
                <a:gd name="T2" fmla="*/ 2 w 14"/>
                <a:gd name="T3" fmla="*/ 17 h 21"/>
                <a:gd name="T4" fmla="*/ 3 w 14"/>
                <a:gd name="T5" fmla="*/ 13 h 21"/>
                <a:gd name="T6" fmla="*/ 6 w 14"/>
                <a:gd name="T7" fmla="*/ 9 h 21"/>
                <a:gd name="T8" fmla="*/ 8 w 14"/>
                <a:gd name="T9" fmla="*/ 6 h 21"/>
                <a:gd name="T10" fmla="*/ 11 w 14"/>
                <a:gd name="T11" fmla="*/ 3 h 21"/>
                <a:gd name="T12" fmla="*/ 13 w 14"/>
                <a:gd name="T13" fmla="*/ 0 h 21"/>
                <a:gd name="T14" fmla="*/ 13 w 14"/>
                <a:gd name="T15" fmla="*/ 4 h 21"/>
                <a:gd name="T16" fmla="*/ 12 w 14"/>
                <a:gd name="T17" fmla="*/ 8 h 21"/>
                <a:gd name="T18" fmla="*/ 10 w 14"/>
                <a:gd name="T19" fmla="*/ 12 h 21"/>
                <a:gd name="T20" fmla="*/ 4 w 14"/>
                <a:gd name="T21" fmla="*/ 19 h 21"/>
                <a:gd name="T22" fmla="*/ 0 w 1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1">
                  <a:moveTo>
                    <a:pt x="0" y="21"/>
                  </a:moveTo>
                  <a:cubicBezTo>
                    <a:pt x="0" y="21"/>
                    <a:pt x="1" y="19"/>
                    <a:pt x="2" y="17"/>
                  </a:cubicBezTo>
                  <a:cubicBezTo>
                    <a:pt x="2" y="16"/>
                    <a:pt x="3" y="14"/>
                    <a:pt x="3" y="13"/>
                  </a:cubicBezTo>
                  <a:cubicBezTo>
                    <a:pt x="4" y="12"/>
                    <a:pt x="5" y="11"/>
                    <a:pt x="6" y="9"/>
                  </a:cubicBezTo>
                  <a:cubicBezTo>
                    <a:pt x="6" y="8"/>
                    <a:pt x="7" y="7"/>
                    <a:pt x="8" y="6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13" y="0"/>
                    <a:pt x="14" y="1"/>
                    <a:pt x="13" y="4"/>
                  </a:cubicBezTo>
                  <a:cubicBezTo>
                    <a:pt x="13" y="5"/>
                    <a:pt x="13" y="7"/>
                    <a:pt x="12" y="8"/>
                  </a:cubicBezTo>
                  <a:cubicBezTo>
                    <a:pt x="12" y="9"/>
                    <a:pt x="11" y="11"/>
                    <a:pt x="10" y="12"/>
                  </a:cubicBezTo>
                  <a:cubicBezTo>
                    <a:pt x="8" y="15"/>
                    <a:pt x="6" y="17"/>
                    <a:pt x="4" y="19"/>
                  </a:cubicBezTo>
                  <a:cubicBezTo>
                    <a:pt x="2" y="2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555"/>
            <p:cNvSpPr/>
            <p:nvPr/>
          </p:nvSpPr>
          <p:spPr bwMode="auto">
            <a:xfrm>
              <a:off x="5588000" y="2952751"/>
              <a:ext cx="123825" cy="158750"/>
            </a:xfrm>
            <a:custGeom>
              <a:avLst/>
              <a:gdLst>
                <a:gd name="T0" fmla="*/ 0 w 54"/>
                <a:gd name="T1" fmla="*/ 35 h 69"/>
                <a:gd name="T2" fmla="*/ 42 w 54"/>
                <a:gd name="T3" fmla="*/ 21 h 69"/>
                <a:gd name="T4" fmla="*/ 2 w 54"/>
                <a:gd name="T5" fmla="*/ 50 h 69"/>
                <a:gd name="T6" fmla="*/ 0 w 54"/>
                <a:gd name="T7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0" y="35"/>
                  </a:moveTo>
                  <a:cubicBezTo>
                    <a:pt x="0" y="35"/>
                    <a:pt x="33" y="0"/>
                    <a:pt x="42" y="21"/>
                  </a:cubicBezTo>
                  <a:cubicBezTo>
                    <a:pt x="54" y="50"/>
                    <a:pt x="45" y="69"/>
                    <a:pt x="2" y="5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556"/>
            <p:cNvSpPr/>
            <p:nvPr/>
          </p:nvSpPr>
          <p:spPr bwMode="auto">
            <a:xfrm>
              <a:off x="5599113" y="3014663"/>
              <a:ext cx="53975" cy="25400"/>
            </a:xfrm>
            <a:custGeom>
              <a:avLst/>
              <a:gdLst>
                <a:gd name="T0" fmla="*/ 0 w 24"/>
                <a:gd name="T1" fmla="*/ 11 h 11"/>
                <a:gd name="T2" fmla="*/ 2 w 24"/>
                <a:gd name="T3" fmla="*/ 7 h 11"/>
                <a:gd name="T4" fmla="*/ 10 w 24"/>
                <a:gd name="T5" fmla="*/ 2 h 11"/>
                <a:gd name="T6" fmla="*/ 15 w 24"/>
                <a:gd name="T7" fmla="*/ 1 h 11"/>
                <a:gd name="T8" fmla="*/ 19 w 24"/>
                <a:gd name="T9" fmla="*/ 0 h 11"/>
                <a:gd name="T10" fmla="*/ 23 w 24"/>
                <a:gd name="T11" fmla="*/ 1 h 11"/>
                <a:gd name="T12" fmla="*/ 24 w 24"/>
                <a:gd name="T13" fmla="*/ 1 h 11"/>
                <a:gd name="T14" fmla="*/ 23 w 24"/>
                <a:gd name="T15" fmla="*/ 2 h 11"/>
                <a:gd name="T16" fmla="*/ 20 w 24"/>
                <a:gd name="T17" fmla="*/ 3 h 11"/>
                <a:gd name="T18" fmla="*/ 17 w 24"/>
                <a:gd name="T19" fmla="*/ 5 h 11"/>
                <a:gd name="T20" fmla="*/ 12 w 24"/>
                <a:gd name="T21" fmla="*/ 7 h 11"/>
                <a:gd name="T22" fmla="*/ 8 w 24"/>
                <a:gd name="T23" fmla="*/ 9 h 11"/>
                <a:gd name="T24" fmla="*/ 4 w 24"/>
                <a:gd name="T25" fmla="*/ 10 h 11"/>
                <a:gd name="T26" fmla="*/ 0 w 24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cubicBezTo>
                    <a:pt x="0" y="11"/>
                    <a:pt x="1" y="9"/>
                    <a:pt x="2" y="7"/>
                  </a:cubicBezTo>
                  <a:cubicBezTo>
                    <a:pt x="4" y="6"/>
                    <a:pt x="7" y="4"/>
                    <a:pt x="10" y="2"/>
                  </a:cubicBezTo>
                  <a:cubicBezTo>
                    <a:pt x="12" y="2"/>
                    <a:pt x="13" y="1"/>
                    <a:pt x="15" y="1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4" y="1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2" y="2"/>
                    <a:pt x="21" y="2"/>
                    <a:pt x="20" y="3"/>
                  </a:cubicBezTo>
                  <a:cubicBezTo>
                    <a:pt x="19" y="4"/>
                    <a:pt x="18" y="4"/>
                    <a:pt x="17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8"/>
                    <a:pt x="9" y="8"/>
                    <a:pt x="8" y="9"/>
                  </a:cubicBezTo>
                  <a:cubicBezTo>
                    <a:pt x="7" y="9"/>
                    <a:pt x="5" y="10"/>
                    <a:pt x="4" y="10"/>
                  </a:cubicBezTo>
                  <a:cubicBezTo>
                    <a:pt x="1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557"/>
            <p:cNvSpPr/>
            <p:nvPr/>
          </p:nvSpPr>
          <p:spPr bwMode="auto">
            <a:xfrm>
              <a:off x="5600700" y="3030538"/>
              <a:ext cx="66675" cy="19050"/>
            </a:xfrm>
            <a:custGeom>
              <a:avLst/>
              <a:gdLst>
                <a:gd name="T0" fmla="*/ 0 w 29"/>
                <a:gd name="T1" fmla="*/ 8 h 8"/>
                <a:gd name="T2" fmla="*/ 4 w 29"/>
                <a:gd name="T3" fmla="*/ 5 h 8"/>
                <a:gd name="T4" fmla="*/ 8 w 29"/>
                <a:gd name="T5" fmla="*/ 3 h 8"/>
                <a:gd name="T6" fmla="*/ 14 w 29"/>
                <a:gd name="T7" fmla="*/ 1 h 8"/>
                <a:gd name="T8" fmla="*/ 24 w 29"/>
                <a:gd name="T9" fmla="*/ 1 h 8"/>
                <a:gd name="T10" fmla="*/ 28 w 29"/>
                <a:gd name="T11" fmla="*/ 2 h 8"/>
                <a:gd name="T12" fmla="*/ 29 w 29"/>
                <a:gd name="T13" fmla="*/ 2 h 8"/>
                <a:gd name="T14" fmla="*/ 28 w 29"/>
                <a:gd name="T15" fmla="*/ 3 h 8"/>
                <a:gd name="T16" fmla="*/ 25 w 29"/>
                <a:gd name="T17" fmla="*/ 4 h 8"/>
                <a:gd name="T18" fmla="*/ 20 w 29"/>
                <a:gd name="T19" fmla="*/ 5 h 8"/>
                <a:gd name="T20" fmla="*/ 15 w 29"/>
                <a:gd name="T21" fmla="*/ 7 h 8"/>
                <a:gd name="T22" fmla="*/ 5 w 29"/>
                <a:gd name="T23" fmla="*/ 8 h 8"/>
                <a:gd name="T24" fmla="*/ 0 w 29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0" y="8"/>
                  </a:moveTo>
                  <a:cubicBezTo>
                    <a:pt x="0" y="8"/>
                    <a:pt x="1" y="6"/>
                    <a:pt x="4" y="5"/>
                  </a:cubicBezTo>
                  <a:cubicBezTo>
                    <a:pt x="5" y="4"/>
                    <a:pt x="7" y="3"/>
                    <a:pt x="8" y="3"/>
                  </a:cubicBezTo>
                  <a:cubicBezTo>
                    <a:pt x="10" y="2"/>
                    <a:pt x="12" y="2"/>
                    <a:pt x="14" y="1"/>
                  </a:cubicBezTo>
                  <a:cubicBezTo>
                    <a:pt x="18" y="0"/>
                    <a:pt x="21" y="0"/>
                    <a:pt x="24" y="1"/>
                  </a:cubicBezTo>
                  <a:cubicBezTo>
                    <a:pt x="26" y="1"/>
                    <a:pt x="27" y="1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3"/>
                    <a:pt x="28" y="3"/>
                  </a:cubicBezTo>
                  <a:cubicBezTo>
                    <a:pt x="27" y="3"/>
                    <a:pt x="26" y="3"/>
                    <a:pt x="25" y="4"/>
                  </a:cubicBezTo>
                  <a:cubicBezTo>
                    <a:pt x="23" y="4"/>
                    <a:pt x="22" y="5"/>
                    <a:pt x="20" y="5"/>
                  </a:cubicBezTo>
                  <a:cubicBezTo>
                    <a:pt x="18" y="6"/>
                    <a:pt x="17" y="6"/>
                    <a:pt x="15" y="7"/>
                  </a:cubicBezTo>
                  <a:cubicBezTo>
                    <a:pt x="11" y="7"/>
                    <a:pt x="8" y="8"/>
                    <a:pt x="5" y="8"/>
                  </a:cubicBezTo>
                  <a:cubicBezTo>
                    <a:pt x="2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558"/>
            <p:cNvSpPr/>
            <p:nvPr/>
          </p:nvSpPr>
          <p:spPr bwMode="auto">
            <a:xfrm>
              <a:off x="5600700" y="3052763"/>
              <a:ext cx="57150" cy="14288"/>
            </a:xfrm>
            <a:custGeom>
              <a:avLst/>
              <a:gdLst>
                <a:gd name="T0" fmla="*/ 0 w 25"/>
                <a:gd name="T1" fmla="*/ 1 h 6"/>
                <a:gd name="T2" fmla="*/ 4 w 25"/>
                <a:gd name="T3" fmla="*/ 1 h 6"/>
                <a:gd name="T4" fmla="*/ 8 w 25"/>
                <a:gd name="T5" fmla="*/ 0 h 6"/>
                <a:gd name="T6" fmla="*/ 13 w 25"/>
                <a:gd name="T7" fmla="*/ 0 h 6"/>
                <a:gd name="T8" fmla="*/ 17 w 25"/>
                <a:gd name="T9" fmla="*/ 1 h 6"/>
                <a:gd name="T10" fmla="*/ 21 w 25"/>
                <a:gd name="T11" fmla="*/ 1 h 6"/>
                <a:gd name="T12" fmla="*/ 25 w 25"/>
                <a:gd name="T13" fmla="*/ 2 h 6"/>
                <a:gd name="T14" fmla="*/ 22 w 25"/>
                <a:gd name="T15" fmla="*/ 4 h 6"/>
                <a:gd name="T16" fmla="*/ 17 w 25"/>
                <a:gd name="T17" fmla="*/ 5 h 6"/>
                <a:gd name="T18" fmla="*/ 13 w 25"/>
                <a:gd name="T19" fmla="*/ 6 h 6"/>
                <a:gd name="T20" fmla="*/ 4 w 25"/>
                <a:gd name="T21" fmla="*/ 4 h 6"/>
                <a:gd name="T22" fmla="*/ 0 w 25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0" y="1"/>
                  </a:moveTo>
                  <a:cubicBezTo>
                    <a:pt x="0" y="1"/>
                    <a:pt x="2" y="1"/>
                    <a:pt x="4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9" y="1"/>
                    <a:pt x="20" y="1"/>
                    <a:pt x="21" y="1"/>
                  </a:cubicBezTo>
                  <a:cubicBezTo>
                    <a:pt x="23" y="1"/>
                    <a:pt x="25" y="2"/>
                    <a:pt x="25" y="2"/>
                  </a:cubicBezTo>
                  <a:cubicBezTo>
                    <a:pt x="25" y="2"/>
                    <a:pt x="24" y="3"/>
                    <a:pt x="22" y="4"/>
                  </a:cubicBezTo>
                  <a:cubicBezTo>
                    <a:pt x="20" y="5"/>
                    <a:pt x="19" y="5"/>
                    <a:pt x="17" y="5"/>
                  </a:cubicBezTo>
                  <a:cubicBezTo>
                    <a:pt x="16" y="6"/>
                    <a:pt x="14" y="6"/>
                    <a:pt x="13" y="6"/>
                  </a:cubicBezTo>
                  <a:cubicBezTo>
                    <a:pt x="9" y="5"/>
                    <a:pt x="6" y="5"/>
                    <a:pt x="4" y="4"/>
                  </a:cubicBezTo>
                  <a:cubicBezTo>
                    <a:pt x="2" y="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559"/>
            <p:cNvSpPr/>
            <p:nvPr/>
          </p:nvSpPr>
          <p:spPr bwMode="auto">
            <a:xfrm>
              <a:off x="5568950" y="3051176"/>
              <a:ext cx="138113" cy="127000"/>
            </a:xfrm>
            <a:custGeom>
              <a:avLst/>
              <a:gdLst>
                <a:gd name="T0" fmla="*/ 12 w 60"/>
                <a:gd name="T1" fmla="*/ 0 h 55"/>
                <a:gd name="T2" fmla="*/ 46 w 60"/>
                <a:gd name="T3" fmla="*/ 29 h 55"/>
                <a:gd name="T4" fmla="*/ 0 w 60"/>
                <a:gd name="T5" fmla="*/ 9 h 55"/>
                <a:gd name="T6" fmla="*/ 12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2" y="0"/>
                  </a:moveTo>
                  <a:cubicBezTo>
                    <a:pt x="12" y="0"/>
                    <a:pt x="60" y="10"/>
                    <a:pt x="46" y="29"/>
                  </a:cubicBezTo>
                  <a:cubicBezTo>
                    <a:pt x="27" y="54"/>
                    <a:pt x="5" y="55"/>
                    <a:pt x="0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560"/>
            <p:cNvSpPr/>
            <p:nvPr/>
          </p:nvSpPr>
          <p:spPr bwMode="auto">
            <a:xfrm>
              <a:off x="5595938" y="3062288"/>
              <a:ext cx="49213" cy="36513"/>
            </a:xfrm>
            <a:custGeom>
              <a:avLst/>
              <a:gdLst>
                <a:gd name="T0" fmla="*/ 0 w 21"/>
                <a:gd name="T1" fmla="*/ 0 h 16"/>
                <a:gd name="T2" fmla="*/ 5 w 21"/>
                <a:gd name="T3" fmla="*/ 1 h 16"/>
                <a:gd name="T4" fmla="*/ 13 w 21"/>
                <a:gd name="T5" fmla="*/ 5 h 16"/>
                <a:gd name="T6" fmla="*/ 17 w 21"/>
                <a:gd name="T7" fmla="*/ 8 h 16"/>
                <a:gd name="T8" fmla="*/ 20 w 21"/>
                <a:gd name="T9" fmla="*/ 12 h 16"/>
                <a:gd name="T10" fmla="*/ 21 w 21"/>
                <a:gd name="T11" fmla="*/ 15 h 16"/>
                <a:gd name="T12" fmla="*/ 21 w 21"/>
                <a:gd name="T13" fmla="*/ 16 h 16"/>
                <a:gd name="T14" fmla="*/ 20 w 21"/>
                <a:gd name="T15" fmla="*/ 15 h 16"/>
                <a:gd name="T16" fmla="*/ 17 w 21"/>
                <a:gd name="T17" fmla="*/ 14 h 16"/>
                <a:gd name="T18" fmla="*/ 14 w 21"/>
                <a:gd name="T19" fmla="*/ 12 h 16"/>
                <a:gd name="T20" fmla="*/ 10 w 21"/>
                <a:gd name="T21" fmla="*/ 9 h 16"/>
                <a:gd name="T22" fmla="*/ 6 w 21"/>
                <a:gd name="T23" fmla="*/ 6 h 16"/>
                <a:gd name="T24" fmla="*/ 3 w 21"/>
                <a:gd name="T25" fmla="*/ 3 h 16"/>
                <a:gd name="T26" fmla="*/ 0 w 21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7" y="2"/>
                    <a:pt x="10" y="3"/>
                    <a:pt x="13" y="5"/>
                  </a:cubicBezTo>
                  <a:cubicBezTo>
                    <a:pt x="15" y="6"/>
                    <a:pt x="16" y="7"/>
                    <a:pt x="17" y="8"/>
                  </a:cubicBezTo>
                  <a:cubicBezTo>
                    <a:pt x="18" y="9"/>
                    <a:pt x="19" y="11"/>
                    <a:pt x="20" y="12"/>
                  </a:cubicBezTo>
                  <a:cubicBezTo>
                    <a:pt x="20" y="13"/>
                    <a:pt x="21" y="14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0" y="15"/>
                  </a:cubicBezTo>
                  <a:cubicBezTo>
                    <a:pt x="19" y="15"/>
                    <a:pt x="19" y="14"/>
                    <a:pt x="17" y="14"/>
                  </a:cubicBezTo>
                  <a:cubicBezTo>
                    <a:pt x="16" y="13"/>
                    <a:pt x="15" y="13"/>
                    <a:pt x="14" y="12"/>
                  </a:cubicBezTo>
                  <a:cubicBezTo>
                    <a:pt x="13" y="11"/>
                    <a:pt x="11" y="10"/>
                    <a:pt x="10" y="9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561"/>
            <p:cNvSpPr/>
            <p:nvPr/>
          </p:nvSpPr>
          <p:spPr bwMode="auto">
            <a:xfrm>
              <a:off x="5591175" y="3070226"/>
              <a:ext cx="44450" cy="52388"/>
            </a:xfrm>
            <a:custGeom>
              <a:avLst/>
              <a:gdLst>
                <a:gd name="T0" fmla="*/ 0 w 19"/>
                <a:gd name="T1" fmla="*/ 0 h 23"/>
                <a:gd name="T2" fmla="*/ 4 w 19"/>
                <a:gd name="T3" fmla="*/ 2 h 23"/>
                <a:gd name="T4" fmla="*/ 8 w 19"/>
                <a:gd name="T5" fmla="*/ 5 h 23"/>
                <a:gd name="T6" fmla="*/ 12 w 19"/>
                <a:gd name="T7" fmla="*/ 9 h 23"/>
                <a:gd name="T8" fmla="*/ 18 w 19"/>
                <a:gd name="T9" fmla="*/ 18 h 23"/>
                <a:gd name="T10" fmla="*/ 19 w 19"/>
                <a:gd name="T11" fmla="*/ 21 h 23"/>
                <a:gd name="T12" fmla="*/ 19 w 19"/>
                <a:gd name="T13" fmla="*/ 23 h 23"/>
                <a:gd name="T14" fmla="*/ 18 w 19"/>
                <a:gd name="T15" fmla="*/ 22 h 23"/>
                <a:gd name="T16" fmla="*/ 16 w 19"/>
                <a:gd name="T17" fmla="*/ 20 h 23"/>
                <a:gd name="T18" fmla="*/ 12 w 19"/>
                <a:gd name="T19" fmla="*/ 16 h 23"/>
                <a:gd name="T20" fmla="*/ 8 w 19"/>
                <a:gd name="T21" fmla="*/ 13 h 23"/>
                <a:gd name="T22" fmla="*/ 2 w 19"/>
                <a:gd name="T23" fmla="*/ 4 h 23"/>
                <a:gd name="T24" fmla="*/ 0 w 19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5" y="3"/>
                    <a:pt x="7" y="4"/>
                    <a:pt x="8" y="5"/>
                  </a:cubicBezTo>
                  <a:cubicBezTo>
                    <a:pt x="10" y="6"/>
                    <a:pt x="11" y="8"/>
                    <a:pt x="12" y="9"/>
                  </a:cubicBezTo>
                  <a:cubicBezTo>
                    <a:pt x="15" y="12"/>
                    <a:pt x="17" y="15"/>
                    <a:pt x="18" y="18"/>
                  </a:cubicBezTo>
                  <a:cubicBezTo>
                    <a:pt x="19" y="19"/>
                    <a:pt x="19" y="20"/>
                    <a:pt x="19" y="21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2"/>
                    <a:pt x="18" y="22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4" y="19"/>
                    <a:pt x="13" y="18"/>
                    <a:pt x="12" y="16"/>
                  </a:cubicBezTo>
                  <a:cubicBezTo>
                    <a:pt x="11" y="15"/>
                    <a:pt x="10" y="14"/>
                    <a:pt x="8" y="13"/>
                  </a:cubicBezTo>
                  <a:cubicBezTo>
                    <a:pt x="6" y="10"/>
                    <a:pt x="4" y="7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562"/>
            <p:cNvSpPr/>
            <p:nvPr/>
          </p:nvSpPr>
          <p:spPr bwMode="auto">
            <a:xfrm>
              <a:off x="5583238" y="3073401"/>
              <a:ext cx="28575" cy="50800"/>
            </a:xfrm>
            <a:custGeom>
              <a:avLst/>
              <a:gdLst>
                <a:gd name="T0" fmla="*/ 1 w 13"/>
                <a:gd name="T1" fmla="*/ 0 h 22"/>
                <a:gd name="T2" fmla="*/ 4 w 13"/>
                <a:gd name="T3" fmla="*/ 4 h 22"/>
                <a:gd name="T4" fmla="*/ 6 w 13"/>
                <a:gd name="T5" fmla="*/ 7 h 22"/>
                <a:gd name="T6" fmla="*/ 8 w 13"/>
                <a:gd name="T7" fmla="*/ 11 h 22"/>
                <a:gd name="T8" fmla="*/ 10 w 13"/>
                <a:gd name="T9" fmla="*/ 15 h 22"/>
                <a:gd name="T10" fmla="*/ 11 w 13"/>
                <a:gd name="T11" fmla="*/ 18 h 22"/>
                <a:gd name="T12" fmla="*/ 13 w 13"/>
                <a:gd name="T13" fmla="*/ 22 h 22"/>
                <a:gd name="T14" fmla="*/ 9 w 13"/>
                <a:gd name="T15" fmla="*/ 20 h 22"/>
                <a:gd name="T16" fmla="*/ 6 w 13"/>
                <a:gd name="T17" fmla="*/ 17 h 22"/>
                <a:gd name="T18" fmla="*/ 3 w 13"/>
                <a:gd name="T19" fmla="*/ 13 h 22"/>
                <a:gd name="T20" fmla="*/ 1 w 13"/>
                <a:gd name="T21" fmla="*/ 5 h 22"/>
                <a:gd name="T22" fmla="*/ 1 w 13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2">
                  <a:moveTo>
                    <a:pt x="1" y="0"/>
                  </a:moveTo>
                  <a:cubicBezTo>
                    <a:pt x="1" y="0"/>
                    <a:pt x="2" y="2"/>
                    <a:pt x="4" y="4"/>
                  </a:cubicBezTo>
                  <a:cubicBezTo>
                    <a:pt x="4" y="4"/>
                    <a:pt x="5" y="6"/>
                    <a:pt x="6" y="7"/>
                  </a:cubicBezTo>
                  <a:cubicBezTo>
                    <a:pt x="7" y="8"/>
                    <a:pt x="7" y="9"/>
                    <a:pt x="8" y="11"/>
                  </a:cubicBezTo>
                  <a:cubicBezTo>
                    <a:pt x="9" y="12"/>
                    <a:pt x="9" y="13"/>
                    <a:pt x="10" y="15"/>
                  </a:cubicBezTo>
                  <a:cubicBezTo>
                    <a:pt x="11" y="16"/>
                    <a:pt x="11" y="17"/>
                    <a:pt x="11" y="18"/>
                  </a:cubicBezTo>
                  <a:cubicBezTo>
                    <a:pt x="12" y="20"/>
                    <a:pt x="13" y="22"/>
                    <a:pt x="13" y="22"/>
                  </a:cubicBezTo>
                  <a:cubicBezTo>
                    <a:pt x="13" y="22"/>
                    <a:pt x="11" y="22"/>
                    <a:pt x="9" y="20"/>
                  </a:cubicBezTo>
                  <a:cubicBezTo>
                    <a:pt x="8" y="19"/>
                    <a:pt x="7" y="18"/>
                    <a:pt x="6" y="17"/>
                  </a:cubicBezTo>
                  <a:cubicBezTo>
                    <a:pt x="5" y="16"/>
                    <a:pt x="4" y="15"/>
                    <a:pt x="3" y="13"/>
                  </a:cubicBezTo>
                  <a:cubicBezTo>
                    <a:pt x="2" y="10"/>
                    <a:pt x="1" y="7"/>
                    <a:pt x="1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563"/>
            <p:cNvSpPr/>
            <p:nvPr/>
          </p:nvSpPr>
          <p:spPr bwMode="auto">
            <a:xfrm>
              <a:off x="5470525" y="3055938"/>
              <a:ext cx="150813" cy="117475"/>
            </a:xfrm>
            <a:custGeom>
              <a:avLst/>
              <a:gdLst>
                <a:gd name="T0" fmla="*/ 51 w 66"/>
                <a:gd name="T1" fmla="*/ 5 h 51"/>
                <a:gd name="T2" fmla="*/ 43 w 66"/>
                <a:gd name="T3" fmla="*/ 49 h 51"/>
                <a:gd name="T4" fmla="*/ 37 w 66"/>
                <a:gd name="T5" fmla="*/ 0 h 51"/>
                <a:gd name="T6" fmla="*/ 51 w 66"/>
                <a:gd name="T7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1">
                  <a:moveTo>
                    <a:pt x="51" y="5"/>
                  </a:moveTo>
                  <a:cubicBezTo>
                    <a:pt x="51" y="5"/>
                    <a:pt x="66" y="51"/>
                    <a:pt x="43" y="49"/>
                  </a:cubicBezTo>
                  <a:cubicBezTo>
                    <a:pt x="12" y="45"/>
                    <a:pt x="0" y="27"/>
                    <a:pt x="37" y="0"/>
                  </a:cubicBezTo>
                  <a:lnTo>
                    <a:pt x="51" y="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564"/>
            <p:cNvSpPr/>
            <p:nvPr/>
          </p:nvSpPr>
          <p:spPr bwMode="auto">
            <a:xfrm>
              <a:off x="5568950" y="3073401"/>
              <a:ext cx="14288" cy="60325"/>
            </a:xfrm>
            <a:custGeom>
              <a:avLst/>
              <a:gdLst>
                <a:gd name="T0" fmla="*/ 3 w 6"/>
                <a:gd name="T1" fmla="*/ 0 h 26"/>
                <a:gd name="T2" fmla="*/ 5 w 6"/>
                <a:gd name="T3" fmla="*/ 4 h 26"/>
                <a:gd name="T4" fmla="*/ 6 w 6"/>
                <a:gd name="T5" fmla="*/ 14 h 26"/>
                <a:gd name="T6" fmla="*/ 5 w 6"/>
                <a:gd name="T7" fmla="*/ 18 h 26"/>
                <a:gd name="T8" fmla="*/ 3 w 6"/>
                <a:gd name="T9" fmla="*/ 23 h 26"/>
                <a:gd name="T10" fmla="*/ 1 w 6"/>
                <a:gd name="T11" fmla="*/ 25 h 26"/>
                <a:gd name="T12" fmla="*/ 0 w 6"/>
                <a:gd name="T13" fmla="*/ 26 h 26"/>
                <a:gd name="T14" fmla="*/ 0 w 6"/>
                <a:gd name="T15" fmla="*/ 25 h 26"/>
                <a:gd name="T16" fmla="*/ 0 w 6"/>
                <a:gd name="T17" fmla="*/ 22 h 26"/>
                <a:gd name="T18" fmla="*/ 0 w 6"/>
                <a:gd name="T19" fmla="*/ 18 h 26"/>
                <a:gd name="T20" fmla="*/ 0 w 6"/>
                <a:gd name="T21" fmla="*/ 13 h 26"/>
                <a:gd name="T22" fmla="*/ 1 w 6"/>
                <a:gd name="T23" fmla="*/ 8 h 26"/>
                <a:gd name="T24" fmla="*/ 2 w 6"/>
                <a:gd name="T25" fmla="*/ 4 h 26"/>
                <a:gd name="T26" fmla="*/ 3 w 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3" y="0"/>
                  </a:moveTo>
                  <a:cubicBezTo>
                    <a:pt x="3" y="0"/>
                    <a:pt x="4" y="2"/>
                    <a:pt x="5" y="4"/>
                  </a:cubicBezTo>
                  <a:cubicBezTo>
                    <a:pt x="6" y="7"/>
                    <a:pt x="6" y="10"/>
                    <a:pt x="6" y="14"/>
                  </a:cubicBezTo>
                  <a:cubicBezTo>
                    <a:pt x="6" y="15"/>
                    <a:pt x="5" y="17"/>
                    <a:pt x="5" y="18"/>
                  </a:cubicBezTo>
                  <a:cubicBezTo>
                    <a:pt x="4" y="20"/>
                    <a:pt x="4" y="22"/>
                    <a:pt x="3" y="23"/>
                  </a:cubicBezTo>
                  <a:cubicBezTo>
                    <a:pt x="3" y="24"/>
                    <a:pt x="1" y="25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4"/>
                    <a:pt x="0" y="23"/>
                    <a:pt x="0" y="22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1" y="10"/>
                    <a:pt x="1" y="8"/>
                  </a:cubicBezTo>
                  <a:cubicBezTo>
                    <a:pt x="1" y="7"/>
                    <a:pt x="2" y="5"/>
                    <a:pt x="2" y="4"/>
                  </a:cubicBezTo>
                  <a:cubicBezTo>
                    <a:pt x="3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565"/>
            <p:cNvSpPr/>
            <p:nvPr/>
          </p:nvSpPr>
          <p:spPr bwMode="auto">
            <a:xfrm>
              <a:off x="5545138" y="3071813"/>
              <a:ext cx="23813" cy="63500"/>
            </a:xfrm>
            <a:custGeom>
              <a:avLst/>
              <a:gdLst>
                <a:gd name="T0" fmla="*/ 10 w 10"/>
                <a:gd name="T1" fmla="*/ 0 h 28"/>
                <a:gd name="T2" fmla="*/ 10 w 10"/>
                <a:gd name="T3" fmla="*/ 5 h 28"/>
                <a:gd name="T4" fmla="*/ 9 w 10"/>
                <a:gd name="T5" fmla="*/ 10 h 28"/>
                <a:gd name="T6" fmla="*/ 8 w 10"/>
                <a:gd name="T7" fmla="*/ 16 h 28"/>
                <a:gd name="T8" fmla="*/ 3 w 10"/>
                <a:gd name="T9" fmla="*/ 25 h 28"/>
                <a:gd name="T10" fmla="*/ 1 w 10"/>
                <a:gd name="T11" fmla="*/ 28 h 28"/>
                <a:gd name="T12" fmla="*/ 0 w 10"/>
                <a:gd name="T13" fmla="*/ 28 h 28"/>
                <a:gd name="T14" fmla="*/ 0 w 10"/>
                <a:gd name="T15" fmla="*/ 27 h 28"/>
                <a:gd name="T16" fmla="*/ 1 w 10"/>
                <a:gd name="T17" fmla="*/ 24 h 28"/>
                <a:gd name="T18" fmla="*/ 2 w 10"/>
                <a:gd name="T19" fmla="*/ 19 h 28"/>
                <a:gd name="T20" fmla="*/ 3 w 10"/>
                <a:gd name="T21" fmla="*/ 14 h 28"/>
                <a:gd name="T22" fmla="*/ 7 w 10"/>
                <a:gd name="T23" fmla="*/ 4 h 28"/>
                <a:gd name="T24" fmla="*/ 10 w 10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8">
                  <a:moveTo>
                    <a:pt x="10" y="0"/>
                  </a:moveTo>
                  <a:cubicBezTo>
                    <a:pt x="10" y="0"/>
                    <a:pt x="10" y="2"/>
                    <a:pt x="10" y="5"/>
                  </a:cubicBezTo>
                  <a:cubicBezTo>
                    <a:pt x="10" y="7"/>
                    <a:pt x="10" y="8"/>
                    <a:pt x="9" y="10"/>
                  </a:cubicBezTo>
                  <a:cubicBezTo>
                    <a:pt x="9" y="12"/>
                    <a:pt x="9" y="14"/>
                    <a:pt x="8" y="16"/>
                  </a:cubicBezTo>
                  <a:cubicBezTo>
                    <a:pt x="7" y="19"/>
                    <a:pt x="5" y="23"/>
                    <a:pt x="3" y="25"/>
                  </a:cubicBezTo>
                  <a:cubicBezTo>
                    <a:pt x="3" y="26"/>
                    <a:pt x="2" y="27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7"/>
                  </a:cubicBezTo>
                  <a:cubicBezTo>
                    <a:pt x="0" y="26"/>
                    <a:pt x="0" y="25"/>
                    <a:pt x="1" y="24"/>
                  </a:cubicBezTo>
                  <a:cubicBezTo>
                    <a:pt x="1" y="22"/>
                    <a:pt x="1" y="21"/>
                    <a:pt x="2" y="19"/>
                  </a:cubicBezTo>
                  <a:cubicBezTo>
                    <a:pt x="2" y="18"/>
                    <a:pt x="2" y="16"/>
                    <a:pt x="3" y="14"/>
                  </a:cubicBezTo>
                  <a:cubicBezTo>
                    <a:pt x="4" y="10"/>
                    <a:pt x="6" y="7"/>
                    <a:pt x="7" y="4"/>
                  </a:cubicBezTo>
                  <a:cubicBezTo>
                    <a:pt x="8" y="2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566"/>
            <p:cNvSpPr/>
            <p:nvPr/>
          </p:nvSpPr>
          <p:spPr bwMode="auto">
            <a:xfrm>
              <a:off x="5529263" y="3070226"/>
              <a:ext cx="30163" cy="47625"/>
            </a:xfrm>
            <a:custGeom>
              <a:avLst/>
              <a:gdLst>
                <a:gd name="T0" fmla="*/ 13 w 13"/>
                <a:gd name="T1" fmla="*/ 0 h 21"/>
                <a:gd name="T2" fmla="*/ 12 w 13"/>
                <a:gd name="T3" fmla="*/ 4 h 21"/>
                <a:gd name="T4" fmla="*/ 10 w 13"/>
                <a:gd name="T5" fmla="*/ 8 h 21"/>
                <a:gd name="T6" fmla="*/ 8 w 13"/>
                <a:gd name="T7" fmla="*/ 11 h 21"/>
                <a:gd name="T8" fmla="*/ 5 w 13"/>
                <a:gd name="T9" fmla="*/ 15 h 21"/>
                <a:gd name="T10" fmla="*/ 3 w 13"/>
                <a:gd name="T11" fmla="*/ 18 h 21"/>
                <a:gd name="T12" fmla="*/ 0 w 13"/>
                <a:gd name="T13" fmla="*/ 21 h 21"/>
                <a:gd name="T14" fmla="*/ 0 w 13"/>
                <a:gd name="T15" fmla="*/ 17 h 21"/>
                <a:gd name="T16" fmla="*/ 1 w 13"/>
                <a:gd name="T17" fmla="*/ 13 h 21"/>
                <a:gd name="T18" fmla="*/ 3 w 13"/>
                <a:gd name="T19" fmla="*/ 8 h 21"/>
                <a:gd name="T20" fmla="*/ 9 w 13"/>
                <a:gd name="T21" fmla="*/ 2 h 21"/>
                <a:gd name="T22" fmla="*/ 13 w 13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cubicBezTo>
                    <a:pt x="13" y="0"/>
                    <a:pt x="13" y="2"/>
                    <a:pt x="12" y="4"/>
                  </a:cubicBezTo>
                  <a:cubicBezTo>
                    <a:pt x="11" y="5"/>
                    <a:pt x="11" y="6"/>
                    <a:pt x="10" y="8"/>
                  </a:cubicBezTo>
                  <a:cubicBezTo>
                    <a:pt x="9" y="9"/>
                    <a:pt x="9" y="10"/>
                    <a:pt x="8" y="11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6"/>
                    <a:pt x="4" y="17"/>
                    <a:pt x="3" y="18"/>
                  </a:cubicBezTo>
                  <a:cubicBezTo>
                    <a:pt x="2" y="20"/>
                    <a:pt x="0" y="21"/>
                    <a:pt x="0" y="21"/>
                  </a:cubicBezTo>
                  <a:cubicBezTo>
                    <a:pt x="0" y="21"/>
                    <a:pt x="0" y="20"/>
                    <a:pt x="0" y="17"/>
                  </a:cubicBezTo>
                  <a:cubicBezTo>
                    <a:pt x="0" y="16"/>
                    <a:pt x="1" y="14"/>
                    <a:pt x="1" y="13"/>
                  </a:cubicBezTo>
                  <a:cubicBezTo>
                    <a:pt x="2" y="11"/>
                    <a:pt x="2" y="10"/>
                    <a:pt x="3" y="8"/>
                  </a:cubicBezTo>
                  <a:cubicBezTo>
                    <a:pt x="5" y="6"/>
                    <a:pt x="7" y="3"/>
                    <a:pt x="9" y="2"/>
                  </a:cubicBezTo>
                  <a:cubicBezTo>
                    <a:pt x="11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567"/>
            <p:cNvSpPr/>
            <p:nvPr/>
          </p:nvSpPr>
          <p:spPr bwMode="auto">
            <a:xfrm>
              <a:off x="5441950" y="2990851"/>
              <a:ext cx="125413" cy="158750"/>
            </a:xfrm>
            <a:custGeom>
              <a:avLst/>
              <a:gdLst>
                <a:gd name="T0" fmla="*/ 54 w 54"/>
                <a:gd name="T1" fmla="*/ 33 h 69"/>
                <a:gd name="T2" fmla="*/ 13 w 54"/>
                <a:gd name="T3" fmla="*/ 48 h 69"/>
                <a:gd name="T4" fmla="*/ 52 w 54"/>
                <a:gd name="T5" fmla="*/ 19 h 69"/>
                <a:gd name="T6" fmla="*/ 54 w 54"/>
                <a:gd name="T7" fmla="*/ 3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54" y="33"/>
                  </a:moveTo>
                  <a:cubicBezTo>
                    <a:pt x="54" y="33"/>
                    <a:pt x="22" y="69"/>
                    <a:pt x="13" y="48"/>
                  </a:cubicBezTo>
                  <a:cubicBezTo>
                    <a:pt x="0" y="20"/>
                    <a:pt x="9" y="0"/>
                    <a:pt x="52" y="19"/>
                  </a:cubicBezTo>
                  <a:lnTo>
                    <a:pt x="54" y="3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568"/>
            <p:cNvSpPr/>
            <p:nvPr/>
          </p:nvSpPr>
          <p:spPr bwMode="auto">
            <a:xfrm>
              <a:off x="5500688" y="3062288"/>
              <a:ext cx="57150" cy="25400"/>
            </a:xfrm>
            <a:custGeom>
              <a:avLst/>
              <a:gdLst>
                <a:gd name="T0" fmla="*/ 25 w 25"/>
                <a:gd name="T1" fmla="*/ 0 h 11"/>
                <a:gd name="T2" fmla="*/ 22 w 25"/>
                <a:gd name="T3" fmla="*/ 3 h 11"/>
                <a:gd name="T4" fmla="*/ 14 w 25"/>
                <a:gd name="T5" fmla="*/ 9 h 11"/>
                <a:gd name="T6" fmla="*/ 9 w 25"/>
                <a:gd name="T7" fmla="*/ 10 h 11"/>
                <a:gd name="T8" fmla="*/ 5 w 25"/>
                <a:gd name="T9" fmla="*/ 11 h 11"/>
                <a:gd name="T10" fmla="*/ 2 w 25"/>
                <a:gd name="T11" fmla="*/ 10 h 11"/>
                <a:gd name="T12" fmla="*/ 0 w 25"/>
                <a:gd name="T13" fmla="*/ 10 h 11"/>
                <a:gd name="T14" fmla="*/ 2 w 25"/>
                <a:gd name="T15" fmla="*/ 9 h 11"/>
                <a:gd name="T16" fmla="*/ 4 w 25"/>
                <a:gd name="T17" fmla="*/ 8 h 11"/>
                <a:gd name="T18" fmla="*/ 8 w 25"/>
                <a:gd name="T19" fmla="*/ 6 h 11"/>
                <a:gd name="T20" fmla="*/ 12 w 25"/>
                <a:gd name="T21" fmla="*/ 4 h 11"/>
                <a:gd name="T22" fmla="*/ 16 w 25"/>
                <a:gd name="T23" fmla="*/ 2 h 11"/>
                <a:gd name="T24" fmla="*/ 20 w 25"/>
                <a:gd name="T25" fmla="*/ 1 h 11"/>
                <a:gd name="T26" fmla="*/ 25 w 2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25" y="0"/>
                    <a:pt x="24" y="1"/>
                    <a:pt x="22" y="3"/>
                  </a:cubicBezTo>
                  <a:cubicBezTo>
                    <a:pt x="20" y="5"/>
                    <a:pt x="17" y="7"/>
                    <a:pt x="14" y="9"/>
                  </a:cubicBezTo>
                  <a:cubicBezTo>
                    <a:pt x="13" y="9"/>
                    <a:pt x="11" y="10"/>
                    <a:pt x="9" y="10"/>
                  </a:cubicBezTo>
                  <a:cubicBezTo>
                    <a:pt x="8" y="11"/>
                    <a:pt x="6" y="11"/>
                    <a:pt x="5" y="11"/>
                  </a:cubicBezTo>
                  <a:cubicBezTo>
                    <a:pt x="4" y="11"/>
                    <a:pt x="2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1" y="10"/>
                    <a:pt x="2" y="9"/>
                  </a:cubicBezTo>
                  <a:cubicBezTo>
                    <a:pt x="2" y="9"/>
                    <a:pt x="3" y="9"/>
                    <a:pt x="4" y="8"/>
                  </a:cubicBezTo>
                  <a:cubicBezTo>
                    <a:pt x="5" y="7"/>
                    <a:pt x="6" y="7"/>
                    <a:pt x="8" y="6"/>
                  </a:cubicBezTo>
                  <a:cubicBezTo>
                    <a:pt x="9" y="5"/>
                    <a:pt x="10" y="4"/>
                    <a:pt x="12" y="4"/>
                  </a:cubicBezTo>
                  <a:cubicBezTo>
                    <a:pt x="13" y="3"/>
                    <a:pt x="15" y="2"/>
                    <a:pt x="16" y="2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569"/>
            <p:cNvSpPr/>
            <p:nvPr/>
          </p:nvSpPr>
          <p:spPr bwMode="auto">
            <a:xfrm>
              <a:off x="5486400" y="3052763"/>
              <a:ext cx="66675" cy="19050"/>
            </a:xfrm>
            <a:custGeom>
              <a:avLst/>
              <a:gdLst>
                <a:gd name="T0" fmla="*/ 29 w 29"/>
                <a:gd name="T1" fmla="*/ 0 h 8"/>
                <a:gd name="T2" fmla="*/ 25 w 29"/>
                <a:gd name="T3" fmla="*/ 3 h 8"/>
                <a:gd name="T4" fmla="*/ 21 w 29"/>
                <a:gd name="T5" fmla="*/ 5 h 8"/>
                <a:gd name="T6" fmla="*/ 15 w 29"/>
                <a:gd name="T7" fmla="*/ 7 h 8"/>
                <a:gd name="T8" fmla="*/ 5 w 29"/>
                <a:gd name="T9" fmla="*/ 7 h 8"/>
                <a:gd name="T10" fmla="*/ 1 w 29"/>
                <a:gd name="T11" fmla="*/ 7 h 8"/>
                <a:gd name="T12" fmla="*/ 0 w 29"/>
                <a:gd name="T13" fmla="*/ 6 h 8"/>
                <a:gd name="T14" fmla="*/ 1 w 29"/>
                <a:gd name="T15" fmla="*/ 5 h 8"/>
                <a:gd name="T16" fmla="*/ 5 w 29"/>
                <a:gd name="T17" fmla="*/ 4 h 8"/>
                <a:gd name="T18" fmla="*/ 9 w 29"/>
                <a:gd name="T19" fmla="*/ 3 h 8"/>
                <a:gd name="T20" fmla="*/ 14 w 29"/>
                <a:gd name="T21" fmla="*/ 1 h 8"/>
                <a:gd name="T22" fmla="*/ 24 w 29"/>
                <a:gd name="T23" fmla="*/ 0 h 8"/>
                <a:gd name="T24" fmla="*/ 29 w 2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29" y="0"/>
                  </a:moveTo>
                  <a:cubicBezTo>
                    <a:pt x="29" y="0"/>
                    <a:pt x="28" y="2"/>
                    <a:pt x="25" y="3"/>
                  </a:cubicBezTo>
                  <a:cubicBezTo>
                    <a:pt x="24" y="4"/>
                    <a:pt x="22" y="4"/>
                    <a:pt x="21" y="5"/>
                  </a:cubicBezTo>
                  <a:cubicBezTo>
                    <a:pt x="19" y="6"/>
                    <a:pt x="17" y="6"/>
                    <a:pt x="15" y="7"/>
                  </a:cubicBezTo>
                  <a:cubicBezTo>
                    <a:pt x="12" y="8"/>
                    <a:pt x="8" y="8"/>
                    <a:pt x="5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5"/>
                  </a:cubicBezTo>
                  <a:cubicBezTo>
                    <a:pt x="2" y="5"/>
                    <a:pt x="3" y="5"/>
                    <a:pt x="5" y="4"/>
                  </a:cubicBezTo>
                  <a:cubicBezTo>
                    <a:pt x="6" y="4"/>
                    <a:pt x="7" y="3"/>
                    <a:pt x="9" y="3"/>
                  </a:cubicBezTo>
                  <a:cubicBezTo>
                    <a:pt x="11" y="2"/>
                    <a:pt x="12" y="2"/>
                    <a:pt x="14" y="1"/>
                  </a:cubicBezTo>
                  <a:cubicBezTo>
                    <a:pt x="18" y="1"/>
                    <a:pt x="21" y="0"/>
                    <a:pt x="24" y="0"/>
                  </a:cubicBezTo>
                  <a:cubicBezTo>
                    <a:pt x="27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570"/>
            <p:cNvSpPr/>
            <p:nvPr/>
          </p:nvSpPr>
          <p:spPr bwMode="auto">
            <a:xfrm>
              <a:off x="5495925" y="3035301"/>
              <a:ext cx="57150" cy="14288"/>
            </a:xfrm>
            <a:custGeom>
              <a:avLst/>
              <a:gdLst>
                <a:gd name="T0" fmla="*/ 25 w 25"/>
                <a:gd name="T1" fmla="*/ 4 h 6"/>
                <a:gd name="T2" fmla="*/ 21 w 25"/>
                <a:gd name="T3" fmla="*/ 5 h 6"/>
                <a:gd name="T4" fmla="*/ 17 w 25"/>
                <a:gd name="T5" fmla="*/ 6 h 6"/>
                <a:gd name="T6" fmla="*/ 12 w 25"/>
                <a:gd name="T7" fmla="*/ 6 h 6"/>
                <a:gd name="T8" fmla="*/ 8 w 25"/>
                <a:gd name="T9" fmla="*/ 5 h 6"/>
                <a:gd name="T10" fmla="*/ 4 w 25"/>
                <a:gd name="T11" fmla="*/ 5 h 6"/>
                <a:gd name="T12" fmla="*/ 0 w 25"/>
                <a:gd name="T13" fmla="*/ 4 h 6"/>
                <a:gd name="T14" fmla="*/ 3 w 25"/>
                <a:gd name="T15" fmla="*/ 2 h 6"/>
                <a:gd name="T16" fmla="*/ 8 w 25"/>
                <a:gd name="T17" fmla="*/ 1 h 6"/>
                <a:gd name="T18" fmla="*/ 12 w 25"/>
                <a:gd name="T19" fmla="*/ 0 h 6"/>
                <a:gd name="T20" fmla="*/ 21 w 25"/>
                <a:gd name="T21" fmla="*/ 2 h 6"/>
                <a:gd name="T22" fmla="*/ 25 w 25"/>
                <a:gd name="T2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25" y="4"/>
                  </a:moveTo>
                  <a:cubicBezTo>
                    <a:pt x="25" y="4"/>
                    <a:pt x="23" y="5"/>
                    <a:pt x="21" y="5"/>
                  </a:cubicBezTo>
                  <a:cubicBezTo>
                    <a:pt x="19" y="5"/>
                    <a:pt x="18" y="6"/>
                    <a:pt x="17" y="6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1" y="6"/>
                    <a:pt x="9" y="6"/>
                    <a:pt x="8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2" y="5"/>
                    <a:pt x="0" y="4"/>
                    <a:pt x="0" y="4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5" y="1"/>
                    <a:pt x="6" y="1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6" y="0"/>
                    <a:pt x="19" y="1"/>
                    <a:pt x="21" y="2"/>
                  </a:cubicBezTo>
                  <a:cubicBezTo>
                    <a:pt x="23" y="3"/>
                    <a:pt x="25" y="4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571"/>
            <p:cNvSpPr/>
            <p:nvPr/>
          </p:nvSpPr>
          <p:spPr bwMode="auto">
            <a:xfrm>
              <a:off x="4665663" y="1925638"/>
              <a:ext cx="46038" cy="42863"/>
            </a:xfrm>
            <a:custGeom>
              <a:avLst/>
              <a:gdLst>
                <a:gd name="T0" fmla="*/ 17 w 20"/>
                <a:gd name="T1" fmla="*/ 4 h 19"/>
                <a:gd name="T2" fmla="*/ 5 w 20"/>
                <a:gd name="T3" fmla="*/ 2 h 19"/>
                <a:gd name="T4" fmla="*/ 3 w 20"/>
                <a:gd name="T5" fmla="*/ 14 h 19"/>
                <a:gd name="T6" fmla="*/ 15 w 20"/>
                <a:gd name="T7" fmla="*/ 16 h 19"/>
                <a:gd name="T8" fmla="*/ 17 w 20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7" y="4"/>
                  </a:moveTo>
                  <a:cubicBezTo>
                    <a:pt x="14" y="0"/>
                    <a:pt x="9" y="0"/>
                    <a:pt x="5" y="2"/>
                  </a:cubicBezTo>
                  <a:cubicBezTo>
                    <a:pt x="1" y="5"/>
                    <a:pt x="0" y="11"/>
                    <a:pt x="3" y="14"/>
                  </a:cubicBezTo>
                  <a:cubicBezTo>
                    <a:pt x="6" y="18"/>
                    <a:pt x="11" y="19"/>
                    <a:pt x="15" y="16"/>
                  </a:cubicBezTo>
                  <a:cubicBezTo>
                    <a:pt x="19" y="13"/>
                    <a:pt x="20" y="8"/>
                    <a:pt x="17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572"/>
            <p:cNvSpPr/>
            <p:nvPr/>
          </p:nvSpPr>
          <p:spPr bwMode="auto">
            <a:xfrm>
              <a:off x="4562475" y="1817688"/>
              <a:ext cx="136525" cy="128588"/>
            </a:xfrm>
            <a:custGeom>
              <a:avLst/>
              <a:gdLst>
                <a:gd name="T0" fmla="*/ 47 w 59"/>
                <a:gd name="T1" fmla="*/ 56 h 56"/>
                <a:gd name="T2" fmla="*/ 14 w 59"/>
                <a:gd name="T3" fmla="*/ 26 h 56"/>
                <a:gd name="T4" fmla="*/ 59 w 59"/>
                <a:gd name="T5" fmla="*/ 47 h 56"/>
                <a:gd name="T6" fmla="*/ 47 w 59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6">
                  <a:moveTo>
                    <a:pt x="47" y="56"/>
                  </a:moveTo>
                  <a:cubicBezTo>
                    <a:pt x="47" y="56"/>
                    <a:pt x="0" y="44"/>
                    <a:pt x="14" y="26"/>
                  </a:cubicBezTo>
                  <a:cubicBezTo>
                    <a:pt x="33" y="1"/>
                    <a:pt x="54" y="0"/>
                    <a:pt x="59" y="47"/>
                  </a:cubicBezTo>
                  <a:lnTo>
                    <a:pt x="47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573"/>
            <p:cNvSpPr/>
            <p:nvPr/>
          </p:nvSpPr>
          <p:spPr bwMode="auto">
            <a:xfrm>
              <a:off x="4622800" y="1895476"/>
              <a:ext cx="47625" cy="36513"/>
            </a:xfrm>
            <a:custGeom>
              <a:avLst/>
              <a:gdLst>
                <a:gd name="T0" fmla="*/ 21 w 21"/>
                <a:gd name="T1" fmla="*/ 16 h 16"/>
                <a:gd name="T2" fmla="*/ 16 w 21"/>
                <a:gd name="T3" fmla="*/ 15 h 16"/>
                <a:gd name="T4" fmla="*/ 8 w 21"/>
                <a:gd name="T5" fmla="*/ 11 h 16"/>
                <a:gd name="T6" fmla="*/ 4 w 21"/>
                <a:gd name="T7" fmla="*/ 8 h 16"/>
                <a:gd name="T8" fmla="*/ 2 w 21"/>
                <a:gd name="T9" fmla="*/ 4 h 16"/>
                <a:gd name="T10" fmla="*/ 0 w 21"/>
                <a:gd name="T11" fmla="*/ 1 h 16"/>
                <a:gd name="T12" fmla="*/ 0 w 21"/>
                <a:gd name="T13" fmla="*/ 0 h 16"/>
                <a:gd name="T14" fmla="*/ 1 w 21"/>
                <a:gd name="T15" fmla="*/ 0 h 16"/>
                <a:gd name="T16" fmla="*/ 4 w 21"/>
                <a:gd name="T17" fmla="*/ 2 h 16"/>
                <a:gd name="T18" fmla="*/ 7 w 21"/>
                <a:gd name="T19" fmla="*/ 4 h 16"/>
                <a:gd name="T20" fmla="*/ 11 w 21"/>
                <a:gd name="T21" fmla="*/ 7 h 16"/>
                <a:gd name="T22" fmla="*/ 15 w 21"/>
                <a:gd name="T23" fmla="*/ 10 h 16"/>
                <a:gd name="T24" fmla="*/ 18 w 21"/>
                <a:gd name="T25" fmla="*/ 13 h 16"/>
                <a:gd name="T26" fmla="*/ 21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21" y="16"/>
                  </a:moveTo>
                  <a:cubicBezTo>
                    <a:pt x="21" y="16"/>
                    <a:pt x="19" y="16"/>
                    <a:pt x="16" y="15"/>
                  </a:cubicBezTo>
                  <a:cubicBezTo>
                    <a:pt x="14" y="14"/>
                    <a:pt x="11" y="13"/>
                    <a:pt x="8" y="11"/>
                  </a:cubicBezTo>
                  <a:cubicBezTo>
                    <a:pt x="7" y="10"/>
                    <a:pt x="5" y="9"/>
                    <a:pt x="4" y="8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3" y="8"/>
                    <a:pt x="14" y="9"/>
                    <a:pt x="15" y="10"/>
                  </a:cubicBezTo>
                  <a:cubicBezTo>
                    <a:pt x="16" y="11"/>
                    <a:pt x="17" y="12"/>
                    <a:pt x="18" y="13"/>
                  </a:cubicBezTo>
                  <a:cubicBezTo>
                    <a:pt x="20" y="14"/>
                    <a:pt x="21" y="16"/>
                    <a:pt x="21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574"/>
            <p:cNvSpPr/>
            <p:nvPr/>
          </p:nvSpPr>
          <p:spPr bwMode="auto">
            <a:xfrm>
              <a:off x="4632325" y="1873251"/>
              <a:ext cx="42863" cy="52388"/>
            </a:xfrm>
            <a:custGeom>
              <a:avLst/>
              <a:gdLst>
                <a:gd name="T0" fmla="*/ 19 w 19"/>
                <a:gd name="T1" fmla="*/ 23 h 23"/>
                <a:gd name="T2" fmla="*/ 15 w 19"/>
                <a:gd name="T3" fmla="*/ 21 h 23"/>
                <a:gd name="T4" fmla="*/ 11 w 19"/>
                <a:gd name="T5" fmla="*/ 18 h 23"/>
                <a:gd name="T6" fmla="*/ 7 w 19"/>
                <a:gd name="T7" fmla="*/ 14 h 23"/>
                <a:gd name="T8" fmla="*/ 1 w 19"/>
                <a:gd name="T9" fmla="*/ 5 h 23"/>
                <a:gd name="T10" fmla="*/ 0 w 19"/>
                <a:gd name="T11" fmla="*/ 2 h 23"/>
                <a:gd name="T12" fmla="*/ 1 w 19"/>
                <a:gd name="T13" fmla="*/ 0 h 23"/>
                <a:gd name="T14" fmla="*/ 1 w 19"/>
                <a:gd name="T15" fmla="*/ 1 h 23"/>
                <a:gd name="T16" fmla="*/ 4 w 19"/>
                <a:gd name="T17" fmla="*/ 3 h 23"/>
                <a:gd name="T18" fmla="*/ 7 w 19"/>
                <a:gd name="T19" fmla="*/ 7 h 23"/>
                <a:gd name="T20" fmla="*/ 11 w 19"/>
                <a:gd name="T21" fmla="*/ 11 h 23"/>
                <a:gd name="T22" fmla="*/ 17 w 19"/>
                <a:gd name="T23" fmla="*/ 19 h 23"/>
                <a:gd name="T24" fmla="*/ 19 w 19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19" y="23"/>
                  </a:moveTo>
                  <a:cubicBezTo>
                    <a:pt x="19" y="23"/>
                    <a:pt x="17" y="22"/>
                    <a:pt x="15" y="21"/>
                  </a:cubicBezTo>
                  <a:cubicBezTo>
                    <a:pt x="14" y="20"/>
                    <a:pt x="12" y="19"/>
                    <a:pt x="11" y="18"/>
                  </a:cubicBezTo>
                  <a:cubicBezTo>
                    <a:pt x="10" y="17"/>
                    <a:pt x="8" y="16"/>
                    <a:pt x="7" y="14"/>
                  </a:cubicBezTo>
                  <a:cubicBezTo>
                    <a:pt x="5" y="11"/>
                    <a:pt x="2" y="8"/>
                    <a:pt x="1" y="5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2"/>
                    <a:pt x="3" y="2"/>
                    <a:pt x="4" y="3"/>
                  </a:cubicBezTo>
                  <a:cubicBezTo>
                    <a:pt x="5" y="4"/>
                    <a:pt x="6" y="5"/>
                    <a:pt x="7" y="7"/>
                  </a:cubicBezTo>
                  <a:cubicBezTo>
                    <a:pt x="9" y="8"/>
                    <a:pt x="10" y="9"/>
                    <a:pt x="11" y="11"/>
                  </a:cubicBezTo>
                  <a:cubicBezTo>
                    <a:pt x="14" y="13"/>
                    <a:pt x="16" y="16"/>
                    <a:pt x="17" y="19"/>
                  </a:cubicBezTo>
                  <a:cubicBezTo>
                    <a:pt x="19" y="21"/>
                    <a:pt x="19" y="23"/>
                    <a:pt x="19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575"/>
            <p:cNvSpPr/>
            <p:nvPr/>
          </p:nvSpPr>
          <p:spPr bwMode="auto">
            <a:xfrm>
              <a:off x="4657725" y="1870076"/>
              <a:ext cx="26988" cy="50800"/>
            </a:xfrm>
            <a:custGeom>
              <a:avLst/>
              <a:gdLst>
                <a:gd name="T0" fmla="*/ 11 w 12"/>
                <a:gd name="T1" fmla="*/ 22 h 22"/>
                <a:gd name="T2" fmla="*/ 9 w 12"/>
                <a:gd name="T3" fmla="*/ 19 h 22"/>
                <a:gd name="T4" fmla="*/ 6 w 12"/>
                <a:gd name="T5" fmla="*/ 15 h 22"/>
                <a:gd name="T6" fmla="*/ 4 w 12"/>
                <a:gd name="T7" fmla="*/ 11 h 22"/>
                <a:gd name="T8" fmla="*/ 3 w 12"/>
                <a:gd name="T9" fmla="*/ 7 h 22"/>
                <a:gd name="T10" fmla="*/ 1 w 12"/>
                <a:gd name="T11" fmla="*/ 4 h 22"/>
                <a:gd name="T12" fmla="*/ 0 w 12"/>
                <a:gd name="T13" fmla="*/ 0 h 22"/>
                <a:gd name="T14" fmla="*/ 4 w 12"/>
                <a:gd name="T15" fmla="*/ 2 h 22"/>
                <a:gd name="T16" fmla="*/ 7 w 12"/>
                <a:gd name="T17" fmla="*/ 5 h 22"/>
                <a:gd name="T18" fmla="*/ 9 w 12"/>
                <a:gd name="T19" fmla="*/ 9 h 22"/>
                <a:gd name="T20" fmla="*/ 12 w 12"/>
                <a:gd name="T21" fmla="*/ 18 h 22"/>
                <a:gd name="T22" fmla="*/ 11 w 12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11" y="22"/>
                  </a:moveTo>
                  <a:cubicBezTo>
                    <a:pt x="11" y="22"/>
                    <a:pt x="10" y="21"/>
                    <a:pt x="9" y="19"/>
                  </a:cubicBezTo>
                  <a:cubicBezTo>
                    <a:pt x="8" y="18"/>
                    <a:pt x="7" y="17"/>
                    <a:pt x="6" y="15"/>
                  </a:cubicBezTo>
                  <a:cubicBezTo>
                    <a:pt x="6" y="14"/>
                    <a:pt x="5" y="13"/>
                    <a:pt x="4" y="11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2" y="6"/>
                    <a:pt x="1" y="5"/>
                    <a:pt x="1" y="4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1" y="0"/>
                    <a:pt x="4" y="2"/>
                  </a:cubicBezTo>
                  <a:cubicBezTo>
                    <a:pt x="5" y="3"/>
                    <a:pt x="6" y="4"/>
                    <a:pt x="7" y="5"/>
                  </a:cubicBezTo>
                  <a:cubicBezTo>
                    <a:pt x="8" y="6"/>
                    <a:pt x="8" y="8"/>
                    <a:pt x="9" y="9"/>
                  </a:cubicBezTo>
                  <a:cubicBezTo>
                    <a:pt x="11" y="12"/>
                    <a:pt x="11" y="15"/>
                    <a:pt x="12" y="18"/>
                  </a:cubicBezTo>
                  <a:cubicBezTo>
                    <a:pt x="12" y="20"/>
                    <a:pt x="11" y="22"/>
                    <a:pt x="11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576"/>
            <p:cNvSpPr/>
            <p:nvPr/>
          </p:nvSpPr>
          <p:spPr bwMode="auto">
            <a:xfrm>
              <a:off x="4648200" y="1822451"/>
              <a:ext cx="150813" cy="119063"/>
            </a:xfrm>
            <a:custGeom>
              <a:avLst/>
              <a:gdLst>
                <a:gd name="T0" fmla="*/ 14 w 66"/>
                <a:gd name="T1" fmla="*/ 46 h 52"/>
                <a:gd name="T2" fmla="*/ 23 w 66"/>
                <a:gd name="T3" fmla="*/ 3 h 52"/>
                <a:gd name="T4" fmla="*/ 28 w 66"/>
                <a:gd name="T5" fmla="*/ 52 h 52"/>
                <a:gd name="T6" fmla="*/ 14 w 66"/>
                <a:gd name="T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14" y="46"/>
                  </a:moveTo>
                  <a:cubicBezTo>
                    <a:pt x="14" y="46"/>
                    <a:pt x="0" y="0"/>
                    <a:pt x="23" y="3"/>
                  </a:cubicBezTo>
                  <a:cubicBezTo>
                    <a:pt x="54" y="7"/>
                    <a:pt x="66" y="25"/>
                    <a:pt x="28" y="52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577"/>
            <p:cNvSpPr/>
            <p:nvPr/>
          </p:nvSpPr>
          <p:spPr bwMode="auto">
            <a:xfrm>
              <a:off x="4684713" y="1860551"/>
              <a:ext cx="15875" cy="60325"/>
            </a:xfrm>
            <a:custGeom>
              <a:avLst/>
              <a:gdLst>
                <a:gd name="T0" fmla="*/ 3 w 7"/>
                <a:gd name="T1" fmla="*/ 26 h 26"/>
                <a:gd name="T2" fmla="*/ 1 w 7"/>
                <a:gd name="T3" fmla="*/ 22 h 26"/>
                <a:gd name="T4" fmla="*/ 1 w 7"/>
                <a:gd name="T5" fmla="*/ 13 h 26"/>
                <a:gd name="T6" fmla="*/ 2 w 7"/>
                <a:gd name="T7" fmla="*/ 8 h 26"/>
                <a:gd name="T8" fmla="*/ 4 w 7"/>
                <a:gd name="T9" fmla="*/ 4 h 26"/>
                <a:gd name="T10" fmla="*/ 6 w 7"/>
                <a:gd name="T11" fmla="*/ 1 h 26"/>
                <a:gd name="T12" fmla="*/ 7 w 7"/>
                <a:gd name="T13" fmla="*/ 0 h 26"/>
                <a:gd name="T14" fmla="*/ 7 w 7"/>
                <a:gd name="T15" fmla="*/ 2 h 26"/>
                <a:gd name="T16" fmla="*/ 6 w 7"/>
                <a:gd name="T17" fmla="*/ 5 h 26"/>
                <a:gd name="T18" fmla="*/ 6 w 7"/>
                <a:gd name="T19" fmla="*/ 9 h 26"/>
                <a:gd name="T20" fmla="*/ 6 w 7"/>
                <a:gd name="T21" fmla="*/ 13 h 26"/>
                <a:gd name="T22" fmla="*/ 5 w 7"/>
                <a:gd name="T23" fmla="*/ 18 h 26"/>
                <a:gd name="T24" fmla="*/ 4 w 7"/>
                <a:gd name="T25" fmla="*/ 22 h 26"/>
                <a:gd name="T26" fmla="*/ 3 w 7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6">
                  <a:moveTo>
                    <a:pt x="3" y="26"/>
                  </a:moveTo>
                  <a:cubicBezTo>
                    <a:pt x="3" y="26"/>
                    <a:pt x="2" y="25"/>
                    <a:pt x="1" y="22"/>
                  </a:cubicBezTo>
                  <a:cubicBezTo>
                    <a:pt x="1" y="20"/>
                    <a:pt x="0" y="16"/>
                    <a:pt x="1" y="13"/>
                  </a:cubicBezTo>
                  <a:cubicBezTo>
                    <a:pt x="1" y="11"/>
                    <a:pt x="1" y="9"/>
                    <a:pt x="2" y="8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6" y="1"/>
                    <a:pt x="7" y="0"/>
                    <a:pt x="7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7" y="2"/>
                    <a:pt x="6" y="3"/>
                    <a:pt x="6" y="5"/>
                  </a:cubicBezTo>
                  <a:cubicBezTo>
                    <a:pt x="7" y="6"/>
                    <a:pt x="6" y="7"/>
                    <a:pt x="6" y="9"/>
                  </a:cubicBezTo>
                  <a:cubicBezTo>
                    <a:pt x="6" y="10"/>
                    <a:pt x="6" y="12"/>
                    <a:pt x="6" y="13"/>
                  </a:cubicBezTo>
                  <a:cubicBezTo>
                    <a:pt x="6" y="15"/>
                    <a:pt x="6" y="16"/>
                    <a:pt x="5" y="18"/>
                  </a:cubicBezTo>
                  <a:cubicBezTo>
                    <a:pt x="5" y="20"/>
                    <a:pt x="5" y="21"/>
                    <a:pt x="4" y="22"/>
                  </a:cubicBezTo>
                  <a:cubicBezTo>
                    <a:pt x="4" y="25"/>
                    <a:pt x="3" y="26"/>
                    <a:pt x="3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578"/>
            <p:cNvSpPr/>
            <p:nvPr/>
          </p:nvSpPr>
          <p:spPr bwMode="auto">
            <a:xfrm>
              <a:off x="4699000" y="1858963"/>
              <a:ext cx="25400" cy="63500"/>
            </a:xfrm>
            <a:custGeom>
              <a:avLst/>
              <a:gdLst>
                <a:gd name="T0" fmla="*/ 1 w 11"/>
                <a:gd name="T1" fmla="*/ 28 h 28"/>
                <a:gd name="T2" fmla="*/ 0 w 11"/>
                <a:gd name="T3" fmla="*/ 23 h 28"/>
                <a:gd name="T4" fmla="*/ 1 w 11"/>
                <a:gd name="T5" fmla="*/ 18 h 28"/>
                <a:gd name="T6" fmla="*/ 2 w 11"/>
                <a:gd name="T7" fmla="*/ 13 h 28"/>
                <a:gd name="T8" fmla="*/ 7 w 11"/>
                <a:gd name="T9" fmla="*/ 3 h 28"/>
                <a:gd name="T10" fmla="*/ 10 w 11"/>
                <a:gd name="T11" fmla="*/ 1 h 28"/>
                <a:gd name="T12" fmla="*/ 11 w 11"/>
                <a:gd name="T13" fmla="*/ 0 h 28"/>
                <a:gd name="T14" fmla="*/ 11 w 11"/>
                <a:gd name="T15" fmla="*/ 1 h 28"/>
                <a:gd name="T16" fmla="*/ 10 w 11"/>
                <a:gd name="T17" fmla="*/ 5 h 28"/>
                <a:gd name="T18" fmla="*/ 9 w 11"/>
                <a:gd name="T19" fmla="*/ 9 h 28"/>
                <a:gd name="T20" fmla="*/ 7 w 11"/>
                <a:gd name="T21" fmla="*/ 14 h 28"/>
                <a:gd name="T22" fmla="*/ 3 w 11"/>
                <a:gd name="T23" fmla="*/ 24 h 28"/>
                <a:gd name="T24" fmla="*/ 1 w 11"/>
                <a:gd name="T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8">
                  <a:moveTo>
                    <a:pt x="1" y="28"/>
                  </a:moveTo>
                  <a:cubicBezTo>
                    <a:pt x="1" y="28"/>
                    <a:pt x="0" y="26"/>
                    <a:pt x="0" y="23"/>
                  </a:cubicBezTo>
                  <a:cubicBezTo>
                    <a:pt x="0" y="22"/>
                    <a:pt x="1" y="20"/>
                    <a:pt x="1" y="18"/>
                  </a:cubicBezTo>
                  <a:cubicBezTo>
                    <a:pt x="1" y="16"/>
                    <a:pt x="2" y="15"/>
                    <a:pt x="2" y="13"/>
                  </a:cubicBezTo>
                  <a:cubicBezTo>
                    <a:pt x="3" y="9"/>
                    <a:pt x="5" y="6"/>
                    <a:pt x="7" y="3"/>
                  </a:cubicBezTo>
                  <a:cubicBezTo>
                    <a:pt x="8" y="2"/>
                    <a:pt x="9" y="1"/>
                    <a:pt x="1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0" y="2"/>
                    <a:pt x="10" y="3"/>
                    <a:pt x="10" y="5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6" y="18"/>
                    <a:pt x="5" y="21"/>
                    <a:pt x="3" y="24"/>
                  </a:cubicBezTo>
                  <a:cubicBezTo>
                    <a:pt x="2" y="26"/>
                    <a:pt x="1" y="28"/>
                    <a:pt x="1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579"/>
            <p:cNvSpPr/>
            <p:nvPr/>
          </p:nvSpPr>
          <p:spPr bwMode="auto">
            <a:xfrm>
              <a:off x="4706938" y="1876426"/>
              <a:ext cx="33338" cy="49213"/>
            </a:xfrm>
            <a:custGeom>
              <a:avLst/>
              <a:gdLst>
                <a:gd name="T0" fmla="*/ 0 w 14"/>
                <a:gd name="T1" fmla="*/ 21 h 21"/>
                <a:gd name="T2" fmla="*/ 2 w 14"/>
                <a:gd name="T3" fmla="*/ 18 h 21"/>
                <a:gd name="T4" fmla="*/ 3 w 14"/>
                <a:gd name="T5" fmla="*/ 14 h 21"/>
                <a:gd name="T6" fmla="*/ 6 w 14"/>
                <a:gd name="T7" fmla="*/ 10 h 21"/>
                <a:gd name="T8" fmla="*/ 8 w 14"/>
                <a:gd name="T9" fmla="*/ 7 h 21"/>
                <a:gd name="T10" fmla="*/ 11 w 14"/>
                <a:gd name="T11" fmla="*/ 3 h 21"/>
                <a:gd name="T12" fmla="*/ 13 w 14"/>
                <a:gd name="T13" fmla="*/ 0 h 21"/>
                <a:gd name="T14" fmla="*/ 13 w 14"/>
                <a:gd name="T15" fmla="*/ 5 h 21"/>
                <a:gd name="T16" fmla="*/ 12 w 14"/>
                <a:gd name="T17" fmla="*/ 9 h 21"/>
                <a:gd name="T18" fmla="*/ 10 w 14"/>
                <a:gd name="T19" fmla="*/ 13 h 21"/>
                <a:gd name="T20" fmla="*/ 4 w 14"/>
                <a:gd name="T21" fmla="*/ 20 h 21"/>
                <a:gd name="T22" fmla="*/ 0 w 1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1">
                  <a:moveTo>
                    <a:pt x="0" y="21"/>
                  </a:moveTo>
                  <a:cubicBezTo>
                    <a:pt x="0" y="21"/>
                    <a:pt x="1" y="20"/>
                    <a:pt x="2" y="18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4" y="13"/>
                    <a:pt x="5" y="11"/>
                    <a:pt x="6" y="10"/>
                  </a:cubicBezTo>
                  <a:cubicBezTo>
                    <a:pt x="6" y="9"/>
                    <a:pt x="7" y="8"/>
                    <a:pt x="8" y="7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4" y="2"/>
                    <a:pt x="13" y="5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10"/>
                    <a:pt x="11" y="12"/>
                    <a:pt x="10" y="13"/>
                  </a:cubicBezTo>
                  <a:cubicBezTo>
                    <a:pt x="8" y="16"/>
                    <a:pt x="6" y="18"/>
                    <a:pt x="4" y="20"/>
                  </a:cubicBezTo>
                  <a:cubicBezTo>
                    <a:pt x="2" y="21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580"/>
            <p:cNvSpPr/>
            <p:nvPr/>
          </p:nvSpPr>
          <p:spPr bwMode="auto">
            <a:xfrm>
              <a:off x="4700588" y="1844676"/>
              <a:ext cx="123825" cy="161925"/>
            </a:xfrm>
            <a:custGeom>
              <a:avLst/>
              <a:gdLst>
                <a:gd name="T0" fmla="*/ 0 w 54"/>
                <a:gd name="T1" fmla="*/ 36 h 70"/>
                <a:gd name="T2" fmla="*/ 42 w 54"/>
                <a:gd name="T3" fmla="*/ 22 h 70"/>
                <a:gd name="T4" fmla="*/ 2 w 54"/>
                <a:gd name="T5" fmla="*/ 51 h 70"/>
                <a:gd name="T6" fmla="*/ 0 w 54"/>
                <a:gd name="T7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0">
                  <a:moveTo>
                    <a:pt x="0" y="36"/>
                  </a:moveTo>
                  <a:cubicBezTo>
                    <a:pt x="0" y="36"/>
                    <a:pt x="33" y="0"/>
                    <a:pt x="42" y="22"/>
                  </a:cubicBezTo>
                  <a:cubicBezTo>
                    <a:pt x="54" y="50"/>
                    <a:pt x="44" y="70"/>
                    <a:pt x="2" y="51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581"/>
            <p:cNvSpPr/>
            <p:nvPr/>
          </p:nvSpPr>
          <p:spPr bwMode="auto">
            <a:xfrm>
              <a:off x="4711700" y="1909763"/>
              <a:ext cx="55563" cy="25400"/>
            </a:xfrm>
            <a:custGeom>
              <a:avLst/>
              <a:gdLst>
                <a:gd name="T0" fmla="*/ 0 w 24"/>
                <a:gd name="T1" fmla="*/ 11 h 11"/>
                <a:gd name="T2" fmla="*/ 2 w 24"/>
                <a:gd name="T3" fmla="*/ 7 h 11"/>
                <a:gd name="T4" fmla="*/ 10 w 24"/>
                <a:gd name="T5" fmla="*/ 2 h 11"/>
                <a:gd name="T6" fmla="*/ 15 w 24"/>
                <a:gd name="T7" fmla="*/ 0 h 11"/>
                <a:gd name="T8" fmla="*/ 19 w 24"/>
                <a:gd name="T9" fmla="*/ 0 h 11"/>
                <a:gd name="T10" fmla="*/ 23 w 24"/>
                <a:gd name="T11" fmla="*/ 0 h 11"/>
                <a:gd name="T12" fmla="*/ 24 w 24"/>
                <a:gd name="T13" fmla="*/ 1 h 11"/>
                <a:gd name="T14" fmla="*/ 23 w 24"/>
                <a:gd name="T15" fmla="*/ 1 h 11"/>
                <a:gd name="T16" fmla="*/ 20 w 24"/>
                <a:gd name="T17" fmla="*/ 3 h 11"/>
                <a:gd name="T18" fmla="*/ 17 w 24"/>
                <a:gd name="T19" fmla="*/ 5 h 11"/>
                <a:gd name="T20" fmla="*/ 12 w 24"/>
                <a:gd name="T21" fmla="*/ 7 h 11"/>
                <a:gd name="T22" fmla="*/ 8 w 24"/>
                <a:gd name="T23" fmla="*/ 9 h 11"/>
                <a:gd name="T24" fmla="*/ 4 w 24"/>
                <a:gd name="T25" fmla="*/ 10 h 11"/>
                <a:gd name="T26" fmla="*/ 0 w 24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cubicBezTo>
                    <a:pt x="0" y="11"/>
                    <a:pt x="0" y="9"/>
                    <a:pt x="2" y="7"/>
                  </a:cubicBezTo>
                  <a:cubicBezTo>
                    <a:pt x="4" y="5"/>
                    <a:pt x="7" y="3"/>
                    <a:pt x="10" y="2"/>
                  </a:cubicBezTo>
                  <a:cubicBezTo>
                    <a:pt x="12" y="1"/>
                    <a:pt x="13" y="1"/>
                    <a:pt x="15" y="0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3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2" y="2"/>
                    <a:pt x="21" y="2"/>
                    <a:pt x="20" y="3"/>
                  </a:cubicBezTo>
                  <a:cubicBezTo>
                    <a:pt x="19" y="4"/>
                    <a:pt x="18" y="4"/>
                    <a:pt x="17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8"/>
                    <a:pt x="9" y="8"/>
                    <a:pt x="8" y="9"/>
                  </a:cubicBezTo>
                  <a:cubicBezTo>
                    <a:pt x="6" y="9"/>
                    <a:pt x="5" y="10"/>
                    <a:pt x="4" y="10"/>
                  </a:cubicBezTo>
                  <a:cubicBezTo>
                    <a:pt x="1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582"/>
            <p:cNvSpPr/>
            <p:nvPr/>
          </p:nvSpPr>
          <p:spPr bwMode="auto">
            <a:xfrm>
              <a:off x="4714875" y="1925638"/>
              <a:ext cx="66675" cy="17463"/>
            </a:xfrm>
            <a:custGeom>
              <a:avLst/>
              <a:gdLst>
                <a:gd name="T0" fmla="*/ 0 w 29"/>
                <a:gd name="T1" fmla="*/ 7 h 8"/>
                <a:gd name="T2" fmla="*/ 4 w 29"/>
                <a:gd name="T3" fmla="*/ 5 h 8"/>
                <a:gd name="T4" fmla="*/ 8 w 29"/>
                <a:gd name="T5" fmla="*/ 3 h 8"/>
                <a:gd name="T6" fmla="*/ 14 w 29"/>
                <a:gd name="T7" fmla="*/ 1 h 8"/>
                <a:gd name="T8" fmla="*/ 24 w 29"/>
                <a:gd name="T9" fmla="*/ 0 h 8"/>
                <a:gd name="T10" fmla="*/ 28 w 29"/>
                <a:gd name="T11" fmla="*/ 1 h 8"/>
                <a:gd name="T12" fmla="*/ 29 w 29"/>
                <a:gd name="T13" fmla="*/ 2 h 8"/>
                <a:gd name="T14" fmla="*/ 28 w 29"/>
                <a:gd name="T15" fmla="*/ 2 h 8"/>
                <a:gd name="T16" fmla="*/ 25 w 29"/>
                <a:gd name="T17" fmla="*/ 4 h 8"/>
                <a:gd name="T18" fmla="*/ 20 w 29"/>
                <a:gd name="T19" fmla="*/ 5 h 8"/>
                <a:gd name="T20" fmla="*/ 15 w 29"/>
                <a:gd name="T21" fmla="*/ 6 h 8"/>
                <a:gd name="T22" fmla="*/ 5 w 29"/>
                <a:gd name="T23" fmla="*/ 8 h 8"/>
                <a:gd name="T24" fmla="*/ 0 w 29"/>
                <a:gd name="T2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0" y="7"/>
                  </a:moveTo>
                  <a:cubicBezTo>
                    <a:pt x="0" y="7"/>
                    <a:pt x="1" y="6"/>
                    <a:pt x="4" y="5"/>
                  </a:cubicBezTo>
                  <a:cubicBezTo>
                    <a:pt x="5" y="4"/>
                    <a:pt x="7" y="3"/>
                    <a:pt x="8" y="3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7" y="0"/>
                    <a:pt x="21" y="0"/>
                    <a:pt x="24" y="0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8" y="2"/>
                  </a:cubicBezTo>
                  <a:cubicBezTo>
                    <a:pt x="27" y="3"/>
                    <a:pt x="26" y="3"/>
                    <a:pt x="25" y="4"/>
                  </a:cubicBezTo>
                  <a:cubicBezTo>
                    <a:pt x="23" y="4"/>
                    <a:pt x="22" y="4"/>
                    <a:pt x="20" y="5"/>
                  </a:cubicBezTo>
                  <a:cubicBezTo>
                    <a:pt x="18" y="5"/>
                    <a:pt x="17" y="6"/>
                    <a:pt x="15" y="6"/>
                  </a:cubicBezTo>
                  <a:cubicBezTo>
                    <a:pt x="11" y="7"/>
                    <a:pt x="8" y="7"/>
                    <a:pt x="5" y="8"/>
                  </a:cubicBezTo>
                  <a:cubicBezTo>
                    <a:pt x="2" y="8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583"/>
            <p:cNvSpPr/>
            <p:nvPr/>
          </p:nvSpPr>
          <p:spPr bwMode="auto">
            <a:xfrm>
              <a:off x="4714875" y="1947863"/>
              <a:ext cx="57150" cy="12700"/>
            </a:xfrm>
            <a:custGeom>
              <a:avLst/>
              <a:gdLst>
                <a:gd name="T0" fmla="*/ 0 w 25"/>
                <a:gd name="T1" fmla="*/ 1 h 5"/>
                <a:gd name="T2" fmla="*/ 4 w 25"/>
                <a:gd name="T3" fmla="*/ 0 h 5"/>
                <a:gd name="T4" fmla="*/ 8 w 25"/>
                <a:gd name="T5" fmla="*/ 0 h 5"/>
                <a:gd name="T6" fmla="*/ 13 w 25"/>
                <a:gd name="T7" fmla="*/ 0 h 5"/>
                <a:gd name="T8" fmla="*/ 17 w 25"/>
                <a:gd name="T9" fmla="*/ 0 h 5"/>
                <a:gd name="T10" fmla="*/ 21 w 25"/>
                <a:gd name="T11" fmla="*/ 1 h 5"/>
                <a:gd name="T12" fmla="*/ 25 w 25"/>
                <a:gd name="T13" fmla="*/ 2 h 5"/>
                <a:gd name="T14" fmla="*/ 21 w 25"/>
                <a:gd name="T15" fmla="*/ 4 h 5"/>
                <a:gd name="T16" fmla="*/ 17 w 25"/>
                <a:gd name="T17" fmla="*/ 5 h 5"/>
                <a:gd name="T18" fmla="*/ 13 w 25"/>
                <a:gd name="T19" fmla="*/ 5 h 5"/>
                <a:gd name="T20" fmla="*/ 4 w 25"/>
                <a:gd name="T21" fmla="*/ 3 h 5"/>
                <a:gd name="T22" fmla="*/ 0 w 25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5">
                  <a:moveTo>
                    <a:pt x="0" y="1"/>
                  </a:moveTo>
                  <a:cubicBezTo>
                    <a:pt x="0" y="1"/>
                    <a:pt x="2" y="1"/>
                    <a:pt x="4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9" y="0"/>
                    <a:pt x="20" y="1"/>
                    <a:pt x="21" y="1"/>
                  </a:cubicBezTo>
                  <a:cubicBezTo>
                    <a:pt x="23" y="1"/>
                    <a:pt x="25" y="2"/>
                    <a:pt x="25" y="2"/>
                  </a:cubicBezTo>
                  <a:cubicBezTo>
                    <a:pt x="25" y="2"/>
                    <a:pt x="24" y="3"/>
                    <a:pt x="21" y="4"/>
                  </a:cubicBezTo>
                  <a:cubicBezTo>
                    <a:pt x="20" y="4"/>
                    <a:pt x="19" y="5"/>
                    <a:pt x="17" y="5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9" y="5"/>
                    <a:pt x="6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584"/>
            <p:cNvSpPr/>
            <p:nvPr/>
          </p:nvSpPr>
          <p:spPr bwMode="auto">
            <a:xfrm>
              <a:off x="4683125" y="1943101"/>
              <a:ext cx="134938" cy="128588"/>
            </a:xfrm>
            <a:custGeom>
              <a:avLst/>
              <a:gdLst>
                <a:gd name="T0" fmla="*/ 12 w 59"/>
                <a:gd name="T1" fmla="*/ 0 h 56"/>
                <a:gd name="T2" fmla="*/ 46 w 59"/>
                <a:gd name="T3" fmla="*/ 29 h 56"/>
                <a:gd name="T4" fmla="*/ 0 w 59"/>
                <a:gd name="T5" fmla="*/ 10 h 56"/>
                <a:gd name="T6" fmla="*/ 12 w 59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6">
                  <a:moveTo>
                    <a:pt x="12" y="0"/>
                  </a:moveTo>
                  <a:cubicBezTo>
                    <a:pt x="12" y="0"/>
                    <a:pt x="59" y="11"/>
                    <a:pt x="46" y="29"/>
                  </a:cubicBezTo>
                  <a:cubicBezTo>
                    <a:pt x="27" y="54"/>
                    <a:pt x="5" y="56"/>
                    <a:pt x="0" y="1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585"/>
            <p:cNvSpPr/>
            <p:nvPr/>
          </p:nvSpPr>
          <p:spPr bwMode="auto">
            <a:xfrm>
              <a:off x="4710113" y="1957388"/>
              <a:ext cx="47625" cy="36513"/>
            </a:xfrm>
            <a:custGeom>
              <a:avLst/>
              <a:gdLst>
                <a:gd name="T0" fmla="*/ 0 w 21"/>
                <a:gd name="T1" fmla="*/ 0 h 16"/>
                <a:gd name="T2" fmla="*/ 5 w 21"/>
                <a:gd name="T3" fmla="*/ 1 h 16"/>
                <a:gd name="T4" fmla="*/ 13 w 21"/>
                <a:gd name="T5" fmla="*/ 5 h 16"/>
                <a:gd name="T6" fmla="*/ 17 w 21"/>
                <a:gd name="T7" fmla="*/ 8 h 16"/>
                <a:gd name="T8" fmla="*/ 20 w 21"/>
                <a:gd name="T9" fmla="*/ 12 h 16"/>
                <a:gd name="T10" fmla="*/ 21 w 21"/>
                <a:gd name="T11" fmla="*/ 15 h 16"/>
                <a:gd name="T12" fmla="*/ 21 w 21"/>
                <a:gd name="T13" fmla="*/ 16 h 16"/>
                <a:gd name="T14" fmla="*/ 20 w 21"/>
                <a:gd name="T15" fmla="*/ 15 h 16"/>
                <a:gd name="T16" fmla="*/ 17 w 21"/>
                <a:gd name="T17" fmla="*/ 14 h 16"/>
                <a:gd name="T18" fmla="*/ 14 w 21"/>
                <a:gd name="T19" fmla="*/ 12 h 16"/>
                <a:gd name="T20" fmla="*/ 10 w 21"/>
                <a:gd name="T21" fmla="*/ 9 h 16"/>
                <a:gd name="T22" fmla="*/ 6 w 21"/>
                <a:gd name="T23" fmla="*/ 6 h 16"/>
                <a:gd name="T24" fmla="*/ 3 w 21"/>
                <a:gd name="T25" fmla="*/ 3 h 16"/>
                <a:gd name="T26" fmla="*/ 0 w 21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7" y="1"/>
                    <a:pt x="10" y="3"/>
                    <a:pt x="13" y="5"/>
                  </a:cubicBezTo>
                  <a:cubicBezTo>
                    <a:pt x="14" y="6"/>
                    <a:pt x="16" y="7"/>
                    <a:pt x="17" y="8"/>
                  </a:cubicBezTo>
                  <a:cubicBezTo>
                    <a:pt x="18" y="9"/>
                    <a:pt x="19" y="10"/>
                    <a:pt x="20" y="12"/>
                  </a:cubicBezTo>
                  <a:cubicBezTo>
                    <a:pt x="20" y="13"/>
                    <a:pt x="21" y="14"/>
                    <a:pt x="21" y="15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6"/>
                    <a:pt x="20" y="15"/>
                  </a:cubicBezTo>
                  <a:cubicBezTo>
                    <a:pt x="19" y="15"/>
                    <a:pt x="19" y="14"/>
                    <a:pt x="17" y="14"/>
                  </a:cubicBezTo>
                  <a:cubicBezTo>
                    <a:pt x="16" y="13"/>
                    <a:pt x="15" y="12"/>
                    <a:pt x="14" y="12"/>
                  </a:cubicBezTo>
                  <a:cubicBezTo>
                    <a:pt x="13" y="11"/>
                    <a:pt x="11" y="10"/>
                    <a:pt x="10" y="9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586"/>
            <p:cNvSpPr/>
            <p:nvPr/>
          </p:nvSpPr>
          <p:spPr bwMode="auto">
            <a:xfrm>
              <a:off x="4705350" y="1963738"/>
              <a:ext cx="42863" cy="53975"/>
            </a:xfrm>
            <a:custGeom>
              <a:avLst/>
              <a:gdLst>
                <a:gd name="T0" fmla="*/ 0 w 19"/>
                <a:gd name="T1" fmla="*/ 0 h 23"/>
                <a:gd name="T2" fmla="*/ 4 w 19"/>
                <a:gd name="T3" fmla="*/ 2 h 23"/>
                <a:gd name="T4" fmla="*/ 8 w 19"/>
                <a:gd name="T5" fmla="*/ 5 h 23"/>
                <a:gd name="T6" fmla="*/ 12 w 19"/>
                <a:gd name="T7" fmla="*/ 9 h 23"/>
                <a:gd name="T8" fmla="*/ 18 w 19"/>
                <a:gd name="T9" fmla="*/ 18 h 23"/>
                <a:gd name="T10" fmla="*/ 19 w 19"/>
                <a:gd name="T11" fmla="*/ 21 h 23"/>
                <a:gd name="T12" fmla="*/ 19 w 19"/>
                <a:gd name="T13" fmla="*/ 23 h 23"/>
                <a:gd name="T14" fmla="*/ 18 w 19"/>
                <a:gd name="T15" fmla="*/ 22 h 23"/>
                <a:gd name="T16" fmla="*/ 16 w 19"/>
                <a:gd name="T17" fmla="*/ 19 h 23"/>
                <a:gd name="T18" fmla="*/ 12 w 19"/>
                <a:gd name="T19" fmla="*/ 16 h 23"/>
                <a:gd name="T20" fmla="*/ 8 w 19"/>
                <a:gd name="T21" fmla="*/ 12 h 23"/>
                <a:gd name="T22" fmla="*/ 2 w 19"/>
                <a:gd name="T23" fmla="*/ 4 h 23"/>
                <a:gd name="T24" fmla="*/ 0 w 19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cubicBezTo>
                    <a:pt x="0" y="0"/>
                    <a:pt x="2" y="0"/>
                    <a:pt x="4" y="2"/>
                  </a:cubicBezTo>
                  <a:cubicBezTo>
                    <a:pt x="5" y="3"/>
                    <a:pt x="7" y="4"/>
                    <a:pt x="8" y="5"/>
                  </a:cubicBezTo>
                  <a:cubicBezTo>
                    <a:pt x="10" y="6"/>
                    <a:pt x="11" y="7"/>
                    <a:pt x="12" y="9"/>
                  </a:cubicBezTo>
                  <a:cubicBezTo>
                    <a:pt x="15" y="11"/>
                    <a:pt x="17" y="15"/>
                    <a:pt x="18" y="18"/>
                  </a:cubicBezTo>
                  <a:cubicBezTo>
                    <a:pt x="19" y="19"/>
                    <a:pt x="19" y="20"/>
                    <a:pt x="19" y="21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2"/>
                    <a:pt x="18" y="22"/>
                  </a:cubicBezTo>
                  <a:cubicBezTo>
                    <a:pt x="17" y="21"/>
                    <a:pt x="17" y="20"/>
                    <a:pt x="16" y="19"/>
                  </a:cubicBezTo>
                  <a:cubicBezTo>
                    <a:pt x="14" y="18"/>
                    <a:pt x="13" y="17"/>
                    <a:pt x="12" y="16"/>
                  </a:cubicBezTo>
                  <a:cubicBezTo>
                    <a:pt x="11" y="15"/>
                    <a:pt x="9" y="14"/>
                    <a:pt x="8" y="12"/>
                  </a:cubicBezTo>
                  <a:cubicBezTo>
                    <a:pt x="6" y="10"/>
                    <a:pt x="3" y="7"/>
                    <a:pt x="2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587"/>
            <p:cNvSpPr/>
            <p:nvPr/>
          </p:nvSpPr>
          <p:spPr bwMode="auto">
            <a:xfrm>
              <a:off x="4695825" y="1968501"/>
              <a:ext cx="30163" cy="50800"/>
            </a:xfrm>
            <a:custGeom>
              <a:avLst/>
              <a:gdLst>
                <a:gd name="T0" fmla="*/ 1 w 13"/>
                <a:gd name="T1" fmla="*/ 0 h 22"/>
                <a:gd name="T2" fmla="*/ 3 w 13"/>
                <a:gd name="T3" fmla="*/ 3 h 22"/>
                <a:gd name="T4" fmla="*/ 6 w 13"/>
                <a:gd name="T5" fmla="*/ 7 h 22"/>
                <a:gd name="T6" fmla="*/ 8 w 13"/>
                <a:gd name="T7" fmla="*/ 10 h 22"/>
                <a:gd name="T8" fmla="*/ 10 w 13"/>
                <a:gd name="T9" fmla="*/ 14 h 22"/>
                <a:gd name="T10" fmla="*/ 11 w 13"/>
                <a:gd name="T11" fmla="*/ 18 h 22"/>
                <a:gd name="T12" fmla="*/ 13 w 13"/>
                <a:gd name="T13" fmla="*/ 22 h 22"/>
                <a:gd name="T14" fmla="*/ 9 w 13"/>
                <a:gd name="T15" fmla="*/ 20 h 22"/>
                <a:gd name="T16" fmla="*/ 6 w 13"/>
                <a:gd name="T17" fmla="*/ 17 h 22"/>
                <a:gd name="T18" fmla="*/ 3 w 13"/>
                <a:gd name="T19" fmla="*/ 13 h 22"/>
                <a:gd name="T20" fmla="*/ 1 w 13"/>
                <a:gd name="T21" fmla="*/ 4 h 22"/>
                <a:gd name="T22" fmla="*/ 1 w 13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2">
                  <a:moveTo>
                    <a:pt x="1" y="0"/>
                  </a:moveTo>
                  <a:cubicBezTo>
                    <a:pt x="1" y="0"/>
                    <a:pt x="2" y="1"/>
                    <a:pt x="3" y="3"/>
                  </a:cubicBezTo>
                  <a:cubicBezTo>
                    <a:pt x="4" y="4"/>
                    <a:pt x="5" y="5"/>
                    <a:pt x="6" y="7"/>
                  </a:cubicBezTo>
                  <a:cubicBezTo>
                    <a:pt x="6" y="8"/>
                    <a:pt x="7" y="9"/>
                    <a:pt x="8" y="10"/>
                  </a:cubicBezTo>
                  <a:cubicBezTo>
                    <a:pt x="9" y="12"/>
                    <a:pt x="9" y="13"/>
                    <a:pt x="10" y="14"/>
                  </a:cubicBezTo>
                  <a:cubicBezTo>
                    <a:pt x="10" y="16"/>
                    <a:pt x="11" y="17"/>
                    <a:pt x="11" y="18"/>
                  </a:cubicBezTo>
                  <a:cubicBezTo>
                    <a:pt x="12" y="20"/>
                    <a:pt x="13" y="22"/>
                    <a:pt x="13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8" y="19"/>
                    <a:pt x="7" y="18"/>
                    <a:pt x="6" y="17"/>
                  </a:cubicBezTo>
                  <a:cubicBezTo>
                    <a:pt x="5" y="16"/>
                    <a:pt x="4" y="14"/>
                    <a:pt x="3" y="13"/>
                  </a:cubicBezTo>
                  <a:cubicBezTo>
                    <a:pt x="2" y="10"/>
                    <a:pt x="1" y="7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588"/>
            <p:cNvSpPr/>
            <p:nvPr/>
          </p:nvSpPr>
          <p:spPr bwMode="auto">
            <a:xfrm>
              <a:off x="4581525" y="1947863"/>
              <a:ext cx="153988" cy="120650"/>
            </a:xfrm>
            <a:custGeom>
              <a:avLst/>
              <a:gdLst>
                <a:gd name="T0" fmla="*/ 52 w 67"/>
                <a:gd name="T1" fmla="*/ 6 h 52"/>
                <a:gd name="T2" fmla="*/ 44 w 67"/>
                <a:gd name="T3" fmla="*/ 50 h 52"/>
                <a:gd name="T4" fmla="*/ 38 w 67"/>
                <a:gd name="T5" fmla="*/ 0 h 52"/>
                <a:gd name="T6" fmla="*/ 52 w 67"/>
                <a:gd name="T7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52">
                  <a:moveTo>
                    <a:pt x="52" y="6"/>
                  </a:moveTo>
                  <a:cubicBezTo>
                    <a:pt x="52" y="6"/>
                    <a:pt x="67" y="52"/>
                    <a:pt x="44" y="50"/>
                  </a:cubicBezTo>
                  <a:cubicBezTo>
                    <a:pt x="13" y="46"/>
                    <a:pt x="0" y="28"/>
                    <a:pt x="38" y="0"/>
                  </a:cubicBezTo>
                  <a:lnTo>
                    <a:pt x="52" y="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589"/>
            <p:cNvSpPr/>
            <p:nvPr/>
          </p:nvSpPr>
          <p:spPr bwMode="auto">
            <a:xfrm>
              <a:off x="4683125" y="1968501"/>
              <a:ext cx="12700" cy="60325"/>
            </a:xfrm>
            <a:custGeom>
              <a:avLst/>
              <a:gdLst>
                <a:gd name="T0" fmla="*/ 3 w 6"/>
                <a:gd name="T1" fmla="*/ 0 h 26"/>
                <a:gd name="T2" fmla="*/ 5 w 6"/>
                <a:gd name="T3" fmla="*/ 4 h 26"/>
                <a:gd name="T4" fmla="*/ 6 w 6"/>
                <a:gd name="T5" fmla="*/ 13 h 26"/>
                <a:gd name="T6" fmla="*/ 5 w 6"/>
                <a:gd name="T7" fmla="*/ 18 h 26"/>
                <a:gd name="T8" fmla="*/ 3 w 6"/>
                <a:gd name="T9" fmla="*/ 22 h 26"/>
                <a:gd name="T10" fmla="*/ 1 w 6"/>
                <a:gd name="T11" fmla="*/ 25 h 26"/>
                <a:gd name="T12" fmla="*/ 0 w 6"/>
                <a:gd name="T13" fmla="*/ 26 h 26"/>
                <a:gd name="T14" fmla="*/ 0 w 6"/>
                <a:gd name="T15" fmla="*/ 25 h 26"/>
                <a:gd name="T16" fmla="*/ 0 w 6"/>
                <a:gd name="T17" fmla="*/ 22 h 26"/>
                <a:gd name="T18" fmla="*/ 0 w 6"/>
                <a:gd name="T19" fmla="*/ 17 h 26"/>
                <a:gd name="T20" fmla="*/ 0 w 6"/>
                <a:gd name="T21" fmla="*/ 13 h 26"/>
                <a:gd name="T22" fmla="*/ 1 w 6"/>
                <a:gd name="T23" fmla="*/ 8 h 26"/>
                <a:gd name="T24" fmla="*/ 2 w 6"/>
                <a:gd name="T25" fmla="*/ 4 h 26"/>
                <a:gd name="T26" fmla="*/ 3 w 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3" y="0"/>
                  </a:moveTo>
                  <a:cubicBezTo>
                    <a:pt x="3" y="0"/>
                    <a:pt x="4" y="1"/>
                    <a:pt x="5" y="4"/>
                  </a:cubicBezTo>
                  <a:cubicBezTo>
                    <a:pt x="6" y="6"/>
                    <a:pt x="6" y="10"/>
                    <a:pt x="6" y="13"/>
                  </a:cubicBezTo>
                  <a:cubicBezTo>
                    <a:pt x="6" y="15"/>
                    <a:pt x="5" y="17"/>
                    <a:pt x="5" y="18"/>
                  </a:cubicBezTo>
                  <a:cubicBezTo>
                    <a:pt x="4" y="20"/>
                    <a:pt x="4" y="21"/>
                    <a:pt x="3" y="22"/>
                  </a:cubicBezTo>
                  <a:cubicBezTo>
                    <a:pt x="2" y="24"/>
                    <a:pt x="1" y="24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4"/>
                    <a:pt x="0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1"/>
                    <a:pt x="1" y="10"/>
                    <a:pt x="1" y="8"/>
                  </a:cubicBezTo>
                  <a:cubicBezTo>
                    <a:pt x="1" y="7"/>
                    <a:pt x="1" y="5"/>
                    <a:pt x="2" y="4"/>
                  </a:cubicBezTo>
                  <a:cubicBezTo>
                    <a:pt x="2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590"/>
            <p:cNvSpPr/>
            <p:nvPr/>
          </p:nvSpPr>
          <p:spPr bwMode="auto">
            <a:xfrm>
              <a:off x="4659313" y="1966913"/>
              <a:ext cx="23813" cy="63500"/>
            </a:xfrm>
            <a:custGeom>
              <a:avLst/>
              <a:gdLst>
                <a:gd name="T0" fmla="*/ 9 w 10"/>
                <a:gd name="T1" fmla="*/ 0 h 28"/>
                <a:gd name="T2" fmla="*/ 10 w 10"/>
                <a:gd name="T3" fmla="*/ 5 h 28"/>
                <a:gd name="T4" fmla="*/ 9 w 10"/>
                <a:gd name="T5" fmla="*/ 10 h 28"/>
                <a:gd name="T6" fmla="*/ 8 w 10"/>
                <a:gd name="T7" fmla="*/ 15 h 28"/>
                <a:gd name="T8" fmla="*/ 3 w 10"/>
                <a:gd name="T9" fmla="*/ 25 h 28"/>
                <a:gd name="T10" fmla="*/ 1 w 10"/>
                <a:gd name="T11" fmla="*/ 27 h 28"/>
                <a:gd name="T12" fmla="*/ 0 w 10"/>
                <a:gd name="T13" fmla="*/ 28 h 28"/>
                <a:gd name="T14" fmla="*/ 0 w 10"/>
                <a:gd name="T15" fmla="*/ 27 h 28"/>
                <a:gd name="T16" fmla="*/ 1 w 10"/>
                <a:gd name="T17" fmla="*/ 24 h 28"/>
                <a:gd name="T18" fmla="*/ 2 w 10"/>
                <a:gd name="T19" fmla="*/ 19 h 28"/>
                <a:gd name="T20" fmla="*/ 3 w 10"/>
                <a:gd name="T21" fmla="*/ 14 h 28"/>
                <a:gd name="T22" fmla="*/ 7 w 10"/>
                <a:gd name="T23" fmla="*/ 4 h 28"/>
                <a:gd name="T24" fmla="*/ 9 w 10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8">
                  <a:moveTo>
                    <a:pt x="9" y="0"/>
                  </a:moveTo>
                  <a:cubicBezTo>
                    <a:pt x="9" y="0"/>
                    <a:pt x="10" y="2"/>
                    <a:pt x="10" y="5"/>
                  </a:cubicBezTo>
                  <a:cubicBezTo>
                    <a:pt x="10" y="6"/>
                    <a:pt x="10" y="8"/>
                    <a:pt x="9" y="10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7" y="19"/>
                    <a:pt x="5" y="22"/>
                    <a:pt x="3" y="25"/>
                  </a:cubicBezTo>
                  <a:cubicBezTo>
                    <a:pt x="3" y="26"/>
                    <a:pt x="2" y="27"/>
                    <a:pt x="1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7"/>
                  </a:cubicBezTo>
                  <a:cubicBezTo>
                    <a:pt x="0" y="26"/>
                    <a:pt x="0" y="25"/>
                    <a:pt x="1" y="24"/>
                  </a:cubicBezTo>
                  <a:cubicBezTo>
                    <a:pt x="1" y="22"/>
                    <a:pt x="1" y="21"/>
                    <a:pt x="2" y="19"/>
                  </a:cubicBezTo>
                  <a:cubicBezTo>
                    <a:pt x="2" y="17"/>
                    <a:pt x="2" y="15"/>
                    <a:pt x="3" y="14"/>
                  </a:cubicBezTo>
                  <a:cubicBezTo>
                    <a:pt x="4" y="10"/>
                    <a:pt x="6" y="7"/>
                    <a:pt x="7" y="4"/>
                  </a:cubicBezTo>
                  <a:cubicBezTo>
                    <a:pt x="8" y="2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591"/>
            <p:cNvSpPr/>
            <p:nvPr/>
          </p:nvSpPr>
          <p:spPr bwMode="auto">
            <a:xfrm>
              <a:off x="4643438" y="1963738"/>
              <a:ext cx="30163" cy="49213"/>
            </a:xfrm>
            <a:custGeom>
              <a:avLst/>
              <a:gdLst>
                <a:gd name="T0" fmla="*/ 13 w 13"/>
                <a:gd name="T1" fmla="*/ 0 h 21"/>
                <a:gd name="T2" fmla="*/ 12 w 13"/>
                <a:gd name="T3" fmla="*/ 4 h 21"/>
                <a:gd name="T4" fmla="*/ 10 w 13"/>
                <a:gd name="T5" fmla="*/ 7 h 21"/>
                <a:gd name="T6" fmla="*/ 8 w 13"/>
                <a:gd name="T7" fmla="*/ 11 h 21"/>
                <a:gd name="T8" fmla="*/ 5 w 13"/>
                <a:gd name="T9" fmla="*/ 15 h 21"/>
                <a:gd name="T10" fmla="*/ 3 w 13"/>
                <a:gd name="T11" fmla="*/ 18 h 21"/>
                <a:gd name="T12" fmla="*/ 0 w 13"/>
                <a:gd name="T13" fmla="*/ 21 h 21"/>
                <a:gd name="T14" fmla="*/ 0 w 13"/>
                <a:gd name="T15" fmla="*/ 17 h 21"/>
                <a:gd name="T16" fmla="*/ 1 w 13"/>
                <a:gd name="T17" fmla="*/ 13 h 21"/>
                <a:gd name="T18" fmla="*/ 3 w 13"/>
                <a:gd name="T19" fmla="*/ 8 h 21"/>
                <a:gd name="T20" fmla="*/ 9 w 13"/>
                <a:gd name="T21" fmla="*/ 2 h 21"/>
                <a:gd name="T22" fmla="*/ 13 w 13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1">
                  <a:moveTo>
                    <a:pt x="13" y="0"/>
                  </a:moveTo>
                  <a:cubicBezTo>
                    <a:pt x="13" y="0"/>
                    <a:pt x="13" y="1"/>
                    <a:pt x="12" y="4"/>
                  </a:cubicBezTo>
                  <a:cubicBezTo>
                    <a:pt x="11" y="5"/>
                    <a:pt x="11" y="6"/>
                    <a:pt x="10" y="7"/>
                  </a:cubicBezTo>
                  <a:cubicBezTo>
                    <a:pt x="9" y="9"/>
                    <a:pt x="9" y="10"/>
                    <a:pt x="8" y="11"/>
                  </a:cubicBezTo>
                  <a:cubicBezTo>
                    <a:pt x="7" y="12"/>
                    <a:pt x="6" y="14"/>
                    <a:pt x="5" y="15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2" y="20"/>
                    <a:pt x="0" y="21"/>
                    <a:pt x="0" y="21"/>
                  </a:cubicBezTo>
                  <a:cubicBezTo>
                    <a:pt x="0" y="21"/>
                    <a:pt x="0" y="19"/>
                    <a:pt x="0" y="17"/>
                  </a:cubicBezTo>
                  <a:cubicBezTo>
                    <a:pt x="0" y="15"/>
                    <a:pt x="1" y="14"/>
                    <a:pt x="1" y="13"/>
                  </a:cubicBezTo>
                  <a:cubicBezTo>
                    <a:pt x="2" y="11"/>
                    <a:pt x="2" y="10"/>
                    <a:pt x="3" y="8"/>
                  </a:cubicBezTo>
                  <a:cubicBezTo>
                    <a:pt x="5" y="6"/>
                    <a:pt x="7" y="3"/>
                    <a:pt x="9" y="2"/>
                  </a:cubicBezTo>
                  <a:cubicBezTo>
                    <a:pt x="11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592"/>
            <p:cNvSpPr/>
            <p:nvPr/>
          </p:nvSpPr>
          <p:spPr bwMode="auto">
            <a:xfrm>
              <a:off x="4556125" y="1885951"/>
              <a:ext cx="123825" cy="158750"/>
            </a:xfrm>
            <a:custGeom>
              <a:avLst/>
              <a:gdLst>
                <a:gd name="T0" fmla="*/ 54 w 54"/>
                <a:gd name="T1" fmla="*/ 33 h 69"/>
                <a:gd name="T2" fmla="*/ 13 w 54"/>
                <a:gd name="T3" fmla="*/ 48 h 69"/>
                <a:gd name="T4" fmla="*/ 52 w 54"/>
                <a:gd name="T5" fmla="*/ 18 h 69"/>
                <a:gd name="T6" fmla="*/ 54 w 54"/>
                <a:gd name="T7" fmla="*/ 3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54" y="33"/>
                  </a:moveTo>
                  <a:cubicBezTo>
                    <a:pt x="54" y="33"/>
                    <a:pt x="22" y="69"/>
                    <a:pt x="13" y="48"/>
                  </a:cubicBezTo>
                  <a:cubicBezTo>
                    <a:pt x="0" y="20"/>
                    <a:pt x="9" y="0"/>
                    <a:pt x="52" y="18"/>
                  </a:cubicBezTo>
                  <a:lnTo>
                    <a:pt x="54" y="3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593"/>
            <p:cNvSpPr/>
            <p:nvPr/>
          </p:nvSpPr>
          <p:spPr bwMode="auto">
            <a:xfrm>
              <a:off x="4613275" y="1957388"/>
              <a:ext cx="57150" cy="25400"/>
            </a:xfrm>
            <a:custGeom>
              <a:avLst/>
              <a:gdLst>
                <a:gd name="T0" fmla="*/ 25 w 25"/>
                <a:gd name="T1" fmla="*/ 0 h 11"/>
                <a:gd name="T2" fmla="*/ 22 w 25"/>
                <a:gd name="T3" fmla="*/ 3 h 11"/>
                <a:gd name="T4" fmla="*/ 14 w 25"/>
                <a:gd name="T5" fmla="*/ 8 h 11"/>
                <a:gd name="T6" fmla="*/ 9 w 25"/>
                <a:gd name="T7" fmla="*/ 10 h 11"/>
                <a:gd name="T8" fmla="*/ 5 w 25"/>
                <a:gd name="T9" fmla="*/ 11 h 11"/>
                <a:gd name="T10" fmla="*/ 2 w 25"/>
                <a:gd name="T11" fmla="*/ 10 h 11"/>
                <a:gd name="T12" fmla="*/ 0 w 25"/>
                <a:gd name="T13" fmla="*/ 10 h 11"/>
                <a:gd name="T14" fmla="*/ 1 w 25"/>
                <a:gd name="T15" fmla="*/ 9 h 11"/>
                <a:gd name="T16" fmla="*/ 4 w 25"/>
                <a:gd name="T17" fmla="*/ 8 h 11"/>
                <a:gd name="T18" fmla="*/ 8 w 25"/>
                <a:gd name="T19" fmla="*/ 6 h 11"/>
                <a:gd name="T20" fmla="*/ 12 w 25"/>
                <a:gd name="T21" fmla="*/ 3 h 11"/>
                <a:gd name="T22" fmla="*/ 16 w 25"/>
                <a:gd name="T23" fmla="*/ 2 h 11"/>
                <a:gd name="T24" fmla="*/ 20 w 25"/>
                <a:gd name="T25" fmla="*/ 0 h 11"/>
                <a:gd name="T26" fmla="*/ 25 w 25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25" y="0"/>
                    <a:pt x="24" y="1"/>
                    <a:pt x="22" y="3"/>
                  </a:cubicBezTo>
                  <a:cubicBezTo>
                    <a:pt x="20" y="5"/>
                    <a:pt x="17" y="7"/>
                    <a:pt x="14" y="8"/>
                  </a:cubicBezTo>
                  <a:cubicBezTo>
                    <a:pt x="13" y="9"/>
                    <a:pt x="11" y="10"/>
                    <a:pt x="9" y="10"/>
                  </a:cubicBezTo>
                  <a:cubicBezTo>
                    <a:pt x="8" y="11"/>
                    <a:pt x="6" y="11"/>
                    <a:pt x="5" y="11"/>
                  </a:cubicBezTo>
                  <a:cubicBezTo>
                    <a:pt x="4" y="11"/>
                    <a:pt x="2" y="10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1" y="10"/>
                    <a:pt x="1" y="9"/>
                  </a:cubicBezTo>
                  <a:cubicBezTo>
                    <a:pt x="2" y="9"/>
                    <a:pt x="3" y="8"/>
                    <a:pt x="4" y="8"/>
                  </a:cubicBezTo>
                  <a:cubicBezTo>
                    <a:pt x="5" y="7"/>
                    <a:pt x="6" y="6"/>
                    <a:pt x="8" y="6"/>
                  </a:cubicBezTo>
                  <a:cubicBezTo>
                    <a:pt x="9" y="5"/>
                    <a:pt x="10" y="4"/>
                    <a:pt x="12" y="3"/>
                  </a:cubicBezTo>
                  <a:cubicBezTo>
                    <a:pt x="13" y="3"/>
                    <a:pt x="15" y="2"/>
                    <a:pt x="16" y="2"/>
                  </a:cubicBezTo>
                  <a:cubicBezTo>
                    <a:pt x="18" y="1"/>
                    <a:pt x="19" y="1"/>
                    <a:pt x="20" y="0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594"/>
            <p:cNvSpPr/>
            <p:nvPr/>
          </p:nvSpPr>
          <p:spPr bwMode="auto">
            <a:xfrm>
              <a:off x="4598988" y="1947863"/>
              <a:ext cx="66675" cy="19050"/>
            </a:xfrm>
            <a:custGeom>
              <a:avLst/>
              <a:gdLst>
                <a:gd name="T0" fmla="*/ 29 w 29"/>
                <a:gd name="T1" fmla="*/ 0 h 8"/>
                <a:gd name="T2" fmla="*/ 25 w 29"/>
                <a:gd name="T3" fmla="*/ 3 h 8"/>
                <a:gd name="T4" fmla="*/ 21 w 29"/>
                <a:gd name="T5" fmla="*/ 5 h 8"/>
                <a:gd name="T6" fmla="*/ 15 w 29"/>
                <a:gd name="T7" fmla="*/ 6 h 8"/>
                <a:gd name="T8" fmla="*/ 5 w 29"/>
                <a:gd name="T9" fmla="*/ 7 h 8"/>
                <a:gd name="T10" fmla="*/ 1 w 29"/>
                <a:gd name="T11" fmla="*/ 6 h 8"/>
                <a:gd name="T12" fmla="*/ 0 w 29"/>
                <a:gd name="T13" fmla="*/ 6 h 8"/>
                <a:gd name="T14" fmla="*/ 1 w 29"/>
                <a:gd name="T15" fmla="*/ 5 h 8"/>
                <a:gd name="T16" fmla="*/ 4 w 29"/>
                <a:gd name="T17" fmla="*/ 4 h 8"/>
                <a:gd name="T18" fmla="*/ 9 w 29"/>
                <a:gd name="T19" fmla="*/ 3 h 8"/>
                <a:gd name="T20" fmla="*/ 14 w 29"/>
                <a:gd name="T21" fmla="*/ 1 h 8"/>
                <a:gd name="T22" fmla="*/ 24 w 29"/>
                <a:gd name="T23" fmla="*/ 0 h 8"/>
                <a:gd name="T24" fmla="*/ 29 w 2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29" y="0"/>
                  </a:moveTo>
                  <a:cubicBezTo>
                    <a:pt x="29" y="0"/>
                    <a:pt x="28" y="1"/>
                    <a:pt x="25" y="3"/>
                  </a:cubicBezTo>
                  <a:cubicBezTo>
                    <a:pt x="24" y="3"/>
                    <a:pt x="22" y="4"/>
                    <a:pt x="21" y="5"/>
                  </a:cubicBezTo>
                  <a:cubicBezTo>
                    <a:pt x="19" y="5"/>
                    <a:pt x="17" y="6"/>
                    <a:pt x="15" y="6"/>
                  </a:cubicBezTo>
                  <a:cubicBezTo>
                    <a:pt x="12" y="7"/>
                    <a:pt x="8" y="8"/>
                    <a:pt x="5" y="7"/>
                  </a:cubicBezTo>
                  <a:cubicBezTo>
                    <a:pt x="3" y="7"/>
                    <a:pt x="2" y="7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2" y="5"/>
                    <a:pt x="3" y="5"/>
                    <a:pt x="4" y="4"/>
                  </a:cubicBezTo>
                  <a:cubicBezTo>
                    <a:pt x="6" y="4"/>
                    <a:pt x="7" y="3"/>
                    <a:pt x="9" y="3"/>
                  </a:cubicBezTo>
                  <a:cubicBezTo>
                    <a:pt x="11" y="2"/>
                    <a:pt x="12" y="2"/>
                    <a:pt x="14" y="1"/>
                  </a:cubicBezTo>
                  <a:cubicBezTo>
                    <a:pt x="18" y="0"/>
                    <a:pt x="21" y="0"/>
                    <a:pt x="24" y="0"/>
                  </a:cubicBezTo>
                  <a:cubicBezTo>
                    <a:pt x="27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595"/>
            <p:cNvSpPr/>
            <p:nvPr/>
          </p:nvSpPr>
          <p:spPr bwMode="auto">
            <a:xfrm>
              <a:off x="4608513" y="1930401"/>
              <a:ext cx="57150" cy="12700"/>
            </a:xfrm>
            <a:custGeom>
              <a:avLst/>
              <a:gdLst>
                <a:gd name="T0" fmla="*/ 25 w 25"/>
                <a:gd name="T1" fmla="*/ 4 h 6"/>
                <a:gd name="T2" fmla="*/ 21 w 25"/>
                <a:gd name="T3" fmla="*/ 5 h 6"/>
                <a:gd name="T4" fmla="*/ 17 w 25"/>
                <a:gd name="T5" fmla="*/ 5 h 6"/>
                <a:gd name="T6" fmla="*/ 12 w 25"/>
                <a:gd name="T7" fmla="*/ 5 h 6"/>
                <a:gd name="T8" fmla="*/ 8 w 25"/>
                <a:gd name="T9" fmla="*/ 5 h 6"/>
                <a:gd name="T10" fmla="*/ 4 w 25"/>
                <a:gd name="T11" fmla="*/ 5 h 6"/>
                <a:gd name="T12" fmla="*/ 0 w 25"/>
                <a:gd name="T13" fmla="*/ 4 h 6"/>
                <a:gd name="T14" fmla="*/ 3 w 25"/>
                <a:gd name="T15" fmla="*/ 2 h 6"/>
                <a:gd name="T16" fmla="*/ 7 w 25"/>
                <a:gd name="T17" fmla="*/ 0 h 6"/>
                <a:gd name="T18" fmla="*/ 12 w 25"/>
                <a:gd name="T19" fmla="*/ 0 h 6"/>
                <a:gd name="T20" fmla="*/ 21 w 25"/>
                <a:gd name="T21" fmla="*/ 2 h 6"/>
                <a:gd name="T22" fmla="*/ 25 w 25"/>
                <a:gd name="T2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25" y="4"/>
                  </a:moveTo>
                  <a:cubicBezTo>
                    <a:pt x="25" y="4"/>
                    <a:pt x="23" y="5"/>
                    <a:pt x="21" y="5"/>
                  </a:cubicBezTo>
                  <a:cubicBezTo>
                    <a:pt x="19" y="5"/>
                    <a:pt x="18" y="5"/>
                    <a:pt x="17" y="5"/>
                  </a:cubicBezTo>
                  <a:cubicBezTo>
                    <a:pt x="15" y="5"/>
                    <a:pt x="14" y="6"/>
                    <a:pt x="12" y="5"/>
                  </a:cubicBezTo>
                  <a:cubicBezTo>
                    <a:pt x="11" y="5"/>
                    <a:pt x="9" y="5"/>
                    <a:pt x="8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6" y="0"/>
                    <a:pt x="19" y="1"/>
                    <a:pt x="21" y="2"/>
                  </a:cubicBezTo>
                  <a:cubicBezTo>
                    <a:pt x="23" y="3"/>
                    <a:pt x="25" y="4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596"/>
            <p:cNvSpPr/>
            <p:nvPr/>
          </p:nvSpPr>
          <p:spPr bwMode="auto">
            <a:xfrm>
              <a:off x="5029200" y="1838326"/>
              <a:ext cx="42863" cy="42863"/>
            </a:xfrm>
            <a:custGeom>
              <a:avLst/>
              <a:gdLst>
                <a:gd name="T0" fmla="*/ 17 w 19"/>
                <a:gd name="T1" fmla="*/ 4 h 19"/>
                <a:gd name="T2" fmla="*/ 5 w 19"/>
                <a:gd name="T3" fmla="*/ 3 h 19"/>
                <a:gd name="T4" fmla="*/ 3 w 19"/>
                <a:gd name="T5" fmla="*/ 15 h 19"/>
                <a:gd name="T6" fmla="*/ 15 w 19"/>
                <a:gd name="T7" fmla="*/ 16 h 19"/>
                <a:gd name="T8" fmla="*/ 17 w 19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7" y="4"/>
                  </a:moveTo>
                  <a:cubicBezTo>
                    <a:pt x="14" y="1"/>
                    <a:pt x="8" y="0"/>
                    <a:pt x="5" y="3"/>
                  </a:cubicBezTo>
                  <a:cubicBezTo>
                    <a:pt x="1" y="5"/>
                    <a:pt x="0" y="11"/>
                    <a:pt x="3" y="15"/>
                  </a:cubicBezTo>
                  <a:cubicBezTo>
                    <a:pt x="6" y="18"/>
                    <a:pt x="11" y="19"/>
                    <a:pt x="15" y="16"/>
                  </a:cubicBezTo>
                  <a:cubicBezTo>
                    <a:pt x="19" y="14"/>
                    <a:pt x="19" y="8"/>
                    <a:pt x="17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597"/>
            <p:cNvSpPr/>
            <p:nvPr/>
          </p:nvSpPr>
          <p:spPr bwMode="auto">
            <a:xfrm>
              <a:off x="4922838" y="1730376"/>
              <a:ext cx="136525" cy="128588"/>
            </a:xfrm>
            <a:custGeom>
              <a:avLst/>
              <a:gdLst>
                <a:gd name="T0" fmla="*/ 47 w 59"/>
                <a:gd name="T1" fmla="*/ 56 h 56"/>
                <a:gd name="T2" fmla="*/ 14 w 59"/>
                <a:gd name="T3" fmla="*/ 26 h 56"/>
                <a:gd name="T4" fmla="*/ 59 w 59"/>
                <a:gd name="T5" fmla="*/ 47 h 56"/>
                <a:gd name="T6" fmla="*/ 47 w 59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6">
                  <a:moveTo>
                    <a:pt x="47" y="56"/>
                  </a:moveTo>
                  <a:cubicBezTo>
                    <a:pt x="47" y="56"/>
                    <a:pt x="0" y="45"/>
                    <a:pt x="14" y="26"/>
                  </a:cubicBezTo>
                  <a:cubicBezTo>
                    <a:pt x="33" y="2"/>
                    <a:pt x="55" y="0"/>
                    <a:pt x="59" y="47"/>
                  </a:cubicBezTo>
                  <a:lnTo>
                    <a:pt x="47" y="5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598"/>
            <p:cNvSpPr/>
            <p:nvPr/>
          </p:nvSpPr>
          <p:spPr bwMode="auto">
            <a:xfrm>
              <a:off x="4984750" y="1808163"/>
              <a:ext cx="46038" cy="36513"/>
            </a:xfrm>
            <a:custGeom>
              <a:avLst/>
              <a:gdLst>
                <a:gd name="T0" fmla="*/ 20 w 20"/>
                <a:gd name="T1" fmla="*/ 16 h 16"/>
                <a:gd name="T2" fmla="*/ 16 w 20"/>
                <a:gd name="T3" fmla="*/ 16 h 16"/>
                <a:gd name="T4" fmla="*/ 8 w 20"/>
                <a:gd name="T5" fmla="*/ 11 h 16"/>
                <a:gd name="T6" fmla="*/ 4 w 20"/>
                <a:gd name="T7" fmla="*/ 8 h 16"/>
                <a:gd name="T8" fmla="*/ 1 w 20"/>
                <a:gd name="T9" fmla="*/ 4 h 16"/>
                <a:gd name="T10" fmla="*/ 0 w 20"/>
                <a:gd name="T11" fmla="*/ 1 h 16"/>
                <a:gd name="T12" fmla="*/ 0 w 20"/>
                <a:gd name="T13" fmla="*/ 0 h 16"/>
                <a:gd name="T14" fmla="*/ 1 w 20"/>
                <a:gd name="T15" fmla="*/ 1 h 16"/>
                <a:gd name="T16" fmla="*/ 3 w 20"/>
                <a:gd name="T17" fmla="*/ 2 h 16"/>
                <a:gd name="T18" fmla="*/ 7 w 20"/>
                <a:gd name="T19" fmla="*/ 4 h 16"/>
                <a:gd name="T20" fmla="*/ 11 w 20"/>
                <a:gd name="T21" fmla="*/ 7 h 16"/>
                <a:gd name="T22" fmla="*/ 14 w 20"/>
                <a:gd name="T23" fmla="*/ 10 h 16"/>
                <a:gd name="T24" fmla="*/ 18 w 20"/>
                <a:gd name="T25" fmla="*/ 13 h 16"/>
                <a:gd name="T26" fmla="*/ 20 w 20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6">
                  <a:moveTo>
                    <a:pt x="20" y="16"/>
                  </a:moveTo>
                  <a:cubicBezTo>
                    <a:pt x="20" y="16"/>
                    <a:pt x="18" y="16"/>
                    <a:pt x="16" y="16"/>
                  </a:cubicBezTo>
                  <a:cubicBezTo>
                    <a:pt x="13" y="15"/>
                    <a:pt x="10" y="13"/>
                    <a:pt x="8" y="11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3" y="7"/>
                    <a:pt x="2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2"/>
                    <a:pt x="3" y="2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8" y="5"/>
                    <a:pt x="9" y="6"/>
                    <a:pt x="11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6" y="11"/>
                    <a:pt x="17" y="12"/>
                    <a:pt x="18" y="13"/>
                  </a:cubicBezTo>
                  <a:cubicBezTo>
                    <a:pt x="19" y="15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599"/>
            <p:cNvSpPr/>
            <p:nvPr/>
          </p:nvSpPr>
          <p:spPr bwMode="auto">
            <a:xfrm>
              <a:off x="4994275" y="1785938"/>
              <a:ext cx="44450" cy="52388"/>
            </a:xfrm>
            <a:custGeom>
              <a:avLst/>
              <a:gdLst>
                <a:gd name="T0" fmla="*/ 19 w 19"/>
                <a:gd name="T1" fmla="*/ 23 h 23"/>
                <a:gd name="T2" fmla="*/ 15 w 19"/>
                <a:gd name="T3" fmla="*/ 21 h 23"/>
                <a:gd name="T4" fmla="*/ 11 w 19"/>
                <a:gd name="T5" fmla="*/ 18 h 23"/>
                <a:gd name="T6" fmla="*/ 7 w 19"/>
                <a:gd name="T7" fmla="*/ 14 h 23"/>
                <a:gd name="T8" fmla="*/ 1 w 19"/>
                <a:gd name="T9" fmla="*/ 5 h 23"/>
                <a:gd name="T10" fmla="*/ 0 w 19"/>
                <a:gd name="T11" fmla="*/ 2 h 23"/>
                <a:gd name="T12" fmla="*/ 0 w 19"/>
                <a:gd name="T13" fmla="*/ 0 h 23"/>
                <a:gd name="T14" fmla="*/ 1 w 19"/>
                <a:gd name="T15" fmla="*/ 1 h 23"/>
                <a:gd name="T16" fmla="*/ 3 w 19"/>
                <a:gd name="T17" fmla="*/ 4 h 23"/>
                <a:gd name="T18" fmla="*/ 7 w 19"/>
                <a:gd name="T19" fmla="*/ 7 h 23"/>
                <a:gd name="T20" fmla="*/ 11 w 19"/>
                <a:gd name="T21" fmla="*/ 11 h 23"/>
                <a:gd name="T22" fmla="*/ 17 w 19"/>
                <a:gd name="T23" fmla="*/ 19 h 23"/>
                <a:gd name="T24" fmla="*/ 19 w 19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19" y="23"/>
                  </a:moveTo>
                  <a:cubicBezTo>
                    <a:pt x="19" y="23"/>
                    <a:pt x="17" y="23"/>
                    <a:pt x="15" y="21"/>
                  </a:cubicBezTo>
                  <a:cubicBezTo>
                    <a:pt x="13" y="20"/>
                    <a:pt x="12" y="19"/>
                    <a:pt x="11" y="18"/>
                  </a:cubicBezTo>
                  <a:cubicBezTo>
                    <a:pt x="9" y="17"/>
                    <a:pt x="8" y="16"/>
                    <a:pt x="7" y="14"/>
                  </a:cubicBezTo>
                  <a:cubicBezTo>
                    <a:pt x="4" y="12"/>
                    <a:pt x="2" y="8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5" y="5"/>
                    <a:pt x="6" y="6"/>
                    <a:pt x="7" y="7"/>
                  </a:cubicBezTo>
                  <a:cubicBezTo>
                    <a:pt x="8" y="8"/>
                    <a:pt x="9" y="9"/>
                    <a:pt x="11" y="11"/>
                  </a:cubicBezTo>
                  <a:cubicBezTo>
                    <a:pt x="13" y="14"/>
                    <a:pt x="15" y="17"/>
                    <a:pt x="17" y="19"/>
                  </a:cubicBezTo>
                  <a:cubicBezTo>
                    <a:pt x="18" y="22"/>
                    <a:pt x="19" y="23"/>
                    <a:pt x="19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600"/>
            <p:cNvSpPr/>
            <p:nvPr/>
          </p:nvSpPr>
          <p:spPr bwMode="auto">
            <a:xfrm>
              <a:off x="5018088" y="1782763"/>
              <a:ext cx="26988" cy="50800"/>
            </a:xfrm>
            <a:custGeom>
              <a:avLst/>
              <a:gdLst>
                <a:gd name="T0" fmla="*/ 12 w 12"/>
                <a:gd name="T1" fmla="*/ 22 h 22"/>
                <a:gd name="T2" fmla="*/ 9 w 12"/>
                <a:gd name="T3" fmla="*/ 19 h 22"/>
                <a:gd name="T4" fmla="*/ 7 w 12"/>
                <a:gd name="T5" fmla="*/ 16 h 22"/>
                <a:gd name="T6" fmla="*/ 5 w 12"/>
                <a:gd name="T7" fmla="*/ 12 h 22"/>
                <a:gd name="T8" fmla="*/ 3 w 12"/>
                <a:gd name="T9" fmla="*/ 8 h 22"/>
                <a:gd name="T10" fmla="*/ 2 w 12"/>
                <a:gd name="T11" fmla="*/ 4 h 22"/>
                <a:gd name="T12" fmla="*/ 0 w 12"/>
                <a:gd name="T13" fmla="*/ 0 h 22"/>
                <a:gd name="T14" fmla="*/ 4 w 12"/>
                <a:gd name="T15" fmla="*/ 2 h 22"/>
                <a:gd name="T16" fmla="*/ 7 w 12"/>
                <a:gd name="T17" fmla="*/ 5 h 22"/>
                <a:gd name="T18" fmla="*/ 10 w 12"/>
                <a:gd name="T19" fmla="*/ 9 h 22"/>
                <a:gd name="T20" fmla="*/ 12 w 12"/>
                <a:gd name="T21" fmla="*/ 18 h 22"/>
                <a:gd name="T22" fmla="*/ 12 w 12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12" y="22"/>
                  </a:moveTo>
                  <a:cubicBezTo>
                    <a:pt x="12" y="22"/>
                    <a:pt x="11" y="21"/>
                    <a:pt x="9" y="19"/>
                  </a:cubicBezTo>
                  <a:cubicBezTo>
                    <a:pt x="9" y="18"/>
                    <a:pt x="8" y="17"/>
                    <a:pt x="7" y="16"/>
                  </a:cubicBezTo>
                  <a:cubicBezTo>
                    <a:pt x="6" y="14"/>
                    <a:pt x="6" y="13"/>
                    <a:pt x="5" y="12"/>
                  </a:cubicBezTo>
                  <a:cubicBezTo>
                    <a:pt x="4" y="10"/>
                    <a:pt x="4" y="9"/>
                    <a:pt x="3" y="8"/>
                  </a:cubicBezTo>
                  <a:cubicBezTo>
                    <a:pt x="2" y="6"/>
                    <a:pt x="2" y="5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1"/>
                    <a:pt x="4" y="2"/>
                  </a:cubicBezTo>
                  <a:cubicBezTo>
                    <a:pt x="5" y="3"/>
                    <a:pt x="6" y="4"/>
                    <a:pt x="7" y="5"/>
                  </a:cubicBezTo>
                  <a:cubicBezTo>
                    <a:pt x="8" y="7"/>
                    <a:pt x="9" y="8"/>
                    <a:pt x="10" y="9"/>
                  </a:cubicBezTo>
                  <a:cubicBezTo>
                    <a:pt x="11" y="12"/>
                    <a:pt x="12" y="15"/>
                    <a:pt x="12" y="18"/>
                  </a:cubicBezTo>
                  <a:cubicBezTo>
                    <a:pt x="12" y="20"/>
                    <a:pt x="12" y="22"/>
                    <a:pt x="12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601"/>
            <p:cNvSpPr/>
            <p:nvPr/>
          </p:nvSpPr>
          <p:spPr bwMode="auto">
            <a:xfrm>
              <a:off x="5010150" y="1735138"/>
              <a:ext cx="152400" cy="119063"/>
            </a:xfrm>
            <a:custGeom>
              <a:avLst/>
              <a:gdLst>
                <a:gd name="T0" fmla="*/ 14 w 66"/>
                <a:gd name="T1" fmla="*/ 46 h 52"/>
                <a:gd name="T2" fmla="*/ 23 w 66"/>
                <a:gd name="T3" fmla="*/ 3 h 52"/>
                <a:gd name="T4" fmla="*/ 27 w 66"/>
                <a:gd name="T5" fmla="*/ 52 h 52"/>
                <a:gd name="T6" fmla="*/ 14 w 66"/>
                <a:gd name="T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14" y="46"/>
                  </a:moveTo>
                  <a:cubicBezTo>
                    <a:pt x="14" y="46"/>
                    <a:pt x="0" y="0"/>
                    <a:pt x="23" y="3"/>
                  </a:cubicBezTo>
                  <a:cubicBezTo>
                    <a:pt x="53" y="7"/>
                    <a:pt x="66" y="25"/>
                    <a:pt x="27" y="52"/>
                  </a:cubicBezTo>
                  <a:lnTo>
                    <a:pt x="14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602"/>
            <p:cNvSpPr/>
            <p:nvPr/>
          </p:nvSpPr>
          <p:spPr bwMode="auto">
            <a:xfrm>
              <a:off x="5048250" y="1776413"/>
              <a:ext cx="12700" cy="58738"/>
            </a:xfrm>
            <a:custGeom>
              <a:avLst/>
              <a:gdLst>
                <a:gd name="T0" fmla="*/ 2 w 6"/>
                <a:gd name="T1" fmla="*/ 26 h 26"/>
                <a:gd name="T2" fmla="*/ 1 w 6"/>
                <a:gd name="T3" fmla="*/ 21 h 26"/>
                <a:gd name="T4" fmla="*/ 0 w 6"/>
                <a:gd name="T5" fmla="*/ 12 h 26"/>
                <a:gd name="T6" fmla="*/ 1 w 6"/>
                <a:gd name="T7" fmla="*/ 7 h 26"/>
                <a:gd name="T8" fmla="*/ 3 w 6"/>
                <a:gd name="T9" fmla="*/ 3 h 26"/>
                <a:gd name="T10" fmla="*/ 5 w 6"/>
                <a:gd name="T11" fmla="*/ 0 h 26"/>
                <a:gd name="T12" fmla="*/ 6 w 6"/>
                <a:gd name="T13" fmla="*/ 0 h 26"/>
                <a:gd name="T14" fmla="*/ 6 w 6"/>
                <a:gd name="T15" fmla="*/ 1 h 26"/>
                <a:gd name="T16" fmla="*/ 6 w 6"/>
                <a:gd name="T17" fmla="*/ 4 h 26"/>
                <a:gd name="T18" fmla="*/ 6 w 6"/>
                <a:gd name="T19" fmla="*/ 8 h 26"/>
                <a:gd name="T20" fmla="*/ 6 w 6"/>
                <a:gd name="T21" fmla="*/ 13 h 26"/>
                <a:gd name="T22" fmla="*/ 5 w 6"/>
                <a:gd name="T23" fmla="*/ 17 h 26"/>
                <a:gd name="T24" fmla="*/ 4 w 6"/>
                <a:gd name="T25" fmla="*/ 21 h 26"/>
                <a:gd name="T26" fmla="*/ 2 w 6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2" y="26"/>
                  </a:moveTo>
                  <a:cubicBezTo>
                    <a:pt x="2" y="26"/>
                    <a:pt x="1" y="24"/>
                    <a:pt x="1" y="21"/>
                  </a:cubicBezTo>
                  <a:cubicBezTo>
                    <a:pt x="0" y="19"/>
                    <a:pt x="0" y="15"/>
                    <a:pt x="0" y="12"/>
                  </a:cubicBezTo>
                  <a:cubicBezTo>
                    <a:pt x="0" y="10"/>
                    <a:pt x="1" y="9"/>
                    <a:pt x="1" y="7"/>
                  </a:cubicBezTo>
                  <a:cubicBezTo>
                    <a:pt x="2" y="6"/>
                    <a:pt x="2" y="4"/>
                    <a:pt x="3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6" y="8"/>
                  </a:cubicBezTo>
                  <a:cubicBezTo>
                    <a:pt x="6" y="9"/>
                    <a:pt x="6" y="11"/>
                    <a:pt x="6" y="13"/>
                  </a:cubicBezTo>
                  <a:cubicBezTo>
                    <a:pt x="5" y="14"/>
                    <a:pt x="5" y="16"/>
                    <a:pt x="5" y="17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4"/>
                    <a:pt x="2" y="26"/>
                    <a:pt x="2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603"/>
            <p:cNvSpPr/>
            <p:nvPr/>
          </p:nvSpPr>
          <p:spPr bwMode="auto">
            <a:xfrm>
              <a:off x="5060950" y="1771651"/>
              <a:ext cx="25400" cy="63500"/>
            </a:xfrm>
            <a:custGeom>
              <a:avLst/>
              <a:gdLst>
                <a:gd name="T0" fmla="*/ 0 w 11"/>
                <a:gd name="T1" fmla="*/ 28 h 28"/>
                <a:gd name="T2" fmla="*/ 0 w 11"/>
                <a:gd name="T3" fmla="*/ 23 h 28"/>
                <a:gd name="T4" fmla="*/ 0 w 11"/>
                <a:gd name="T5" fmla="*/ 19 h 28"/>
                <a:gd name="T6" fmla="*/ 2 w 11"/>
                <a:gd name="T7" fmla="*/ 13 h 28"/>
                <a:gd name="T8" fmla="*/ 7 w 11"/>
                <a:gd name="T9" fmla="*/ 4 h 28"/>
                <a:gd name="T10" fmla="*/ 9 w 11"/>
                <a:gd name="T11" fmla="*/ 1 h 28"/>
                <a:gd name="T12" fmla="*/ 11 w 11"/>
                <a:gd name="T13" fmla="*/ 0 h 28"/>
                <a:gd name="T14" fmla="*/ 10 w 11"/>
                <a:gd name="T15" fmla="*/ 2 h 28"/>
                <a:gd name="T16" fmla="*/ 9 w 11"/>
                <a:gd name="T17" fmla="*/ 5 h 28"/>
                <a:gd name="T18" fmla="*/ 8 w 11"/>
                <a:gd name="T19" fmla="*/ 10 h 28"/>
                <a:gd name="T20" fmla="*/ 7 w 11"/>
                <a:gd name="T21" fmla="*/ 15 h 28"/>
                <a:gd name="T22" fmla="*/ 3 w 11"/>
                <a:gd name="T23" fmla="*/ 24 h 28"/>
                <a:gd name="T24" fmla="*/ 0 w 11"/>
                <a:gd name="T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8">
                  <a:moveTo>
                    <a:pt x="0" y="28"/>
                  </a:moveTo>
                  <a:cubicBezTo>
                    <a:pt x="0" y="28"/>
                    <a:pt x="0" y="26"/>
                    <a:pt x="0" y="23"/>
                  </a:cubicBezTo>
                  <a:cubicBezTo>
                    <a:pt x="0" y="22"/>
                    <a:pt x="0" y="20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3" y="9"/>
                    <a:pt x="5" y="6"/>
                    <a:pt x="7" y="4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1"/>
                    <a:pt x="10" y="2"/>
                  </a:cubicBezTo>
                  <a:cubicBezTo>
                    <a:pt x="10" y="3"/>
                    <a:pt x="10" y="4"/>
                    <a:pt x="9" y="5"/>
                  </a:cubicBezTo>
                  <a:cubicBezTo>
                    <a:pt x="9" y="6"/>
                    <a:pt x="9" y="8"/>
                    <a:pt x="8" y="10"/>
                  </a:cubicBezTo>
                  <a:cubicBezTo>
                    <a:pt x="8" y="11"/>
                    <a:pt x="7" y="13"/>
                    <a:pt x="7" y="15"/>
                  </a:cubicBezTo>
                  <a:cubicBezTo>
                    <a:pt x="6" y="18"/>
                    <a:pt x="4" y="22"/>
                    <a:pt x="3" y="24"/>
                  </a:cubicBezTo>
                  <a:cubicBezTo>
                    <a:pt x="2" y="27"/>
                    <a:pt x="0" y="28"/>
                    <a:pt x="0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604"/>
            <p:cNvSpPr/>
            <p:nvPr/>
          </p:nvSpPr>
          <p:spPr bwMode="auto">
            <a:xfrm>
              <a:off x="5070475" y="1792288"/>
              <a:ext cx="30163" cy="47625"/>
            </a:xfrm>
            <a:custGeom>
              <a:avLst/>
              <a:gdLst>
                <a:gd name="T0" fmla="*/ 0 w 13"/>
                <a:gd name="T1" fmla="*/ 21 h 21"/>
                <a:gd name="T2" fmla="*/ 1 w 13"/>
                <a:gd name="T3" fmla="*/ 17 h 21"/>
                <a:gd name="T4" fmla="*/ 3 w 13"/>
                <a:gd name="T5" fmla="*/ 13 h 21"/>
                <a:gd name="T6" fmla="*/ 5 w 13"/>
                <a:gd name="T7" fmla="*/ 9 h 21"/>
                <a:gd name="T8" fmla="*/ 8 w 13"/>
                <a:gd name="T9" fmla="*/ 6 h 21"/>
                <a:gd name="T10" fmla="*/ 10 w 13"/>
                <a:gd name="T11" fmla="*/ 3 h 21"/>
                <a:gd name="T12" fmla="*/ 13 w 13"/>
                <a:gd name="T13" fmla="*/ 0 h 21"/>
                <a:gd name="T14" fmla="*/ 13 w 13"/>
                <a:gd name="T15" fmla="*/ 4 h 21"/>
                <a:gd name="T16" fmla="*/ 12 w 13"/>
                <a:gd name="T17" fmla="*/ 8 h 21"/>
                <a:gd name="T18" fmla="*/ 10 w 13"/>
                <a:gd name="T19" fmla="*/ 12 h 21"/>
                <a:gd name="T20" fmla="*/ 3 w 13"/>
                <a:gd name="T21" fmla="*/ 19 h 21"/>
                <a:gd name="T22" fmla="*/ 0 w 13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1">
                  <a:moveTo>
                    <a:pt x="0" y="21"/>
                  </a:moveTo>
                  <a:cubicBezTo>
                    <a:pt x="0" y="21"/>
                    <a:pt x="0" y="19"/>
                    <a:pt x="1" y="17"/>
                  </a:cubicBezTo>
                  <a:cubicBezTo>
                    <a:pt x="2" y="16"/>
                    <a:pt x="2" y="15"/>
                    <a:pt x="3" y="13"/>
                  </a:cubicBezTo>
                  <a:cubicBezTo>
                    <a:pt x="4" y="12"/>
                    <a:pt x="4" y="11"/>
                    <a:pt x="5" y="9"/>
                  </a:cubicBezTo>
                  <a:cubicBezTo>
                    <a:pt x="6" y="8"/>
                    <a:pt x="7" y="7"/>
                    <a:pt x="8" y="6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1"/>
                    <a:pt x="13" y="0"/>
                    <a:pt x="13" y="0"/>
                  </a:cubicBezTo>
                  <a:cubicBezTo>
                    <a:pt x="13" y="0"/>
                    <a:pt x="13" y="1"/>
                    <a:pt x="13" y="4"/>
                  </a:cubicBezTo>
                  <a:cubicBezTo>
                    <a:pt x="13" y="5"/>
                    <a:pt x="12" y="7"/>
                    <a:pt x="12" y="8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8" y="15"/>
                    <a:pt x="5" y="17"/>
                    <a:pt x="3" y="19"/>
                  </a:cubicBezTo>
                  <a:cubicBezTo>
                    <a:pt x="1" y="2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605"/>
            <p:cNvSpPr/>
            <p:nvPr/>
          </p:nvSpPr>
          <p:spPr bwMode="auto">
            <a:xfrm>
              <a:off x="5060950" y="1760538"/>
              <a:ext cx="123825" cy="158750"/>
            </a:xfrm>
            <a:custGeom>
              <a:avLst/>
              <a:gdLst>
                <a:gd name="T0" fmla="*/ 0 w 54"/>
                <a:gd name="T1" fmla="*/ 35 h 69"/>
                <a:gd name="T2" fmla="*/ 42 w 54"/>
                <a:gd name="T3" fmla="*/ 21 h 69"/>
                <a:gd name="T4" fmla="*/ 2 w 54"/>
                <a:gd name="T5" fmla="*/ 50 h 69"/>
                <a:gd name="T6" fmla="*/ 0 w 54"/>
                <a:gd name="T7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9">
                  <a:moveTo>
                    <a:pt x="0" y="35"/>
                  </a:moveTo>
                  <a:cubicBezTo>
                    <a:pt x="0" y="35"/>
                    <a:pt x="33" y="0"/>
                    <a:pt x="42" y="21"/>
                  </a:cubicBezTo>
                  <a:cubicBezTo>
                    <a:pt x="54" y="50"/>
                    <a:pt x="45" y="69"/>
                    <a:pt x="2" y="5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606"/>
            <p:cNvSpPr/>
            <p:nvPr/>
          </p:nvSpPr>
          <p:spPr bwMode="auto">
            <a:xfrm>
              <a:off x="5072063" y="1822451"/>
              <a:ext cx="55563" cy="25400"/>
            </a:xfrm>
            <a:custGeom>
              <a:avLst/>
              <a:gdLst>
                <a:gd name="T0" fmla="*/ 0 w 24"/>
                <a:gd name="T1" fmla="*/ 11 h 11"/>
                <a:gd name="T2" fmla="*/ 3 w 24"/>
                <a:gd name="T3" fmla="*/ 8 h 11"/>
                <a:gd name="T4" fmla="*/ 11 w 24"/>
                <a:gd name="T5" fmla="*/ 2 h 11"/>
                <a:gd name="T6" fmla="*/ 15 w 24"/>
                <a:gd name="T7" fmla="*/ 1 h 11"/>
                <a:gd name="T8" fmla="*/ 20 w 24"/>
                <a:gd name="T9" fmla="*/ 0 h 11"/>
                <a:gd name="T10" fmla="*/ 23 w 24"/>
                <a:gd name="T11" fmla="*/ 1 h 11"/>
                <a:gd name="T12" fmla="*/ 24 w 24"/>
                <a:gd name="T13" fmla="*/ 1 h 11"/>
                <a:gd name="T14" fmla="*/ 23 w 24"/>
                <a:gd name="T15" fmla="*/ 2 h 11"/>
                <a:gd name="T16" fmla="*/ 21 w 24"/>
                <a:gd name="T17" fmla="*/ 3 h 11"/>
                <a:gd name="T18" fmla="*/ 17 w 24"/>
                <a:gd name="T19" fmla="*/ 5 h 11"/>
                <a:gd name="T20" fmla="*/ 13 w 24"/>
                <a:gd name="T21" fmla="*/ 7 h 11"/>
                <a:gd name="T22" fmla="*/ 8 w 24"/>
                <a:gd name="T23" fmla="*/ 9 h 11"/>
                <a:gd name="T24" fmla="*/ 4 w 24"/>
                <a:gd name="T25" fmla="*/ 10 h 11"/>
                <a:gd name="T26" fmla="*/ 0 w 24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cubicBezTo>
                    <a:pt x="0" y="11"/>
                    <a:pt x="1" y="9"/>
                    <a:pt x="3" y="8"/>
                  </a:cubicBezTo>
                  <a:cubicBezTo>
                    <a:pt x="5" y="6"/>
                    <a:pt x="8" y="4"/>
                    <a:pt x="11" y="2"/>
                  </a:cubicBezTo>
                  <a:cubicBezTo>
                    <a:pt x="12" y="2"/>
                    <a:pt x="14" y="1"/>
                    <a:pt x="15" y="1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3" y="2"/>
                  </a:cubicBezTo>
                  <a:cubicBezTo>
                    <a:pt x="23" y="2"/>
                    <a:pt x="22" y="2"/>
                    <a:pt x="21" y="3"/>
                  </a:cubicBezTo>
                  <a:cubicBezTo>
                    <a:pt x="20" y="4"/>
                    <a:pt x="18" y="4"/>
                    <a:pt x="17" y="5"/>
                  </a:cubicBezTo>
                  <a:cubicBezTo>
                    <a:pt x="16" y="6"/>
                    <a:pt x="14" y="7"/>
                    <a:pt x="13" y="7"/>
                  </a:cubicBezTo>
                  <a:cubicBezTo>
                    <a:pt x="11" y="8"/>
                    <a:pt x="10" y="8"/>
                    <a:pt x="8" y="9"/>
                  </a:cubicBezTo>
                  <a:cubicBezTo>
                    <a:pt x="7" y="9"/>
                    <a:pt x="6" y="10"/>
                    <a:pt x="4" y="10"/>
                  </a:cubicBezTo>
                  <a:cubicBezTo>
                    <a:pt x="2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08"/>
            <p:cNvSpPr/>
            <p:nvPr/>
          </p:nvSpPr>
          <p:spPr bwMode="auto">
            <a:xfrm>
              <a:off x="5075238" y="1838326"/>
              <a:ext cx="68263" cy="17463"/>
            </a:xfrm>
            <a:custGeom>
              <a:avLst/>
              <a:gdLst>
                <a:gd name="T0" fmla="*/ 0 w 30"/>
                <a:gd name="T1" fmla="*/ 8 h 8"/>
                <a:gd name="T2" fmla="*/ 4 w 30"/>
                <a:gd name="T3" fmla="*/ 5 h 8"/>
                <a:gd name="T4" fmla="*/ 9 w 30"/>
                <a:gd name="T5" fmla="*/ 3 h 8"/>
                <a:gd name="T6" fmla="*/ 14 w 30"/>
                <a:gd name="T7" fmla="*/ 1 h 8"/>
                <a:gd name="T8" fmla="*/ 25 w 30"/>
                <a:gd name="T9" fmla="*/ 1 h 8"/>
                <a:gd name="T10" fmla="*/ 28 w 30"/>
                <a:gd name="T11" fmla="*/ 2 h 8"/>
                <a:gd name="T12" fmla="*/ 30 w 30"/>
                <a:gd name="T13" fmla="*/ 2 h 8"/>
                <a:gd name="T14" fmla="*/ 28 w 30"/>
                <a:gd name="T15" fmla="*/ 3 h 8"/>
                <a:gd name="T16" fmla="*/ 25 w 30"/>
                <a:gd name="T17" fmla="*/ 4 h 8"/>
                <a:gd name="T18" fmla="*/ 21 w 30"/>
                <a:gd name="T19" fmla="*/ 5 h 8"/>
                <a:gd name="T20" fmla="*/ 15 w 30"/>
                <a:gd name="T21" fmla="*/ 7 h 8"/>
                <a:gd name="T22" fmla="*/ 5 w 30"/>
                <a:gd name="T23" fmla="*/ 8 h 8"/>
                <a:gd name="T24" fmla="*/ 0 w 30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">
                  <a:moveTo>
                    <a:pt x="0" y="8"/>
                  </a:moveTo>
                  <a:cubicBezTo>
                    <a:pt x="0" y="8"/>
                    <a:pt x="2" y="6"/>
                    <a:pt x="4" y="5"/>
                  </a:cubicBezTo>
                  <a:cubicBezTo>
                    <a:pt x="6" y="4"/>
                    <a:pt x="7" y="3"/>
                    <a:pt x="9" y="3"/>
                  </a:cubicBezTo>
                  <a:cubicBezTo>
                    <a:pt x="11" y="2"/>
                    <a:pt x="12" y="2"/>
                    <a:pt x="14" y="1"/>
                  </a:cubicBezTo>
                  <a:cubicBezTo>
                    <a:pt x="18" y="1"/>
                    <a:pt x="22" y="0"/>
                    <a:pt x="25" y="1"/>
                  </a:cubicBezTo>
                  <a:cubicBezTo>
                    <a:pt x="26" y="1"/>
                    <a:pt x="28" y="1"/>
                    <a:pt x="28" y="2"/>
                  </a:cubicBezTo>
                  <a:cubicBezTo>
                    <a:pt x="29" y="2"/>
                    <a:pt x="30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6" y="3"/>
                    <a:pt x="25" y="4"/>
                  </a:cubicBezTo>
                  <a:cubicBezTo>
                    <a:pt x="24" y="4"/>
                    <a:pt x="22" y="5"/>
                    <a:pt x="21" y="5"/>
                  </a:cubicBezTo>
                  <a:cubicBezTo>
                    <a:pt x="19" y="6"/>
                    <a:pt x="17" y="6"/>
                    <a:pt x="15" y="7"/>
                  </a:cubicBezTo>
                  <a:cubicBezTo>
                    <a:pt x="12" y="7"/>
                    <a:pt x="8" y="8"/>
                    <a:pt x="5" y="8"/>
                  </a:cubicBezTo>
                  <a:cubicBezTo>
                    <a:pt x="2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09"/>
            <p:cNvSpPr/>
            <p:nvPr/>
          </p:nvSpPr>
          <p:spPr bwMode="auto">
            <a:xfrm>
              <a:off x="5076825" y="1860551"/>
              <a:ext cx="58738" cy="14288"/>
            </a:xfrm>
            <a:custGeom>
              <a:avLst/>
              <a:gdLst>
                <a:gd name="T0" fmla="*/ 0 w 25"/>
                <a:gd name="T1" fmla="*/ 1 h 6"/>
                <a:gd name="T2" fmla="*/ 4 w 25"/>
                <a:gd name="T3" fmla="*/ 1 h 6"/>
                <a:gd name="T4" fmla="*/ 8 w 25"/>
                <a:gd name="T5" fmla="*/ 0 h 6"/>
                <a:gd name="T6" fmla="*/ 12 w 25"/>
                <a:gd name="T7" fmla="*/ 0 h 6"/>
                <a:gd name="T8" fmla="*/ 17 w 25"/>
                <a:gd name="T9" fmla="*/ 1 h 6"/>
                <a:gd name="T10" fmla="*/ 21 w 25"/>
                <a:gd name="T11" fmla="*/ 1 h 6"/>
                <a:gd name="T12" fmla="*/ 25 w 25"/>
                <a:gd name="T13" fmla="*/ 2 h 6"/>
                <a:gd name="T14" fmla="*/ 21 w 25"/>
                <a:gd name="T15" fmla="*/ 4 h 6"/>
                <a:gd name="T16" fmla="*/ 17 w 25"/>
                <a:gd name="T17" fmla="*/ 5 h 6"/>
                <a:gd name="T18" fmla="*/ 12 w 25"/>
                <a:gd name="T19" fmla="*/ 6 h 6"/>
                <a:gd name="T20" fmla="*/ 3 w 25"/>
                <a:gd name="T21" fmla="*/ 4 h 6"/>
                <a:gd name="T22" fmla="*/ 0 w 25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0" y="1"/>
                  </a:moveTo>
                  <a:cubicBezTo>
                    <a:pt x="0" y="1"/>
                    <a:pt x="2" y="1"/>
                    <a:pt x="4" y="1"/>
                  </a:cubicBezTo>
                  <a:cubicBezTo>
                    <a:pt x="5" y="0"/>
                    <a:pt x="6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5" y="1"/>
                    <a:pt x="17" y="1"/>
                  </a:cubicBezTo>
                  <a:cubicBezTo>
                    <a:pt x="18" y="1"/>
                    <a:pt x="19" y="1"/>
                    <a:pt x="21" y="1"/>
                  </a:cubicBezTo>
                  <a:cubicBezTo>
                    <a:pt x="23" y="1"/>
                    <a:pt x="25" y="2"/>
                    <a:pt x="25" y="2"/>
                  </a:cubicBezTo>
                  <a:cubicBezTo>
                    <a:pt x="25" y="2"/>
                    <a:pt x="23" y="3"/>
                    <a:pt x="21" y="4"/>
                  </a:cubicBezTo>
                  <a:cubicBezTo>
                    <a:pt x="20" y="5"/>
                    <a:pt x="18" y="5"/>
                    <a:pt x="17" y="5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9" y="6"/>
                    <a:pt x="6" y="5"/>
                    <a:pt x="3" y="4"/>
                  </a:cubicBezTo>
                  <a:cubicBezTo>
                    <a:pt x="1" y="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10"/>
            <p:cNvSpPr/>
            <p:nvPr/>
          </p:nvSpPr>
          <p:spPr bwMode="auto">
            <a:xfrm>
              <a:off x="5045075" y="1858963"/>
              <a:ext cx="134938" cy="125413"/>
            </a:xfrm>
            <a:custGeom>
              <a:avLst/>
              <a:gdLst>
                <a:gd name="T0" fmla="*/ 12 w 59"/>
                <a:gd name="T1" fmla="*/ 0 h 55"/>
                <a:gd name="T2" fmla="*/ 45 w 59"/>
                <a:gd name="T3" fmla="*/ 29 h 55"/>
                <a:gd name="T4" fmla="*/ 0 w 59"/>
                <a:gd name="T5" fmla="*/ 9 h 55"/>
                <a:gd name="T6" fmla="*/ 12 w 59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5">
                  <a:moveTo>
                    <a:pt x="12" y="0"/>
                  </a:moveTo>
                  <a:cubicBezTo>
                    <a:pt x="12" y="0"/>
                    <a:pt x="59" y="10"/>
                    <a:pt x="45" y="29"/>
                  </a:cubicBezTo>
                  <a:cubicBezTo>
                    <a:pt x="27" y="54"/>
                    <a:pt x="5" y="55"/>
                    <a:pt x="0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11"/>
            <p:cNvSpPr/>
            <p:nvPr/>
          </p:nvSpPr>
          <p:spPr bwMode="auto">
            <a:xfrm>
              <a:off x="5072063" y="1870076"/>
              <a:ext cx="49213" cy="36513"/>
            </a:xfrm>
            <a:custGeom>
              <a:avLst/>
              <a:gdLst>
                <a:gd name="T0" fmla="*/ 0 w 21"/>
                <a:gd name="T1" fmla="*/ 0 h 16"/>
                <a:gd name="T2" fmla="*/ 4 w 21"/>
                <a:gd name="T3" fmla="*/ 1 h 16"/>
                <a:gd name="T4" fmla="*/ 13 w 21"/>
                <a:gd name="T5" fmla="*/ 5 h 16"/>
                <a:gd name="T6" fmla="*/ 16 w 21"/>
                <a:gd name="T7" fmla="*/ 8 h 16"/>
                <a:gd name="T8" fmla="*/ 19 w 21"/>
                <a:gd name="T9" fmla="*/ 12 h 16"/>
                <a:gd name="T10" fmla="*/ 20 w 21"/>
                <a:gd name="T11" fmla="*/ 15 h 16"/>
                <a:gd name="T12" fmla="*/ 21 w 21"/>
                <a:gd name="T13" fmla="*/ 16 h 16"/>
                <a:gd name="T14" fmla="*/ 19 w 21"/>
                <a:gd name="T15" fmla="*/ 16 h 16"/>
                <a:gd name="T16" fmla="*/ 17 w 21"/>
                <a:gd name="T17" fmla="*/ 14 h 16"/>
                <a:gd name="T18" fmla="*/ 13 w 21"/>
                <a:gd name="T19" fmla="*/ 12 h 16"/>
                <a:gd name="T20" fmla="*/ 9 w 21"/>
                <a:gd name="T21" fmla="*/ 9 h 16"/>
                <a:gd name="T22" fmla="*/ 6 w 21"/>
                <a:gd name="T23" fmla="*/ 6 h 16"/>
                <a:gd name="T24" fmla="*/ 3 w 21"/>
                <a:gd name="T25" fmla="*/ 4 h 16"/>
                <a:gd name="T26" fmla="*/ 0 w 21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0"/>
                    <a:pt x="2" y="0"/>
                    <a:pt x="4" y="1"/>
                  </a:cubicBezTo>
                  <a:cubicBezTo>
                    <a:pt x="7" y="2"/>
                    <a:pt x="10" y="3"/>
                    <a:pt x="13" y="5"/>
                  </a:cubicBezTo>
                  <a:cubicBezTo>
                    <a:pt x="14" y="6"/>
                    <a:pt x="15" y="7"/>
                    <a:pt x="16" y="8"/>
                  </a:cubicBezTo>
                  <a:cubicBezTo>
                    <a:pt x="18" y="9"/>
                    <a:pt x="18" y="11"/>
                    <a:pt x="19" y="12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9" y="15"/>
                    <a:pt x="18" y="15"/>
                    <a:pt x="17" y="14"/>
                  </a:cubicBezTo>
                  <a:cubicBezTo>
                    <a:pt x="16" y="13"/>
                    <a:pt x="15" y="13"/>
                    <a:pt x="13" y="12"/>
                  </a:cubicBezTo>
                  <a:cubicBezTo>
                    <a:pt x="12" y="11"/>
                    <a:pt x="11" y="10"/>
                    <a:pt x="9" y="9"/>
                  </a:cubicBezTo>
                  <a:cubicBezTo>
                    <a:pt x="8" y="8"/>
                    <a:pt x="7" y="7"/>
                    <a:pt x="6" y="6"/>
                  </a:cubicBezTo>
                  <a:cubicBezTo>
                    <a:pt x="5" y="5"/>
                    <a:pt x="4" y="4"/>
                    <a:pt x="3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12"/>
            <p:cNvSpPr/>
            <p:nvPr/>
          </p:nvSpPr>
          <p:spPr bwMode="auto">
            <a:xfrm>
              <a:off x="5065713" y="1876426"/>
              <a:ext cx="46038" cy="53975"/>
            </a:xfrm>
            <a:custGeom>
              <a:avLst/>
              <a:gdLst>
                <a:gd name="T0" fmla="*/ 0 w 20"/>
                <a:gd name="T1" fmla="*/ 0 h 23"/>
                <a:gd name="T2" fmla="*/ 5 w 20"/>
                <a:gd name="T3" fmla="*/ 2 h 23"/>
                <a:gd name="T4" fmla="*/ 9 w 20"/>
                <a:gd name="T5" fmla="*/ 5 h 23"/>
                <a:gd name="T6" fmla="*/ 13 w 20"/>
                <a:gd name="T7" fmla="*/ 9 h 23"/>
                <a:gd name="T8" fmla="*/ 19 w 20"/>
                <a:gd name="T9" fmla="*/ 18 h 23"/>
                <a:gd name="T10" fmla="*/ 20 w 20"/>
                <a:gd name="T11" fmla="*/ 21 h 23"/>
                <a:gd name="T12" fmla="*/ 20 w 20"/>
                <a:gd name="T13" fmla="*/ 23 h 23"/>
                <a:gd name="T14" fmla="*/ 19 w 20"/>
                <a:gd name="T15" fmla="*/ 22 h 23"/>
                <a:gd name="T16" fmla="*/ 16 w 20"/>
                <a:gd name="T17" fmla="*/ 20 h 23"/>
                <a:gd name="T18" fmla="*/ 13 w 20"/>
                <a:gd name="T19" fmla="*/ 16 h 23"/>
                <a:gd name="T20" fmla="*/ 9 w 20"/>
                <a:gd name="T21" fmla="*/ 13 h 23"/>
                <a:gd name="T22" fmla="*/ 3 w 20"/>
                <a:gd name="T23" fmla="*/ 4 h 23"/>
                <a:gd name="T24" fmla="*/ 0 w 2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cubicBezTo>
                    <a:pt x="0" y="0"/>
                    <a:pt x="2" y="1"/>
                    <a:pt x="5" y="2"/>
                  </a:cubicBezTo>
                  <a:cubicBezTo>
                    <a:pt x="6" y="3"/>
                    <a:pt x="7" y="4"/>
                    <a:pt x="9" y="5"/>
                  </a:cubicBezTo>
                  <a:cubicBezTo>
                    <a:pt x="10" y="6"/>
                    <a:pt x="11" y="8"/>
                    <a:pt x="13" y="9"/>
                  </a:cubicBezTo>
                  <a:cubicBezTo>
                    <a:pt x="15" y="12"/>
                    <a:pt x="17" y="15"/>
                    <a:pt x="19" y="18"/>
                  </a:cubicBezTo>
                  <a:cubicBezTo>
                    <a:pt x="19" y="19"/>
                    <a:pt x="19" y="21"/>
                    <a:pt x="20" y="21"/>
                  </a:cubicBezTo>
                  <a:cubicBezTo>
                    <a:pt x="20" y="22"/>
                    <a:pt x="20" y="23"/>
                    <a:pt x="20" y="23"/>
                  </a:cubicBezTo>
                  <a:cubicBezTo>
                    <a:pt x="20" y="23"/>
                    <a:pt x="19" y="22"/>
                    <a:pt x="19" y="22"/>
                  </a:cubicBezTo>
                  <a:cubicBezTo>
                    <a:pt x="18" y="21"/>
                    <a:pt x="17" y="21"/>
                    <a:pt x="16" y="20"/>
                  </a:cubicBezTo>
                  <a:cubicBezTo>
                    <a:pt x="15" y="19"/>
                    <a:pt x="14" y="18"/>
                    <a:pt x="13" y="16"/>
                  </a:cubicBezTo>
                  <a:cubicBezTo>
                    <a:pt x="11" y="15"/>
                    <a:pt x="10" y="14"/>
                    <a:pt x="9" y="13"/>
                  </a:cubicBezTo>
                  <a:cubicBezTo>
                    <a:pt x="6" y="10"/>
                    <a:pt x="4" y="7"/>
                    <a:pt x="3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13"/>
            <p:cNvSpPr/>
            <p:nvPr/>
          </p:nvSpPr>
          <p:spPr bwMode="auto">
            <a:xfrm>
              <a:off x="5059363" y="1881188"/>
              <a:ext cx="26988" cy="50800"/>
            </a:xfrm>
            <a:custGeom>
              <a:avLst/>
              <a:gdLst>
                <a:gd name="T0" fmla="*/ 0 w 12"/>
                <a:gd name="T1" fmla="*/ 0 h 22"/>
                <a:gd name="T2" fmla="*/ 3 w 12"/>
                <a:gd name="T3" fmla="*/ 4 h 22"/>
                <a:gd name="T4" fmla="*/ 5 w 12"/>
                <a:gd name="T5" fmla="*/ 7 h 22"/>
                <a:gd name="T6" fmla="*/ 8 w 12"/>
                <a:gd name="T7" fmla="*/ 11 h 22"/>
                <a:gd name="T8" fmla="*/ 9 w 12"/>
                <a:gd name="T9" fmla="*/ 15 h 22"/>
                <a:gd name="T10" fmla="*/ 11 w 12"/>
                <a:gd name="T11" fmla="*/ 18 h 22"/>
                <a:gd name="T12" fmla="*/ 12 w 12"/>
                <a:gd name="T13" fmla="*/ 22 h 22"/>
                <a:gd name="T14" fmla="*/ 8 w 12"/>
                <a:gd name="T15" fmla="*/ 20 h 22"/>
                <a:gd name="T16" fmla="*/ 5 w 12"/>
                <a:gd name="T17" fmla="*/ 17 h 22"/>
                <a:gd name="T18" fmla="*/ 3 w 12"/>
                <a:gd name="T19" fmla="*/ 13 h 22"/>
                <a:gd name="T20" fmla="*/ 0 w 12"/>
                <a:gd name="T21" fmla="*/ 5 h 22"/>
                <a:gd name="T22" fmla="*/ 0 w 12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0" y="0"/>
                  </a:moveTo>
                  <a:cubicBezTo>
                    <a:pt x="0" y="0"/>
                    <a:pt x="2" y="2"/>
                    <a:pt x="3" y="4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6" y="8"/>
                    <a:pt x="7" y="9"/>
                    <a:pt x="8" y="11"/>
                  </a:cubicBezTo>
                  <a:cubicBezTo>
                    <a:pt x="8" y="12"/>
                    <a:pt x="9" y="13"/>
                    <a:pt x="9" y="15"/>
                  </a:cubicBezTo>
                  <a:cubicBezTo>
                    <a:pt x="10" y="16"/>
                    <a:pt x="11" y="17"/>
                    <a:pt x="11" y="18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2" y="22"/>
                    <a:pt x="11" y="22"/>
                    <a:pt x="8" y="20"/>
                  </a:cubicBezTo>
                  <a:cubicBezTo>
                    <a:pt x="7" y="19"/>
                    <a:pt x="6" y="18"/>
                    <a:pt x="5" y="17"/>
                  </a:cubicBezTo>
                  <a:cubicBezTo>
                    <a:pt x="4" y="16"/>
                    <a:pt x="4" y="15"/>
                    <a:pt x="3" y="13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14"/>
            <p:cNvSpPr/>
            <p:nvPr/>
          </p:nvSpPr>
          <p:spPr bwMode="auto">
            <a:xfrm>
              <a:off x="4943475" y="1863726"/>
              <a:ext cx="152400" cy="117475"/>
            </a:xfrm>
            <a:custGeom>
              <a:avLst/>
              <a:gdLst>
                <a:gd name="T0" fmla="*/ 52 w 66"/>
                <a:gd name="T1" fmla="*/ 5 h 51"/>
                <a:gd name="T2" fmla="*/ 43 w 66"/>
                <a:gd name="T3" fmla="*/ 49 h 51"/>
                <a:gd name="T4" fmla="*/ 38 w 66"/>
                <a:gd name="T5" fmla="*/ 0 h 51"/>
                <a:gd name="T6" fmla="*/ 52 w 66"/>
                <a:gd name="T7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1">
                  <a:moveTo>
                    <a:pt x="52" y="5"/>
                  </a:moveTo>
                  <a:cubicBezTo>
                    <a:pt x="52" y="5"/>
                    <a:pt x="66" y="51"/>
                    <a:pt x="43" y="49"/>
                  </a:cubicBezTo>
                  <a:cubicBezTo>
                    <a:pt x="12" y="45"/>
                    <a:pt x="0" y="28"/>
                    <a:pt x="38" y="0"/>
                  </a:cubicBezTo>
                  <a:lnTo>
                    <a:pt x="52" y="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15"/>
            <p:cNvSpPr/>
            <p:nvPr/>
          </p:nvSpPr>
          <p:spPr bwMode="auto">
            <a:xfrm>
              <a:off x="5043488" y="1881188"/>
              <a:ext cx="15875" cy="60325"/>
            </a:xfrm>
            <a:custGeom>
              <a:avLst/>
              <a:gdLst>
                <a:gd name="T0" fmla="*/ 4 w 7"/>
                <a:gd name="T1" fmla="*/ 0 h 26"/>
                <a:gd name="T2" fmla="*/ 5 w 7"/>
                <a:gd name="T3" fmla="*/ 4 h 26"/>
                <a:gd name="T4" fmla="*/ 6 w 7"/>
                <a:gd name="T5" fmla="*/ 14 h 26"/>
                <a:gd name="T6" fmla="*/ 5 w 7"/>
                <a:gd name="T7" fmla="*/ 19 h 26"/>
                <a:gd name="T8" fmla="*/ 4 w 7"/>
                <a:gd name="T9" fmla="*/ 23 h 26"/>
                <a:gd name="T10" fmla="*/ 1 w 7"/>
                <a:gd name="T11" fmla="*/ 25 h 26"/>
                <a:gd name="T12" fmla="*/ 1 w 7"/>
                <a:gd name="T13" fmla="*/ 26 h 26"/>
                <a:gd name="T14" fmla="*/ 1 w 7"/>
                <a:gd name="T15" fmla="*/ 25 h 26"/>
                <a:gd name="T16" fmla="*/ 1 w 7"/>
                <a:gd name="T17" fmla="*/ 22 h 26"/>
                <a:gd name="T18" fmla="*/ 1 w 7"/>
                <a:gd name="T19" fmla="*/ 18 h 26"/>
                <a:gd name="T20" fmla="*/ 1 w 7"/>
                <a:gd name="T21" fmla="*/ 13 h 26"/>
                <a:gd name="T22" fmla="*/ 1 w 7"/>
                <a:gd name="T23" fmla="*/ 8 h 26"/>
                <a:gd name="T24" fmla="*/ 2 w 7"/>
                <a:gd name="T25" fmla="*/ 4 h 26"/>
                <a:gd name="T26" fmla="*/ 4 w 7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6">
                  <a:moveTo>
                    <a:pt x="4" y="0"/>
                  </a:moveTo>
                  <a:cubicBezTo>
                    <a:pt x="4" y="0"/>
                    <a:pt x="5" y="2"/>
                    <a:pt x="5" y="4"/>
                  </a:cubicBezTo>
                  <a:cubicBezTo>
                    <a:pt x="6" y="7"/>
                    <a:pt x="7" y="10"/>
                    <a:pt x="6" y="14"/>
                  </a:cubicBezTo>
                  <a:cubicBezTo>
                    <a:pt x="6" y="15"/>
                    <a:pt x="6" y="17"/>
                    <a:pt x="5" y="19"/>
                  </a:cubicBezTo>
                  <a:cubicBezTo>
                    <a:pt x="5" y="20"/>
                    <a:pt x="4" y="22"/>
                    <a:pt x="4" y="23"/>
                  </a:cubicBezTo>
                  <a:cubicBezTo>
                    <a:pt x="3" y="24"/>
                    <a:pt x="2" y="25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5"/>
                  </a:cubicBezTo>
                  <a:cubicBezTo>
                    <a:pt x="0" y="24"/>
                    <a:pt x="1" y="23"/>
                    <a:pt x="1" y="22"/>
                  </a:cubicBezTo>
                  <a:cubicBezTo>
                    <a:pt x="0" y="21"/>
                    <a:pt x="1" y="19"/>
                    <a:pt x="1" y="18"/>
                  </a:cubicBezTo>
                  <a:cubicBezTo>
                    <a:pt x="1" y="16"/>
                    <a:pt x="1" y="15"/>
                    <a:pt x="1" y="13"/>
                  </a:cubicBezTo>
                  <a:cubicBezTo>
                    <a:pt x="1" y="12"/>
                    <a:pt x="1" y="10"/>
                    <a:pt x="1" y="8"/>
                  </a:cubicBezTo>
                  <a:cubicBezTo>
                    <a:pt x="2" y="7"/>
                    <a:pt x="2" y="5"/>
                    <a:pt x="2" y="4"/>
                  </a:cubicBezTo>
                  <a:cubicBezTo>
                    <a:pt x="3" y="2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16"/>
            <p:cNvSpPr/>
            <p:nvPr/>
          </p:nvSpPr>
          <p:spPr bwMode="auto">
            <a:xfrm>
              <a:off x="5019675" y="1879601"/>
              <a:ext cx="23813" cy="63500"/>
            </a:xfrm>
            <a:custGeom>
              <a:avLst/>
              <a:gdLst>
                <a:gd name="T0" fmla="*/ 10 w 10"/>
                <a:gd name="T1" fmla="*/ 0 h 28"/>
                <a:gd name="T2" fmla="*/ 10 w 10"/>
                <a:gd name="T3" fmla="*/ 5 h 28"/>
                <a:gd name="T4" fmla="*/ 10 w 10"/>
                <a:gd name="T5" fmla="*/ 10 h 28"/>
                <a:gd name="T6" fmla="*/ 9 w 10"/>
                <a:gd name="T7" fmla="*/ 16 h 28"/>
                <a:gd name="T8" fmla="*/ 4 w 10"/>
                <a:gd name="T9" fmla="*/ 25 h 28"/>
                <a:gd name="T10" fmla="*/ 1 w 10"/>
                <a:gd name="T11" fmla="*/ 28 h 28"/>
                <a:gd name="T12" fmla="*/ 0 w 10"/>
                <a:gd name="T13" fmla="*/ 28 h 28"/>
                <a:gd name="T14" fmla="*/ 1 w 10"/>
                <a:gd name="T15" fmla="*/ 27 h 28"/>
                <a:gd name="T16" fmla="*/ 1 w 10"/>
                <a:gd name="T17" fmla="*/ 24 h 28"/>
                <a:gd name="T18" fmla="*/ 2 w 10"/>
                <a:gd name="T19" fmla="*/ 19 h 28"/>
                <a:gd name="T20" fmla="*/ 4 w 10"/>
                <a:gd name="T21" fmla="*/ 14 h 28"/>
                <a:gd name="T22" fmla="*/ 7 w 10"/>
                <a:gd name="T23" fmla="*/ 5 h 28"/>
                <a:gd name="T24" fmla="*/ 10 w 10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8">
                  <a:moveTo>
                    <a:pt x="10" y="0"/>
                  </a:moveTo>
                  <a:cubicBezTo>
                    <a:pt x="10" y="0"/>
                    <a:pt x="10" y="2"/>
                    <a:pt x="10" y="5"/>
                  </a:cubicBezTo>
                  <a:cubicBezTo>
                    <a:pt x="10" y="7"/>
                    <a:pt x="10" y="8"/>
                    <a:pt x="10" y="10"/>
                  </a:cubicBezTo>
                  <a:cubicBezTo>
                    <a:pt x="10" y="12"/>
                    <a:pt x="9" y="14"/>
                    <a:pt x="9" y="16"/>
                  </a:cubicBezTo>
                  <a:cubicBezTo>
                    <a:pt x="8" y="19"/>
                    <a:pt x="6" y="23"/>
                    <a:pt x="4" y="25"/>
                  </a:cubicBezTo>
                  <a:cubicBezTo>
                    <a:pt x="3" y="26"/>
                    <a:pt x="2" y="27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1" y="26"/>
                    <a:pt x="1" y="25"/>
                    <a:pt x="1" y="24"/>
                  </a:cubicBezTo>
                  <a:cubicBezTo>
                    <a:pt x="1" y="22"/>
                    <a:pt x="2" y="21"/>
                    <a:pt x="2" y="19"/>
                  </a:cubicBezTo>
                  <a:cubicBezTo>
                    <a:pt x="3" y="18"/>
                    <a:pt x="3" y="16"/>
                    <a:pt x="4" y="14"/>
                  </a:cubicBezTo>
                  <a:cubicBezTo>
                    <a:pt x="5" y="11"/>
                    <a:pt x="6" y="7"/>
                    <a:pt x="7" y="5"/>
                  </a:cubicBezTo>
                  <a:cubicBezTo>
                    <a:pt x="9" y="2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17"/>
            <p:cNvSpPr/>
            <p:nvPr/>
          </p:nvSpPr>
          <p:spPr bwMode="auto">
            <a:xfrm>
              <a:off x="5003800" y="1876426"/>
              <a:ext cx="31750" cy="49213"/>
            </a:xfrm>
            <a:custGeom>
              <a:avLst/>
              <a:gdLst>
                <a:gd name="T0" fmla="*/ 14 w 14"/>
                <a:gd name="T1" fmla="*/ 0 h 21"/>
                <a:gd name="T2" fmla="*/ 12 w 14"/>
                <a:gd name="T3" fmla="*/ 4 h 21"/>
                <a:gd name="T4" fmla="*/ 10 w 14"/>
                <a:gd name="T5" fmla="*/ 8 h 21"/>
                <a:gd name="T6" fmla="*/ 8 w 14"/>
                <a:gd name="T7" fmla="*/ 11 h 21"/>
                <a:gd name="T8" fmla="*/ 6 w 14"/>
                <a:gd name="T9" fmla="*/ 15 h 21"/>
                <a:gd name="T10" fmla="*/ 3 w 14"/>
                <a:gd name="T11" fmla="*/ 18 h 21"/>
                <a:gd name="T12" fmla="*/ 1 w 14"/>
                <a:gd name="T13" fmla="*/ 21 h 21"/>
                <a:gd name="T14" fmla="*/ 1 w 14"/>
                <a:gd name="T15" fmla="*/ 17 h 21"/>
                <a:gd name="T16" fmla="*/ 2 w 14"/>
                <a:gd name="T17" fmla="*/ 13 h 21"/>
                <a:gd name="T18" fmla="*/ 4 w 14"/>
                <a:gd name="T19" fmla="*/ 9 h 21"/>
                <a:gd name="T20" fmla="*/ 10 w 14"/>
                <a:gd name="T21" fmla="*/ 2 h 21"/>
                <a:gd name="T22" fmla="*/ 14 w 14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1">
                  <a:moveTo>
                    <a:pt x="14" y="0"/>
                  </a:moveTo>
                  <a:cubicBezTo>
                    <a:pt x="14" y="0"/>
                    <a:pt x="13" y="2"/>
                    <a:pt x="12" y="4"/>
                  </a:cubicBezTo>
                  <a:cubicBezTo>
                    <a:pt x="12" y="5"/>
                    <a:pt x="11" y="6"/>
                    <a:pt x="10" y="8"/>
                  </a:cubicBezTo>
                  <a:cubicBezTo>
                    <a:pt x="10" y="9"/>
                    <a:pt x="9" y="10"/>
                    <a:pt x="8" y="11"/>
                  </a:cubicBezTo>
                  <a:cubicBezTo>
                    <a:pt x="7" y="13"/>
                    <a:pt x="7" y="14"/>
                    <a:pt x="6" y="15"/>
                  </a:cubicBezTo>
                  <a:cubicBezTo>
                    <a:pt x="5" y="16"/>
                    <a:pt x="4" y="17"/>
                    <a:pt x="3" y="18"/>
                  </a:cubicBezTo>
                  <a:cubicBezTo>
                    <a:pt x="2" y="20"/>
                    <a:pt x="1" y="21"/>
                    <a:pt x="1" y="21"/>
                  </a:cubicBezTo>
                  <a:cubicBezTo>
                    <a:pt x="1" y="21"/>
                    <a:pt x="0" y="20"/>
                    <a:pt x="1" y="17"/>
                  </a:cubicBezTo>
                  <a:cubicBezTo>
                    <a:pt x="1" y="16"/>
                    <a:pt x="1" y="14"/>
                    <a:pt x="2" y="13"/>
                  </a:cubicBezTo>
                  <a:cubicBezTo>
                    <a:pt x="2" y="11"/>
                    <a:pt x="3" y="10"/>
                    <a:pt x="4" y="9"/>
                  </a:cubicBezTo>
                  <a:cubicBezTo>
                    <a:pt x="5" y="6"/>
                    <a:pt x="8" y="3"/>
                    <a:pt x="10" y="2"/>
                  </a:cubicBezTo>
                  <a:cubicBezTo>
                    <a:pt x="12" y="1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18"/>
            <p:cNvSpPr/>
            <p:nvPr/>
          </p:nvSpPr>
          <p:spPr bwMode="auto">
            <a:xfrm>
              <a:off x="4919663" y="1798638"/>
              <a:ext cx="123825" cy="161925"/>
            </a:xfrm>
            <a:custGeom>
              <a:avLst/>
              <a:gdLst>
                <a:gd name="T0" fmla="*/ 54 w 54"/>
                <a:gd name="T1" fmla="*/ 33 h 70"/>
                <a:gd name="T2" fmla="*/ 12 w 54"/>
                <a:gd name="T3" fmla="*/ 48 h 70"/>
                <a:gd name="T4" fmla="*/ 52 w 54"/>
                <a:gd name="T5" fmla="*/ 19 h 70"/>
                <a:gd name="T6" fmla="*/ 54 w 54"/>
                <a:gd name="T7" fmla="*/ 3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0">
                  <a:moveTo>
                    <a:pt x="54" y="33"/>
                  </a:moveTo>
                  <a:cubicBezTo>
                    <a:pt x="54" y="33"/>
                    <a:pt x="21" y="70"/>
                    <a:pt x="12" y="48"/>
                  </a:cubicBezTo>
                  <a:cubicBezTo>
                    <a:pt x="0" y="20"/>
                    <a:pt x="9" y="0"/>
                    <a:pt x="52" y="19"/>
                  </a:cubicBezTo>
                  <a:lnTo>
                    <a:pt x="54" y="3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19"/>
            <p:cNvSpPr/>
            <p:nvPr/>
          </p:nvSpPr>
          <p:spPr bwMode="auto">
            <a:xfrm>
              <a:off x="4976813" y="1870076"/>
              <a:ext cx="53975" cy="25400"/>
            </a:xfrm>
            <a:custGeom>
              <a:avLst/>
              <a:gdLst>
                <a:gd name="T0" fmla="*/ 24 w 24"/>
                <a:gd name="T1" fmla="*/ 0 h 11"/>
                <a:gd name="T2" fmla="*/ 21 w 24"/>
                <a:gd name="T3" fmla="*/ 3 h 11"/>
                <a:gd name="T4" fmla="*/ 14 w 24"/>
                <a:gd name="T5" fmla="*/ 9 h 11"/>
                <a:gd name="T6" fmla="*/ 9 w 24"/>
                <a:gd name="T7" fmla="*/ 10 h 11"/>
                <a:gd name="T8" fmla="*/ 4 w 24"/>
                <a:gd name="T9" fmla="*/ 11 h 11"/>
                <a:gd name="T10" fmla="*/ 1 w 24"/>
                <a:gd name="T11" fmla="*/ 11 h 11"/>
                <a:gd name="T12" fmla="*/ 0 w 24"/>
                <a:gd name="T13" fmla="*/ 10 h 11"/>
                <a:gd name="T14" fmla="*/ 1 w 24"/>
                <a:gd name="T15" fmla="*/ 9 h 11"/>
                <a:gd name="T16" fmla="*/ 4 w 24"/>
                <a:gd name="T17" fmla="*/ 8 h 11"/>
                <a:gd name="T18" fmla="*/ 7 w 24"/>
                <a:gd name="T19" fmla="*/ 6 h 11"/>
                <a:gd name="T20" fmla="*/ 11 w 24"/>
                <a:gd name="T21" fmla="*/ 4 h 11"/>
                <a:gd name="T22" fmla="*/ 16 w 24"/>
                <a:gd name="T23" fmla="*/ 2 h 11"/>
                <a:gd name="T24" fmla="*/ 20 w 24"/>
                <a:gd name="T25" fmla="*/ 1 h 11"/>
                <a:gd name="T26" fmla="*/ 24 w 24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24" y="0"/>
                  </a:moveTo>
                  <a:cubicBezTo>
                    <a:pt x="24" y="0"/>
                    <a:pt x="23" y="2"/>
                    <a:pt x="21" y="3"/>
                  </a:cubicBezTo>
                  <a:cubicBezTo>
                    <a:pt x="19" y="5"/>
                    <a:pt x="17" y="7"/>
                    <a:pt x="14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1"/>
                    <a:pt x="6" y="11"/>
                    <a:pt x="4" y="11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1" y="9"/>
                  </a:cubicBezTo>
                  <a:cubicBezTo>
                    <a:pt x="2" y="9"/>
                    <a:pt x="3" y="9"/>
                    <a:pt x="4" y="8"/>
                  </a:cubicBezTo>
                  <a:cubicBezTo>
                    <a:pt x="5" y="7"/>
                    <a:pt x="6" y="7"/>
                    <a:pt x="7" y="6"/>
                  </a:cubicBezTo>
                  <a:cubicBezTo>
                    <a:pt x="8" y="5"/>
                    <a:pt x="10" y="5"/>
                    <a:pt x="11" y="4"/>
                  </a:cubicBezTo>
                  <a:cubicBezTo>
                    <a:pt x="13" y="3"/>
                    <a:pt x="14" y="3"/>
                    <a:pt x="16" y="2"/>
                  </a:cubicBezTo>
                  <a:cubicBezTo>
                    <a:pt x="17" y="1"/>
                    <a:pt x="18" y="1"/>
                    <a:pt x="20" y="1"/>
                  </a:cubicBezTo>
                  <a:cubicBezTo>
                    <a:pt x="22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20"/>
            <p:cNvSpPr/>
            <p:nvPr/>
          </p:nvSpPr>
          <p:spPr bwMode="auto">
            <a:xfrm>
              <a:off x="4962525" y="1860551"/>
              <a:ext cx="66675" cy="19050"/>
            </a:xfrm>
            <a:custGeom>
              <a:avLst/>
              <a:gdLst>
                <a:gd name="T0" fmla="*/ 29 w 29"/>
                <a:gd name="T1" fmla="*/ 0 h 8"/>
                <a:gd name="T2" fmla="*/ 25 w 29"/>
                <a:gd name="T3" fmla="*/ 3 h 8"/>
                <a:gd name="T4" fmla="*/ 20 w 29"/>
                <a:gd name="T5" fmla="*/ 5 h 8"/>
                <a:gd name="T6" fmla="*/ 15 w 29"/>
                <a:gd name="T7" fmla="*/ 7 h 8"/>
                <a:gd name="T8" fmla="*/ 4 w 29"/>
                <a:gd name="T9" fmla="*/ 7 h 8"/>
                <a:gd name="T10" fmla="*/ 1 w 29"/>
                <a:gd name="T11" fmla="*/ 7 h 8"/>
                <a:gd name="T12" fmla="*/ 0 w 29"/>
                <a:gd name="T13" fmla="*/ 6 h 8"/>
                <a:gd name="T14" fmla="*/ 1 w 29"/>
                <a:gd name="T15" fmla="*/ 6 h 8"/>
                <a:gd name="T16" fmla="*/ 4 w 29"/>
                <a:gd name="T17" fmla="*/ 4 h 8"/>
                <a:gd name="T18" fmla="*/ 8 w 29"/>
                <a:gd name="T19" fmla="*/ 3 h 8"/>
                <a:gd name="T20" fmla="*/ 14 w 29"/>
                <a:gd name="T21" fmla="*/ 1 h 8"/>
                <a:gd name="T22" fmla="*/ 24 w 29"/>
                <a:gd name="T23" fmla="*/ 0 h 8"/>
                <a:gd name="T24" fmla="*/ 29 w 2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29" y="0"/>
                  </a:moveTo>
                  <a:cubicBezTo>
                    <a:pt x="29" y="0"/>
                    <a:pt x="27" y="2"/>
                    <a:pt x="25" y="3"/>
                  </a:cubicBezTo>
                  <a:cubicBezTo>
                    <a:pt x="23" y="4"/>
                    <a:pt x="22" y="4"/>
                    <a:pt x="20" y="5"/>
                  </a:cubicBezTo>
                  <a:cubicBezTo>
                    <a:pt x="19" y="6"/>
                    <a:pt x="17" y="6"/>
                    <a:pt x="15" y="7"/>
                  </a:cubicBezTo>
                  <a:cubicBezTo>
                    <a:pt x="11" y="8"/>
                    <a:pt x="7" y="8"/>
                    <a:pt x="4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5"/>
                    <a:pt x="3" y="5"/>
                    <a:pt x="4" y="4"/>
                  </a:cubicBezTo>
                  <a:cubicBezTo>
                    <a:pt x="5" y="4"/>
                    <a:pt x="7" y="3"/>
                    <a:pt x="8" y="3"/>
                  </a:cubicBezTo>
                  <a:cubicBezTo>
                    <a:pt x="10" y="2"/>
                    <a:pt x="12" y="2"/>
                    <a:pt x="14" y="1"/>
                  </a:cubicBezTo>
                  <a:cubicBezTo>
                    <a:pt x="17" y="1"/>
                    <a:pt x="21" y="0"/>
                    <a:pt x="24" y="0"/>
                  </a:cubicBezTo>
                  <a:cubicBezTo>
                    <a:pt x="27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21"/>
            <p:cNvSpPr/>
            <p:nvPr/>
          </p:nvSpPr>
          <p:spPr bwMode="auto">
            <a:xfrm>
              <a:off x="4968875" y="1843088"/>
              <a:ext cx="58738" cy="12700"/>
            </a:xfrm>
            <a:custGeom>
              <a:avLst/>
              <a:gdLst>
                <a:gd name="T0" fmla="*/ 25 w 25"/>
                <a:gd name="T1" fmla="*/ 4 h 6"/>
                <a:gd name="T2" fmla="*/ 21 w 25"/>
                <a:gd name="T3" fmla="*/ 5 h 6"/>
                <a:gd name="T4" fmla="*/ 17 w 25"/>
                <a:gd name="T5" fmla="*/ 6 h 6"/>
                <a:gd name="T6" fmla="*/ 13 w 25"/>
                <a:gd name="T7" fmla="*/ 6 h 6"/>
                <a:gd name="T8" fmla="*/ 8 w 25"/>
                <a:gd name="T9" fmla="*/ 5 h 6"/>
                <a:gd name="T10" fmla="*/ 4 w 25"/>
                <a:gd name="T11" fmla="*/ 5 h 6"/>
                <a:gd name="T12" fmla="*/ 0 w 25"/>
                <a:gd name="T13" fmla="*/ 4 h 6"/>
                <a:gd name="T14" fmla="*/ 4 w 25"/>
                <a:gd name="T15" fmla="*/ 2 h 6"/>
                <a:gd name="T16" fmla="*/ 8 w 25"/>
                <a:gd name="T17" fmla="*/ 1 h 6"/>
                <a:gd name="T18" fmla="*/ 13 w 25"/>
                <a:gd name="T19" fmla="*/ 0 h 6"/>
                <a:gd name="T20" fmla="*/ 22 w 25"/>
                <a:gd name="T21" fmla="*/ 2 h 6"/>
                <a:gd name="T22" fmla="*/ 25 w 25"/>
                <a:gd name="T2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6">
                  <a:moveTo>
                    <a:pt x="25" y="4"/>
                  </a:moveTo>
                  <a:cubicBezTo>
                    <a:pt x="25" y="4"/>
                    <a:pt x="23" y="5"/>
                    <a:pt x="21" y="5"/>
                  </a:cubicBezTo>
                  <a:cubicBezTo>
                    <a:pt x="20" y="5"/>
                    <a:pt x="19" y="6"/>
                    <a:pt x="17" y="6"/>
                  </a:cubicBezTo>
                  <a:cubicBezTo>
                    <a:pt x="16" y="6"/>
                    <a:pt x="14" y="6"/>
                    <a:pt x="13" y="6"/>
                  </a:cubicBezTo>
                  <a:cubicBezTo>
                    <a:pt x="11" y="6"/>
                    <a:pt x="10" y="6"/>
                    <a:pt x="8" y="5"/>
                  </a:cubicBezTo>
                  <a:cubicBezTo>
                    <a:pt x="7" y="5"/>
                    <a:pt x="6" y="5"/>
                    <a:pt x="4" y="5"/>
                  </a:cubicBezTo>
                  <a:cubicBezTo>
                    <a:pt x="2" y="5"/>
                    <a:pt x="0" y="4"/>
                    <a:pt x="0" y="4"/>
                  </a:cubicBezTo>
                  <a:cubicBezTo>
                    <a:pt x="0" y="4"/>
                    <a:pt x="2" y="3"/>
                    <a:pt x="4" y="2"/>
                  </a:cubicBezTo>
                  <a:cubicBezTo>
                    <a:pt x="5" y="1"/>
                    <a:pt x="7" y="1"/>
                    <a:pt x="8" y="1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6" y="0"/>
                    <a:pt x="19" y="1"/>
                    <a:pt x="22" y="2"/>
                  </a:cubicBezTo>
                  <a:cubicBezTo>
                    <a:pt x="24" y="3"/>
                    <a:pt x="25" y="4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22"/>
            <p:cNvSpPr/>
            <p:nvPr/>
          </p:nvSpPr>
          <p:spPr bwMode="auto">
            <a:xfrm>
              <a:off x="4333875" y="2151063"/>
              <a:ext cx="42863" cy="46038"/>
            </a:xfrm>
            <a:custGeom>
              <a:avLst/>
              <a:gdLst>
                <a:gd name="T0" fmla="*/ 16 w 19"/>
                <a:gd name="T1" fmla="*/ 5 h 20"/>
                <a:gd name="T2" fmla="*/ 4 w 19"/>
                <a:gd name="T3" fmla="*/ 3 h 20"/>
                <a:gd name="T4" fmla="*/ 2 w 19"/>
                <a:gd name="T5" fmla="*/ 15 h 20"/>
                <a:gd name="T6" fmla="*/ 14 w 19"/>
                <a:gd name="T7" fmla="*/ 17 h 20"/>
                <a:gd name="T8" fmla="*/ 16 w 19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6" y="5"/>
                  </a:moveTo>
                  <a:cubicBezTo>
                    <a:pt x="13" y="1"/>
                    <a:pt x="8" y="0"/>
                    <a:pt x="4" y="3"/>
                  </a:cubicBezTo>
                  <a:cubicBezTo>
                    <a:pt x="0" y="6"/>
                    <a:pt x="0" y="11"/>
                    <a:pt x="2" y="15"/>
                  </a:cubicBezTo>
                  <a:cubicBezTo>
                    <a:pt x="5" y="19"/>
                    <a:pt x="11" y="20"/>
                    <a:pt x="14" y="17"/>
                  </a:cubicBezTo>
                  <a:cubicBezTo>
                    <a:pt x="18" y="14"/>
                    <a:pt x="19" y="9"/>
                    <a:pt x="16" y="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623"/>
            <p:cNvSpPr/>
            <p:nvPr/>
          </p:nvSpPr>
          <p:spPr bwMode="auto">
            <a:xfrm>
              <a:off x="4227513" y="2044701"/>
              <a:ext cx="134938" cy="127000"/>
            </a:xfrm>
            <a:custGeom>
              <a:avLst/>
              <a:gdLst>
                <a:gd name="T0" fmla="*/ 47 w 59"/>
                <a:gd name="T1" fmla="*/ 55 h 55"/>
                <a:gd name="T2" fmla="*/ 14 w 59"/>
                <a:gd name="T3" fmla="*/ 26 h 55"/>
                <a:gd name="T4" fmla="*/ 59 w 59"/>
                <a:gd name="T5" fmla="*/ 46 h 55"/>
                <a:gd name="T6" fmla="*/ 47 w 59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5">
                  <a:moveTo>
                    <a:pt x="47" y="55"/>
                  </a:moveTo>
                  <a:cubicBezTo>
                    <a:pt x="47" y="55"/>
                    <a:pt x="0" y="44"/>
                    <a:pt x="14" y="26"/>
                  </a:cubicBezTo>
                  <a:cubicBezTo>
                    <a:pt x="33" y="1"/>
                    <a:pt x="55" y="0"/>
                    <a:pt x="59" y="46"/>
                  </a:cubicBezTo>
                  <a:lnTo>
                    <a:pt x="47" y="5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624"/>
            <p:cNvSpPr/>
            <p:nvPr/>
          </p:nvSpPr>
          <p:spPr bwMode="auto">
            <a:xfrm>
              <a:off x="4287838" y="2120901"/>
              <a:ext cx="47625" cy="38100"/>
            </a:xfrm>
            <a:custGeom>
              <a:avLst/>
              <a:gdLst>
                <a:gd name="T0" fmla="*/ 21 w 21"/>
                <a:gd name="T1" fmla="*/ 17 h 17"/>
                <a:gd name="T2" fmla="*/ 17 w 21"/>
                <a:gd name="T3" fmla="*/ 16 h 17"/>
                <a:gd name="T4" fmla="*/ 8 w 21"/>
                <a:gd name="T5" fmla="*/ 12 h 17"/>
                <a:gd name="T6" fmla="*/ 4 w 21"/>
                <a:gd name="T7" fmla="*/ 8 h 17"/>
                <a:gd name="T8" fmla="*/ 2 w 21"/>
                <a:gd name="T9" fmla="*/ 5 h 17"/>
                <a:gd name="T10" fmla="*/ 1 w 21"/>
                <a:gd name="T11" fmla="*/ 2 h 17"/>
                <a:gd name="T12" fmla="*/ 0 w 21"/>
                <a:gd name="T13" fmla="*/ 0 h 17"/>
                <a:gd name="T14" fmla="*/ 2 w 21"/>
                <a:gd name="T15" fmla="*/ 1 h 17"/>
                <a:gd name="T16" fmla="*/ 4 w 21"/>
                <a:gd name="T17" fmla="*/ 3 h 17"/>
                <a:gd name="T18" fmla="*/ 8 w 21"/>
                <a:gd name="T19" fmla="*/ 5 h 17"/>
                <a:gd name="T20" fmla="*/ 11 w 21"/>
                <a:gd name="T21" fmla="*/ 7 h 17"/>
                <a:gd name="T22" fmla="*/ 15 w 21"/>
                <a:gd name="T23" fmla="*/ 10 h 17"/>
                <a:gd name="T24" fmla="*/ 18 w 21"/>
                <a:gd name="T25" fmla="*/ 13 h 17"/>
                <a:gd name="T26" fmla="*/ 21 w 21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7">
                  <a:moveTo>
                    <a:pt x="21" y="17"/>
                  </a:moveTo>
                  <a:cubicBezTo>
                    <a:pt x="21" y="17"/>
                    <a:pt x="19" y="17"/>
                    <a:pt x="17" y="16"/>
                  </a:cubicBezTo>
                  <a:cubicBezTo>
                    <a:pt x="14" y="15"/>
                    <a:pt x="11" y="14"/>
                    <a:pt x="8" y="12"/>
                  </a:cubicBezTo>
                  <a:cubicBezTo>
                    <a:pt x="7" y="11"/>
                    <a:pt x="6" y="10"/>
                    <a:pt x="4" y="8"/>
                  </a:cubicBezTo>
                  <a:cubicBezTo>
                    <a:pt x="3" y="7"/>
                    <a:pt x="2" y="6"/>
                    <a:pt x="2" y="5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  <a:cubicBezTo>
                    <a:pt x="2" y="1"/>
                    <a:pt x="3" y="2"/>
                    <a:pt x="4" y="3"/>
                  </a:cubicBezTo>
                  <a:cubicBezTo>
                    <a:pt x="5" y="3"/>
                    <a:pt x="6" y="4"/>
                    <a:pt x="8" y="5"/>
                  </a:cubicBezTo>
                  <a:cubicBezTo>
                    <a:pt x="9" y="6"/>
                    <a:pt x="10" y="6"/>
                    <a:pt x="11" y="7"/>
                  </a:cubicBezTo>
                  <a:cubicBezTo>
                    <a:pt x="13" y="8"/>
                    <a:pt x="14" y="9"/>
                    <a:pt x="15" y="10"/>
                  </a:cubicBezTo>
                  <a:cubicBezTo>
                    <a:pt x="16" y="11"/>
                    <a:pt x="17" y="12"/>
                    <a:pt x="18" y="13"/>
                  </a:cubicBezTo>
                  <a:cubicBezTo>
                    <a:pt x="20" y="15"/>
                    <a:pt x="21" y="17"/>
                    <a:pt x="21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25"/>
            <p:cNvSpPr/>
            <p:nvPr/>
          </p:nvSpPr>
          <p:spPr bwMode="auto">
            <a:xfrm>
              <a:off x="4298950" y="2100263"/>
              <a:ext cx="42863" cy="52388"/>
            </a:xfrm>
            <a:custGeom>
              <a:avLst/>
              <a:gdLst>
                <a:gd name="T0" fmla="*/ 19 w 19"/>
                <a:gd name="T1" fmla="*/ 23 h 23"/>
                <a:gd name="T2" fmla="*/ 14 w 19"/>
                <a:gd name="T3" fmla="*/ 21 h 23"/>
                <a:gd name="T4" fmla="*/ 10 w 19"/>
                <a:gd name="T5" fmla="*/ 18 h 23"/>
                <a:gd name="T6" fmla="*/ 6 w 19"/>
                <a:gd name="T7" fmla="*/ 14 h 23"/>
                <a:gd name="T8" fmla="*/ 1 w 19"/>
                <a:gd name="T9" fmla="*/ 5 h 23"/>
                <a:gd name="T10" fmla="*/ 0 w 19"/>
                <a:gd name="T11" fmla="*/ 1 h 23"/>
                <a:gd name="T12" fmla="*/ 0 w 19"/>
                <a:gd name="T13" fmla="*/ 0 h 23"/>
                <a:gd name="T14" fmla="*/ 1 w 19"/>
                <a:gd name="T15" fmla="*/ 1 h 23"/>
                <a:gd name="T16" fmla="*/ 3 w 19"/>
                <a:gd name="T17" fmla="*/ 3 h 23"/>
                <a:gd name="T18" fmla="*/ 7 w 19"/>
                <a:gd name="T19" fmla="*/ 6 h 23"/>
                <a:gd name="T20" fmla="*/ 10 w 19"/>
                <a:gd name="T21" fmla="*/ 10 h 23"/>
                <a:gd name="T22" fmla="*/ 16 w 19"/>
                <a:gd name="T23" fmla="*/ 18 h 23"/>
                <a:gd name="T24" fmla="*/ 19 w 19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3">
                  <a:moveTo>
                    <a:pt x="19" y="23"/>
                  </a:moveTo>
                  <a:cubicBezTo>
                    <a:pt x="19" y="23"/>
                    <a:pt x="17" y="22"/>
                    <a:pt x="14" y="21"/>
                  </a:cubicBezTo>
                  <a:cubicBezTo>
                    <a:pt x="13" y="20"/>
                    <a:pt x="12" y="19"/>
                    <a:pt x="10" y="18"/>
                  </a:cubicBezTo>
                  <a:cubicBezTo>
                    <a:pt x="9" y="17"/>
                    <a:pt x="7" y="15"/>
                    <a:pt x="6" y="14"/>
                  </a:cubicBezTo>
                  <a:cubicBezTo>
                    <a:pt x="4" y="11"/>
                    <a:pt x="2" y="8"/>
                    <a:pt x="1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4"/>
                    <a:pt x="5" y="5"/>
                    <a:pt x="7" y="6"/>
                  </a:cubicBezTo>
                  <a:cubicBezTo>
                    <a:pt x="8" y="8"/>
                    <a:pt x="9" y="9"/>
                    <a:pt x="10" y="10"/>
                  </a:cubicBezTo>
                  <a:cubicBezTo>
                    <a:pt x="13" y="13"/>
                    <a:pt x="15" y="16"/>
                    <a:pt x="16" y="18"/>
                  </a:cubicBezTo>
                  <a:cubicBezTo>
                    <a:pt x="18" y="21"/>
                    <a:pt x="19" y="23"/>
                    <a:pt x="19" y="2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626"/>
            <p:cNvSpPr/>
            <p:nvPr/>
          </p:nvSpPr>
          <p:spPr bwMode="auto">
            <a:xfrm>
              <a:off x="4321175" y="2097088"/>
              <a:ext cx="28575" cy="50800"/>
            </a:xfrm>
            <a:custGeom>
              <a:avLst/>
              <a:gdLst>
                <a:gd name="T0" fmla="*/ 12 w 12"/>
                <a:gd name="T1" fmla="*/ 22 h 22"/>
                <a:gd name="T2" fmla="*/ 9 w 12"/>
                <a:gd name="T3" fmla="*/ 18 h 22"/>
                <a:gd name="T4" fmla="*/ 7 w 12"/>
                <a:gd name="T5" fmla="*/ 15 h 22"/>
                <a:gd name="T6" fmla="*/ 5 w 12"/>
                <a:gd name="T7" fmla="*/ 11 h 22"/>
                <a:gd name="T8" fmla="*/ 3 w 12"/>
                <a:gd name="T9" fmla="*/ 7 h 22"/>
                <a:gd name="T10" fmla="*/ 1 w 12"/>
                <a:gd name="T11" fmla="*/ 3 h 22"/>
                <a:gd name="T12" fmla="*/ 0 w 12"/>
                <a:gd name="T13" fmla="*/ 0 h 22"/>
                <a:gd name="T14" fmla="*/ 4 w 12"/>
                <a:gd name="T15" fmla="*/ 2 h 22"/>
                <a:gd name="T16" fmla="*/ 7 w 12"/>
                <a:gd name="T17" fmla="*/ 5 h 22"/>
                <a:gd name="T18" fmla="*/ 9 w 12"/>
                <a:gd name="T19" fmla="*/ 9 h 22"/>
                <a:gd name="T20" fmla="*/ 12 w 12"/>
                <a:gd name="T21" fmla="*/ 17 h 22"/>
                <a:gd name="T22" fmla="*/ 12 w 12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12" y="22"/>
                  </a:moveTo>
                  <a:cubicBezTo>
                    <a:pt x="12" y="22"/>
                    <a:pt x="10" y="20"/>
                    <a:pt x="9" y="18"/>
                  </a:cubicBezTo>
                  <a:cubicBezTo>
                    <a:pt x="8" y="17"/>
                    <a:pt x="7" y="16"/>
                    <a:pt x="7" y="15"/>
                  </a:cubicBezTo>
                  <a:cubicBezTo>
                    <a:pt x="6" y="14"/>
                    <a:pt x="5" y="13"/>
                    <a:pt x="5" y="11"/>
                  </a:cubicBezTo>
                  <a:cubicBezTo>
                    <a:pt x="4" y="10"/>
                    <a:pt x="3" y="8"/>
                    <a:pt x="3" y="7"/>
                  </a:cubicBezTo>
                  <a:cubicBezTo>
                    <a:pt x="2" y="6"/>
                    <a:pt x="2" y="5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2" y="0"/>
                    <a:pt x="4" y="2"/>
                  </a:cubicBezTo>
                  <a:cubicBezTo>
                    <a:pt x="5" y="2"/>
                    <a:pt x="6" y="3"/>
                    <a:pt x="7" y="5"/>
                  </a:cubicBezTo>
                  <a:cubicBezTo>
                    <a:pt x="8" y="6"/>
                    <a:pt x="9" y="7"/>
                    <a:pt x="9" y="9"/>
                  </a:cubicBezTo>
                  <a:cubicBezTo>
                    <a:pt x="11" y="12"/>
                    <a:pt x="12" y="15"/>
                    <a:pt x="12" y="17"/>
                  </a:cubicBezTo>
                  <a:cubicBezTo>
                    <a:pt x="12" y="20"/>
                    <a:pt x="12" y="22"/>
                    <a:pt x="12" y="2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627"/>
            <p:cNvSpPr/>
            <p:nvPr/>
          </p:nvSpPr>
          <p:spPr bwMode="auto">
            <a:xfrm>
              <a:off x="4313238" y="2047876"/>
              <a:ext cx="150813" cy="120650"/>
            </a:xfrm>
            <a:custGeom>
              <a:avLst/>
              <a:gdLst>
                <a:gd name="T0" fmla="*/ 14 w 66"/>
                <a:gd name="T1" fmla="*/ 47 h 53"/>
                <a:gd name="T2" fmla="*/ 23 w 66"/>
                <a:gd name="T3" fmla="*/ 3 h 53"/>
                <a:gd name="T4" fmla="*/ 28 w 66"/>
                <a:gd name="T5" fmla="*/ 53 h 53"/>
                <a:gd name="T6" fmla="*/ 14 w 66"/>
                <a:gd name="T7" fmla="*/ 4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3">
                  <a:moveTo>
                    <a:pt x="14" y="47"/>
                  </a:moveTo>
                  <a:cubicBezTo>
                    <a:pt x="14" y="47"/>
                    <a:pt x="0" y="0"/>
                    <a:pt x="23" y="3"/>
                  </a:cubicBezTo>
                  <a:cubicBezTo>
                    <a:pt x="54" y="7"/>
                    <a:pt x="66" y="25"/>
                    <a:pt x="28" y="53"/>
                  </a:cubicBezTo>
                  <a:lnTo>
                    <a:pt x="14" y="4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28"/>
            <p:cNvSpPr/>
            <p:nvPr/>
          </p:nvSpPr>
          <p:spPr bwMode="auto">
            <a:xfrm>
              <a:off x="4351338" y="2089151"/>
              <a:ext cx="14288" cy="58738"/>
            </a:xfrm>
            <a:custGeom>
              <a:avLst/>
              <a:gdLst>
                <a:gd name="T0" fmla="*/ 2 w 6"/>
                <a:gd name="T1" fmla="*/ 26 h 26"/>
                <a:gd name="T2" fmla="*/ 1 w 6"/>
                <a:gd name="T3" fmla="*/ 22 h 26"/>
                <a:gd name="T4" fmla="*/ 0 w 6"/>
                <a:gd name="T5" fmla="*/ 12 h 26"/>
                <a:gd name="T6" fmla="*/ 1 w 6"/>
                <a:gd name="T7" fmla="*/ 8 h 26"/>
                <a:gd name="T8" fmla="*/ 3 w 6"/>
                <a:gd name="T9" fmla="*/ 3 h 26"/>
                <a:gd name="T10" fmla="*/ 5 w 6"/>
                <a:gd name="T11" fmla="*/ 1 h 26"/>
                <a:gd name="T12" fmla="*/ 6 w 6"/>
                <a:gd name="T13" fmla="*/ 0 h 26"/>
                <a:gd name="T14" fmla="*/ 6 w 6"/>
                <a:gd name="T15" fmla="*/ 1 h 26"/>
                <a:gd name="T16" fmla="*/ 6 w 6"/>
                <a:gd name="T17" fmla="*/ 4 h 26"/>
                <a:gd name="T18" fmla="*/ 6 w 6"/>
                <a:gd name="T19" fmla="*/ 8 h 26"/>
                <a:gd name="T20" fmla="*/ 5 w 6"/>
                <a:gd name="T21" fmla="*/ 13 h 26"/>
                <a:gd name="T22" fmla="*/ 5 w 6"/>
                <a:gd name="T23" fmla="*/ 18 h 26"/>
                <a:gd name="T24" fmla="*/ 4 w 6"/>
                <a:gd name="T25" fmla="*/ 22 h 26"/>
                <a:gd name="T26" fmla="*/ 2 w 6"/>
                <a:gd name="T2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2" y="26"/>
                  </a:moveTo>
                  <a:cubicBezTo>
                    <a:pt x="2" y="26"/>
                    <a:pt x="1" y="24"/>
                    <a:pt x="1" y="22"/>
                  </a:cubicBezTo>
                  <a:cubicBezTo>
                    <a:pt x="0" y="19"/>
                    <a:pt x="0" y="16"/>
                    <a:pt x="0" y="12"/>
                  </a:cubicBezTo>
                  <a:cubicBezTo>
                    <a:pt x="0" y="11"/>
                    <a:pt x="0" y="9"/>
                    <a:pt x="1" y="8"/>
                  </a:cubicBezTo>
                  <a:cubicBezTo>
                    <a:pt x="1" y="6"/>
                    <a:pt x="2" y="5"/>
                    <a:pt x="3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10"/>
                    <a:pt x="5" y="11"/>
                    <a:pt x="5" y="13"/>
                  </a:cubicBezTo>
                  <a:cubicBezTo>
                    <a:pt x="5" y="15"/>
                    <a:pt x="5" y="16"/>
                    <a:pt x="5" y="18"/>
                  </a:cubicBezTo>
                  <a:cubicBezTo>
                    <a:pt x="4" y="19"/>
                    <a:pt x="4" y="21"/>
                    <a:pt x="4" y="22"/>
                  </a:cubicBezTo>
                  <a:cubicBezTo>
                    <a:pt x="3" y="24"/>
                    <a:pt x="2" y="26"/>
                    <a:pt x="2" y="2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29"/>
            <p:cNvSpPr/>
            <p:nvPr/>
          </p:nvSpPr>
          <p:spPr bwMode="auto">
            <a:xfrm>
              <a:off x="4362450" y="2085976"/>
              <a:ext cx="25400" cy="65088"/>
            </a:xfrm>
            <a:custGeom>
              <a:avLst/>
              <a:gdLst>
                <a:gd name="T0" fmla="*/ 1 w 11"/>
                <a:gd name="T1" fmla="*/ 28 h 28"/>
                <a:gd name="T2" fmla="*/ 1 w 11"/>
                <a:gd name="T3" fmla="*/ 23 h 28"/>
                <a:gd name="T4" fmla="*/ 1 w 11"/>
                <a:gd name="T5" fmla="*/ 18 h 28"/>
                <a:gd name="T6" fmla="*/ 2 w 11"/>
                <a:gd name="T7" fmla="*/ 13 h 28"/>
                <a:gd name="T8" fmla="*/ 7 w 11"/>
                <a:gd name="T9" fmla="*/ 3 h 28"/>
                <a:gd name="T10" fmla="*/ 10 w 11"/>
                <a:gd name="T11" fmla="*/ 0 h 28"/>
                <a:gd name="T12" fmla="*/ 11 w 11"/>
                <a:gd name="T13" fmla="*/ 0 h 28"/>
                <a:gd name="T14" fmla="*/ 11 w 11"/>
                <a:gd name="T15" fmla="*/ 1 h 28"/>
                <a:gd name="T16" fmla="*/ 10 w 11"/>
                <a:gd name="T17" fmla="*/ 4 h 28"/>
                <a:gd name="T18" fmla="*/ 9 w 11"/>
                <a:gd name="T19" fmla="*/ 9 h 28"/>
                <a:gd name="T20" fmla="*/ 8 w 11"/>
                <a:gd name="T21" fmla="*/ 14 h 28"/>
                <a:gd name="T22" fmla="*/ 4 w 11"/>
                <a:gd name="T23" fmla="*/ 24 h 28"/>
                <a:gd name="T24" fmla="*/ 1 w 11"/>
                <a:gd name="T2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8">
                  <a:moveTo>
                    <a:pt x="1" y="28"/>
                  </a:moveTo>
                  <a:cubicBezTo>
                    <a:pt x="1" y="28"/>
                    <a:pt x="0" y="26"/>
                    <a:pt x="1" y="23"/>
                  </a:cubicBezTo>
                  <a:cubicBezTo>
                    <a:pt x="1" y="21"/>
                    <a:pt x="1" y="20"/>
                    <a:pt x="1" y="18"/>
                  </a:cubicBezTo>
                  <a:cubicBezTo>
                    <a:pt x="1" y="16"/>
                    <a:pt x="2" y="14"/>
                    <a:pt x="2" y="13"/>
                  </a:cubicBezTo>
                  <a:cubicBezTo>
                    <a:pt x="4" y="9"/>
                    <a:pt x="5" y="5"/>
                    <a:pt x="7" y="3"/>
                  </a:cubicBezTo>
                  <a:cubicBezTo>
                    <a:pt x="8" y="2"/>
                    <a:pt x="9" y="1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11" y="2"/>
                    <a:pt x="10" y="3"/>
                    <a:pt x="10" y="4"/>
                  </a:cubicBezTo>
                  <a:cubicBezTo>
                    <a:pt x="10" y="6"/>
                    <a:pt x="9" y="7"/>
                    <a:pt x="9" y="9"/>
                  </a:cubicBezTo>
                  <a:cubicBezTo>
                    <a:pt x="9" y="11"/>
                    <a:pt x="8" y="12"/>
                    <a:pt x="8" y="14"/>
                  </a:cubicBezTo>
                  <a:cubicBezTo>
                    <a:pt x="6" y="18"/>
                    <a:pt x="5" y="21"/>
                    <a:pt x="4" y="24"/>
                  </a:cubicBezTo>
                  <a:cubicBezTo>
                    <a:pt x="2" y="26"/>
                    <a:pt x="1" y="28"/>
                    <a:pt x="1" y="28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630"/>
            <p:cNvSpPr/>
            <p:nvPr/>
          </p:nvSpPr>
          <p:spPr bwMode="auto">
            <a:xfrm>
              <a:off x="4371975" y="2105026"/>
              <a:ext cx="31750" cy="47625"/>
            </a:xfrm>
            <a:custGeom>
              <a:avLst/>
              <a:gdLst>
                <a:gd name="T0" fmla="*/ 0 w 14"/>
                <a:gd name="T1" fmla="*/ 21 h 21"/>
                <a:gd name="T2" fmla="*/ 2 w 14"/>
                <a:gd name="T3" fmla="*/ 17 h 21"/>
                <a:gd name="T4" fmla="*/ 3 w 14"/>
                <a:gd name="T5" fmla="*/ 14 h 21"/>
                <a:gd name="T6" fmla="*/ 6 w 14"/>
                <a:gd name="T7" fmla="*/ 10 h 21"/>
                <a:gd name="T8" fmla="*/ 8 w 14"/>
                <a:gd name="T9" fmla="*/ 6 h 21"/>
                <a:gd name="T10" fmla="*/ 11 w 14"/>
                <a:gd name="T11" fmla="*/ 3 h 21"/>
                <a:gd name="T12" fmla="*/ 13 w 14"/>
                <a:gd name="T13" fmla="*/ 0 h 21"/>
                <a:gd name="T14" fmla="*/ 14 w 14"/>
                <a:gd name="T15" fmla="*/ 4 h 21"/>
                <a:gd name="T16" fmla="*/ 12 w 14"/>
                <a:gd name="T17" fmla="*/ 9 h 21"/>
                <a:gd name="T18" fmla="*/ 10 w 14"/>
                <a:gd name="T19" fmla="*/ 13 h 21"/>
                <a:gd name="T20" fmla="*/ 4 w 14"/>
                <a:gd name="T21" fmla="*/ 19 h 21"/>
                <a:gd name="T22" fmla="*/ 0 w 1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21">
                  <a:moveTo>
                    <a:pt x="0" y="21"/>
                  </a:moveTo>
                  <a:cubicBezTo>
                    <a:pt x="0" y="21"/>
                    <a:pt x="1" y="19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7" y="9"/>
                    <a:pt x="7" y="7"/>
                    <a:pt x="8" y="6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13" y="0"/>
                    <a:pt x="14" y="2"/>
                    <a:pt x="14" y="4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10"/>
                    <a:pt x="11" y="11"/>
                    <a:pt x="10" y="13"/>
                  </a:cubicBezTo>
                  <a:cubicBezTo>
                    <a:pt x="8" y="15"/>
                    <a:pt x="6" y="18"/>
                    <a:pt x="4" y="19"/>
                  </a:cubicBezTo>
                  <a:cubicBezTo>
                    <a:pt x="2" y="21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31"/>
            <p:cNvSpPr/>
            <p:nvPr/>
          </p:nvSpPr>
          <p:spPr bwMode="auto">
            <a:xfrm>
              <a:off x="4365625" y="2071688"/>
              <a:ext cx="123825" cy="161925"/>
            </a:xfrm>
            <a:custGeom>
              <a:avLst/>
              <a:gdLst>
                <a:gd name="T0" fmla="*/ 0 w 54"/>
                <a:gd name="T1" fmla="*/ 36 h 70"/>
                <a:gd name="T2" fmla="*/ 42 w 54"/>
                <a:gd name="T3" fmla="*/ 21 h 70"/>
                <a:gd name="T4" fmla="*/ 2 w 54"/>
                <a:gd name="T5" fmla="*/ 51 h 70"/>
                <a:gd name="T6" fmla="*/ 0 w 54"/>
                <a:gd name="T7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0">
                  <a:moveTo>
                    <a:pt x="0" y="36"/>
                  </a:moveTo>
                  <a:cubicBezTo>
                    <a:pt x="0" y="36"/>
                    <a:pt x="33" y="0"/>
                    <a:pt x="42" y="21"/>
                  </a:cubicBezTo>
                  <a:cubicBezTo>
                    <a:pt x="54" y="50"/>
                    <a:pt x="45" y="70"/>
                    <a:pt x="2" y="51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32"/>
            <p:cNvSpPr/>
            <p:nvPr/>
          </p:nvSpPr>
          <p:spPr bwMode="auto">
            <a:xfrm>
              <a:off x="4376738" y="2135188"/>
              <a:ext cx="55563" cy="23813"/>
            </a:xfrm>
            <a:custGeom>
              <a:avLst/>
              <a:gdLst>
                <a:gd name="T0" fmla="*/ 0 w 24"/>
                <a:gd name="T1" fmla="*/ 11 h 11"/>
                <a:gd name="T2" fmla="*/ 3 w 24"/>
                <a:gd name="T3" fmla="*/ 8 h 11"/>
                <a:gd name="T4" fmla="*/ 10 w 24"/>
                <a:gd name="T5" fmla="*/ 3 h 11"/>
                <a:gd name="T6" fmla="*/ 15 w 24"/>
                <a:gd name="T7" fmla="*/ 1 h 11"/>
                <a:gd name="T8" fmla="*/ 20 w 24"/>
                <a:gd name="T9" fmla="*/ 1 h 11"/>
                <a:gd name="T10" fmla="*/ 23 w 24"/>
                <a:gd name="T11" fmla="*/ 1 h 11"/>
                <a:gd name="T12" fmla="*/ 24 w 24"/>
                <a:gd name="T13" fmla="*/ 1 h 11"/>
                <a:gd name="T14" fmla="*/ 23 w 24"/>
                <a:gd name="T15" fmla="*/ 2 h 11"/>
                <a:gd name="T16" fmla="*/ 20 w 24"/>
                <a:gd name="T17" fmla="*/ 4 h 11"/>
                <a:gd name="T18" fmla="*/ 17 w 24"/>
                <a:gd name="T19" fmla="*/ 6 h 11"/>
                <a:gd name="T20" fmla="*/ 13 w 24"/>
                <a:gd name="T21" fmla="*/ 8 h 11"/>
                <a:gd name="T22" fmla="*/ 8 w 24"/>
                <a:gd name="T23" fmla="*/ 9 h 11"/>
                <a:gd name="T24" fmla="*/ 4 w 24"/>
                <a:gd name="T25" fmla="*/ 11 h 11"/>
                <a:gd name="T26" fmla="*/ 0 w 24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cubicBezTo>
                    <a:pt x="0" y="11"/>
                    <a:pt x="1" y="10"/>
                    <a:pt x="3" y="8"/>
                  </a:cubicBezTo>
                  <a:cubicBezTo>
                    <a:pt x="4" y="6"/>
                    <a:pt x="7" y="4"/>
                    <a:pt x="10" y="3"/>
                  </a:cubicBezTo>
                  <a:cubicBezTo>
                    <a:pt x="12" y="2"/>
                    <a:pt x="14" y="1"/>
                    <a:pt x="15" y="1"/>
                  </a:cubicBezTo>
                  <a:cubicBezTo>
                    <a:pt x="17" y="1"/>
                    <a:pt x="18" y="1"/>
                    <a:pt x="20" y="1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3" y="2"/>
                  </a:cubicBezTo>
                  <a:cubicBezTo>
                    <a:pt x="22" y="3"/>
                    <a:pt x="21" y="3"/>
                    <a:pt x="20" y="4"/>
                  </a:cubicBezTo>
                  <a:cubicBezTo>
                    <a:pt x="19" y="4"/>
                    <a:pt x="18" y="5"/>
                    <a:pt x="17" y="6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1" y="8"/>
                    <a:pt x="10" y="9"/>
                    <a:pt x="8" y="9"/>
                  </a:cubicBezTo>
                  <a:cubicBezTo>
                    <a:pt x="7" y="10"/>
                    <a:pt x="5" y="10"/>
                    <a:pt x="4" y="11"/>
                  </a:cubicBezTo>
                  <a:cubicBezTo>
                    <a:pt x="2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633"/>
            <p:cNvSpPr/>
            <p:nvPr/>
          </p:nvSpPr>
          <p:spPr bwMode="auto">
            <a:xfrm>
              <a:off x="4379913" y="2152651"/>
              <a:ext cx="66675" cy="15875"/>
            </a:xfrm>
            <a:custGeom>
              <a:avLst/>
              <a:gdLst>
                <a:gd name="T0" fmla="*/ 0 w 29"/>
                <a:gd name="T1" fmla="*/ 7 h 7"/>
                <a:gd name="T2" fmla="*/ 4 w 29"/>
                <a:gd name="T3" fmla="*/ 4 h 7"/>
                <a:gd name="T4" fmla="*/ 9 w 29"/>
                <a:gd name="T5" fmla="*/ 2 h 7"/>
                <a:gd name="T6" fmla="*/ 14 w 29"/>
                <a:gd name="T7" fmla="*/ 1 h 7"/>
                <a:gd name="T8" fmla="*/ 25 w 29"/>
                <a:gd name="T9" fmla="*/ 0 h 7"/>
                <a:gd name="T10" fmla="*/ 28 w 29"/>
                <a:gd name="T11" fmla="*/ 1 h 7"/>
                <a:gd name="T12" fmla="*/ 29 w 29"/>
                <a:gd name="T13" fmla="*/ 2 h 7"/>
                <a:gd name="T14" fmla="*/ 28 w 29"/>
                <a:gd name="T15" fmla="*/ 2 h 7"/>
                <a:gd name="T16" fmla="*/ 25 w 29"/>
                <a:gd name="T17" fmla="*/ 3 h 7"/>
                <a:gd name="T18" fmla="*/ 20 w 29"/>
                <a:gd name="T19" fmla="*/ 5 h 7"/>
                <a:gd name="T20" fmla="*/ 15 w 29"/>
                <a:gd name="T21" fmla="*/ 6 h 7"/>
                <a:gd name="T22" fmla="*/ 5 w 29"/>
                <a:gd name="T23" fmla="*/ 7 h 7"/>
                <a:gd name="T24" fmla="*/ 0 w 29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7">
                  <a:moveTo>
                    <a:pt x="0" y="7"/>
                  </a:moveTo>
                  <a:cubicBezTo>
                    <a:pt x="0" y="7"/>
                    <a:pt x="2" y="6"/>
                    <a:pt x="4" y="4"/>
                  </a:cubicBezTo>
                  <a:cubicBezTo>
                    <a:pt x="5" y="4"/>
                    <a:pt x="7" y="3"/>
                    <a:pt x="9" y="2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8" y="0"/>
                    <a:pt x="22" y="0"/>
                    <a:pt x="25" y="0"/>
                  </a:cubicBezTo>
                  <a:cubicBezTo>
                    <a:pt x="26" y="0"/>
                    <a:pt x="27" y="1"/>
                    <a:pt x="28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8" y="2"/>
                  </a:cubicBezTo>
                  <a:cubicBezTo>
                    <a:pt x="27" y="2"/>
                    <a:pt x="26" y="3"/>
                    <a:pt x="25" y="3"/>
                  </a:cubicBezTo>
                  <a:cubicBezTo>
                    <a:pt x="23" y="4"/>
                    <a:pt x="22" y="4"/>
                    <a:pt x="20" y="5"/>
                  </a:cubicBezTo>
                  <a:cubicBezTo>
                    <a:pt x="19" y="5"/>
                    <a:pt x="17" y="6"/>
                    <a:pt x="15" y="6"/>
                  </a:cubicBezTo>
                  <a:cubicBezTo>
                    <a:pt x="11" y="7"/>
                    <a:pt x="8" y="7"/>
                    <a:pt x="5" y="7"/>
                  </a:cubicBezTo>
                  <a:cubicBezTo>
                    <a:pt x="2" y="7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634"/>
            <p:cNvSpPr/>
            <p:nvPr/>
          </p:nvSpPr>
          <p:spPr bwMode="auto">
            <a:xfrm>
              <a:off x="4379913" y="2176463"/>
              <a:ext cx="57150" cy="11113"/>
            </a:xfrm>
            <a:custGeom>
              <a:avLst/>
              <a:gdLst>
                <a:gd name="T0" fmla="*/ 0 w 25"/>
                <a:gd name="T1" fmla="*/ 1 h 5"/>
                <a:gd name="T2" fmla="*/ 5 w 25"/>
                <a:gd name="T3" fmla="*/ 0 h 5"/>
                <a:gd name="T4" fmla="*/ 9 w 25"/>
                <a:gd name="T5" fmla="*/ 0 h 5"/>
                <a:gd name="T6" fmla="*/ 13 w 25"/>
                <a:gd name="T7" fmla="*/ 0 h 5"/>
                <a:gd name="T8" fmla="*/ 17 w 25"/>
                <a:gd name="T9" fmla="*/ 0 h 5"/>
                <a:gd name="T10" fmla="*/ 21 w 25"/>
                <a:gd name="T11" fmla="*/ 1 h 5"/>
                <a:gd name="T12" fmla="*/ 25 w 25"/>
                <a:gd name="T13" fmla="*/ 1 h 5"/>
                <a:gd name="T14" fmla="*/ 22 w 25"/>
                <a:gd name="T15" fmla="*/ 4 h 5"/>
                <a:gd name="T16" fmla="*/ 18 w 25"/>
                <a:gd name="T17" fmla="*/ 5 h 5"/>
                <a:gd name="T18" fmla="*/ 13 w 25"/>
                <a:gd name="T19" fmla="*/ 5 h 5"/>
                <a:gd name="T20" fmla="*/ 4 w 25"/>
                <a:gd name="T21" fmla="*/ 3 h 5"/>
                <a:gd name="T22" fmla="*/ 0 w 25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5">
                  <a:moveTo>
                    <a:pt x="0" y="1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0"/>
                    <a:pt x="13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5" y="1"/>
                    <a:pt x="24" y="3"/>
                    <a:pt x="22" y="4"/>
                  </a:cubicBezTo>
                  <a:cubicBezTo>
                    <a:pt x="21" y="4"/>
                    <a:pt x="19" y="5"/>
                    <a:pt x="18" y="5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9" y="5"/>
                    <a:pt x="6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35"/>
            <p:cNvSpPr/>
            <p:nvPr/>
          </p:nvSpPr>
          <p:spPr bwMode="auto">
            <a:xfrm>
              <a:off x="4346575" y="2171701"/>
              <a:ext cx="138113" cy="128588"/>
            </a:xfrm>
            <a:custGeom>
              <a:avLst/>
              <a:gdLst>
                <a:gd name="T0" fmla="*/ 12 w 60"/>
                <a:gd name="T1" fmla="*/ 0 h 56"/>
                <a:gd name="T2" fmla="*/ 46 w 60"/>
                <a:gd name="T3" fmla="*/ 29 h 56"/>
                <a:gd name="T4" fmla="*/ 0 w 60"/>
                <a:gd name="T5" fmla="*/ 9 h 56"/>
                <a:gd name="T6" fmla="*/ 12 w 60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6">
                  <a:moveTo>
                    <a:pt x="12" y="0"/>
                  </a:moveTo>
                  <a:cubicBezTo>
                    <a:pt x="12" y="0"/>
                    <a:pt x="60" y="11"/>
                    <a:pt x="46" y="29"/>
                  </a:cubicBezTo>
                  <a:cubicBezTo>
                    <a:pt x="27" y="54"/>
                    <a:pt x="6" y="56"/>
                    <a:pt x="0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36"/>
            <p:cNvSpPr/>
            <p:nvPr/>
          </p:nvSpPr>
          <p:spPr bwMode="auto">
            <a:xfrm>
              <a:off x="4375150" y="2184401"/>
              <a:ext cx="47625" cy="38100"/>
            </a:xfrm>
            <a:custGeom>
              <a:avLst/>
              <a:gdLst>
                <a:gd name="T0" fmla="*/ 0 w 21"/>
                <a:gd name="T1" fmla="*/ 0 h 16"/>
                <a:gd name="T2" fmla="*/ 5 w 21"/>
                <a:gd name="T3" fmla="*/ 0 h 16"/>
                <a:gd name="T4" fmla="*/ 13 w 21"/>
                <a:gd name="T5" fmla="*/ 4 h 16"/>
                <a:gd name="T6" fmla="*/ 17 w 21"/>
                <a:gd name="T7" fmla="*/ 8 h 16"/>
                <a:gd name="T8" fmla="*/ 20 w 21"/>
                <a:gd name="T9" fmla="*/ 11 h 16"/>
                <a:gd name="T10" fmla="*/ 21 w 21"/>
                <a:gd name="T11" fmla="*/ 14 h 16"/>
                <a:gd name="T12" fmla="*/ 21 w 21"/>
                <a:gd name="T13" fmla="*/ 16 h 16"/>
                <a:gd name="T14" fmla="*/ 20 w 21"/>
                <a:gd name="T15" fmla="*/ 15 h 16"/>
                <a:gd name="T16" fmla="*/ 18 w 21"/>
                <a:gd name="T17" fmla="*/ 13 h 16"/>
                <a:gd name="T18" fmla="*/ 14 w 21"/>
                <a:gd name="T19" fmla="*/ 11 h 16"/>
                <a:gd name="T20" fmla="*/ 10 w 21"/>
                <a:gd name="T21" fmla="*/ 9 h 16"/>
                <a:gd name="T22" fmla="*/ 6 w 21"/>
                <a:gd name="T23" fmla="*/ 6 h 16"/>
                <a:gd name="T24" fmla="*/ 3 w 21"/>
                <a:gd name="T25" fmla="*/ 3 h 16"/>
                <a:gd name="T26" fmla="*/ 0 w 21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7" y="1"/>
                    <a:pt x="10" y="2"/>
                    <a:pt x="13" y="4"/>
                  </a:cubicBezTo>
                  <a:cubicBezTo>
                    <a:pt x="15" y="5"/>
                    <a:pt x="16" y="6"/>
                    <a:pt x="17" y="8"/>
                  </a:cubicBezTo>
                  <a:cubicBezTo>
                    <a:pt x="18" y="9"/>
                    <a:pt x="19" y="10"/>
                    <a:pt x="20" y="11"/>
                  </a:cubicBezTo>
                  <a:cubicBezTo>
                    <a:pt x="21" y="12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5"/>
                    <a:pt x="20" y="15"/>
                  </a:cubicBezTo>
                  <a:cubicBezTo>
                    <a:pt x="19" y="15"/>
                    <a:pt x="19" y="14"/>
                    <a:pt x="18" y="13"/>
                  </a:cubicBezTo>
                  <a:cubicBezTo>
                    <a:pt x="16" y="13"/>
                    <a:pt x="15" y="12"/>
                    <a:pt x="14" y="11"/>
                  </a:cubicBezTo>
                  <a:cubicBezTo>
                    <a:pt x="13" y="11"/>
                    <a:pt x="11" y="10"/>
                    <a:pt x="10" y="9"/>
                  </a:cubicBezTo>
                  <a:cubicBezTo>
                    <a:pt x="9" y="8"/>
                    <a:pt x="8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637"/>
            <p:cNvSpPr/>
            <p:nvPr/>
          </p:nvSpPr>
          <p:spPr bwMode="auto">
            <a:xfrm>
              <a:off x="4370388" y="2192338"/>
              <a:ext cx="42863" cy="50800"/>
            </a:xfrm>
            <a:custGeom>
              <a:avLst/>
              <a:gdLst>
                <a:gd name="T0" fmla="*/ 0 w 19"/>
                <a:gd name="T1" fmla="*/ 0 h 22"/>
                <a:gd name="T2" fmla="*/ 4 w 19"/>
                <a:gd name="T3" fmla="*/ 2 h 22"/>
                <a:gd name="T4" fmla="*/ 8 w 19"/>
                <a:gd name="T5" fmla="*/ 5 h 22"/>
                <a:gd name="T6" fmla="*/ 12 w 19"/>
                <a:gd name="T7" fmla="*/ 8 h 22"/>
                <a:gd name="T8" fmla="*/ 18 w 19"/>
                <a:gd name="T9" fmla="*/ 17 h 22"/>
                <a:gd name="T10" fmla="*/ 19 w 19"/>
                <a:gd name="T11" fmla="*/ 21 h 22"/>
                <a:gd name="T12" fmla="*/ 19 w 19"/>
                <a:gd name="T13" fmla="*/ 22 h 22"/>
                <a:gd name="T14" fmla="*/ 18 w 19"/>
                <a:gd name="T15" fmla="*/ 21 h 22"/>
                <a:gd name="T16" fmla="*/ 16 w 19"/>
                <a:gd name="T17" fmla="*/ 19 h 22"/>
                <a:gd name="T18" fmla="*/ 12 w 19"/>
                <a:gd name="T19" fmla="*/ 16 h 22"/>
                <a:gd name="T20" fmla="*/ 8 w 19"/>
                <a:gd name="T21" fmla="*/ 12 h 22"/>
                <a:gd name="T22" fmla="*/ 2 w 19"/>
                <a:gd name="T23" fmla="*/ 4 h 22"/>
                <a:gd name="T24" fmla="*/ 0 w 19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cubicBezTo>
                    <a:pt x="0" y="0"/>
                    <a:pt x="2" y="0"/>
                    <a:pt x="4" y="2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5" y="11"/>
                    <a:pt x="17" y="14"/>
                    <a:pt x="18" y="17"/>
                  </a:cubicBezTo>
                  <a:cubicBezTo>
                    <a:pt x="19" y="19"/>
                    <a:pt x="19" y="20"/>
                    <a:pt x="19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8" y="21"/>
                  </a:cubicBezTo>
                  <a:cubicBezTo>
                    <a:pt x="18" y="21"/>
                    <a:pt x="17" y="20"/>
                    <a:pt x="16" y="19"/>
                  </a:cubicBezTo>
                  <a:cubicBezTo>
                    <a:pt x="15" y="18"/>
                    <a:pt x="13" y="17"/>
                    <a:pt x="12" y="16"/>
                  </a:cubicBezTo>
                  <a:cubicBezTo>
                    <a:pt x="11" y="15"/>
                    <a:pt x="10" y="13"/>
                    <a:pt x="8" y="12"/>
                  </a:cubicBezTo>
                  <a:cubicBezTo>
                    <a:pt x="6" y="9"/>
                    <a:pt x="4" y="6"/>
                    <a:pt x="2" y="4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638"/>
            <p:cNvSpPr/>
            <p:nvPr/>
          </p:nvSpPr>
          <p:spPr bwMode="auto">
            <a:xfrm>
              <a:off x="4362450" y="2197101"/>
              <a:ext cx="28575" cy="49213"/>
            </a:xfrm>
            <a:custGeom>
              <a:avLst/>
              <a:gdLst>
                <a:gd name="T0" fmla="*/ 0 w 12"/>
                <a:gd name="T1" fmla="*/ 0 h 22"/>
                <a:gd name="T2" fmla="*/ 3 w 12"/>
                <a:gd name="T3" fmla="*/ 3 h 22"/>
                <a:gd name="T4" fmla="*/ 5 w 12"/>
                <a:gd name="T5" fmla="*/ 6 h 22"/>
                <a:gd name="T6" fmla="*/ 7 w 12"/>
                <a:gd name="T7" fmla="*/ 10 h 22"/>
                <a:gd name="T8" fmla="*/ 9 w 12"/>
                <a:gd name="T9" fmla="*/ 14 h 22"/>
                <a:gd name="T10" fmla="*/ 11 w 12"/>
                <a:gd name="T11" fmla="*/ 18 h 22"/>
                <a:gd name="T12" fmla="*/ 12 w 12"/>
                <a:gd name="T13" fmla="*/ 22 h 22"/>
                <a:gd name="T14" fmla="*/ 8 w 12"/>
                <a:gd name="T15" fmla="*/ 20 h 22"/>
                <a:gd name="T16" fmla="*/ 5 w 12"/>
                <a:gd name="T17" fmla="*/ 17 h 22"/>
                <a:gd name="T18" fmla="*/ 2 w 12"/>
                <a:gd name="T19" fmla="*/ 13 h 22"/>
                <a:gd name="T20" fmla="*/ 0 w 12"/>
                <a:gd name="T21" fmla="*/ 4 h 22"/>
                <a:gd name="T22" fmla="*/ 0 w 12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2">
                  <a:moveTo>
                    <a:pt x="0" y="0"/>
                  </a:moveTo>
                  <a:cubicBezTo>
                    <a:pt x="0" y="0"/>
                    <a:pt x="1" y="1"/>
                    <a:pt x="3" y="3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6" y="8"/>
                    <a:pt x="7" y="9"/>
                    <a:pt x="7" y="10"/>
                  </a:cubicBezTo>
                  <a:cubicBezTo>
                    <a:pt x="8" y="11"/>
                    <a:pt x="9" y="13"/>
                    <a:pt x="9" y="14"/>
                  </a:cubicBezTo>
                  <a:cubicBezTo>
                    <a:pt x="10" y="15"/>
                    <a:pt x="10" y="17"/>
                    <a:pt x="11" y="18"/>
                  </a:cubicBezTo>
                  <a:cubicBezTo>
                    <a:pt x="11" y="20"/>
                    <a:pt x="12" y="22"/>
                    <a:pt x="12" y="22"/>
                  </a:cubicBezTo>
                  <a:cubicBezTo>
                    <a:pt x="12" y="22"/>
                    <a:pt x="10" y="21"/>
                    <a:pt x="8" y="20"/>
                  </a:cubicBezTo>
                  <a:cubicBezTo>
                    <a:pt x="7" y="19"/>
                    <a:pt x="6" y="18"/>
                    <a:pt x="5" y="17"/>
                  </a:cubicBezTo>
                  <a:cubicBezTo>
                    <a:pt x="4" y="15"/>
                    <a:pt x="3" y="14"/>
                    <a:pt x="2" y="13"/>
                  </a:cubicBezTo>
                  <a:cubicBezTo>
                    <a:pt x="1" y="10"/>
                    <a:pt x="0" y="7"/>
                    <a:pt x="0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639"/>
            <p:cNvSpPr/>
            <p:nvPr/>
          </p:nvSpPr>
          <p:spPr bwMode="auto">
            <a:xfrm>
              <a:off x="4248150" y="2176463"/>
              <a:ext cx="152400" cy="119063"/>
            </a:xfrm>
            <a:custGeom>
              <a:avLst/>
              <a:gdLst>
                <a:gd name="T0" fmla="*/ 51 w 66"/>
                <a:gd name="T1" fmla="*/ 6 h 52"/>
                <a:gd name="T2" fmla="*/ 43 w 66"/>
                <a:gd name="T3" fmla="*/ 49 h 52"/>
                <a:gd name="T4" fmla="*/ 37 w 66"/>
                <a:gd name="T5" fmla="*/ 0 h 52"/>
                <a:gd name="T6" fmla="*/ 51 w 66"/>
                <a:gd name="T7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52">
                  <a:moveTo>
                    <a:pt x="51" y="6"/>
                  </a:moveTo>
                  <a:cubicBezTo>
                    <a:pt x="51" y="6"/>
                    <a:pt x="66" y="52"/>
                    <a:pt x="43" y="49"/>
                  </a:cubicBezTo>
                  <a:cubicBezTo>
                    <a:pt x="12" y="46"/>
                    <a:pt x="0" y="28"/>
                    <a:pt x="37" y="0"/>
                  </a:cubicBezTo>
                  <a:lnTo>
                    <a:pt x="51" y="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40"/>
            <p:cNvSpPr/>
            <p:nvPr/>
          </p:nvSpPr>
          <p:spPr bwMode="auto">
            <a:xfrm>
              <a:off x="4346575" y="2197101"/>
              <a:ext cx="14288" cy="58738"/>
            </a:xfrm>
            <a:custGeom>
              <a:avLst/>
              <a:gdLst>
                <a:gd name="T0" fmla="*/ 4 w 6"/>
                <a:gd name="T1" fmla="*/ 0 h 26"/>
                <a:gd name="T2" fmla="*/ 5 w 6"/>
                <a:gd name="T3" fmla="*/ 4 h 26"/>
                <a:gd name="T4" fmla="*/ 6 w 6"/>
                <a:gd name="T5" fmla="*/ 13 h 26"/>
                <a:gd name="T6" fmla="*/ 5 w 6"/>
                <a:gd name="T7" fmla="*/ 18 h 26"/>
                <a:gd name="T8" fmla="*/ 3 w 6"/>
                <a:gd name="T9" fmla="*/ 22 h 26"/>
                <a:gd name="T10" fmla="*/ 1 w 6"/>
                <a:gd name="T11" fmla="*/ 25 h 26"/>
                <a:gd name="T12" fmla="*/ 0 w 6"/>
                <a:gd name="T13" fmla="*/ 26 h 26"/>
                <a:gd name="T14" fmla="*/ 0 w 6"/>
                <a:gd name="T15" fmla="*/ 24 h 26"/>
                <a:gd name="T16" fmla="*/ 0 w 6"/>
                <a:gd name="T17" fmla="*/ 21 h 26"/>
                <a:gd name="T18" fmla="*/ 0 w 6"/>
                <a:gd name="T19" fmla="*/ 17 h 26"/>
                <a:gd name="T20" fmla="*/ 0 w 6"/>
                <a:gd name="T21" fmla="*/ 12 h 26"/>
                <a:gd name="T22" fmla="*/ 1 w 6"/>
                <a:gd name="T23" fmla="*/ 8 h 26"/>
                <a:gd name="T24" fmla="*/ 2 w 6"/>
                <a:gd name="T25" fmla="*/ 4 h 26"/>
                <a:gd name="T26" fmla="*/ 4 w 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6">
                  <a:moveTo>
                    <a:pt x="4" y="0"/>
                  </a:moveTo>
                  <a:cubicBezTo>
                    <a:pt x="4" y="0"/>
                    <a:pt x="4" y="1"/>
                    <a:pt x="5" y="4"/>
                  </a:cubicBezTo>
                  <a:cubicBezTo>
                    <a:pt x="6" y="6"/>
                    <a:pt x="6" y="10"/>
                    <a:pt x="6" y="13"/>
                  </a:cubicBezTo>
                  <a:cubicBezTo>
                    <a:pt x="6" y="15"/>
                    <a:pt x="5" y="16"/>
                    <a:pt x="5" y="18"/>
                  </a:cubicBezTo>
                  <a:cubicBezTo>
                    <a:pt x="5" y="19"/>
                    <a:pt x="4" y="21"/>
                    <a:pt x="3" y="22"/>
                  </a:cubicBezTo>
                  <a:cubicBezTo>
                    <a:pt x="3" y="23"/>
                    <a:pt x="2" y="24"/>
                    <a:pt x="1" y="25"/>
                  </a:cubicBezTo>
                  <a:cubicBezTo>
                    <a:pt x="1" y="25"/>
                    <a:pt x="0" y="26"/>
                    <a:pt x="0" y="26"/>
                  </a:cubicBezTo>
                  <a:cubicBezTo>
                    <a:pt x="0" y="26"/>
                    <a:pt x="0" y="25"/>
                    <a:pt x="0" y="24"/>
                  </a:cubicBezTo>
                  <a:cubicBezTo>
                    <a:pt x="0" y="23"/>
                    <a:pt x="0" y="23"/>
                    <a:pt x="0" y="21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1" y="11"/>
                    <a:pt x="1" y="9"/>
                    <a:pt x="1" y="8"/>
                  </a:cubicBezTo>
                  <a:cubicBezTo>
                    <a:pt x="1" y="6"/>
                    <a:pt x="2" y="5"/>
                    <a:pt x="2" y="4"/>
                  </a:cubicBezTo>
                  <a:cubicBezTo>
                    <a:pt x="3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41"/>
            <p:cNvSpPr/>
            <p:nvPr/>
          </p:nvSpPr>
          <p:spPr bwMode="auto">
            <a:xfrm>
              <a:off x="4324350" y="2193926"/>
              <a:ext cx="22225" cy="65088"/>
            </a:xfrm>
            <a:custGeom>
              <a:avLst/>
              <a:gdLst>
                <a:gd name="T0" fmla="*/ 10 w 10"/>
                <a:gd name="T1" fmla="*/ 0 h 28"/>
                <a:gd name="T2" fmla="*/ 10 w 10"/>
                <a:gd name="T3" fmla="*/ 5 h 28"/>
                <a:gd name="T4" fmla="*/ 10 w 10"/>
                <a:gd name="T5" fmla="*/ 10 h 28"/>
                <a:gd name="T6" fmla="*/ 8 w 10"/>
                <a:gd name="T7" fmla="*/ 15 h 28"/>
                <a:gd name="T8" fmla="*/ 4 w 10"/>
                <a:gd name="T9" fmla="*/ 25 h 28"/>
                <a:gd name="T10" fmla="*/ 1 w 10"/>
                <a:gd name="T11" fmla="*/ 27 h 28"/>
                <a:gd name="T12" fmla="*/ 0 w 10"/>
                <a:gd name="T13" fmla="*/ 28 h 28"/>
                <a:gd name="T14" fmla="*/ 0 w 10"/>
                <a:gd name="T15" fmla="*/ 27 h 28"/>
                <a:gd name="T16" fmla="*/ 1 w 10"/>
                <a:gd name="T17" fmla="*/ 23 h 28"/>
                <a:gd name="T18" fmla="*/ 2 w 10"/>
                <a:gd name="T19" fmla="*/ 19 h 28"/>
                <a:gd name="T20" fmla="*/ 3 w 10"/>
                <a:gd name="T21" fmla="*/ 13 h 28"/>
                <a:gd name="T22" fmla="*/ 7 w 10"/>
                <a:gd name="T23" fmla="*/ 4 h 28"/>
                <a:gd name="T24" fmla="*/ 10 w 10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8">
                  <a:moveTo>
                    <a:pt x="10" y="0"/>
                  </a:moveTo>
                  <a:cubicBezTo>
                    <a:pt x="10" y="0"/>
                    <a:pt x="10" y="2"/>
                    <a:pt x="10" y="5"/>
                  </a:cubicBezTo>
                  <a:cubicBezTo>
                    <a:pt x="10" y="6"/>
                    <a:pt x="10" y="8"/>
                    <a:pt x="10" y="10"/>
                  </a:cubicBezTo>
                  <a:cubicBezTo>
                    <a:pt x="9" y="11"/>
                    <a:pt x="9" y="13"/>
                    <a:pt x="8" y="15"/>
                  </a:cubicBezTo>
                  <a:cubicBezTo>
                    <a:pt x="7" y="19"/>
                    <a:pt x="5" y="22"/>
                    <a:pt x="4" y="25"/>
                  </a:cubicBezTo>
                  <a:cubicBezTo>
                    <a:pt x="3" y="26"/>
                    <a:pt x="2" y="27"/>
                    <a:pt x="1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6"/>
                    <a:pt x="1" y="25"/>
                    <a:pt x="1" y="23"/>
                  </a:cubicBezTo>
                  <a:cubicBezTo>
                    <a:pt x="1" y="22"/>
                    <a:pt x="1" y="20"/>
                    <a:pt x="2" y="19"/>
                  </a:cubicBezTo>
                  <a:cubicBezTo>
                    <a:pt x="2" y="17"/>
                    <a:pt x="3" y="15"/>
                    <a:pt x="3" y="13"/>
                  </a:cubicBezTo>
                  <a:cubicBezTo>
                    <a:pt x="4" y="10"/>
                    <a:pt x="6" y="6"/>
                    <a:pt x="7" y="4"/>
                  </a:cubicBezTo>
                  <a:cubicBezTo>
                    <a:pt x="8" y="1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42"/>
            <p:cNvSpPr/>
            <p:nvPr/>
          </p:nvSpPr>
          <p:spPr bwMode="auto">
            <a:xfrm>
              <a:off x="4308475" y="2189163"/>
              <a:ext cx="30163" cy="50800"/>
            </a:xfrm>
            <a:custGeom>
              <a:avLst/>
              <a:gdLst>
                <a:gd name="T0" fmla="*/ 13 w 13"/>
                <a:gd name="T1" fmla="*/ 0 h 22"/>
                <a:gd name="T2" fmla="*/ 12 w 13"/>
                <a:gd name="T3" fmla="*/ 4 h 22"/>
                <a:gd name="T4" fmla="*/ 10 w 13"/>
                <a:gd name="T5" fmla="*/ 8 h 22"/>
                <a:gd name="T6" fmla="*/ 8 w 13"/>
                <a:gd name="T7" fmla="*/ 12 h 22"/>
                <a:gd name="T8" fmla="*/ 5 w 13"/>
                <a:gd name="T9" fmla="*/ 15 h 22"/>
                <a:gd name="T10" fmla="*/ 3 w 13"/>
                <a:gd name="T11" fmla="*/ 19 h 22"/>
                <a:gd name="T12" fmla="*/ 0 w 13"/>
                <a:gd name="T13" fmla="*/ 22 h 22"/>
                <a:gd name="T14" fmla="*/ 0 w 13"/>
                <a:gd name="T15" fmla="*/ 17 h 22"/>
                <a:gd name="T16" fmla="*/ 1 w 13"/>
                <a:gd name="T17" fmla="*/ 13 h 22"/>
                <a:gd name="T18" fmla="*/ 3 w 13"/>
                <a:gd name="T19" fmla="*/ 9 h 22"/>
                <a:gd name="T20" fmla="*/ 9 w 13"/>
                <a:gd name="T21" fmla="*/ 2 h 22"/>
                <a:gd name="T22" fmla="*/ 13 w 13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2">
                  <a:moveTo>
                    <a:pt x="13" y="0"/>
                  </a:moveTo>
                  <a:cubicBezTo>
                    <a:pt x="13" y="0"/>
                    <a:pt x="13" y="2"/>
                    <a:pt x="12" y="4"/>
                  </a:cubicBezTo>
                  <a:cubicBezTo>
                    <a:pt x="11" y="5"/>
                    <a:pt x="11" y="7"/>
                    <a:pt x="10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5" y="17"/>
                    <a:pt x="4" y="18"/>
                    <a:pt x="3" y="19"/>
                  </a:cubicBezTo>
                  <a:cubicBezTo>
                    <a:pt x="2" y="20"/>
                    <a:pt x="0" y="22"/>
                    <a:pt x="0" y="22"/>
                  </a:cubicBezTo>
                  <a:cubicBezTo>
                    <a:pt x="0" y="22"/>
                    <a:pt x="0" y="20"/>
                    <a:pt x="0" y="17"/>
                  </a:cubicBezTo>
                  <a:cubicBezTo>
                    <a:pt x="0" y="16"/>
                    <a:pt x="1" y="15"/>
                    <a:pt x="1" y="13"/>
                  </a:cubicBezTo>
                  <a:cubicBezTo>
                    <a:pt x="2" y="12"/>
                    <a:pt x="3" y="10"/>
                    <a:pt x="3" y="9"/>
                  </a:cubicBezTo>
                  <a:cubicBezTo>
                    <a:pt x="5" y="6"/>
                    <a:pt x="7" y="4"/>
                    <a:pt x="9" y="2"/>
                  </a:cubicBezTo>
                  <a:cubicBezTo>
                    <a:pt x="11" y="1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43"/>
            <p:cNvSpPr/>
            <p:nvPr/>
          </p:nvSpPr>
          <p:spPr bwMode="auto">
            <a:xfrm>
              <a:off x="4221163" y="2114551"/>
              <a:ext cx="125413" cy="157163"/>
            </a:xfrm>
            <a:custGeom>
              <a:avLst/>
              <a:gdLst>
                <a:gd name="T0" fmla="*/ 55 w 55"/>
                <a:gd name="T1" fmla="*/ 33 h 69"/>
                <a:gd name="T2" fmla="*/ 13 w 55"/>
                <a:gd name="T3" fmla="*/ 48 h 69"/>
                <a:gd name="T4" fmla="*/ 52 w 55"/>
                <a:gd name="T5" fmla="*/ 18 h 69"/>
                <a:gd name="T6" fmla="*/ 55 w 55"/>
                <a:gd name="T7" fmla="*/ 3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55" y="33"/>
                  </a:moveTo>
                  <a:cubicBezTo>
                    <a:pt x="55" y="33"/>
                    <a:pt x="22" y="69"/>
                    <a:pt x="13" y="48"/>
                  </a:cubicBezTo>
                  <a:cubicBezTo>
                    <a:pt x="0" y="19"/>
                    <a:pt x="9" y="0"/>
                    <a:pt x="52" y="18"/>
                  </a:cubicBezTo>
                  <a:lnTo>
                    <a:pt x="55" y="3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44"/>
            <p:cNvSpPr/>
            <p:nvPr/>
          </p:nvSpPr>
          <p:spPr bwMode="auto">
            <a:xfrm>
              <a:off x="4279900" y="2182813"/>
              <a:ext cx="55563" cy="26988"/>
            </a:xfrm>
            <a:custGeom>
              <a:avLst/>
              <a:gdLst>
                <a:gd name="T0" fmla="*/ 24 w 24"/>
                <a:gd name="T1" fmla="*/ 0 h 12"/>
                <a:gd name="T2" fmla="*/ 21 w 24"/>
                <a:gd name="T3" fmla="*/ 4 h 12"/>
                <a:gd name="T4" fmla="*/ 13 w 24"/>
                <a:gd name="T5" fmla="*/ 9 h 12"/>
                <a:gd name="T6" fmla="*/ 9 w 24"/>
                <a:gd name="T7" fmla="*/ 11 h 12"/>
                <a:gd name="T8" fmla="*/ 4 w 24"/>
                <a:gd name="T9" fmla="*/ 11 h 12"/>
                <a:gd name="T10" fmla="*/ 1 w 24"/>
                <a:gd name="T11" fmla="*/ 11 h 12"/>
                <a:gd name="T12" fmla="*/ 0 w 24"/>
                <a:gd name="T13" fmla="*/ 11 h 12"/>
                <a:gd name="T14" fmla="*/ 1 w 24"/>
                <a:gd name="T15" fmla="*/ 10 h 12"/>
                <a:gd name="T16" fmla="*/ 3 w 24"/>
                <a:gd name="T17" fmla="*/ 8 h 12"/>
                <a:gd name="T18" fmla="*/ 7 w 24"/>
                <a:gd name="T19" fmla="*/ 6 h 12"/>
                <a:gd name="T20" fmla="*/ 11 w 24"/>
                <a:gd name="T21" fmla="*/ 4 h 12"/>
                <a:gd name="T22" fmla="*/ 15 w 24"/>
                <a:gd name="T23" fmla="*/ 2 h 12"/>
                <a:gd name="T24" fmla="*/ 19 w 24"/>
                <a:gd name="T25" fmla="*/ 1 h 12"/>
                <a:gd name="T26" fmla="*/ 24 w 24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cubicBezTo>
                    <a:pt x="24" y="0"/>
                    <a:pt x="23" y="2"/>
                    <a:pt x="21" y="4"/>
                  </a:cubicBezTo>
                  <a:cubicBezTo>
                    <a:pt x="19" y="6"/>
                    <a:pt x="16" y="8"/>
                    <a:pt x="13" y="9"/>
                  </a:cubicBezTo>
                  <a:cubicBezTo>
                    <a:pt x="12" y="10"/>
                    <a:pt x="10" y="10"/>
                    <a:pt x="9" y="11"/>
                  </a:cubicBezTo>
                  <a:cubicBezTo>
                    <a:pt x="7" y="11"/>
                    <a:pt x="5" y="11"/>
                    <a:pt x="4" y="11"/>
                  </a:cubicBezTo>
                  <a:cubicBezTo>
                    <a:pt x="3" y="12"/>
                    <a:pt x="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4" y="8"/>
                    <a:pt x="6" y="7"/>
                    <a:pt x="7" y="6"/>
                  </a:cubicBezTo>
                  <a:cubicBezTo>
                    <a:pt x="8" y="6"/>
                    <a:pt x="10" y="5"/>
                    <a:pt x="11" y="4"/>
                  </a:cubicBezTo>
                  <a:cubicBezTo>
                    <a:pt x="12" y="4"/>
                    <a:pt x="14" y="3"/>
                    <a:pt x="15" y="2"/>
                  </a:cubicBezTo>
                  <a:cubicBezTo>
                    <a:pt x="17" y="2"/>
                    <a:pt x="18" y="1"/>
                    <a:pt x="19" y="1"/>
                  </a:cubicBezTo>
                  <a:cubicBezTo>
                    <a:pt x="22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45"/>
            <p:cNvSpPr/>
            <p:nvPr/>
          </p:nvSpPr>
          <p:spPr bwMode="auto">
            <a:xfrm>
              <a:off x="4264025" y="2173288"/>
              <a:ext cx="66675" cy="19050"/>
            </a:xfrm>
            <a:custGeom>
              <a:avLst/>
              <a:gdLst>
                <a:gd name="T0" fmla="*/ 29 w 29"/>
                <a:gd name="T1" fmla="*/ 1 h 8"/>
                <a:gd name="T2" fmla="*/ 25 w 29"/>
                <a:gd name="T3" fmla="*/ 3 h 8"/>
                <a:gd name="T4" fmla="*/ 21 w 29"/>
                <a:gd name="T5" fmla="*/ 5 h 8"/>
                <a:gd name="T6" fmla="*/ 16 w 29"/>
                <a:gd name="T7" fmla="*/ 7 h 8"/>
                <a:gd name="T8" fmla="*/ 5 w 29"/>
                <a:gd name="T9" fmla="*/ 8 h 8"/>
                <a:gd name="T10" fmla="*/ 1 w 29"/>
                <a:gd name="T11" fmla="*/ 7 h 8"/>
                <a:gd name="T12" fmla="*/ 0 w 29"/>
                <a:gd name="T13" fmla="*/ 6 h 8"/>
                <a:gd name="T14" fmla="*/ 1 w 29"/>
                <a:gd name="T15" fmla="*/ 6 h 8"/>
                <a:gd name="T16" fmla="*/ 5 w 29"/>
                <a:gd name="T17" fmla="*/ 5 h 8"/>
                <a:gd name="T18" fmla="*/ 9 w 29"/>
                <a:gd name="T19" fmla="*/ 3 h 8"/>
                <a:gd name="T20" fmla="*/ 14 w 29"/>
                <a:gd name="T21" fmla="*/ 2 h 8"/>
                <a:gd name="T22" fmla="*/ 24 w 29"/>
                <a:gd name="T23" fmla="*/ 0 h 8"/>
                <a:gd name="T24" fmla="*/ 29 w 29"/>
                <a:gd name="T2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8">
                  <a:moveTo>
                    <a:pt x="29" y="1"/>
                  </a:moveTo>
                  <a:cubicBezTo>
                    <a:pt x="29" y="1"/>
                    <a:pt x="28" y="2"/>
                    <a:pt x="25" y="3"/>
                  </a:cubicBezTo>
                  <a:cubicBezTo>
                    <a:pt x="24" y="4"/>
                    <a:pt x="23" y="5"/>
                    <a:pt x="21" y="5"/>
                  </a:cubicBezTo>
                  <a:cubicBezTo>
                    <a:pt x="19" y="6"/>
                    <a:pt x="17" y="7"/>
                    <a:pt x="16" y="7"/>
                  </a:cubicBezTo>
                  <a:cubicBezTo>
                    <a:pt x="12" y="8"/>
                    <a:pt x="8" y="8"/>
                    <a:pt x="5" y="8"/>
                  </a:cubicBezTo>
                  <a:cubicBezTo>
                    <a:pt x="3" y="8"/>
                    <a:pt x="2" y="7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2" y="6"/>
                    <a:pt x="3" y="5"/>
                    <a:pt x="5" y="5"/>
                  </a:cubicBezTo>
                  <a:cubicBezTo>
                    <a:pt x="6" y="4"/>
                    <a:pt x="7" y="4"/>
                    <a:pt x="9" y="3"/>
                  </a:cubicBezTo>
                  <a:cubicBezTo>
                    <a:pt x="11" y="3"/>
                    <a:pt x="13" y="2"/>
                    <a:pt x="14" y="2"/>
                  </a:cubicBezTo>
                  <a:cubicBezTo>
                    <a:pt x="18" y="1"/>
                    <a:pt x="22" y="1"/>
                    <a:pt x="24" y="0"/>
                  </a:cubicBezTo>
                  <a:cubicBezTo>
                    <a:pt x="27" y="0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46"/>
            <p:cNvSpPr/>
            <p:nvPr/>
          </p:nvSpPr>
          <p:spPr bwMode="auto">
            <a:xfrm>
              <a:off x="4273550" y="2157413"/>
              <a:ext cx="57150" cy="11113"/>
            </a:xfrm>
            <a:custGeom>
              <a:avLst/>
              <a:gdLst>
                <a:gd name="T0" fmla="*/ 25 w 25"/>
                <a:gd name="T1" fmla="*/ 4 h 5"/>
                <a:gd name="T2" fmla="*/ 21 w 25"/>
                <a:gd name="T3" fmla="*/ 5 h 5"/>
                <a:gd name="T4" fmla="*/ 17 w 25"/>
                <a:gd name="T5" fmla="*/ 5 h 5"/>
                <a:gd name="T6" fmla="*/ 12 w 25"/>
                <a:gd name="T7" fmla="*/ 5 h 5"/>
                <a:gd name="T8" fmla="*/ 8 w 25"/>
                <a:gd name="T9" fmla="*/ 5 h 5"/>
                <a:gd name="T10" fmla="*/ 4 w 25"/>
                <a:gd name="T11" fmla="*/ 4 h 5"/>
                <a:gd name="T12" fmla="*/ 0 w 25"/>
                <a:gd name="T13" fmla="*/ 4 h 5"/>
                <a:gd name="T14" fmla="*/ 4 w 25"/>
                <a:gd name="T15" fmla="*/ 1 h 5"/>
                <a:gd name="T16" fmla="*/ 8 w 25"/>
                <a:gd name="T17" fmla="*/ 0 h 5"/>
                <a:gd name="T18" fmla="*/ 12 w 25"/>
                <a:gd name="T19" fmla="*/ 0 h 5"/>
                <a:gd name="T20" fmla="*/ 21 w 25"/>
                <a:gd name="T21" fmla="*/ 2 h 5"/>
                <a:gd name="T22" fmla="*/ 25 w 25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5">
                  <a:moveTo>
                    <a:pt x="25" y="4"/>
                  </a:moveTo>
                  <a:cubicBezTo>
                    <a:pt x="25" y="4"/>
                    <a:pt x="23" y="4"/>
                    <a:pt x="21" y="5"/>
                  </a:cubicBezTo>
                  <a:cubicBezTo>
                    <a:pt x="20" y="5"/>
                    <a:pt x="18" y="5"/>
                    <a:pt x="17" y="5"/>
                  </a:cubicBezTo>
                  <a:cubicBezTo>
                    <a:pt x="15" y="5"/>
                    <a:pt x="14" y="5"/>
                    <a:pt x="12" y="5"/>
                  </a:cubicBezTo>
                  <a:cubicBezTo>
                    <a:pt x="11" y="5"/>
                    <a:pt x="9" y="5"/>
                    <a:pt x="8" y="5"/>
                  </a:cubicBezTo>
                  <a:cubicBezTo>
                    <a:pt x="7" y="5"/>
                    <a:pt x="5" y="5"/>
                    <a:pt x="4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1" y="2"/>
                    <a:pt x="4" y="1"/>
                  </a:cubicBezTo>
                  <a:cubicBezTo>
                    <a:pt x="5" y="1"/>
                    <a:pt x="6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6" y="0"/>
                    <a:pt x="19" y="1"/>
                    <a:pt x="21" y="2"/>
                  </a:cubicBezTo>
                  <a:cubicBezTo>
                    <a:pt x="23" y="3"/>
                    <a:pt x="25" y="4"/>
                    <a:pt x="25" y="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47"/>
            <p:cNvSpPr/>
            <p:nvPr/>
          </p:nvSpPr>
          <p:spPr bwMode="auto">
            <a:xfrm>
              <a:off x="4067175" y="1401763"/>
              <a:ext cx="42863" cy="42863"/>
            </a:xfrm>
            <a:custGeom>
              <a:avLst/>
              <a:gdLst>
                <a:gd name="T0" fmla="*/ 14 w 19"/>
                <a:gd name="T1" fmla="*/ 2 h 19"/>
                <a:gd name="T2" fmla="*/ 2 w 19"/>
                <a:gd name="T3" fmla="*/ 5 h 19"/>
                <a:gd name="T4" fmla="*/ 5 w 19"/>
                <a:gd name="T5" fmla="*/ 17 h 19"/>
                <a:gd name="T6" fmla="*/ 17 w 19"/>
                <a:gd name="T7" fmla="*/ 14 h 19"/>
                <a:gd name="T8" fmla="*/ 14 w 19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4" y="2"/>
                  </a:moveTo>
                  <a:cubicBezTo>
                    <a:pt x="9" y="0"/>
                    <a:pt x="4" y="1"/>
                    <a:pt x="2" y="5"/>
                  </a:cubicBezTo>
                  <a:cubicBezTo>
                    <a:pt x="0" y="9"/>
                    <a:pt x="1" y="15"/>
                    <a:pt x="5" y="17"/>
                  </a:cubicBezTo>
                  <a:cubicBezTo>
                    <a:pt x="9" y="19"/>
                    <a:pt x="15" y="18"/>
                    <a:pt x="17" y="14"/>
                  </a:cubicBezTo>
                  <a:cubicBezTo>
                    <a:pt x="19" y="10"/>
                    <a:pt x="18" y="4"/>
                    <a:pt x="14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48"/>
            <p:cNvSpPr/>
            <p:nvPr/>
          </p:nvSpPr>
          <p:spPr bwMode="auto">
            <a:xfrm>
              <a:off x="3960813" y="1304926"/>
              <a:ext cx="127000" cy="144463"/>
            </a:xfrm>
            <a:custGeom>
              <a:avLst/>
              <a:gdLst>
                <a:gd name="T0" fmla="*/ 48 w 55"/>
                <a:gd name="T1" fmla="*/ 54 h 63"/>
                <a:gd name="T2" fmla="*/ 5 w 55"/>
                <a:gd name="T3" fmla="*/ 40 h 63"/>
                <a:gd name="T4" fmla="*/ 55 w 55"/>
                <a:gd name="T5" fmla="*/ 41 h 63"/>
                <a:gd name="T6" fmla="*/ 48 w 55"/>
                <a:gd name="T7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48" y="54"/>
                  </a:moveTo>
                  <a:cubicBezTo>
                    <a:pt x="48" y="54"/>
                    <a:pt x="0" y="63"/>
                    <a:pt x="5" y="40"/>
                  </a:cubicBezTo>
                  <a:cubicBezTo>
                    <a:pt x="13" y="10"/>
                    <a:pt x="32" y="0"/>
                    <a:pt x="55" y="41"/>
                  </a:cubicBezTo>
                  <a:lnTo>
                    <a:pt x="48" y="5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49"/>
            <p:cNvSpPr/>
            <p:nvPr/>
          </p:nvSpPr>
          <p:spPr bwMode="auto">
            <a:xfrm>
              <a:off x="4006850" y="1403351"/>
              <a:ext cx="57150" cy="19050"/>
            </a:xfrm>
            <a:custGeom>
              <a:avLst/>
              <a:gdLst>
                <a:gd name="T0" fmla="*/ 25 w 25"/>
                <a:gd name="T1" fmla="*/ 6 h 8"/>
                <a:gd name="T2" fmla="*/ 21 w 25"/>
                <a:gd name="T3" fmla="*/ 7 h 8"/>
                <a:gd name="T4" fmla="*/ 12 w 25"/>
                <a:gd name="T5" fmla="*/ 7 h 8"/>
                <a:gd name="T6" fmla="*/ 7 w 25"/>
                <a:gd name="T7" fmla="*/ 5 h 8"/>
                <a:gd name="T8" fmla="*/ 3 w 25"/>
                <a:gd name="T9" fmla="*/ 3 h 8"/>
                <a:gd name="T10" fmla="*/ 1 w 25"/>
                <a:gd name="T11" fmla="*/ 1 h 8"/>
                <a:gd name="T12" fmla="*/ 0 w 25"/>
                <a:gd name="T13" fmla="*/ 0 h 8"/>
                <a:gd name="T14" fmla="*/ 1 w 25"/>
                <a:gd name="T15" fmla="*/ 0 h 8"/>
                <a:gd name="T16" fmla="*/ 4 w 25"/>
                <a:gd name="T17" fmla="*/ 0 h 8"/>
                <a:gd name="T18" fmla="*/ 8 w 25"/>
                <a:gd name="T19" fmla="*/ 1 h 8"/>
                <a:gd name="T20" fmla="*/ 13 w 25"/>
                <a:gd name="T21" fmla="*/ 1 h 8"/>
                <a:gd name="T22" fmla="*/ 17 w 25"/>
                <a:gd name="T23" fmla="*/ 3 h 8"/>
                <a:gd name="T24" fmla="*/ 21 w 25"/>
                <a:gd name="T25" fmla="*/ 4 h 8"/>
                <a:gd name="T26" fmla="*/ 25 w 25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8">
                  <a:moveTo>
                    <a:pt x="25" y="6"/>
                  </a:moveTo>
                  <a:cubicBezTo>
                    <a:pt x="25" y="6"/>
                    <a:pt x="24" y="7"/>
                    <a:pt x="21" y="7"/>
                  </a:cubicBezTo>
                  <a:cubicBezTo>
                    <a:pt x="18" y="8"/>
                    <a:pt x="15" y="8"/>
                    <a:pt x="12" y="7"/>
                  </a:cubicBezTo>
                  <a:cubicBezTo>
                    <a:pt x="10" y="6"/>
                    <a:pt x="8" y="6"/>
                    <a:pt x="7" y="5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0" y="1"/>
                    <a:pt x="11" y="1"/>
                    <a:pt x="13" y="1"/>
                  </a:cubicBezTo>
                  <a:cubicBezTo>
                    <a:pt x="14" y="2"/>
                    <a:pt x="16" y="2"/>
                    <a:pt x="17" y="3"/>
                  </a:cubicBezTo>
                  <a:cubicBezTo>
                    <a:pt x="19" y="3"/>
                    <a:pt x="20" y="4"/>
                    <a:pt x="21" y="4"/>
                  </a:cubicBezTo>
                  <a:cubicBezTo>
                    <a:pt x="24" y="5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50"/>
            <p:cNvSpPr/>
            <p:nvPr/>
          </p:nvSpPr>
          <p:spPr bwMode="auto">
            <a:xfrm>
              <a:off x="4006850" y="1377951"/>
              <a:ext cx="60325" cy="33338"/>
            </a:xfrm>
            <a:custGeom>
              <a:avLst/>
              <a:gdLst>
                <a:gd name="T0" fmla="*/ 26 w 26"/>
                <a:gd name="T1" fmla="*/ 13 h 14"/>
                <a:gd name="T2" fmla="*/ 22 w 26"/>
                <a:gd name="T3" fmla="*/ 13 h 14"/>
                <a:gd name="T4" fmla="*/ 17 w 26"/>
                <a:gd name="T5" fmla="*/ 12 h 14"/>
                <a:gd name="T6" fmla="*/ 12 w 26"/>
                <a:gd name="T7" fmla="*/ 10 h 14"/>
                <a:gd name="T8" fmla="*/ 3 w 26"/>
                <a:gd name="T9" fmla="*/ 4 h 14"/>
                <a:gd name="T10" fmla="*/ 0 w 26"/>
                <a:gd name="T11" fmla="*/ 1 h 14"/>
                <a:gd name="T12" fmla="*/ 0 w 26"/>
                <a:gd name="T13" fmla="*/ 0 h 14"/>
                <a:gd name="T14" fmla="*/ 1 w 26"/>
                <a:gd name="T15" fmla="*/ 1 h 14"/>
                <a:gd name="T16" fmla="*/ 4 w 26"/>
                <a:gd name="T17" fmla="*/ 2 h 14"/>
                <a:gd name="T18" fmla="*/ 9 w 26"/>
                <a:gd name="T19" fmla="*/ 3 h 14"/>
                <a:gd name="T20" fmla="*/ 14 w 26"/>
                <a:gd name="T21" fmla="*/ 5 h 14"/>
                <a:gd name="T22" fmla="*/ 23 w 26"/>
                <a:gd name="T23" fmla="*/ 10 h 14"/>
                <a:gd name="T24" fmla="*/ 26 w 26"/>
                <a:gd name="T2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4">
                  <a:moveTo>
                    <a:pt x="26" y="13"/>
                  </a:moveTo>
                  <a:cubicBezTo>
                    <a:pt x="26" y="13"/>
                    <a:pt x="24" y="14"/>
                    <a:pt x="22" y="13"/>
                  </a:cubicBezTo>
                  <a:cubicBezTo>
                    <a:pt x="20" y="13"/>
                    <a:pt x="18" y="13"/>
                    <a:pt x="17" y="12"/>
                  </a:cubicBezTo>
                  <a:cubicBezTo>
                    <a:pt x="15" y="12"/>
                    <a:pt x="13" y="11"/>
                    <a:pt x="12" y="10"/>
                  </a:cubicBezTo>
                  <a:cubicBezTo>
                    <a:pt x="8" y="9"/>
                    <a:pt x="5" y="6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6" y="2"/>
                    <a:pt x="7" y="3"/>
                    <a:pt x="9" y="3"/>
                  </a:cubicBezTo>
                  <a:cubicBezTo>
                    <a:pt x="10" y="4"/>
                    <a:pt x="12" y="4"/>
                    <a:pt x="14" y="5"/>
                  </a:cubicBezTo>
                  <a:cubicBezTo>
                    <a:pt x="17" y="7"/>
                    <a:pt x="20" y="9"/>
                    <a:pt x="23" y="10"/>
                  </a:cubicBezTo>
                  <a:cubicBezTo>
                    <a:pt x="25" y="12"/>
                    <a:pt x="26" y="13"/>
                    <a:pt x="26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51"/>
            <p:cNvSpPr/>
            <p:nvPr/>
          </p:nvSpPr>
          <p:spPr bwMode="auto">
            <a:xfrm>
              <a:off x="4027488" y="1366838"/>
              <a:ext cx="44450" cy="34925"/>
            </a:xfrm>
            <a:custGeom>
              <a:avLst/>
              <a:gdLst>
                <a:gd name="T0" fmla="*/ 19 w 19"/>
                <a:gd name="T1" fmla="*/ 15 h 15"/>
                <a:gd name="T2" fmla="*/ 16 w 19"/>
                <a:gd name="T3" fmla="*/ 13 h 15"/>
                <a:gd name="T4" fmla="*/ 12 w 19"/>
                <a:gd name="T5" fmla="*/ 11 h 15"/>
                <a:gd name="T6" fmla="*/ 9 w 19"/>
                <a:gd name="T7" fmla="*/ 8 h 15"/>
                <a:gd name="T8" fmla="*/ 5 w 19"/>
                <a:gd name="T9" fmla="*/ 6 h 15"/>
                <a:gd name="T10" fmla="*/ 3 w 19"/>
                <a:gd name="T11" fmla="*/ 3 h 15"/>
                <a:gd name="T12" fmla="*/ 0 w 19"/>
                <a:gd name="T13" fmla="*/ 0 h 15"/>
                <a:gd name="T14" fmla="*/ 4 w 19"/>
                <a:gd name="T15" fmla="*/ 0 h 15"/>
                <a:gd name="T16" fmla="*/ 8 w 19"/>
                <a:gd name="T17" fmla="*/ 2 h 15"/>
                <a:gd name="T18" fmla="*/ 12 w 19"/>
                <a:gd name="T19" fmla="*/ 4 h 15"/>
                <a:gd name="T20" fmla="*/ 18 w 19"/>
                <a:gd name="T21" fmla="*/ 11 h 15"/>
                <a:gd name="T22" fmla="*/ 19 w 19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5">
                  <a:moveTo>
                    <a:pt x="19" y="15"/>
                  </a:moveTo>
                  <a:cubicBezTo>
                    <a:pt x="19" y="15"/>
                    <a:pt x="18" y="15"/>
                    <a:pt x="16" y="13"/>
                  </a:cubicBezTo>
                  <a:cubicBezTo>
                    <a:pt x="15" y="13"/>
                    <a:pt x="13" y="12"/>
                    <a:pt x="12" y="11"/>
                  </a:cubicBezTo>
                  <a:cubicBezTo>
                    <a:pt x="11" y="10"/>
                    <a:pt x="10" y="9"/>
                    <a:pt x="9" y="8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3" y="4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4" y="0"/>
                  </a:cubicBezTo>
                  <a:cubicBezTo>
                    <a:pt x="5" y="0"/>
                    <a:pt x="7" y="1"/>
                    <a:pt x="8" y="2"/>
                  </a:cubicBezTo>
                  <a:cubicBezTo>
                    <a:pt x="9" y="2"/>
                    <a:pt x="11" y="3"/>
                    <a:pt x="12" y="4"/>
                  </a:cubicBezTo>
                  <a:cubicBezTo>
                    <a:pt x="15" y="6"/>
                    <a:pt x="17" y="9"/>
                    <a:pt x="18" y="11"/>
                  </a:cubicBezTo>
                  <a:cubicBezTo>
                    <a:pt x="19" y="13"/>
                    <a:pt x="19" y="15"/>
                    <a:pt x="19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52"/>
            <p:cNvSpPr/>
            <p:nvPr/>
          </p:nvSpPr>
          <p:spPr bwMode="auto">
            <a:xfrm>
              <a:off x="4000500" y="1289051"/>
              <a:ext cx="160338" cy="122238"/>
            </a:xfrm>
            <a:custGeom>
              <a:avLst/>
              <a:gdLst>
                <a:gd name="T0" fmla="*/ 31 w 70"/>
                <a:gd name="T1" fmla="*/ 53 h 53"/>
                <a:gd name="T2" fmla="*/ 22 w 70"/>
                <a:gd name="T3" fmla="*/ 9 h 53"/>
                <a:gd name="T4" fmla="*/ 46 w 70"/>
                <a:gd name="T5" fmla="*/ 52 h 53"/>
                <a:gd name="T6" fmla="*/ 31 w 70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3">
                  <a:moveTo>
                    <a:pt x="31" y="53"/>
                  </a:moveTo>
                  <a:cubicBezTo>
                    <a:pt x="31" y="53"/>
                    <a:pt x="0" y="16"/>
                    <a:pt x="22" y="9"/>
                  </a:cubicBezTo>
                  <a:cubicBezTo>
                    <a:pt x="52" y="0"/>
                    <a:pt x="70" y="12"/>
                    <a:pt x="46" y="52"/>
                  </a:cubicBezTo>
                  <a:lnTo>
                    <a:pt x="31" y="5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53"/>
            <p:cNvSpPr/>
            <p:nvPr/>
          </p:nvSpPr>
          <p:spPr bwMode="auto">
            <a:xfrm>
              <a:off x="4059238" y="1341438"/>
              <a:ext cx="20638" cy="57150"/>
            </a:xfrm>
            <a:custGeom>
              <a:avLst/>
              <a:gdLst>
                <a:gd name="T0" fmla="*/ 9 w 9"/>
                <a:gd name="T1" fmla="*/ 25 h 25"/>
                <a:gd name="T2" fmla="*/ 6 w 9"/>
                <a:gd name="T3" fmla="*/ 22 h 25"/>
                <a:gd name="T4" fmla="*/ 1 w 9"/>
                <a:gd name="T5" fmla="*/ 14 h 25"/>
                <a:gd name="T6" fmla="*/ 0 w 9"/>
                <a:gd name="T7" fmla="*/ 9 h 25"/>
                <a:gd name="T8" fmla="*/ 0 w 9"/>
                <a:gd name="T9" fmla="*/ 4 h 25"/>
                <a:gd name="T10" fmla="*/ 1 w 9"/>
                <a:gd name="T11" fmla="*/ 1 h 25"/>
                <a:gd name="T12" fmla="*/ 2 w 9"/>
                <a:gd name="T13" fmla="*/ 0 h 25"/>
                <a:gd name="T14" fmla="*/ 2 w 9"/>
                <a:gd name="T15" fmla="*/ 1 h 25"/>
                <a:gd name="T16" fmla="*/ 3 w 9"/>
                <a:gd name="T17" fmla="*/ 4 h 25"/>
                <a:gd name="T18" fmla="*/ 5 w 9"/>
                <a:gd name="T19" fmla="*/ 8 h 25"/>
                <a:gd name="T20" fmla="*/ 6 w 9"/>
                <a:gd name="T21" fmla="*/ 12 h 25"/>
                <a:gd name="T22" fmla="*/ 8 w 9"/>
                <a:gd name="T23" fmla="*/ 17 h 25"/>
                <a:gd name="T24" fmla="*/ 8 w 9"/>
                <a:gd name="T25" fmla="*/ 21 h 25"/>
                <a:gd name="T26" fmla="*/ 9 w 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9" y="25"/>
                  </a:moveTo>
                  <a:cubicBezTo>
                    <a:pt x="9" y="25"/>
                    <a:pt x="7" y="24"/>
                    <a:pt x="6" y="22"/>
                  </a:cubicBezTo>
                  <a:cubicBezTo>
                    <a:pt x="4" y="20"/>
                    <a:pt x="2" y="17"/>
                    <a:pt x="1" y="14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5"/>
                    <a:pt x="4" y="6"/>
                    <a:pt x="5" y="8"/>
                  </a:cubicBezTo>
                  <a:cubicBezTo>
                    <a:pt x="5" y="9"/>
                    <a:pt x="6" y="10"/>
                    <a:pt x="6" y="12"/>
                  </a:cubicBezTo>
                  <a:cubicBezTo>
                    <a:pt x="7" y="13"/>
                    <a:pt x="7" y="15"/>
                    <a:pt x="8" y="17"/>
                  </a:cubicBezTo>
                  <a:cubicBezTo>
                    <a:pt x="8" y="18"/>
                    <a:pt x="8" y="19"/>
                    <a:pt x="8" y="21"/>
                  </a:cubicBezTo>
                  <a:cubicBezTo>
                    <a:pt x="9" y="23"/>
                    <a:pt x="9" y="25"/>
                    <a:pt x="9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54"/>
            <p:cNvSpPr/>
            <p:nvPr/>
          </p:nvSpPr>
          <p:spPr bwMode="auto">
            <a:xfrm>
              <a:off x="4076700" y="1330326"/>
              <a:ext cx="12700" cy="66675"/>
            </a:xfrm>
            <a:custGeom>
              <a:avLst/>
              <a:gdLst>
                <a:gd name="T0" fmla="*/ 5 w 6"/>
                <a:gd name="T1" fmla="*/ 29 h 29"/>
                <a:gd name="T2" fmla="*/ 3 w 6"/>
                <a:gd name="T3" fmla="*/ 25 h 29"/>
                <a:gd name="T4" fmla="*/ 2 w 6"/>
                <a:gd name="T5" fmla="*/ 20 h 29"/>
                <a:gd name="T6" fmla="*/ 1 w 6"/>
                <a:gd name="T7" fmla="*/ 15 h 29"/>
                <a:gd name="T8" fmla="*/ 1 w 6"/>
                <a:gd name="T9" fmla="*/ 4 h 29"/>
                <a:gd name="T10" fmla="*/ 3 w 6"/>
                <a:gd name="T11" fmla="*/ 1 h 29"/>
                <a:gd name="T12" fmla="*/ 4 w 6"/>
                <a:gd name="T13" fmla="*/ 0 h 29"/>
                <a:gd name="T14" fmla="*/ 4 w 6"/>
                <a:gd name="T15" fmla="*/ 1 h 29"/>
                <a:gd name="T16" fmla="*/ 4 w 6"/>
                <a:gd name="T17" fmla="*/ 4 h 29"/>
                <a:gd name="T18" fmla="*/ 5 w 6"/>
                <a:gd name="T19" fmla="*/ 9 h 29"/>
                <a:gd name="T20" fmla="*/ 6 w 6"/>
                <a:gd name="T21" fmla="*/ 14 h 29"/>
                <a:gd name="T22" fmla="*/ 6 w 6"/>
                <a:gd name="T23" fmla="*/ 24 h 29"/>
                <a:gd name="T24" fmla="*/ 5 w 6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9">
                  <a:moveTo>
                    <a:pt x="5" y="29"/>
                  </a:moveTo>
                  <a:cubicBezTo>
                    <a:pt x="5" y="29"/>
                    <a:pt x="4" y="28"/>
                    <a:pt x="3" y="25"/>
                  </a:cubicBezTo>
                  <a:cubicBezTo>
                    <a:pt x="3" y="24"/>
                    <a:pt x="2" y="22"/>
                    <a:pt x="2" y="20"/>
                  </a:cubicBezTo>
                  <a:cubicBezTo>
                    <a:pt x="1" y="18"/>
                    <a:pt x="1" y="17"/>
                    <a:pt x="1" y="15"/>
                  </a:cubicBezTo>
                  <a:cubicBezTo>
                    <a:pt x="0" y="11"/>
                    <a:pt x="1" y="7"/>
                    <a:pt x="1" y="4"/>
                  </a:cubicBezTo>
                  <a:cubicBezTo>
                    <a:pt x="2" y="3"/>
                    <a:pt x="2" y="1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6" y="11"/>
                    <a:pt x="6" y="12"/>
                    <a:pt x="6" y="14"/>
                  </a:cubicBezTo>
                  <a:cubicBezTo>
                    <a:pt x="6" y="18"/>
                    <a:pt x="6" y="22"/>
                    <a:pt x="6" y="24"/>
                  </a:cubicBezTo>
                  <a:cubicBezTo>
                    <a:pt x="6" y="27"/>
                    <a:pt x="5" y="29"/>
                    <a:pt x="5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55"/>
            <p:cNvSpPr/>
            <p:nvPr/>
          </p:nvSpPr>
          <p:spPr bwMode="auto">
            <a:xfrm>
              <a:off x="4097338" y="1341438"/>
              <a:ext cx="12700" cy="55563"/>
            </a:xfrm>
            <a:custGeom>
              <a:avLst/>
              <a:gdLst>
                <a:gd name="T0" fmla="*/ 0 w 6"/>
                <a:gd name="T1" fmla="*/ 24 h 24"/>
                <a:gd name="T2" fmla="*/ 0 w 6"/>
                <a:gd name="T3" fmla="*/ 20 h 24"/>
                <a:gd name="T4" fmla="*/ 0 w 6"/>
                <a:gd name="T5" fmla="*/ 16 h 24"/>
                <a:gd name="T6" fmla="*/ 1 w 6"/>
                <a:gd name="T7" fmla="*/ 12 h 24"/>
                <a:gd name="T8" fmla="*/ 1 w 6"/>
                <a:gd name="T9" fmla="*/ 7 h 24"/>
                <a:gd name="T10" fmla="*/ 2 w 6"/>
                <a:gd name="T11" fmla="*/ 4 h 24"/>
                <a:gd name="T12" fmla="*/ 4 w 6"/>
                <a:gd name="T13" fmla="*/ 0 h 24"/>
                <a:gd name="T14" fmla="*/ 5 w 6"/>
                <a:gd name="T15" fmla="*/ 3 h 24"/>
                <a:gd name="T16" fmla="*/ 6 w 6"/>
                <a:gd name="T17" fmla="*/ 8 h 24"/>
                <a:gd name="T18" fmla="*/ 6 w 6"/>
                <a:gd name="T19" fmla="*/ 13 h 24"/>
                <a:gd name="T20" fmla="*/ 3 w 6"/>
                <a:gd name="T21" fmla="*/ 21 h 24"/>
                <a:gd name="T22" fmla="*/ 0 w 6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cubicBezTo>
                    <a:pt x="0" y="24"/>
                    <a:pt x="0" y="22"/>
                    <a:pt x="0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0" y="15"/>
                    <a:pt x="0" y="13"/>
                    <a:pt x="1" y="12"/>
                  </a:cubicBezTo>
                  <a:cubicBezTo>
                    <a:pt x="1" y="10"/>
                    <a:pt x="1" y="9"/>
                    <a:pt x="1" y="7"/>
                  </a:cubicBezTo>
                  <a:cubicBezTo>
                    <a:pt x="2" y="6"/>
                    <a:pt x="2" y="5"/>
                    <a:pt x="2" y="4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6" y="5"/>
                    <a:pt x="6" y="6"/>
                    <a:pt x="6" y="8"/>
                  </a:cubicBezTo>
                  <a:cubicBezTo>
                    <a:pt x="6" y="9"/>
                    <a:pt x="6" y="11"/>
                    <a:pt x="6" y="13"/>
                  </a:cubicBezTo>
                  <a:cubicBezTo>
                    <a:pt x="5" y="16"/>
                    <a:pt x="4" y="19"/>
                    <a:pt x="3" y="21"/>
                  </a:cubicBezTo>
                  <a:cubicBezTo>
                    <a:pt x="2" y="23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56"/>
            <p:cNvSpPr/>
            <p:nvPr/>
          </p:nvSpPr>
          <p:spPr bwMode="auto">
            <a:xfrm>
              <a:off x="4089400" y="1295401"/>
              <a:ext cx="128588" cy="136525"/>
            </a:xfrm>
            <a:custGeom>
              <a:avLst/>
              <a:gdLst>
                <a:gd name="T0" fmla="*/ 0 w 56"/>
                <a:gd name="T1" fmla="*/ 46 h 59"/>
                <a:gd name="T2" fmla="*/ 33 w 56"/>
                <a:gd name="T3" fmla="*/ 16 h 59"/>
                <a:gd name="T4" fmla="*/ 8 w 56"/>
                <a:gd name="T5" fmla="*/ 59 h 59"/>
                <a:gd name="T6" fmla="*/ 0 w 56"/>
                <a:gd name="T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9">
                  <a:moveTo>
                    <a:pt x="0" y="46"/>
                  </a:moveTo>
                  <a:cubicBezTo>
                    <a:pt x="0" y="46"/>
                    <a:pt x="16" y="0"/>
                    <a:pt x="33" y="16"/>
                  </a:cubicBezTo>
                  <a:cubicBezTo>
                    <a:pt x="56" y="37"/>
                    <a:pt x="55" y="59"/>
                    <a:pt x="8" y="59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57"/>
            <p:cNvSpPr/>
            <p:nvPr/>
          </p:nvSpPr>
          <p:spPr bwMode="auto">
            <a:xfrm>
              <a:off x="4103688" y="1360488"/>
              <a:ext cx="41275" cy="42863"/>
            </a:xfrm>
            <a:custGeom>
              <a:avLst/>
              <a:gdLst>
                <a:gd name="T0" fmla="*/ 0 w 18"/>
                <a:gd name="T1" fmla="*/ 19 h 19"/>
                <a:gd name="T2" fmla="*/ 1 w 18"/>
                <a:gd name="T3" fmla="*/ 14 h 19"/>
                <a:gd name="T4" fmla="*/ 6 w 18"/>
                <a:gd name="T5" fmla="*/ 6 h 19"/>
                <a:gd name="T6" fmla="*/ 10 w 18"/>
                <a:gd name="T7" fmla="*/ 3 h 19"/>
                <a:gd name="T8" fmla="*/ 14 w 18"/>
                <a:gd name="T9" fmla="*/ 1 h 19"/>
                <a:gd name="T10" fmla="*/ 17 w 18"/>
                <a:gd name="T11" fmla="*/ 0 h 19"/>
                <a:gd name="T12" fmla="*/ 18 w 18"/>
                <a:gd name="T13" fmla="*/ 0 h 19"/>
                <a:gd name="T14" fmla="*/ 17 w 18"/>
                <a:gd name="T15" fmla="*/ 1 h 19"/>
                <a:gd name="T16" fmla="*/ 15 w 18"/>
                <a:gd name="T17" fmla="*/ 3 h 19"/>
                <a:gd name="T18" fmla="*/ 13 w 18"/>
                <a:gd name="T19" fmla="*/ 6 h 19"/>
                <a:gd name="T20" fmla="*/ 10 w 18"/>
                <a:gd name="T21" fmla="*/ 10 h 19"/>
                <a:gd name="T22" fmla="*/ 7 w 18"/>
                <a:gd name="T23" fmla="*/ 13 h 19"/>
                <a:gd name="T24" fmla="*/ 3 w 18"/>
                <a:gd name="T25" fmla="*/ 16 h 19"/>
                <a:gd name="T26" fmla="*/ 0 w 18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0" y="19"/>
                  </a:moveTo>
                  <a:cubicBezTo>
                    <a:pt x="0" y="19"/>
                    <a:pt x="0" y="17"/>
                    <a:pt x="1" y="14"/>
                  </a:cubicBezTo>
                  <a:cubicBezTo>
                    <a:pt x="2" y="12"/>
                    <a:pt x="4" y="9"/>
                    <a:pt x="6" y="6"/>
                  </a:cubicBezTo>
                  <a:cubicBezTo>
                    <a:pt x="7" y="5"/>
                    <a:pt x="8" y="4"/>
                    <a:pt x="10" y="3"/>
                  </a:cubicBezTo>
                  <a:cubicBezTo>
                    <a:pt x="11" y="2"/>
                    <a:pt x="12" y="1"/>
                    <a:pt x="14" y="1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7" y="1"/>
                    <a:pt x="16" y="2"/>
                    <a:pt x="15" y="3"/>
                  </a:cubicBezTo>
                  <a:cubicBezTo>
                    <a:pt x="15" y="4"/>
                    <a:pt x="14" y="5"/>
                    <a:pt x="13" y="6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5" y="14"/>
                    <a:pt x="4" y="15"/>
                    <a:pt x="3" y="16"/>
                  </a:cubicBezTo>
                  <a:cubicBezTo>
                    <a:pt x="1" y="18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58"/>
            <p:cNvSpPr/>
            <p:nvPr/>
          </p:nvSpPr>
          <p:spPr bwMode="auto">
            <a:xfrm>
              <a:off x="4108450" y="1371601"/>
              <a:ext cx="57150" cy="36513"/>
            </a:xfrm>
            <a:custGeom>
              <a:avLst/>
              <a:gdLst>
                <a:gd name="T0" fmla="*/ 0 w 25"/>
                <a:gd name="T1" fmla="*/ 16 h 16"/>
                <a:gd name="T2" fmla="*/ 3 w 25"/>
                <a:gd name="T3" fmla="*/ 12 h 16"/>
                <a:gd name="T4" fmla="*/ 6 w 25"/>
                <a:gd name="T5" fmla="*/ 9 h 16"/>
                <a:gd name="T6" fmla="*/ 11 w 25"/>
                <a:gd name="T7" fmla="*/ 5 h 16"/>
                <a:gd name="T8" fmla="*/ 20 w 25"/>
                <a:gd name="T9" fmla="*/ 0 h 16"/>
                <a:gd name="T10" fmla="*/ 24 w 25"/>
                <a:gd name="T11" fmla="*/ 0 h 16"/>
                <a:gd name="T12" fmla="*/ 25 w 25"/>
                <a:gd name="T13" fmla="*/ 0 h 16"/>
                <a:gd name="T14" fmla="*/ 24 w 25"/>
                <a:gd name="T15" fmla="*/ 1 h 16"/>
                <a:gd name="T16" fmla="*/ 21 w 25"/>
                <a:gd name="T17" fmla="*/ 3 h 16"/>
                <a:gd name="T18" fmla="*/ 18 w 25"/>
                <a:gd name="T19" fmla="*/ 6 h 16"/>
                <a:gd name="T20" fmla="*/ 14 w 25"/>
                <a:gd name="T21" fmla="*/ 9 h 16"/>
                <a:gd name="T22" fmla="*/ 5 w 25"/>
                <a:gd name="T23" fmla="*/ 15 h 16"/>
                <a:gd name="T24" fmla="*/ 0 w 25"/>
                <a:gd name="T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6">
                  <a:moveTo>
                    <a:pt x="0" y="16"/>
                  </a:moveTo>
                  <a:cubicBezTo>
                    <a:pt x="0" y="16"/>
                    <a:pt x="1" y="14"/>
                    <a:pt x="3" y="12"/>
                  </a:cubicBezTo>
                  <a:cubicBezTo>
                    <a:pt x="4" y="11"/>
                    <a:pt x="5" y="10"/>
                    <a:pt x="6" y="9"/>
                  </a:cubicBezTo>
                  <a:cubicBezTo>
                    <a:pt x="8" y="7"/>
                    <a:pt x="9" y="6"/>
                    <a:pt x="11" y="5"/>
                  </a:cubicBezTo>
                  <a:cubicBezTo>
                    <a:pt x="14" y="3"/>
                    <a:pt x="17" y="1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4" y="1"/>
                  </a:cubicBezTo>
                  <a:cubicBezTo>
                    <a:pt x="23" y="1"/>
                    <a:pt x="23" y="2"/>
                    <a:pt x="21" y="3"/>
                  </a:cubicBezTo>
                  <a:cubicBezTo>
                    <a:pt x="20" y="4"/>
                    <a:pt x="19" y="5"/>
                    <a:pt x="18" y="6"/>
                  </a:cubicBezTo>
                  <a:cubicBezTo>
                    <a:pt x="17" y="7"/>
                    <a:pt x="15" y="8"/>
                    <a:pt x="14" y="9"/>
                  </a:cubicBezTo>
                  <a:cubicBezTo>
                    <a:pt x="11" y="12"/>
                    <a:pt x="8" y="13"/>
                    <a:pt x="5" y="15"/>
                  </a:cubicBezTo>
                  <a:cubicBezTo>
                    <a:pt x="2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59"/>
            <p:cNvSpPr/>
            <p:nvPr/>
          </p:nvSpPr>
          <p:spPr bwMode="auto">
            <a:xfrm>
              <a:off x="4113213" y="1395413"/>
              <a:ext cx="52388" cy="22225"/>
            </a:xfrm>
            <a:custGeom>
              <a:avLst/>
              <a:gdLst>
                <a:gd name="T0" fmla="*/ 0 w 23"/>
                <a:gd name="T1" fmla="*/ 10 h 10"/>
                <a:gd name="T2" fmla="*/ 4 w 23"/>
                <a:gd name="T3" fmla="*/ 7 h 10"/>
                <a:gd name="T4" fmla="*/ 7 w 23"/>
                <a:gd name="T5" fmla="*/ 5 h 10"/>
                <a:gd name="T6" fmla="*/ 11 w 23"/>
                <a:gd name="T7" fmla="*/ 4 h 10"/>
                <a:gd name="T8" fmla="*/ 16 w 23"/>
                <a:gd name="T9" fmla="*/ 2 h 10"/>
                <a:gd name="T10" fmla="*/ 19 w 23"/>
                <a:gd name="T11" fmla="*/ 1 h 10"/>
                <a:gd name="T12" fmla="*/ 23 w 23"/>
                <a:gd name="T13" fmla="*/ 0 h 10"/>
                <a:gd name="T14" fmla="*/ 21 w 23"/>
                <a:gd name="T15" fmla="*/ 4 h 10"/>
                <a:gd name="T16" fmla="*/ 18 w 23"/>
                <a:gd name="T17" fmla="*/ 6 h 10"/>
                <a:gd name="T18" fmla="*/ 13 w 23"/>
                <a:gd name="T19" fmla="*/ 9 h 10"/>
                <a:gd name="T20" fmla="*/ 5 w 23"/>
                <a:gd name="T21" fmla="*/ 10 h 10"/>
                <a:gd name="T22" fmla="*/ 0 w 23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0" y="10"/>
                  </a:moveTo>
                  <a:cubicBezTo>
                    <a:pt x="0" y="10"/>
                    <a:pt x="2" y="8"/>
                    <a:pt x="4" y="7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9" y="5"/>
                    <a:pt x="10" y="4"/>
                    <a:pt x="11" y="4"/>
                  </a:cubicBezTo>
                  <a:cubicBezTo>
                    <a:pt x="13" y="3"/>
                    <a:pt x="14" y="3"/>
                    <a:pt x="16" y="2"/>
                  </a:cubicBezTo>
                  <a:cubicBezTo>
                    <a:pt x="17" y="2"/>
                    <a:pt x="18" y="1"/>
                    <a:pt x="19" y="1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3" y="2"/>
                    <a:pt x="21" y="4"/>
                  </a:cubicBezTo>
                  <a:cubicBezTo>
                    <a:pt x="20" y="5"/>
                    <a:pt x="19" y="6"/>
                    <a:pt x="18" y="6"/>
                  </a:cubicBezTo>
                  <a:cubicBezTo>
                    <a:pt x="16" y="7"/>
                    <a:pt x="15" y="8"/>
                    <a:pt x="13" y="9"/>
                  </a:cubicBezTo>
                  <a:cubicBezTo>
                    <a:pt x="10" y="10"/>
                    <a:pt x="7" y="10"/>
                    <a:pt x="5" y="10"/>
                  </a:cubicBezTo>
                  <a:cubicBezTo>
                    <a:pt x="2" y="1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60"/>
            <p:cNvSpPr/>
            <p:nvPr/>
          </p:nvSpPr>
          <p:spPr bwMode="auto">
            <a:xfrm>
              <a:off x="4089400" y="1392238"/>
              <a:ext cx="127000" cy="144463"/>
            </a:xfrm>
            <a:custGeom>
              <a:avLst/>
              <a:gdLst>
                <a:gd name="T0" fmla="*/ 7 w 55"/>
                <a:gd name="T1" fmla="*/ 9 h 63"/>
                <a:gd name="T2" fmla="*/ 50 w 55"/>
                <a:gd name="T3" fmla="*/ 22 h 63"/>
                <a:gd name="T4" fmla="*/ 0 w 55"/>
                <a:gd name="T5" fmla="*/ 22 h 63"/>
                <a:gd name="T6" fmla="*/ 7 w 55"/>
                <a:gd name="T7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7" y="9"/>
                  </a:moveTo>
                  <a:cubicBezTo>
                    <a:pt x="7" y="9"/>
                    <a:pt x="55" y="0"/>
                    <a:pt x="50" y="22"/>
                  </a:cubicBezTo>
                  <a:cubicBezTo>
                    <a:pt x="43" y="52"/>
                    <a:pt x="24" y="63"/>
                    <a:pt x="0" y="22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61"/>
            <p:cNvSpPr/>
            <p:nvPr/>
          </p:nvSpPr>
          <p:spPr bwMode="auto">
            <a:xfrm>
              <a:off x="4113213" y="1419226"/>
              <a:ext cx="57150" cy="19050"/>
            </a:xfrm>
            <a:custGeom>
              <a:avLst/>
              <a:gdLst>
                <a:gd name="T0" fmla="*/ 0 w 25"/>
                <a:gd name="T1" fmla="*/ 2 h 8"/>
                <a:gd name="T2" fmla="*/ 4 w 25"/>
                <a:gd name="T3" fmla="*/ 1 h 8"/>
                <a:gd name="T4" fmla="*/ 13 w 25"/>
                <a:gd name="T5" fmla="*/ 1 h 8"/>
                <a:gd name="T6" fmla="*/ 18 w 25"/>
                <a:gd name="T7" fmla="*/ 3 h 8"/>
                <a:gd name="T8" fmla="*/ 22 w 25"/>
                <a:gd name="T9" fmla="*/ 5 h 8"/>
                <a:gd name="T10" fmla="*/ 24 w 25"/>
                <a:gd name="T11" fmla="*/ 7 h 8"/>
                <a:gd name="T12" fmla="*/ 25 w 25"/>
                <a:gd name="T13" fmla="*/ 8 h 8"/>
                <a:gd name="T14" fmla="*/ 24 w 25"/>
                <a:gd name="T15" fmla="*/ 8 h 8"/>
                <a:gd name="T16" fmla="*/ 21 w 25"/>
                <a:gd name="T17" fmla="*/ 8 h 8"/>
                <a:gd name="T18" fmla="*/ 17 w 25"/>
                <a:gd name="T19" fmla="*/ 7 h 8"/>
                <a:gd name="T20" fmla="*/ 12 w 25"/>
                <a:gd name="T21" fmla="*/ 6 h 8"/>
                <a:gd name="T22" fmla="*/ 8 w 25"/>
                <a:gd name="T23" fmla="*/ 5 h 8"/>
                <a:gd name="T24" fmla="*/ 4 w 25"/>
                <a:gd name="T25" fmla="*/ 4 h 8"/>
                <a:gd name="T26" fmla="*/ 0 w 25"/>
                <a:gd name="T2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8">
                  <a:moveTo>
                    <a:pt x="0" y="2"/>
                  </a:moveTo>
                  <a:cubicBezTo>
                    <a:pt x="0" y="2"/>
                    <a:pt x="1" y="1"/>
                    <a:pt x="4" y="1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15" y="1"/>
                    <a:pt x="17" y="2"/>
                    <a:pt x="18" y="3"/>
                  </a:cubicBezTo>
                  <a:cubicBezTo>
                    <a:pt x="20" y="3"/>
                    <a:pt x="21" y="4"/>
                    <a:pt x="22" y="5"/>
                  </a:cubicBezTo>
                  <a:cubicBezTo>
                    <a:pt x="23" y="5"/>
                    <a:pt x="24" y="7"/>
                    <a:pt x="24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8"/>
                    <a:pt x="22" y="8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5" y="7"/>
                    <a:pt x="14" y="7"/>
                    <a:pt x="12" y="6"/>
                  </a:cubicBezTo>
                  <a:cubicBezTo>
                    <a:pt x="11" y="6"/>
                    <a:pt x="9" y="6"/>
                    <a:pt x="8" y="5"/>
                  </a:cubicBezTo>
                  <a:cubicBezTo>
                    <a:pt x="6" y="5"/>
                    <a:pt x="5" y="4"/>
                    <a:pt x="4" y="4"/>
                  </a:cubicBezTo>
                  <a:cubicBezTo>
                    <a:pt x="1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62"/>
            <p:cNvSpPr/>
            <p:nvPr/>
          </p:nvSpPr>
          <p:spPr bwMode="auto">
            <a:xfrm>
              <a:off x="4108450" y="1431926"/>
              <a:ext cx="61913" cy="31750"/>
            </a:xfrm>
            <a:custGeom>
              <a:avLst/>
              <a:gdLst>
                <a:gd name="T0" fmla="*/ 0 w 27"/>
                <a:gd name="T1" fmla="*/ 1 h 14"/>
                <a:gd name="T2" fmla="*/ 5 w 27"/>
                <a:gd name="T3" fmla="*/ 1 h 14"/>
                <a:gd name="T4" fmla="*/ 10 w 27"/>
                <a:gd name="T5" fmla="*/ 2 h 14"/>
                <a:gd name="T6" fmla="*/ 15 w 27"/>
                <a:gd name="T7" fmla="*/ 4 h 14"/>
                <a:gd name="T8" fmla="*/ 24 w 27"/>
                <a:gd name="T9" fmla="*/ 9 h 14"/>
                <a:gd name="T10" fmla="*/ 27 w 27"/>
                <a:gd name="T11" fmla="*/ 12 h 14"/>
                <a:gd name="T12" fmla="*/ 27 w 27"/>
                <a:gd name="T13" fmla="*/ 14 h 14"/>
                <a:gd name="T14" fmla="*/ 26 w 27"/>
                <a:gd name="T15" fmla="*/ 13 h 14"/>
                <a:gd name="T16" fmla="*/ 23 w 27"/>
                <a:gd name="T17" fmla="*/ 12 h 14"/>
                <a:gd name="T18" fmla="*/ 18 w 27"/>
                <a:gd name="T19" fmla="*/ 11 h 14"/>
                <a:gd name="T20" fmla="*/ 13 w 27"/>
                <a:gd name="T21" fmla="*/ 9 h 14"/>
                <a:gd name="T22" fmla="*/ 4 w 27"/>
                <a:gd name="T23" fmla="*/ 4 h 14"/>
                <a:gd name="T24" fmla="*/ 0 w 27"/>
                <a:gd name="T2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4">
                  <a:moveTo>
                    <a:pt x="0" y="1"/>
                  </a:moveTo>
                  <a:cubicBezTo>
                    <a:pt x="0" y="1"/>
                    <a:pt x="3" y="0"/>
                    <a:pt x="5" y="1"/>
                  </a:cubicBezTo>
                  <a:cubicBezTo>
                    <a:pt x="7" y="1"/>
                    <a:pt x="9" y="1"/>
                    <a:pt x="10" y="2"/>
                  </a:cubicBezTo>
                  <a:cubicBezTo>
                    <a:pt x="12" y="2"/>
                    <a:pt x="14" y="3"/>
                    <a:pt x="15" y="4"/>
                  </a:cubicBezTo>
                  <a:cubicBezTo>
                    <a:pt x="19" y="5"/>
                    <a:pt x="22" y="7"/>
                    <a:pt x="24" y="9"/>
                  </a:cubicBezTo>
                  <a:cubicBezTo>
                    <a:pt x="26" y="11"/>
                    <a:pt x="26" y="12"/>
                    <a:pt x="27" y="12"/>
                  </a:cubicBezTo>
                  <a:cubicBezTo>
                    <a:pt x="27" y="13"/>
                    <a:pt x="27" y="14"/>
                    <a:pt x="27" y="14"/>
                  </a:cubicBezTo>
                  <a:cubicBezTo>
                    <a:pt x="27" y="14"/>
                    <a:pt x="27" y="13"/>
                    <a:pt x="26" y="13"/>
                  </a:cubicBezTo>
                  <a:cubicBezTo>
                    <a:pt x="25" y="13"/>
                    <a:pt x="24" y="13"/>
                    <a:pt x="23" y="12"/>
                  </a:cubicBezTo>
                  <a:cubicBezTo>
                    <a:pt x="21" y="12"/>
                    <a:pt x="20" y="11"/>
                    <a:pt x="18" y="11"/>
                  </a:cubicBezTo>
                  <a:cubicBezTo>
                    <a:pt x="17" y="10"/>
                    <a:pt x="15" y="9"/>
                    <a:pt x="13" y="9"/>
                  </a:cubicBezTo>
                  <a:cubicBezTo>
                    <a:pt x="10" y="7"/>
                    <a:pt x="7" y="5"/>
                    <a:pt x="4" y="4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63"/>
            <p:cNvSpPr/>
            <p:nvPr/>
          </p:nvSpPr>
          <p:spPr bwMode="auto">
            <a:xfrm>
              <a:off x="4105275" y="1441451"/>
              <a:ext cx="44450" cy="33338"/>
            </a:xfrm>
            <a:custGeom>
              <a:avLst/>
              <a:gdLst>
                <a:gd name="T0" fmla="*/ 0 w 19"/>
                <a:gd name="T1" fmla="*/ 0 h 15"/>
                <a:gd name="T2" fmla="*/ 3 w 19"/>
                <a:gd name="T3" fmla="*/ 2 h 15"/>
                <a:gd name="T4" fmla="*/ 7 w 19"/>
                <a:gd name="T5" fmla="*/ 4 h 15"/>
                <a:gd name="T6" fmla="*/ 10 w 19"/>
                <a:gd name="T7" fmla="*/ 7 h 15"/>
                <a:gd name="T8" fmla="*/ 14 w 19"/>
                <a:gd name="T9" fmla="*/ 9 h 15"/>
                <a:gd name="T10" fmla="*/ 17 w 19"/>
                <a:gd name="T11" fmla="*/ 12 h 15"/>
                <a:gd name="T12" fmla="*/ 19 w 19"/>
                <a:gd name="T13" fmla="*/ 15 h 15"/>
                <a:gd name="T14" fmla="*/ 15 w 19"/>
                <a:gd name="T15" fmla="*/ 15 h 15"/>
                <a:gd name="T16" fmla="*/ 11 w 19"/>
                <a:gd name="T17" fmla="*/ 13 h 15"/>
                <a:gd name="T18" fmla="*/ 7 w 19"/>
                <a:gd name="T19" fmla="*/ 11 h 15"/>
                <a:gd name="T20" fmla="*/ 1 w 19"/>
                <a:gd name="T21" fmla="*/ 4 h 15"/>
                <a:gd name="T22" fmla="*/ 0 w 19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5">
                  <a:moveTo>
                    <a:pt x="0" y="0"/>
                  </a:moveTo>
                  <a:cubicBezTo>
                    <a:pt x="0" y="0"/>
                    <a:pt x="1" y="1"/>
                    <a:pt x="3" y="2"/>
                  </a:cubicBezTo>
                  <a:cubicBezTo>
                    <a:pt x="5" y="2"/>
                    <a:pt x="6" y="3"/>
                    <a:pt x="7" y="4"/>
                  </a:cubicBezTo>
                  <a:cubicBezTo>
                    <a:pt x="8" y="5"/>
                    <a:pt x="9" y="6"/>
                    <a:pt x="10" y="7"/>
                  </a:cubicBezTo>
                  <a:cubicBezTo>
                    <a:pt x="12" y="7"/>
                    <a:pt x="13" y="8"/>
                    <a:pt x="14" y="9"/>
                  </a:cubicBezTo>
                  <a:cubicBezTo>
                    <a:pt x="15" y="10"/>
                    <a:pt x="16" y="11"/>
                    <a:pt x="17" y="12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19" y="15"/>
                    <a:pt x="18" y="15"/>
                    <a:pt x="15" y="15"/>
                  </a:cubicBezTo>
                  <a:cubicBezTo>
                    <a:pt x="14" y="15"/>
                    <a:pt x="13" y="14"/>
                    <a:pt x="11" y="13"/>
                  </a:cubicBezTo>
                  <a:cubicBezTo>
                    <a:pt x="10" y="13"/>
                    <a:pt x="8" y="12"/>
                    <a:pt x="7" y="11"/>
                  </a:cubicBezTo>
                  <a:cubicBezTo>
                    <a:pt x="5" y="9"/>
                    <a:pt x="2" y="6"/>
                    <a:pt x="1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4"/>
            <p:cNvSpPr/>
            <p:nvPr/>
          </p:nvSpPr>
          <p:spPr bwMode="auto">
            <a:xfrm>
              <a:off x="4016375" y="1433513"/>
              <a:ext cx="163513" cy="119063"/>
            </a:xfrm>
            <a:custGeom>
              <a:avLst/>
              <a:gdLst>
                <a:gd name="T0" fmla="*/ 39 w 71"/>
                <a:gd name="T1" fmla="*/ 0 h 52"/>
                <a:gd name="T2" fmla="*/ 49 w 71"/>
                <a:gd name="T3" fmla="*/ 43 h 52"/>
                <a:gd name="T4" fmla="*/ 24 w 71"/>
                <a:gd name="T5" fmla="*/ 0 h 52"/>
                <a:gd name="T6" fmla="*/ 39 w 7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9" y="0"/>
                  </a:moveTo>
                  <a:cubicBezTo>
                    <a:pt x="39" y="0"/>
                    <a:pt x="71" y="36"/>
                    <a:pt x="49" y="43"/>
                  </a:cubicBezTo>
                  <a:cubicBezTo>
                    <a:pt x="19" y="52"/>
                    <a:pt x="0" y="41"/>
                    <a:pt x="24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65"/>
            <p:cNvSpPr/>
            <p:nvPr/>
          </p:nvSpPr>
          <p:spPr bwMode="auto">
            <a:xfrm>
              <a:off x="4097338" y="1443038"/>
              <a:ext cx="20638" cy="57150"/>
            </a:xfrm>
            <a:custGeom>
              <a:avLst/>
              <a:gdLst>
                <a:gd name="T0" fmla="*/ 0 w 9"/>
                <a:gd name="T1" fmla="*/ 0 h 25"/>
                <a:gd name="T2" fmla="*/ 4 w 9"/>
                <a:gd name="T3" fmla="*/ 3 h 25"/>
                <a:gd name="T4" fmla="*/ 8 w 9"/>
                <a:gd name="T5" fmla="*/ 11 h 25"/>
                <a:gd name="T6" fmla="*/ 9 w 9"/>
                <a:gd name="T7" fmla="*/ 16 h 25"/>
                <a:gd name="T8" fmla="*/ 9 w 9"/>
                <a:gd name="T9" fmla="*/ 21 h 25"/>
                <a:gd name="T10" fmla="*/ 8 w 9"/>
                <a:gd name="T11" fmla="*/ 24 h 25"/>
                <a:gd name="T12" fmla="*/ 8 w 9"/>
                <a:gd name="T13" fmla="*/ 25 h 25"/>
                <a:gd name="T14" fmla="*/ 7 w 9"/>
                <a:gd name="T15" fmla="*/ 24 h 25"/>
                <a:gd name="T16" fmla="*/ 6 w 9"/>
                <a:gd name="T17" fmla="*/ 21 h 25"/>
                <a:gd name="T18" fmla="*/ 5 w 9"/>
                <a:gd name="T19" fmla="*/ 18 h 25"/>
                <a:gd name="T20" fmla="*/ 3 w 9"/>
                <a:gd name="T21" fmla="*/ 13 h 25"/>
                <a:gd name="T22" fmla="*/ 2 w 9"/>
                <a:gd name="T23" fmla="*/ 9 h 25"/>
                <a:gd name="T24" fmla="*/ 1 w 9"/>
                <a:gd name="T25" fmla="*/ 5 h 25"/>
                <a:gd name="T26" fmla="*/ 0 w 9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0" y="0"/>
                  </a:moveTo>
                  <a:cubicBezTo>
                    <a:pt x="0" y="0"/>
                    <a:pt x="2" y="1"/>
                    <a:pt x="4" y="3"/>
                  </a:cubicBezTo>
                  <a:cubicBezTo>
                    <a:pt x="5" y="5"/>
                    <a:pt x="7" y="8"/>
                    <a:pt x="8" y="11"/>
                  </a:cubicBezTo>
                  <a:cubicBezTo>
                    <a:pt x="9" y="13"/>
                    <a:pt x="9" y="15"/>
                    <a:pt x="9" y="16"/>
                  </a:cubicBezTo>
                  <a:cubicBezTo>
                    <a:pt x="9" y="18"/>
                    <a:pt x="9" y="20"/>
                    <a:pt x="9" y="21"/>
                  </a:cubicBezTo>
                  <a:cubicBezTo>
                    <a:pt x="9" y="22"/>
                    <a:pt x="9" y="23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4"/>
                  </a:cubicBezTo>
                  <a:cubicBezTo>
                    <a:pt x="7" y="23"/>
                    <a:pt x="7" y="22"/>
                    <a:pt x="6" y="21"/>
                  </a:cubicBezTo>
                  <a:cubicBezTo>
                    <a:pt x="6" y="20"/>
                    <a:pt x="5" y="19"/>
                    <a:pt x="5" y="18"/>
                  </a:cubicBezTo>
                  <a:cubicBezTo>
                    <a:pt x="4" y="16"/>
                    <a:pt x="3" y="15"/>
                    <a:pt x="3" y="13"/>
                  </a:cubicBezTo>
                  <a:cubicBezTo>
                    <a:pt x="2" y="12"/>
                    <a:pt x="2" y="10"/>
                    <a:pt x="2" y="9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66"/>
            <p:cNvSpPr/>
            <p:nvPr/>
          </p:nvSpPr>
          <p:spPr bwMode="auto">
            <a:xfrm>
              <a:off x="4087813" y="1444626"/>
              <a:ext cx="12700" cy="69850"/>
            </a:xfrm>
            <a:custGeom>
              <a:avLst/>
              <a:gdLst>
                <a:gd name="T0" fmla="*/ 1 w 6"/>
                <a:gd name="T1" fmla="*/ 0 h 30"/>
                <a:gd name="T2" fmla="*/ 3 w 6"/>
                <a:gd name="T3" fmla="*/ 4 h 30"/>
                <a:gd name="T4" fmla="*/ 5 w 6"/>
                <a:gd name="T5" fmla="*/ 9 h 30"/>
                <a:gd name="T6" fmla="*/ 6 w 6"/>
                <a:gd name="T7" fmla="*/ 15 h 30"/>
                <a:gd name="T8" fmla="*/ 5 w 6"/>
                <a:gd name="T9" fmla="*/ 25 h 30"/>
                <a:gd name="T10" fmla="*/ 4 w 6"/>
                <a:gd name="T11" fmla="*/ 29 h 30"/>
                <a:gd name="T12" fmla="*/ 3 w 6"/>
                <a:gd name="T13" fmla="*/ 30 h 30"/>
                <a:gd name="T14" fmla="*/ 3 w 6"/>
                <a:gd name="T15" fmla="*/ 28 h 30"/>
                <a:gd name="T16" fmla="*/ 2 w 6"/>
                <a:gd name="T17" fmla="*/ 25 h 30"/>
                <a:gd name="T18" fmla="*/ 1 w 6"/>
                <a:gd name="T19" fmla="*/ 20 h 30"/>
                <a:gd name="T20" fmla="*/ 0 w 6"/>
                <a:gd name="T21" fmla="*/ 15 h 30"/>
                <a:gd name="T22" fmla="*/ 0 w 6"/>
                <a:gd name="T23" fmla="*/ 5 h 30"/>
                <a:gd name="T24" fmla="*/ 1 w 6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1" y="0"/>
                  </a:moveTo>
                  <a:cubicBezTo>
                    <a:pt x="1" y="0"/>
                    <a:pt x="2" y="2"/>
                    <a:pt x="3" y="4"/>
                  </a:cubicBezTo>
                  <a:cubicBezTo>
                    <a:pt x="4" y="6"/>
                    <a:pt x="4" y="7"/>
                    <a:pt x="5" y="9"/>
                  </a:cubicBezTo>
                  <a:cubicBezTo>
                    <a:pt x="5" y="11"/>
                    <a:pt x="5" y="13"/>
                    <a:pt x="6" y="15"/>
                  </a:cubicBezTo>
                  <a:cubicBezTo>
                    <a:pt x="6" y="18"/>
                    <a:pt x="6" y="22"/>
                    <a:pt x="5" y="25"/>
                  </a:cubicBezTo>
                  <a:cubicBezTo>
                    <a:pt x="5" y="27"/>
                    <a:pt x="4" y="28"/>
                    <a:pt x="4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3" y="29"/>
                    <a:pt x="3" y="28"/>
                  </a:cubicBezTo>
                  <a:cubicBezTo>
                    <a:pt x="3" y="28"/>
                    <a:pt x="2" y="26"/>
                    <a:pt x="2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1" y="19"/>
                    <a:pt x="0" y="17"/>
                    <a:pt x="0" y="15"/>
                  </a:cubicBezTo>
                  <a:cubicBezTo>
                    <a:pt x="0" y="11"/>
                    <a:pt x="0" y="8"/>
                    <a:pt x="0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67"/>
            <p:cNvSpPr/>
            <p:nvPr/>
          </p:nvSpPr>
          <p:spPr bwMode="auto">
            <a:xfrm>
              <a:off x="4067175" y="1444626"/>
              <a:ext cx="12700" cy="58738"/>
            </a:xfrm>
            <a:custGeom>
              <a:avLst/>
              <a:gdLst>
                <a:gd name="T0" fmla="*/ 6 w 6"/>
                <a:gd name="T1" fmla="*/ 0 h 25"/>
                <a:gd name="T2" fmla="*/ 6 w 6"/>
                <a:gd name="T3" fmla="*/ 4 h 25"/>
                <a:gd name="T4" fmla="*/ 6 w 6"/>
                <a:gd name="T5" fmla="*/ 8 h 25"/>
                <a:gd name="T6" fmla="*/ 6 w 6"/>
                <a:gd name="T7" fmla="*/ 13 h 25"/>
                <a:gd name="T8" fmla="*/ 5 w 6"/>
                <a:gd name="T9" fmla="*/ 17 h 25"/>
                <a:gd name="T10" fmla="*/ 4 w 6"/>
                <a:gd name="T11" fmla="*/ 21 h 25"/>
                <a:gd name="T12" fmla="*/ 3 w 6"/>
                <a:gd name="T13" fmla="*/ 25 h 25"/>
                <a:gd name="T14" fmla="*/ 1 w 6"/>
                <a:gd name="T15" fmla="*/ 21 h 25"/>
                <a:gd name="T16" fmla="*/ 0 w 6"/>
                <a:gd name="T17" fmla="*/ 17 h 25"/>
                <a:gd name="T18" fmla="*/ 0 w 6"/>
                <a:gd name="T19" fmla="*/ 12 h 25"/>
                <a:gd name="T20" fmla="*/ 3 w 6"/>
                <a:gd name="T21" fmla="*/ 4 h 25"/>
                <a:gd name="T22" fmla="*/ 6 w 6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5">
                  <a:moveTo>
                    <a:pt x="6" y="0"/>
                  </a:moveTo>
                  <a:cubicBezTo>
                    <a:pt x="6" y="0"/>
                    <a:pt x="6" y="2"/>
                    <a:pt x="6" y="4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5" y="14"/>
                    <a:pt x="5" y="16"/>
                    <a:pt x="5" y="17"/>
                  </a:cubicBezTo>
                  <a:cubicBezTo>
                    <a:pt x="5" y="18"/>
                    <a:pt x="4" y="20"/>
                    <a:pt x="4" y="21"/>
                  </a:cubicBezTo>
                  <a:cubicBezTo>
                    <a:pt x="4" y="23"/>
                    <a:pt x="3" y="25"/>
                    <a:pt x="3" y="25"/>
                  </a:cubicBezTo>
                  <a:cubicBezTo>
                    <a:pt x="3" y="25"/>
                    <a:pt x="2" y="23"/>
                    <a:pt x="1" y="21"/>
                  </a:cubicBezTo>
                  <a:cubicBezTo>
                    <a:pt x="1" y="20"/>
                    <a:pt x="0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1" y="9"/>
                    <a:pt x="2" y="6"/>
                    <a:pt x="3" y="4"/>
                  </a:cubicBezTo>
                  <a:cubicBezTo>
                    <a:pt x="4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68"/>
            <p:cNvSpPr/>
            <p:nvPr/>
          </p:nvSpPr>
          <p:spPr bwMode="auto">
            <a:xfrm>
              <a:off x="3960813" y="1412876"/>
              <a:ext cx="127000" cy="133350"/>
            </a:xfrm>
            <a:custGeom>
              <a:avLst/>
              <a:gdLst>
                <a:gd name="T0" fmla="*/ 55 w 55"/>
                <a:gd name="T1" fmla="*/ 12 h 58"/>
                <a:gd name="T2" fmla="*/ 23 w 55"/>
                <a:gd name="T3" fmla="*/ 43 h 58"/>
                <a:gd name="T4" fmla="*/ 47 w 55"/>
                <a:gd name="T5" fmla="*/ 0 h 58"/>
                <a:gd name="T6" fmla="*/ 55 w 55"/>
                <a:gd name="T7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8">
                  <a:moveTo>
                    <a:pt x="55" y="12"/>
                  </a:moveTo>
                  <a:cubicBezTo>
                    <a:pt x="55" y="12"/>
                    <a:pt x="40" y="58"/>
                    <a:pt x="23" y="43"/>
                  </a:cubicBezTo>
                  <a:cubicBezTo>
                    <a:pt x="0" y="22"/>
                    <a:pt x="0" y="0"/>
                    <a:pt x="47" y="0"/>
                  </a:cubicBezTo>
                  <a:lnTo>
                    <a:pt x="55" y="1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69"/>
            <p:cNvSpPr/>
            <p:nvPr/>
          </p:nvSpPr>
          <p:spPr bwMode="auto">
            <a:xfrm>
              <a:off x="4032250" y="1441451"/>
              <a:ext cx="41275" cy="42863"/>
            </a:xfrm>
            <a:custGeom>
              <a:avLst/>
              <a:gdLst>
                <a:gd name="T0" fmla="*/ 18 w 18"/>
                <a:gd name="T1" fmla="*/ 0 h 19"/>
                <a:gd name="T2" fmla="*/ 17 w 18"/>
                <a:gd name="T3" fmla="*/ 4 h 19"/>
                <a:gd name="T4" fmla="*/ 12 w 18"/>
                <a:gd name="T5" fmla="*/ 12 h 19"/>
                <a:gd name="T6" fmla="*/ 9 w 18"/>
                <a:gd name="T7" fmla="*/ 16 h 19"/>
                <a:gd name="T8" fmla="*/ 5 w 18"/>
                <a:gd name="T9" fmla="*/ 18 h 19"/>
                <a:gd name="T10" fmla="*/ 2 w 18"/>
                <a:gd name="T11" fmla="*/ 19 h 19"/>
                <a:gd name="T12" fmla="*/ 0 w 18"/>
                <a:gd name="T13" fmla="*/ 19 h 19"/>
                <a:gd name="T14" fmla="*/ 1 w 18"/>
                <a:gd name="T15" fmla="*/ 18 h 19"/>
                <a:gd name="T16" fmla="*/ 3 w 18"/>
                <a:gd name="T17" fmla="*/ 16 h 19"/>
                <a:gd name="T18" fmla="*/ 5 w 18"/>
                <a:gd name="T19" fmla="*/ 12 h 19"/>
                <a:gd name="T20" fmla="*/ 8 w 18"/>
                <a:gd name="T21" fmla="*/ 9 h 19"/>
                <a:gd name="T22" fmla="*/ 11 w 18"/>
                <a:gd name="T23" fmla="*/ 5 h 19"/>
                <a:gd name="T24" fmla="*/ 15 w 18"/>
                <a:gd name="T25" fmla="*/ 2 h 19"/>
                <a:gd name="T26" fmla="*/ 18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cubicBezTo>
                    <a:pt x="18" y="0"/>
                    <a:pt x="18" y="2"/>
                    <a:pt x="17" y="4"/>
                  </a:cubicBezTo>
                  <a:cubicBezTo>
                    <a:pt x="16" y="7"/>
                    <a:pt x="15" y="10"/>
                    <a:pt x="12" y="12"/>
                  </a:cubicBezTo>
                  <a:cubicBezTo>
                    <a:pt x="11" y="13"/>
                    <a:pt x="10" y="15"/>
                    <a:pt x="9" y="16"/>
                  </a:cubicBezTo>
                  <a:cubicBezTo>
                    <a:pt x="7" y="17"/>
                    <a:pt x="6" y="17"/>
                    <a:pt x="5" y="18"/>
                  </a:cubicBezTo>
                  <a:cubicBezTo>
                    <a:pt x="4" y="19"/>
                    <a:pt x="2" y="19"/>
                    <a:pt x="2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1" y="19"/>
                    <a:pt x="1" y="18"/>
                  </a:cubicBezTo>
                  <a:cubicBezTo>
                    <a:pt x="2" y="17"/>
                    <a:pt x="2" y="17"/>
                    <a:pt x="3" y="16"/>
                  </a:cubicBezTo>
                  <a:cubicBezTo>
                    <a:pt x="4" y="15"/>
                    <a:pt x="4" y="14"/>
                    <a:pt x="5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7"/>
                    <a:pt x="10" y="6"/>
                    <a:pt x="11" y="5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70"/>
            <p:cNvSpPr/>
            <p:nvPr/>
          </p:nvSpPr>
          <p:spPr bwMode="auto">
            <a:xfrm>
              <a:off x="4011613" y="1433513"/>
              <a:ext cx="57150" cy="39688"/>
            </a:xfrm>
            <a:custGeom>
              <a:avLst/>
              <a:gdLst>
                <a:gd name="T0" fmla="*/ 25 w 25"/>
                <a:gd name="T1" fmla="*/ 0 h 17"/>
                <a:gd name="T2" fmla="*/ 22 w 25"/>
                <a:gd name="T3" fmla="*/ 4 h 17"/>
                <a:gd name="T4" fmla="*/ 19 w 25"/>
                <a:gd name="T5" fmla="*/ 8 h 17"/>
                <a:gd name="T6" fmla="*/ 15 w 25"/>
                <a:gd name="T7" fmla="*/ 12 h 17"/>
                <a:gd name="T8" fmla="*/ 5 w 25"/>
                <a:gd name="T9" fmla="*/ 17 h 17"/>
                <a:gd name="T10" fmla="*/ 2 w 25"/>
                <a:gd name="T11" fmla="*/ 17 h 17"/>
                <a:gd name="T12" fmla="*/ 0 w 25"/>
                <a:gd name="T13" fmla="*/ 17 h 17"/>
                <a:gd name="T14" fmla="*/ 1 w 25"/>
                <a:gd name="T15" fmla="*/ 16 h 17"/>
                <a:gd name="T16" fmla="*/ 4 w 25"/>
                <a:gd name="T17" fmla="*/ 14 h 17"/>
                <a:gd name="T18" fmla="*/ 7 w 25"/>
                <a:gd name="T19" fmla="*/ 11 h 17"/>
                <a:gd name="T20" fmla="*/ 11 w 25"/>
                <a:gd name="T21" fmla="*/ 7 h 17"/>
                <a:gd name="T22" fmla="*/ 20 w 25"/>
                <a:gd name="T23" fmla="*/ 2 h 17"/>
                <a:gd name="T24" fmla="*/ 25 w 25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cubicBezTo>
                    <a:pt x="25" y="0"/>
                    <a:pt x="24" y="2"/>
                    <a:pt x="22" y="4"/>
                  </a:cubicBezTo>
                  <a:cubicBezTo>
                    <a:pt x="21" y="5"/>
                    <a:pt x="20" y="7"/>
                    <a:pt x="19" y="8"/>
                  </a:cubicBezTo>
                  <a:cubicBezTo>
                    <a:pt x="18" y="9"/>
                    <a:pt x="16" y="10"/>
                    <a:pt x="15" y="12"/>
                  </a:cubicBezTo>
                  <a:cubicBezTo>
                    <a:pt x="12" y="14"/>
                    <a:pt x="8" y="16"/>
                    <a:pt x="5" y="17"/>
                  </a:cubicBezTo>
                  <a:cubicBezTo>
                    <a:pt x="4" y="17"/>
                    <a:pt x="2" y="17"/>
                    <a:pt x="2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7"/>
                    <a:pt x="1" y="17"/>
                    <a:pt x="1" y="16"/>
                  </a:cubicBezTo>
                  <a:cubicBezTo>
                    <a:pt x="2" y="16"/>
                    <a:pt x="3" y="15"/>
                    <a:pt x="4" y="14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8" y="10"/>
                    <a:pt x="10" y="8"/>
                    <a:pt x="11" y="7"/>
                  </a:cubicBezTo>
                  <a:cubicBezTo>
                    <a:pt x="14" y="5"/>
                    <a:pt x="17" y="3"/>
                    <a:pt x="20" y="2"/>
                  </a:cubicBezTo>
                  <a:cubicBezTo>
                    <a:pt x="23" y="1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71"/>
            <p:cNvSpPr/>
            <p:nvPr/>
          </p:nvSpPr>
          <p:spPr bwMode="auto">
            <a:xfrm>
              <a:off x="4011613" y="1423988"/>
              <a:ext cx="52388" cy="25400"/>
            </a:xfrm>
            <a:custGeom>
              <a:avLst/>
              <a:gdLst>
                <a:gd name="T0" fmla="*/ 23 w 23"/>
                <a:gd name="T1" fmla="*/ 1 h 11"/>
                <a:gd name="T2" fmla="*/ 19 w 23"/>
                <a:gd name="T3" fmla="*/ 3 h 11"/>
                <a:gd name="T4" fmla="*/ 16 w 23"/>
                <a:gd name="T5" fmla="*/ 5 h 11"/>
                <a:gd name="T6" fmla="*/ 12 w 23"/>
                <a:gd name="T7" fmla="*/ 7 h 11"/>
                <a:gd name="T8" fmla="*/ 7 w 23"/>
                <a:gd name="T9" fmla="*/ 9 h 11"/>
                <a:gd name="T10" fmla="*/ 4 w 23"/>
                <a:gd name="T11" fmla="*/ 10 h 11"/>
                <a:gd name="T12" fmla="*/ 0 w 23"/>
                <a:gd name="T13" fmla="*/ 11 h 11"/>
                <a:gd name="T14" fmla="*/ 2 w 23"/>
                <a:gd name="T15" fmla="*/ 7 h 11"/>
                <a:gd name="T16" fmla="*/ 5 w 23"/>
                <a:gd name="T17" fmla="*/ 4 h 11"/>
                <a:gd name="T18" fmla="*/ 10 w 23"/>
                <a:gd name="T19" fmla="*/ 2 h 11"/>
                <a:gd name="T20" fmla="*/ 18 w 23"/>
                <a:gd name="T21" fmla="*/ 0 h 11"/>
                <a:gd name="T22" fmla="*/ 23 w 23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1">
                  <a:moveTo>
                    <a:pt x="23" y="1"/>
                  </a:moveTo>
                  <a:cubicBezTo>
                    <a:pt x="23" y="1"/>
                    <a:pt x="21" y="2"/>
                    <a:pt x="19" y="3"/>
                  </a:cubicBezTo>
                  <a:cubicBezTo>
                    <a:pt x="18" y="4"/>
                    <a:pt x="17" y="5"/>
                    <a:pt x="16" y="5"/>
                  </a:cubicBezTo>
                  <a:cubicBezTo>
                    <a:pt x="14" y="6"/>
                    <a:pt x="13" y="7"/>
                    <a:pt x="12" y="7"/>
                  </a:cubicBezTo>
                  <a:cubicBezTo>
                    <a:pt x="10" y="8"/>
                    <a:pt x="9" y="8"/>
                    <a:pt x="7" y="9"/>
                  </a:cubicBezTo>
                  <a:cubicBezTo>
                    <a:pt x="6" y="9"/>
                    <a:pt x="5" y="9"/>
                    <a:pt x="4" y="10"/>
                  </a:cubicBezTo>
                  <a:cubicBezTo>
                    <a:pt x="2" y="10"/>
                    <a:pt x="0" y="11"/>
                    <a:pt x="0" y="11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7" y="3"/>
                    <a:pt x="8" y="3"/>
                    <a:pt x="10" y="2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1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72"/>
            <p:cNvSpPr/>
            <p:nvPr/>
          </p:nvSpPr>
          <p:spPr bwMode="auto">
            <a:xfrm>
              <a:off x="4446588" y="1416051"/>
              <a:ext cx="44450" cy="42863"/>
            </a:xfrm>
            <a:custGeom>
              <a:avLst/>
              <a:gdLst>
                <a:gd name="T0" fmla="*/ 14 w 20"/>
                <a:gd name="T1" fmla="*/ 2 h 19"/>
                <a:gd name="T2" fmla="*/ 2 w 20"/>
                <a:gd name="T3" fmla="*/ 5 h 19"/>
                <a:gd name="T4" fmla="*/ 6 w 20"/>
                <a:gd name="T5" fmla="*/ 17 h 19"/>
                <a:gd name="T6" fmla="*/ 17 w 20"/>
                <a:gd name="T7" fmla="*/ 14 h 19"/>
                <a:gd name="T8" fmla="*/ 14 w 20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4" y="2"/>
                  </a:moveTo>
                  <a:cubicBezTo>
                    <a:pt x="10" y="0"/>
                    <a:pt x="5" y="1"/>
                    <a:pt x="2" y="5"/>
                  </a:cubicBezTo>
                  <a:cubicBezTo>
                    <a:pt x="0" y="10"/>
                    <a:pt x="2" y="15"/>
                    <a:pt x="6" y="17"/>
                  </a:cubicBezTo>
                  <a:cubicBezTo>
                    <a:pt x="10" y="19"/>
                    <a:pt x="15" y="18"/>
                    <a:pt x="17" y="14"/>
                  </a:cubicBezTo>
                  <a:cubicBezTo>
                    <a:pt x="20" y="10"/>
                    <a:pt x="18" y="5"/>
                    <a:pt x="14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73"/>
            <p:cNvSpPr/>
            <p:nvPr/>
          </p:nvSpPr>
          <p:spPr bwMode="auto">
            <a:xfrm>
              <a:off x="4340225" y="1319213"/>
              <a:ext cx="127000" cy="144463"/>
            </a:xfrm>
            <a:custGeom>
              <a:avLst/>
              <a:gdLst>
                <a:gd name="T0" fmla="*/ 48 w 55"/>
                <a:gd name="T1" fmla="*/ 54 h 63"/>
                <a:gd name="T2" fmla="*/ 6 w 55"/>
                <a:gd name="T3" fmla="*/ 41 h 63"/>
                <a:gd name="T4" fmla="*/ 55 w 55"/>
                <a:gd name="T5" fmla="*/ 41 h 63"/>
                <a:gd name="T6" fmla="*/ 48 w 55"/>
                <a:gd name="T7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48" y="54"/>
                  </a:moveTo>
                  <a:cubicBezTo>
                    <a:pt x="48" y="54"/>
                    <a:pt x="0" y="63"/>
                    <a:pt x="6" y="41"/>
                  </a:cubicBezTo>
                  <a:cubicBezTo>
                    <a:pt x="13" y="10"/>
                    <a:pt x="32" y="0"/>
                    <a:pt x="55" y="41"/>
                  </a:cubicBezTo>
                  <a:lnTo>
                    <a:pt x="48" y="5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74"/>
            <p:cNvSpPr/>
            <p:nvPr/>
          </p:nvSpPr>
          <p:spPr bwMode="auto">
            <a:xfrm>
              <a:off x="4386263" y="1417638"/>
              <a:ext cx="60325" cy="19050"/>
            </a:xfrm>
            <a:custGeom>
              <a:avLst/>
              <a:gdLst>
                <a:gd name="T0" fmla="*/ 26 w 26"/>
                <a:gd name="T1" fmla="*/ 6 h 8"/>
                <a:gd name="T2" fmla="*/ 21 w 26"/>
                <a:gd name="T3" fmla="*/ 7 h 8"/>
                <a:gd name="T4" fmla="*/ 12 w 26"/>
                <a:gd name="T5" fmla="*/ 7 h 8"/>
                <a:gd name="T6" fmla="*/ 7 w 26"/>
                <a:gd name="T7" fmla="*/ 5 h 8"/>
                <a:gd name="T8" fmla="*/ 3 w 26"/>
                <a:gd name="T9" fmla="*/ 3 h 8"/>
                <a:gd name="T10" fmla="*/ 1 w 26"/>
                <a:gd name="T11" fmla="*/ 1 h 8"/>
                <a:gd name="T12" fmla="*/ 0 w 26"/>
                <a:gd name="T13" fmla="*/ 0 h 8"/>
                <a:gd name="T14" fmla="*/ 2 w 26"/>
                <a:gd name="T15" fmla="*/ 0 h 8"/>
                <a:gd name="T16" fmla="*/ 5 w 26"/>
                <a:gd name="T17" fmla="*/ 0 h 8"/>
                <a:gd name="T18" fmla="*/ 9 w 26"/>
                <a:gd name="T19" fmla="*/ 1 h 8"/>
                <a:gd name="T20" fmla="*/ 13 w 26"/>
                <a:gd name="T21" fmla="*/ 2 h 8"/>
                <a:gd name="T22" fmla="*/ 18 w 26"/>
                <a:gd name="T23" fmla="*/ 3 h 8"/>
                <a:gd name="T24" fmla="*/ 22 w 26"/>
                <a:gd name="T25" fmla="*/ 4 h 8"/>
                <a:gd name="T26" fmla="*/ 26 w 26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26" y="6"/>
                  </a:moveTo>
                  <a:cubicBezTo>
                    <a:pt x="26" y="6"/>
                    <a:pt x="24" y="7"/>
                    <a:pt x="21" y="7"/>
                  </a:cubicBezTo>
                  <a:cubicBezTo>
                    <a:pt x="19" y="8"/>
                    <a:pt x="15" y="8"/>
                    <a:pt x="12" y="7"/>
                  </a:cubicBezTo>
                  <a:cubicBezTo>
                    <a:pt x="10" y="7"/>
                    <a:pt x="9" y="6"/>
                    <a:pt x="7" y="5"/>
                  </a:cubicBezTo>
                  <a:cubicBezTo>
                    <a:pt x="6" y="5"/>
                    <a:pt x="4" y="4"/>
                    <a:pt x="3" y="3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6" y="0"/>
                    <a:pt x="7" y="1"/>
                    <a:pt x="9" y="1"/>
                  </a:cubicBezTo>
                  <a:cubicBezTo>
                    <a:pt x="10" y="1"/>
                    <a:pt x="12" y="1"/>
                    <a:pt x="13" y="2"/>
                  </a:cubicBezTo>
                  <a:cubicBezTo>
                    <a:pt x="15" y="2"/>
                    <a:pt x="16" y="3"/>
                    <a:pt x="18" y="3"/>
                  </a:cubicBezTo>
                  <a:cubicBezTo>
                    <a:pt x="19" y="3"/>
                    <a:pt x="21" y="4"/>
                    <a:pt x="22" y="4"/>
                  </a:cubicBezTo>
                  <a:cubicBezTo>
                    <a:pt x="24" y="5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75"/>
            <p:cNvSpPr/>
            <p:nvPr/>
          </p:nvSpPr>
          <p:spPr bwMode="auto">
            <a:xfrm>
              <a:off x="4386263" y="1392238"/>
              <a:ext cx="61913" cy="31750"/>
            </a:xfrm>
            <a:custGeom>
              <a:avLst/>
              <a:gdLst>
                <a:gd name="T0" fmla="*/ 27 w 27"/>
                <a:gd name="T1" fmla="*/ 14 h 14"/>
                <a:gd name="T2" fmla="*/ 22 w 27"/>
                <a:gd name="T3" fmla="*/ 13 h 14"/>
                <a:gd name="T4" fmla="*/ 17 w 27"/>
                <a:gd name="T5" fmla="*/ 12 h 14"/>
                <a:gd name="T6" fmla="*/ 12 w 27"/>
                <a:gd name="T7" fmla="*/ 10 h 14"/>
                <a:gd name="T8" fmla="*/ 3 w 27"/>
                <a:gd name="T9" fmla="*/ 5 h 14"/>
                <a:gd name="T10" fmla="*/ 1 w 27"/>
                <a:gd name="T11" fmla="*/ 2 h 14"/>
                <a:gd name="T12" fmla="*/ 0 w 27"/>
                <a:gd name="T13" fmla="*/ 0 h 14"/>
                <a:gd name="T14" fmla="*/ 2 w 27"/>
                <a:gd name="T15" fmla="*/ 1 h 14"/>
                <a:gd name="T16" fmla="*/ 5 w 27"/>
                <a:gd name="T17" fmla="*/ 2 h 14"/>
                <a:gd name="T18" fmla="*/ 9 w 27"/>
                <a:gd name="T19" fmla="*/ 3 h 14"/>
                <a:gd name="T20" fmla="*/ 14 w 27"/>
                <a:gd name="T21" fmla="*/ 6 h 14"/>
                <a:gd name="T22" fmla="*/ 23 w 27"/>
                <a:gd name="T23" fmla="*/ 11 h 14"/>
                <a:gd name="T24" fmla="*/ 27 w 27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4">
                  <a:moveTo>
                    <a:pt x="27" y="14"/>
                  </a:moveTo>
                  <a:cubicBezTo>
                    <a:pt x="27" y="14"/>
                    <a:pt x="25" y="14"/>
                    <a:pt x="22" y="13"/>
                  </a:cubicBezTo>
                  <a:cubicBezTo>
                    <a:pt x="21" y="13"/>
                    <a:pt x="19" y="13"/>
                    <a:pt x="17" y="12"/>
                  </a:cubicBezTo>
                  <a:cubicBezTo>
                    <a:pt x="15" y="12"/>
                    <a:pt x="14" y="11"/>
                    <a:pt x="12" y="10"/>
                  </a:cubicBezTo>
                  <a:cubicBezTo>
                    <a:pt x="8" y="9"/>
                    <a:pt x="5" y="7"/>
                    <a:pt x="3" y="5"/>
                  </a:cubicBezTo>
                  <a:cubicBezTo>
                    <a:pt x="2" y="3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3" y="1"/>
                    <a:pt x="5" y="2"/>
                  </a:cubicBezTo>
                  <a:cubicBezTo>
                    <a:pt x="6" y="2"/>
                    <a:pt x="8" y="3"/>
                    <a:pt x="9" y="3"/>
                  </a:cubicBezTo>
                  <a:cubicBezTo>
                    <a:pt x="11" y="4"/>
                    <a:pt x="13" y="5"/>
                    <a:pt x="14" y="6"/>
                  </a:cubicBezTo>
                  <a:cubicBezTo>
                    <a:pt x="18" y="7"/>
                    <a:pt x="21" y="9"/>
                    <a:pt x="23" y="11"/>
                  </a:cubicBezTo>
                  <a:cubicBezTo>
                    <a:pt x="25" y="12"/>
                    <a:pt x="27" y="14"/>
                    <a:pt x="27" y="1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76"/>
            <p:cNvSpPr/>
            <p:nvPr/>
          </p:nvSpPr>
          <p:spPr bwMode="auto">
            <a:xfrm>
              <a:off x="4406900" y="1381126"/>
              <a:ext cx="46038" cy="34925"/>
            </a:xfrm>
            <a:custGeom>
              <a:avLst/>
              <a:gdLst>
                <a:gd name="T0" fmla="*/ 20 w 20"/>
                <a:gd name="T1" fmla="*/ 15 h 15"/>
                <a:gd name="T2" fmla="*/ 16 w 20"/>
                <a:gd name="T3" fmla="*/ 14 h 15"/>
                <a:gd name="T4" fmla="*/ 13 w 20"/>
                <a:gd name="T5" fmla="*/ 11 h 15"/>
                <a:gd name="T6" fmla="*/ 9 w 20"/>
                <a:gd name="T7" fmla="*/ 9 h 15"/>
                <a:gd name="T8" fmla="*/ 6 w 20"/>
                <a:gd name="T9" fmla="*/ 6 h 15"/>
                <a:gd name="T10" fmla="*/ 3 w 20"/>
                <a:gd name="T11" fmla="*/ 3 h 15"/>
                <a:gd name="T12" fmla="*/ 0 w 20"/>
                <a:gd name="T13" fmla="*/ 0 h 15"/>
                <a:gd name="T14" fmla="*/ 5 w 20"/>
                <a:gd name="T15" fmla="*/ 0 h 15"/>
                <a:gd name="T16" fmla="*/ 9 w 20"/>
                <a:gd name="T17" fmla="*/ 2 h 15"/>
                <a:gd name="T18" fmla="*/ 13 w 20"/>
                <a:gd name="T19" fmla="*/ 5 h 15"/>
                <a:gd name="T20" fmla="*/ 18 w 20"/>
                <a:gd name="T21" fmla="*/ 11 h 15"/>
                <a:gd name="T22" fmla="*/ 20 w 2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20" y="15"/>
                  </a:moveTo>
                  <a:cubicBezTo>
                    <a:pt x="20" y="15"/>
                    <a:pt x="18" y="15"/>
                    <a:pt x="16" y="14"/>
                  </a:cubicBezTo>
                  <a:cubicBezTo>
                    <a:pt x="15" y="13"/>
                    <a:pt x="14" y="12"/>
                    <a:pt x="13" y="11"/>
                  </a:cubicBezTo>
                  <a:cubicBezTo>
                    <a:pt x="11" y="11"/>
                    <a:pt x="10" y="10"/>
                    <a:pt x="9" y="9"/>
                  </a:cubicBezTo>
                  <a:cubicBezTo>
                    <a:pt x="8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0"/>
                    <a:pt x="5" y="0"/>
                  </a:cubicBezTo>
                  <a:cubicBezTo>
                    <a:pt x="6" y="1"/>
                    <a:pt x="7" y="1"/>
                    <a:pt x="9" y="2"/>
                  </a:cubicBezTo>
                  <a:cubicBezTo>
                    <a:pt x="10" y="3"/>
                    <a:pt x="11" y="4"/>
                    <a:pt x="13" y="5"/>
                  </a:cubicBezTo>
                  <a:cubicBezTo>
                    <a:pt x="15" y="7"/>
                    <a:pt x="17" y="9"/>
                    <a:pt x="18" y="11"/>
                  </a:cubicBezTo>
                  <a:cubicBezTo>
                    <a:pt x="19" y="14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77"/>
            <p:cNvSpPr/>
            <p:nvPr/>
          </p:nvSpPr>
          <p:spPr bwMode="auto">
            <a:xfrm>
              <a:off x="4379913" y="1304926"/>
              <a:ext cx="161925" cy="119063"/>
            </a:xfrm>
            <a:custGeom>
              <a:avLst/>
              <a:gdLst>
                <a:gd name="T0" fmla="*/ 32 w 71"/>
                <a:gd name="T1" fmla="*/ 52 h 52"/>
                <a:gd name="T2" fmla="*/ 22 w 71"/>
                <a:gd name="T3" fmla="*/ 8 h 52"/>
                <a:gd name="T4" fmla="*/ 47 w 71"/>
                <a:gd name="T5" fmla="*/ 52 h 52"/>
                <a:gd name="T6" fmla="*/ 32 w 7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2" y="52"/>
                  </a:moveTo>
                  <a:cubicBezTo>
                    <a:pt x="32" y="52"/>
                    <a:pt x="0" y="15"/>
                    <a:pt x="22" y="8"/>
                  </a:cubicBezTo>
                  <a:cubicBezTo>
                    <a:pt x="52" y="0"/>
                    <a:pt x="71" y="11"/>
                    <a:pt x="47" y="52"/>
                  </a:cubicBezTo>
                  <a:lnTo>
                    <a:pt x="32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78"/>
            <p:cNvSpPr/>
            <p:nvPr/>
          </p:nvSpPr>
          <p:spPr bwMode="auto">
            <a:xfrm>
              <a:off x="4438650" y="1355726"/>
              <a:ext cx="20638" cy="57150"/>
            </a:xfrm>
            <a:custGeom>
              <a:avLst/>
              <a:gdLst>
                <a:gd name="T0" fmla="*/ 9 w 9"/>
                <a:gd name="T1" fmla="*/ 25 h 25"/>
                <a:gd name="T2" fmla="*/ 6 w 9"/>
                <a:gd name="T3" fmla="*/ 22 h 25"/>
                <a:gd name="T4" fmla="*/ 2 w 9"/>
                <a:gd name="T5" fmla="*/ 14 h 25"/>
                <a:gd name="T6" fmla="*/ 1 w 9"/>
                <a:gd name="T7" fmla="*/ 9 h 25"/>
                <a:gd name="T8" fmla="*/ 1 w 9"/>
                <a:gd name="T9" fmla="*/ 4 h 25"/>
                <a:gd name="T10" fmla="*/ 1 w 9"/>
                <a:gd name="T11" fmla="*/ 1 h 25"/>
                <a:gd name="T12" fmla="*/ 2 w 9"/>
                <a:gd name="T13" fmla="*/ 0 h 25"/>
                <a:gd name="T14" fmla="*/ 2 w 9"/>
                <a:gd name="T15" fmla="*/ 1 h 25"/>
                <a:gd name="T16" fmla="*/ 4 w 9"/>
                <a:gd name="T17" fmla="*/ 4 h 25"/>
                <a:gd name="T18" fmla="*/ 5 w 9"/>
                <a:gd name="T19" fmla="*/ 8 h 25"/>
                <a:gd name="T20" fmla="*/ 7 w 9"/>
                <a:gd name="T21" fmla="*/ 12 h 25"/>
                <a:gd name="T22" fmla="*/ 8 w 9"/>
                <a:gd name="T23" fmla="*/ 17 h 25"/>
                <a:gd name="T24" fmla="*/ 9 w 9"/>
                <a:gd name="T25" fmla="*/ 21 h 25"/>
                <a:gd name="T26" fmla="*/ 9 w 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9" y="25"/>
                  </a:moveTo>
                  <a:cubicBezTo>
                    <a:pt x="9" y="25"/>
                    <a:pt x="8" y="24"/>
                    <a:pt x="6" y="22"/>
                  </a:cubicBezTo>
                  <a:cubicBezTo>
                    <a:pt x="4" y="20"/>
                    <a:pt x="3" y="17"/>
                    <a:pt x="2" y="14"/>
                  </a:cubicBezTo>
                  <a:cubicBezTo>
                    <a:pt x="1" y="12"/>
                    <a:pt x="1" y="11"/>
                    <a:pt x="1" y="9"/>
                  </a:cubicBezTo>
                  <a:cubicBezTo>
                    <a:pt x="0" y="7"/>
                    <a:pt x="0" y="6"/>
                    <a:pt x="1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4" y="5"/>
                    <a:pt x="5" y="6"/>
                    <a:pt x="5" y="8"/>
                  </a:cubicBezTo>
                  <a:cubicBezTo>
                    <a:pt x="6" y="9"/>
                    <a:pt x="6" y="11"/>
                    <a:pt x="7" y="12"/>
                  </a:cubicBezTo>
                  <a:cubicBezTo>
                    <a:pt x="7" y="14"/>
                    <a:pt x="8" y="15"/>
                    <a:pt x="8" y="17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9" y="23"/>
                    <a:pt x="9" y="25"/>
                    <a:pt x="9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79"/>
            <p:cNvSpPr/>
            <p:nvPr/>
          </p:nvSpPr>
          <p:spPr bwMode="auto">
            <a:xfrm>
              <a:off x="4457700" y="1344613"/>
              <a:ext cx="12700" cy="68263"/>
            </a:xfrm>
            <a:custGeom>
              <a:avLst/>
              <a:gdLst>
                <a:gd name="T0" fmla="*/ 5 w 6"/>
                <a:gd name="T1" fmla="*/ 30 h 30"/>
                <a:gd name="T2" fmla="*/ 3 w 6"/>
                <a:gd name="T3" fmla="*/ 25 h 30"/>
                <a:gd name="T4" fmla="*/ 1 w 6"/>
                <a:gd name="T5" fmla="*/ 20 h 30"/>
                <a:gd name="T6" fmla="*/ 0 w 6"/>
                <a:gd name="T7" fmla="*/ 15 h 30"/>
                <a:gd name="T8" fmla="*/ 1 w 6"/>
                <a:gd name="T9" fmla="*/ 4 h 30"/>
                <a:gd name="T10" fmla="*/ 2 w 6"/>
                <a:gd name="T11" fmla="*/ 1 h 30"/>
                <a:gd name="T12" fmla="*/ 3 w 6"/>
                <a:gd name="T13" fmla="*/ 0 h 30"/>
                <a:gd name="T14" fmla="*/ 3 w 6"/>
                <a:gd name="T15" fmla="*/ 1 h 30"/>
                <a:gd name="T16" fmla="*/ 4 w 6"/>
                <a:gd name="T17" fmla="*/ 4 h 30"/>
                <a:gd name="T18" fmla="*/ 5 w 6"/>
                <a:gd name="T19" fmla="*/ 9 h 30"/>
                <a:gd name="T20" fmla="*/ 5 w 6"/>
                <a:gd name="T21" fmla="*/ 14 h 30"/>
                <a:gd name="T22" fmla="*/ 6 w 6"/>
                <a:gd name="T23" fmla="*/ 25 h 30"/>
                <a:gd name="T24" fmla="*/ 5 w 6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5" y="30"/>
                  </a:moveTo>
                  <a:cubicBezTo>
                    <a:pt x="5" y="30"/>
                    <a:pt x="4" y="28"/>
                    <a:pt x="3" y="25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9"/>
                    <a:pt x="0" y="17"/>
                    <a:pt x="0" y="15"/>
                  </a:cubicBezTo>
                  <a:cubicBezTo>
                    <a:pt x="0" y="11"/>
                    <a:pt x="0" y="7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6"/>
                    <a:pt x="4" y="7"/>
                    <a:pt x="5" y="9"/>
                  </a:cubicBezTo>
                  <a:cubicBezTo>
                    <a:pt x="5" y="11"/>
                    <a:pt x="5" y="13"/>
                    <a:pt x="5" y="14"/>
                  </a:cubicBezTo>
                  <a:cubicBezTo>
                    <a:pt x="6" y="18"/>
                    <a:pt x="6" y="22"/>
                    <a:pt x="6" y="25"/>
                  </a:cubicBezTo>
                  <a:cubicBezTo>
                    <a:pt x="5" y="28"/>
                    <a:pt x="5" y="30"/>
                    <a:pt x="5" y="3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80"/>
            <p:cNvSpPr/>
            <p:nvPr/>
          </p:nvSpPr>
          <p:spPr bwMode="auto">
            <a:xfrm>
              <a:off x="4475163" y="1355726"/>
              <a:ext cx="15875" cy="55563"/>
            </a:xfrm>
            <a:custGeom>
              <a:avLst/>
              <a:gdLst>
                <a:gd name="T0" fmla="*/ 1 w 7"/>
                <a:gd name="T1" fmla="*/ 24 h 24"/>
                <a:gd name="T2" fmla="*/ 0 w 7"/>
                <a:gd name="T3" fmla="*/ 20 h 24"/>
                <a:gd name="T4" fmla="*/ 0 w 7"/>
                <a:gd name="T5" fmla="*/ 16 h 24"/>
                <a:gd name="T6" fmla="*/ 1 w 7"/>
                <a:gd name="T7" fmla="*/ 12 h 24"/>
                <a:gd name="T8" fmla="*/ 2 w 7"/>
                <a:gd name="T9" fmla="*/ 8 h 24"/>
                <a:gd name="T10" fmla="*/ 3 w 7"/>
                <a:gd name="T11" fmla="*/ 4 h 24"/>
                <a:gd name="T12" fmla="*/ 4 w 7"/>
                <a:gd name="T13" fmla="*/ 0 h 24"/>
                <a:gd name="T14" fmla="*/ 6 w 7"/>
                <a:gd name="T15" fmla="*/ 4 h 24"/>
                <a:gd name="T16" fmla="*/ 7 w 7"/>
                <a:gd name="T17" fmla="*/ 8 h 24"/>
                <a:gd name="T18" fmla="*/ 6 w 7"/>
                <a:gd name="T19" fmla="*/ 13 h 24"/>
                <a:gd name="T20" fmla="*/ 3 w 7"/>
                <a:gd name="T21" fmla="*/ 21 h 24"/>
                <a:gd name="T22" fmla="*/ 1 w 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4">
                  <a:moveTo>
                    <a:pt x="1" y="24"/>
                  </a:moveTo>
                  <a:cubicBezTo>
                    <a:pt x="1" y="24"/>
                    <a:pt x="0" y="23"/>
                    <a:pt x="0" y="20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1" y="15"/>
                    <a:pt x="1" y="13"/>
                    <a:pt x="1" y="12"/>
                  </a:cubicBezTo>
                  <a:cubicBezTo>
                    <a:pt x="1" y="10"/>
                    <a:pt x="2" y="9"/>
                    <a:pt x="2" y="8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5" y="1"/>
                    <a:pt x="6" y="4"/>
                  </a:cubicBezTo>
                  <a:cubicBezTo>
                    <a:pt x="6" y="5"/>
                    <a:pt x="6" y="6"/>
                    <a:pt x="7" y="8"/>
                  </a:cubicBezTo>
                  <a:cubicBezTo>
                    <a:pt x="7" y="9"/>
                    <a:pt x="7" y="11"/>
                    <a:pt x="6" y="13"/>
                  </a:cubicBezTo>
                  <a:cubicBezTo>
                    <a:pt x="6" y="16"/>
                    <a:pt x="5" y="19"/>
                    <a:pt x="3" y="21"/>
                  </a:cubicBezTo>
                  <a:cubicBezTo>
                    <a:pt x="2" y="23"/>
                    <a:pt x="1" y="24"/>
                    <a:pt x="1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81"/>
            <p:cNvSpPr/>
            <p:nvPr/>
          </p:nvSpPr>
          <p:spPr bwMode="auto">
            <a:xfrm>
              <a:off x="4470400" y="1309688"/>
              <a:ext cx="127000" cy="134938"/>
            </a:xfrm>
            <a:custGeom>
              <a:avLst/>
              <a:gdLst>
                <a:gd name="T0" fmla="*/ 0 w 55"/>
                <a:gd name="T1" fmla="*/ 46 h 59"/>
                <a:gd name="T2" fmla="*/ 32 w 55"/>
                <a:gd name="T3" fmla="*/ 16 h 59"/>
                <a:gd name="T4" fmla="*/ 7 w 55"/>
                <a:gd name="T5" fmla="*/ 59 h 59"/>
                <a:gd name="T6" fmla="*/ 0 w 55"/>
                <a:gd name="T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0" y="46"/>
                  </a:moveTo>
                  <a:cubicBezTo>
                    <a:pt x="0" y="46"/>
                    <a:pt x="15" y="0"/>
                    <a:pt x="32" y="16"/>
                  </a:cubicBezTo>
                  <a:cubicBezTo>
                    <a:pt x="55" y="38"/>
                    <a:pt x="54" y="59"/>
                    <a:pt x="7" y="59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82"/>
            <p:cNvSpPr/>
            <p:nvPr/>
          </p:nvSpPr>
          <p:spPr bwMode="auto">
            <a:xfrm>
              <a:off x="4483100" y="1374776"/>
              <a:ext cx="41275" cy="42863"/>
            </a:xfrm>
            <a:custGeom>
              <a:avLst/>
              <a:gdLst>
                <a:gd name="T0" fmla="*/ 0 w 18"/>
                <a:gd name="T1" fmla="*/ 19 h 19"/>
                <a:gd name="T2" fmla="*/ 1 w 18"/>
                <a:gd name="T3" fmla="*/ 15 h 19"/>
                <a:gd name="T4" fmla="*/ 6 w 18"/>
                <a:gd name="T5" fmla="*/ 7 h 19"/>
                <a:gd name="T6" fmla="*/ 10 w 18"/>
                <a:gd name="T7" fmla="*/ 3 h 19"/>
                <a:gd name="T8" fmla="*/ 14 w 18"/>
                <a:gd name="T9" fmla="*/ 1 h 19"/>
                <a:gd name="T10" fmla="*/ 17 w 18"/>
                <a:gd name="T11" fmla="*/ 0 h 19"/>
                <a:gd name="T12" fmla="*/ 18 w 18"/>
                <a:gd name="T13" fmla="*/ 0 h 19"/>
                <a:gd name="T14" fmla="*/ 18 w 18"/>
                <a:gd name="T15" fmla="*/ 1 h 19"/>
                <a:gd name="T16" fmla="*/ 16 w 18"/>
                <a:gd name="T17" fmla="*/ 3 h 19"/>
                <a:gd name="T18" fmla="*/ 13 w 18"/>
                <a:gd name="T19" fmla="*/ 7 h 19"/>
                <a:gd name="T20" fmla="*/ 10 w 18"/>
                <a:gd name="T21" fmla="*/ 10 h 19"/>
                <a:gd name="T22" fmla="*/ 7 w 18"/>
                <a:gd name="T23" fmla="*/ 14 h 19"/>
                <a:gd name="T24" fmla="*/ 4 w 18"/>
                <a:gd name="T25" fmla="*/ 16 h 19"/>
                <a:gd name="T26" fmla="*/ 0 w 18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0" y="19"/>
                  </a:moveTo>
                  <a:cubicBezTo>
                    <a:pt x="0" y="19"/>
                    <a:pt x="0" y="17"/>
                    <a:pt x="1" y="15"/>
                  </a:cubicBezTo>
                  <a:cubicBezTo>
                    <a:pt x="2" y="12"/>
                    <a:pt x="4" y="9"/>
                    <a:pt x="6" y="7"/>
                  </a:cubicBezTo>
                  <a:cubicBezTo>
                    <a:pt x="7" y="5"/>
                    <a:pt x="9" y="4"/>
                    <a:pt x="10" y="3"/>
                  </a:cubicBezTo>
                  <a:cubicBezTo>
                    <a:pt x="11" y="2"/>
                    <a:pt x="13" y="1"/>
                    <a:pt x="14" y="1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7" y="2"/>
                    <a:pt x="16" y="2"/>
                    <a:pt x="16" y="3"/>
                  </a:cubicBezTo>
                  <a:cubicBezTo>
                    <a:pt x="15" y="4"/>
                    <a:pt x="14" y="5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7" y="14"/>
                  </a:cubicBezTo>
                  <a:cubicBezTo>
                    <a:pt x="6" y="15"/>
                    <a:pt x="5" y="16"/>
                    <a:pt x="4" y="16"/>
                  </a:cubicBezTo>
                  <a:cubicBezTo>
                    <a:pt x="2" y="18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83"/>
            <p:cNvSpPr/>
            <p:nvPr/>
          </p:nvSpPr>
          <p:spPr bwMode="auto">
            <a:xfrm>
              <a:off x="4489450" y="1385888"/>
              <a:ext cx="57150" cy="38100"/>
            </a:xfrm>
            <a:custGeom>
              <a:avLst/>
              <a:gdLst>
                <a:gd name="T0" fmla="*/ 0 w 25"/>
                <a:gd name="T1" fmla="*/ 17 h 17"/>
                <a:gd name="T2" fmla="*/ 2 w 25"/>
                <a:gd name="T3" fmla="*/ 12 h 17"/>
                <a:gd name="T4" fmla="*/ 6 w 25"/>
                <a:gd name="T5" fmla="*/ 9 h 17"/>
                <a:gd name="T6" fmla="*/ 10 w 25"/>
                <a:gd name="T7" fmla="*/ 5 h 17"/>
                <a:gd name="T8" fmla="*/ 19 w 25"/>
                <a:gd name="T9" fmla="*/ 0 h 17"/>
                <a:gd name="T10" fmla="*/ 23 w 25"/>
                <a:gd name="T11" fmla="*/ 0 h 17"/>
                <a:gd name="T12" fmla="*/ 25 w 25"/>
                <a:gd name="T13" fmla="*/ 0 h 17"/>
                <a:gd name="T14" fmla="*/ 23 w 25"/>
                <a:gd name="T15" fmla="*/ 1 h 17"/>
                <a:gd name="T16" fmla="*/ 21 w 25"/>
                <a:gd name="T17" fmla="*/ 3 h 17"/>
                <a:gd name="T18" fmla="*/ 17 w 25"/>
                <a:gd name="T19" fmla="*/ 6 h 17"/>
                <a:gd name="T20" fmla="*/ 13 w 25"/>
                <a:gd name="T21" fmla="*/ 10 h 17"/>
                <a:gd name="T22" fmla="*/ 4 w 25"/>
                <a:gd name="T23" fmla="*/ 15 h 17"/>
                <a:gd name="T24" fmla="*/ 0 w 25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0" y="17"/>
                  </a:moveTo>
                  <a:cubicBezTo>
                    <a:pt x="0" y="17"/>
                    <a:pt x="1" y="15"/>
                    <a:pt x="2" y="12"/>
                  </a:cubicBezTo>
                  <a:cubicBezTo>
                    <a:pt x="3" y="11"/>
                    <a:pt x="4" y="10"/>
                    <a:pt x="6" y="9"/>
                  </a:cubicBezTo>
                  <a:cubicBezTo>
                    <a:pt x="7" y="8"/>
                    <a:pt x="8" y="6"/>
                    <a:pt x="10" y="5"/>
                  </a:cubicBezTo>
                  <a:cubicBezTo>
                    <a:pt x="13" y="3"/>
                    <a:pt x="17" y="1"/>
                    <a:pt x="19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5" y="0"/>
                    <a:pt x="24" y="0"/>
                    <a:pt x="23" y="1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0" y="4"/>
                    <a:pt x="19" y="5"/>
                    <a:pt x="17" y="6"/>
                  </a:cubicBezTo>
                  <a:cubicBezTo>
                    <a:pt x="16" y="7"/>
                    <a:pt x="15" y="9"/>
                    <a:pt x="13" y="10"/>
                  </a:cubicBezTo>
                  <a:cubicBezTo>
                    <a:pt x="10" y="12"/>
                    <a:pt x="7" y="14"/>
                    <a:pt x="4" y="15"/>
                  </a:cubicBezTo>
                  <a:cubicBezTo>
                    <a:pt x="2" y="16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84"/>
            <p:cNvSpPr/>
            <p:nvPr/>
          </p:nvSpPr>
          <p:spPr bwMode="auto">
            <a:xfrm>
              <a:off x="4494213" y="1408113"/>
              <a:ext cx="52388" cy="25400"/>
            </a:xfrm>
            <a:custGeom>
              <a:avLst/>
              <a:gdLst>
                <a:gd name="T0" fmla="*/ 0 w 23"/>
                <a:gd name="T1" fmla="*/ 10 h 11"/>
                <a:gd name="T2" fmla="*/ 3 w 23"/>
                <a:gd name="T3" fmla="*/ 7 h 11"/>
                <a:gd name="T4" fmla="*/ 7 w 23"/>
                <a:gd name="T5" fmla="*/ 6 h 11"/>
                <a:gd name="T6" fmla="*/ 11 w 23"/>
                <a:gd name="T7" fmla="*/ 4 h 11"/>
                <a:gd name="T8" fmla="*/ 15 w 23"/>
                <a:gd name="T9" fmla="*/ 2 h 11"/>
                <a:gd name="T10" fmla="*/ 19 w 23"/>
                <a:gd name="T11" fmla="*/ 1 h 11"/>
                <a:gd name="T12" fmla="*/ 23 w 23"/>
                <a:gd name="T13" fmla="*/ 0 h 11"/>
                <a:gd name="T14" fmla="*/ 20 w 23"/>
                <a:gd name="T15" fmla="*/ 4 h 11"/>
                <a:gd name="T16" fmla="*/ 17 w 23"/>
                <a:gd name="T17" fmla="*/ 7 h 11"/>
                <a:gd name="T18" fmla="*/ 13 w 23"/>
                <a:gd name="T19" fmla="*/ 9 h 11"/>
                <a:gd name="T20" fmla="*/ 4 w 23"/>
                <a:gd name="T21" fmla="*/ 10 h 11"/>
                <a:gd name="T22" fmla="*/ 0 w 23"/>
                <a:gd name="T2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1">
                  <a:moveTo>
                    <a:pt x="0" y="10"/>
                  </a:moveTo>
                  <a:cubicBezTo>
                    <a:pt x="0" y="10"/>
                    <a:pt x="1" y="9"/>
                    <a:pt x="3" y="7"/>
                  </a:cubicBezTo>
                  <a:cubicBezTo>
                    <a:pt x="4" y="7"/>
                    <a:pt x="5" y="6"/>
                    <a:pt x="7" y="6"/>
                  </a:cubicBezTo>
                  <a:cubicBezTo>
                    <a:pt x="8" y="5"/>
                    <a:pt x="9" y="4"/>
                    <a:pt x="11" y="4"/>
                  </a:cubicBezTo>
                  <a:cubicBezTo>
                    <a:pt x="12" y="3"/>
                    <a:pt x="14" y="3"/>
                    <a:pt x="15" y="2"/>
                  </a:cubicBezTo>
                  <a:cubicBezTo>
                    <a:pt x="16" y="2"/>
                    <a:pt x="18" y="2"/>
                    <a:pt x="19" y="1"/>
                  </a:cubicBezTo>
                  <a:cubicBezTo>
                    <a:pt x="21" y="1"/>
                    <a:pt x="23" y="0"/>
                    <a:pt x="23" y="0"/>
                  </a:cubicBezTo>
                  <a:cubicBezTo>
                    <a:pt x="23" y="0"/>
                    <a:pt x="22" y="2"/>
                    <a:pt x="20" y="4"/>
                  </a:cubicBezTo>
                  <a:cubicBezTo>
                    <a:pt x="19" y="5"/>
                    <a:pt x="18" y="6"/>
                    <a:pt x="17" y="7"/>
                  </a:cubicBezTo>
                  <a:cubicBezTo>
                    <a:pt x="16" y="8"/>
                    <a:pt x="14" y="8"/>
                    <a:pt x="13" y="9"/>
                  </a:cubicBezTo>
                  <a:cubicBezTo>
                    <a:pt x="10" y="10"/>
                    <a:pt x="6" y="11"/>
                    <a:pt x="4" y="10"/>
                  </a:cubicBezTo>
                  <a:cubicBezTo>
                    <a:pt x="1" y="1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85"/>
            <p:cNvSpPr/>
            <p:nvPr/>
          </p:nvSpPr>
          <p:spPr bwMode="auto">
            <a:xfrm>
              <a:off x="4470400" y="1406526"/>
              <a:ext cx="125413" cy="144463"/>
            </a:xfrm>
            <a:custGeom>
              <a:avLst/>
              <a:gdLst>
                <a:gd name="T0" fmla="*/ 7 w 54"/>
                <a:gd name="T1" fmla="*/ 9 h 63"/>
                <a:gd name="T2" fmla="*/ 49 w 54"/>
                <a:gd name="T3" fmla="*/ 22 h 63"/>
                <a:gd name="T4" fmla="*/ 0 w 54"/>
                <a:gd name="T5" fmla="*/ 22 h 63"/>
                <a:gd name="T6" fmla="*/ 7 w 54"/>
                <a:gd name="T7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3">
                  <a:moveTo>
                    <a:pt x="7" y="9"/>
                  </a:moveTo>
                  <a:cubicBezTo>
                    <a:pt x="7" y="9"/>
                    <a:pt x="54" y="0"/>
                    <a:pt x="49" y="22"/>
                  </a:cubicBezTo>
                  <a:cubicBezTo>
                    <a:pt x="42" y="53"/>
                    <a:pt x="23" y="63"/>
                    <a:pt x="0" y="22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86"/>
            <p:cNvSpPr/>
            <p:nvPr/>
          </p:nvSpPr>
          <p:spPr bwMode="auto">
            <a:xfrm>
              <a:off x="4491038" y="1436688"/>
              <a:ext cx="60325" cy="15875"/>
            </a:xfrm>
            <a:custGeom>
              <a:avLst/>
              <a:gdLst>
                <a:gd name="T0" fmla="*/ 0 w 26"/>
                <a:gd name="T1" fmla="*/ 1 h 7"/>
                <a:gd name="T2" fmla="*/ 4 w 26"/>
                <a:gd name="T3" fmla="*/ 0 h 7"/>
                <a:gd name="T4" fmla="*/ 14 w 26"/>
                <a:gd name="T5" fmla="*/ 0 h 7"/>
                <a:gd name="T6" fmla="*/ 19 w 26"/>
                <a:gd name="T7" fmla="*/ 2 h 7"/>
                <a:gd name="T8" fmla="*/ 22 w 26"/>
                <a:gd name="T9" fmla="*/ 4 h 7"/>
                <a:gd name="T10" fmla="*/ 25 w 26"/>
                <a:gd name="T11" fmla="*/ 6 h 7"/>
                <a:gd name="T12" fmla="*/ 26 w 26"/>
                <a:gd name="T13" fmla="*/ 7 h 7"/>
                <a:gd name="T14" fmla="*/ 24 w 26"/>
                <a:gd name="T15" fmla="*/ 7 h 7"/>
                <a:gd name="T16" fmla="*/ 21 w 26"/>
                <a:gd name="T17" fmla="*/ 7 h 7"/>
                <a:gd name="T18" fmla="*/ 17 w 26"/>
                <a:gd name="T19" fmla="*/ 6 h 7"/>
                <a:gd name="T20" fmla="*/ 13 w 26"/>
                <a:gd name="T21" fmla="*/ 6 h 7"/>
                <a:gd name="T22" fmla="*/ 8 w 26"/>
                <a:gd name="T23" fmla="*/ 5 h 7"/>
                <a:gd name="T24" fmla="*/ 4 w 26"/>
                <a:gd name="T25" fmla="*/ 3 h 7"/>
                <a:gd name="T26" fmla="*/ 0 w 26"/>
                <a:gd name="T2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7">
                  <a:moveTo>
                    <a:pt x="0" y="1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10" y="0"/>
                    <a:pt x="14" y="0"/>
                  </a:cubicBezTo>
                  <a:cubicBezTo>
                    <a:pt x="15" y="1"/>
                    <a:pt x="17" y="1"/>
                    <a:pt x="19" y="2"/>
                  </a:cubicBezTo>
                  <a:cubicBezTo>
                    <a:pt x="20" y="2"/>
                    <a:pt x="21" y="3"/>
                    <a:pt x="22" y="4"/>
                  </a:cubicBezTo>
                  <a:cubicBezTo>
                    <a:pt x="24" y="5"/>
                    <a:pt x="24" y="6"/>
                    <a:pt x="25" y="6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3" y="7"/>
                    <a:pt x="23" y="7"/>
                    <a:pt x="21" y="7"/>
                  </a:cubicBezTo>
                  <a:cubicBezTo>
                    <a:pt x="20" y="7"/>
                    <a:pt x="19" y="7"/>
                    <a:pt x="17" y="6"/>
                  </a:cubicBezTo>
                  <a:cubicBezTo>
                    <a:pt x="16" y="6"/>
                    <a:pt x="14" y="6"/>
                    <a:pt x="13" y="6"/>
                  </a:cubicBezTo>
                  <a:cubicBezTo>
                    <a:pt x="11" y="5"/>
                    <a:pt x="10" y="5"/>
                    <a:pt x="8" y="5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687"/>
            <p:cNvSpPr/>
            <p:nvPr/>
          </p:nvSpPr>
          <p:spPr bwMode="auto">
            <a:xfrm>
              <a:off x="4489450" y="1447801"/>
              <a:ext cx="61913" cy="30163"/>
            </a:xfrm>
            <a:custGeom>
              <a:avLst/>
              <a:gdLst>
                <a:gd name="T0" fmla="*/ 0 w 27"/>
                <a:gd name="T1" fmla="*/ 0 h 13"/>
                <a:gd name="T2" fmla="*/ 5 w 27"/>
                <a:gd name="T3" fmla="*/ 0 h 13"/>
                <a:gd name="T4" fmla="*/ 10 w 27"/>
                <a:gd name="T5" fmla="*/ 1 h 13"/>
                <a:gd name="T6" fmla="*/ 15 w 27"/>
                <a:gd name="T7" fmla="*/ 3 h 13"/>
                <a:gd name="T8" fmla="*/ 24 w 27"/>
                <a:gd name="T9" fmla="*/ 9 h 13"/>
                <a:gd name="T10" fmla="*/ 26 w 27"/>
                <a:gd name="T11" fmla="*/ 12 h 13"/>
                <a:gd name="T12" fmla="*/ 27 w 27"/>
                <a:gd name="T13" fmla="*/ 13 h 13"/>
                <a:gd name="T14" fmla="*/ 25 w 27"/>
                <a:gd name="T15" fmla="*/ 12 h 13"/>
                <a:gd name="T16" fmla="*/ 22 w 27"/>
                <a:gd name="T17" fmla="*/ 11 h 13"/>
                <a:gd name="T18" fmla="*/ 18 w 27"/>
                <a:gd name="T19" fmla="*/ 10 h 13"/>
                <a:gd name="T20" fmla="*/ 13 w 27"/>
                <a:gd name="T21" fmla="*/ 8 h 13"/>
                <a:gd name="T22" fmla="*/ 4 w 27"/>
                <a:gd name="T23" fmla="*/ 3 h 13"/>
                <a:gd name="T24" fmla="*/ 0 w 2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2"/>
                    <a:pt x="13" y="2"/>
                    <a:pt x="15" y="3"/>
                  </a:cubicBezTo>
                  <a:cubicBezTo>
                    <a:pt x="18" y="5"/>
                    <a:pt x="22" y="7"/>
                    <a:pt x="24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6" y="13"/>
                    <a:pt x="25" y="12"/>
                  </a:cubicBezTo>
                  <a:cubicBezTo>
                    <a:pt x="25" y="12"/>
                    <a:pt x="24" y="12"/>
                    <a:pt x="22" y="11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9"/>
                    <a:pt x="14" y="9"/>
                    <a:pt x="13" y="8"/>
                  </a:cubicBezTo>
                  <a:cubicBezTo>
                    <a:pt x="9" y="6"/>
                    <a:pt x="6" y="5"/>
                    <a:pt x="4" y="3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88"/>
            <p:cNvSpPr/>
            <p:nvPr/>
          </p:nvSpPr>
          <p:spPr bwMode="auto">
            <a:xfrm>
              <a:off x="4484688" y="1454151"/>
              <a:ext cx="46038" cy="36513"/>
            </a:xfrm>
            <a:custGeom>
              <a:avLst/>
              <a:gdLst>
                <a:gd name="T0" fmla="*/ 0 w 20"/>
                <a:gd name="T1" fmla="*/ 0 h 16"/>
                <a:gd name="T2" fmla="*/ 4 w 20"/>
                <a:gd name="T3" fmla="*/ 2 h 16"/>
                <a:gd name="T4" fmla="*/ 7 w 20"/>
                <a:gd name="T5" fmla="*/ 4 h 16"/>
                <a:gd name="T6" fmla="*/ 11 w 20"/>
                <a:gd name="T7" fmla="*/ 7 h 16"/>
                <a:gd name="T8" fmla="*/ 14 w 20"/>
                <a:gd name="T9" fmla="*/ 10 h 16"/>
                <a:gd name="T10" fmla="*/ 17 w 20"/>
                <a:gd name="T11" fmla="*/ 12 h 16"/>
                <a:gd name="T12" fmla="*/ 20 w 20"/>
                <a:gd name="T13" fmla="*/ 15 h 16"/>
                <a:gd name="T14" fmla="*/ 16 w 20"/>
                <a:gd name="T15" fmla="*/ 15 h 16"/>
                <a:gd name="T16" fmla="*/ 12 w 20"/>
                <a:gd name="T17" fmla="*/ 14 h 16"/>
                <a:gd name="T18" fmla="*/ 8 w 20"/>
                <a:gd name="T19" fmla="*/ 11 h 16"/>
                <a:gd name="T20" fmla="*/ 2 w 20"/>
                <a:gd name="T21" fmla="*/ 4 h 16"/>
                <a:gd name="T22" fmla="*/ 0 w 20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5" y="11"/>
                    <a:pt x="16" y="11"/>
                    <a:pt x="17" y="12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5"/>
                    <a:pt x="18" y="16"/>
                    <a:pt x="16" y="15"/>
                  </a:cubicBezTo>
                  <a:cubicBezTo>
                    <a:pt x="14" y="15"/>
                    <a:pt x="13" y="14"/>
                    <a:pt x="12" y="14"/>
                  </a:cubicBezTo>
                  <a:cubicBezTo>
                    <a:pt x="10" y="13"/>
                    <a:pt x="9" y="12"/>
                    <a:pt x="8" y="11"/>
                  </a:cubicBezTo>
                  <a:cubicBezTo>
                    <a:pt x="5" y="9"/>
                    <a:pt x="3" y="6"/>
                    <a:pt x="2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89"/>
            <p:cNvSpPr/>
            <p:nvPr/>
          </p:nvSpPr>
          <p:spPr bwMode="auto">
            <a:xfrm>
              <a:off x="4397375" y="1447801"/>
              <a:ext cx="160338" cy="119063"/>
            </a:xfrm>
            <a:custGeom>
              <a:avLst/>
              <a:gdLst>
                <a:gd name="T0" fmla="*/ 38 w 70"/>
                <a:gd name="T1" fmla="*/ 0 h 52"/>
                <a:gd name="T2" fmla="*/ 48 w 70"/>
                <a:gd name="T3" fmla="*/ 43 h 52"/>
                <a:gd name="T4" fmla="*/ 23 w 70"/>
                <a:gd name="T5" fmla="*/ 0 h 52"/>
                <a:gd name="T6" fmla="*/ 38 w 70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2">
                  <a:moveTo>
                    <a:pt x="38" y="0"/>
                  </a:moveTo>
                  <a:cubicBezTo>
                    <a:pt x="38" y="0"/>
                    <a:pt x="70" y="36"/>
                    <a:pt x="48" y="43"/>
                  </a:cubicBezTo>
                  <a:cubicBezTo>
                    <a:pt x="18" y="52"/>
                    <a:pt x="0" y="41"/>
                    <a:pt x="23" y="0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90"/>
            <p:cNvSpPr/>
            <p:nvPr/>
          </p:nvSpPr>
          <p:spPr bwMode="auto">
            <a:xfrm>
              <a:off x="4478338" y="1457326"/>
              <a:ext cx="20638" cy="58738"/>
            </a:xfrm>
            <a:custGeom>
              <a:avLst/>
              <a:gdLst>
                <a:gd name="T0" fmla="*/ 0 w 9"/>
                <a:gd name="T1" fmla="*/ 0 h 26"/>
                <a:gd name="T2" fmla="*/ 3 w 9"/>
                <a:gd name="T3" fmla="*/ 4 h 26"/>
                <a:gd name="T4" fmla="*/ 7 w 9"/>
                <a:gd name="T5" fmla="*/ 12 h 26"/>
                <a:gd name="T6" fmla="*/ 9 w 9"/>
                <a:gd name="T7" fmla="*/ 17 h 26"/>
                <a:gd name="T8" fmla="*/ 9 w 9"/>
                <a:gd name="T9" fmla="*/ 21 h 26"/>
                <a:gd name="T10" fmla="*/ 8 w 9"/>
                <a:gd name="T11" fmla="*/ 24 h 26"/>
                <a:gd name="T12" fmla="*/ 7 w 9"/>
                <a:gd name="T13" fmla="*/ 26 h 26"/>
                <a:gd name="T14" fmla="*/ 7 w 9"/>
                <a:gd name="T15" fmla="*/ 24 h 26"/>
                <a:gd name="T16" fmla="*/ 6 w 9"/>
                <a:gd name="T17" fmla="*/ 22 h 26"/>
                <a:gd name="T18" fmla="*/ 4 w 9"/>
                <a:gd name="T19" fmla="*/ 18 h 26"/>
                <a:gd name="T20" fmla="*/ 2 w 9"/>
                <a:gd name="T21" fmla="*/ 13 h 26"/>
                <a:gd name="T22" fmla="*/ 1 w 9"/>
                <a:gd name="T23" fmla="*/ 9 h 26"/>
                <a:gd name="T24" fmla="*/ 0 w 9"/>
                <a:gd name="T25" fmla="*/ 5 h 26"/>
                <a:gd name="T26" fmla="*/ 0 w 9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6">
                  <a:moveTo>
                    <a:pt x="0" y="0"/>
                  </a:moveTo>
                  <a:cubicBezTo>
                    <a:pt x="0" y="0"/>
                    <a:pt x="1" y="1"/>
                    <a:pt x="3" y="4"/>
                  </a:cubicBezTo>
                  <a:cubicBezTo>
                    <a:pt x="5" y="6"/>
                    <a:pt x="6" y="9"/>
                    <a:pt x="7" y="12"/>
                  </a:cubicBezTo>
                  <a:cubicBezTo>
                    <a:pt x="8" y="13"/>
                    <a:pt x="8" y="15"/>
                    <a:pt x="9" y="17"/>
                  </a:cubicBezTo>
                  <a:cubicBezTo>
                    <a:pt x="9" y="18"/>
                    <a:pt x="9" y="20"/>
                    <a:pt x="9" y="21"/>
                  </a:cubicBezTo>
                  <a:cubicBezTo>
                    <a:pt x="9" y="22"/>
                    <a:pt x="8" y="24"/>
                    <a:pt x="8" y="24"/>
                  </a:cubicBezTo>
                  <a:cubicBezTo>
                    <a:pt x="8" y="25"/>
                    <a:pt x="7" y="26"/>
                    <a:pt x="7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6" y="24"/>
                    <a:pt x="6" y="23"/>
                    <a:pt x="6" y="22"/>
                  </a:cubicBezTo>
                  <a:cubicBezTo>
                    <a:pt x="5" y="20"/>
                    <a:pt x="5" y="19"/>
                    <a:pt x="4" y="18"/>
                  </a:cubicBezTo>
                  <a:cubicBezTo>
                    <a:pt x="3" y="16"/>
                    <a:pt x="3" y="15"/>
                    <a:pt x="2" y="13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91"/>
            <p:cNvSpPr/>
            <p:nvPr/>
          </p:nvSpPr>
          <p:spPr bwMode="auto">
            <a:xfrm>
              <a:off x="4467225" y="1458913"/>
              <a:ext cx="12700" cy="69850"/>
            </a:xfrm>
            <a:custGeom>
              <a:avLst/>
              <a:gdLst>
                <a:gd name="T0" fmla="*/ 1 w 6"/>
                <a:gd name="T1" fmla="*/ 0 h 30"/>
                <a:gd name="T2" fmla="*/ 3 w 6"/>
                <a:gd name="T3" fmla="*/ 5 h 30"/>
                <a:gd name="T4" fmla="*/ 5 w 6"/>
                <a:gd name="T5" fmla="*/ 9 h 30"/>
                <a:gd name="T6" fmla="*/ 6 w 6"/>
                <a:gd name="T7" fmla="*/ 15 h 30"/>
                <a:gd name="T8" fmla="*/ 6 w 6"/>
                <a:gd name="T9" fmla="*/ 25 h 30"/>
                <a:gd name="T10" fmla="*/ 4 w 6"/>
                <a:gd name="T11" fmla="*/ 29 h 30"/>
                <a:gd name="T12" fmla="*/ 3 w 6"/>
                <a:gd name="T13" fmla="*/ 30 h 30"/>
                <a:gd name="T14" fmla="*/ 3 w 6"/>
                <a:gd name="T15" fmla="*/ 29 h 30"/>
                <a:gd name="T16" fmla="*/ 2 w 6"/>
                <a:gd name="T17" fmla="*/ 25 h 30"/>
                <a:gd name="T18" fmla="*/ 1 w 6"/>
                <a:gd name="T19" fmla="*/ 21 h 30"/>
                <a:gd name="T20" fmla="*/ 1 w 6"/>
                <a:gd name="T21" fmla="*/ 15 h 30"/>
                <a:gd name="T22" fmla="*/ 0 w 6"/>
                <a:gd name="T23" fmla="*/ 5 h 30"/>
                <a:gd name="T24" fmla="*/ 1 w 6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1" y="0"/>
                  </a:moveTo>
                  <a:cubicBezTo>
                    <a:pt x="1" y="0"/>
                    <a:pt x="2" y="2"/>
                    <a:pt x="3" y="5"/>
                  </a:cubicBezTo>
                  <a:cubicBezTo>
                    <a:pt x="4" y="6"/>
                    <a:pt x="5" y="8"/>
                    <a:pt x="5" y="9"/>
                  </a:cubicBezTo>
                  <a:cubicBezTo>
                    <a:pt x="5" y="11"/>
                    <a:pt x="6" y="13"/>
                    <a:pt x="6" y="15"/>
                  </a:cubicBezTo>
                  <a:cubicBezTo>
                    <a:pt x="6" y="19"/>
                    <a:pt x="6" y="22"/>
                    <a:pt x="6" y="25"/>
                  </a:cubicBezTo>
                  <a:cubicBezTo>
                    <a:pt x="5" y="27"/>
                    <a:pt x="5" y="28"/>
                    <a:pt x="4" y="29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3" y="30"/>
                    <a:pt x="3" y="29"/>
                    <a:pt x="3" y="29"/>
                  </a:cubicBezTo>
                  <a:cubicBezTo>
                    <a:pt x="3" y="28"/>
                    <a:pt x="3" y="27"/>
                    <a:pt x="2" y="25"/>
                  </a:cubicBezTo>
                  <a:cubicBezTo>
                    <a:pt x="2" y="24"/>
                    <a:pt x="2" y="22"/>
                    <a:pt x="1" y="21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692"/>
            <p:cNvSpPr/>
            <p:nvPr/>
          </p:nvSpPr>
          <p:spPr bwMode="auto">
            <a:xfrm>
              <a:off x="4448175" y="1458913"/>
              <a:ext cx="14288" cy="57150"/>
            </a:xfrm>
            <a:custGeom>
              <a:avLst/>
              <a:gdLst>
                <a:gd name="T0" fmla="*/ 5 w 6"/>
                <a:gd name="T1" fmla="*/ 0 h 25"/>
                <a:gd name="T2" fmla="*/ 6 w 6"/>
                <a:gd name="T3" fmla="*/ 5 h 25"/>
                <a:gd name="T4" fmla="*/ 6 w 6"/>
                <a:gd name="T5" fmla="*/ 9 h 25"/>
                <a:gd name="T6" fmla="*/ 5 w 6"/>
                <a:gd name="T7" fmla="*/ 13 h 25"/>
                <a:gd name="T8" fmla="*/ 4 w 6"/>
                <a:gd name="T9" fmla="*/ 17 h 25"/>
                <a:gd name="T10" fmla="*/ 3 w 6"/>
                <a:gd name="T11" fmla="*/ 21 h 25"/>
                <a:gd name="T12" fmla="*/ 2 w 6"/>
                <a:gd name="T13" fmla="*/ 25 h 25"/>
                <a:gd name="T14" fmla="*/ 0 w 6"/>
                <a:gd name="T15" fmla="*/ 21 h 25"/>
                <a:gd name="T16" fmla="*/ 0 w 6"/>
                <a:gd name="T17" fmla="*/ 17 h 25"/>
                <a:gd name="T18" fmla="*/ 0 w 6"/>
                <a:gd name="T19" fmla="*/ 12 h 25"/>
                <a:gd name="T20" fmla="*/ 3 w 6"/>
                <a:gd name="T21" fmla="*/ 4 h 25"/>
                <a:gd name="T22" fmla="*/ 5 w 6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5">
                  <a:moveTo>
                    <a:pt x="5" y="0"/>
                  </a:moveTo>
                  <a:cubicBezTo>
                    <a:pt x="5" y="0"/>
                    <a:pt x="6" y="2"/>
                    <a:pt x="6" y="5"/>
                  </a:cubicBezTo>
                  <a:cubicBezTo>
                    <a:pt x="6" y="6"/>
                    <a:pt x="6" y="7"/>
                    <a:pt x="6" y="9"/>
                  </a:cubicBezTo>
                  <a:cubicBezTo>
                    <a:pt x="5" y="10"/>
                    <a:pt x="5" y="12"/>
                    <a:pt x="5" y="13"/>
                  </a:cubicBezTo>
                  <a:cubicBezTo>
                    <a:pt x="5" y="14"/>
                    <a:pt x="5" y="16"/>
                    <a:pt x="4" y="17"/>
                  </a:cubicBezTo>
                  <a:cubicBezTo>
                    <a:pt x="4" y="19"/>
                    <a:pt x="4" y="20"/>
                    <a:pt x="3" y="21"/>
                  </a:cubicBezTo>
                  <a:cubicBezTo>
                    <a:pt x="3" y="23"/>
                    <a:pt x="2" y="25"/>
                    <a:pt x="2" y="25"/>
                  </a:cubicBezTo>
                  <a:cubicBezTo>
                    <a:pt x="2" y="25"/>
                    <a:pt x="1" y="24"/>
                    <a:pt x="0" y="21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4" y="2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693"/>
            <p:cNvSpPr/>
            <p:nvPr/>
          </p:nvSpPr>
          <p:spPr bwMode="auto">
            <a:xfrm>
              <a:off x="4340225" y="1427163"/>
              <a:ext cx="127000" cy="134938"/>
            </a:xfrm>
            <a:custGeom>
              <a:avLst/>
              <a:gdLst>
                <a:gd name="T0" fmla="*/ 55 w 55"/>
                <a:gd name="T1" fmla="*/ 13 h 59"/>
                <a:gd name="T2" fmla="*/ 23 w 55"/>
                <a:gd name="T3" fmla="*/ 43 h 59"/>
                <a:gd name="T4" fmla="*/ 47 w 55"/>
                <a:gd name="T5" fmla="*/ 0 h 59"/>
                <a:gd name="T6" fmla="*/ 55 w 55"/>
                <a:gd name="T7" fmla="*/ 1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55" y="13"/>
                  </a:moveTo>
                  <a:cubicBezTo>
                    <a:pt x="55" y="13"/>
                    <a:pt x="40" y="59"/>
                    <a:pt x="23" y="43"/>
                  </a:cubicBezTo>
                  <a:cubicBezTo>
                    <a:pt x="0" y="22"/>
                    <a:pt x="0" y="0"/>
                    <a:pt x="47" y="0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694"/>
            <p:cNvSpPr/>
            <p:nvPr/>
          </p:nvSpPr>
          <p:spPr bwMode="auto">
            <a:xfrm>
              <a:off x="4413250" y="1454151"/>
              <a:ext cx="41275" cy="44450"/>
            </a:xfrm>
            <a:custGeom>
              <a:avLst/>
              <a:gdLst>
                <a:gd name="T0" fmla="*/ 18 w 18"/>
                <a:gd name="T1" fmla="*/ 0 h 19"/>
                <a:gd name="T2" fmla="*/ 17 w 18"/>
                <a:gd name="T3" fmla="*/ 4 h 19"/>
                <a:gd name="T4" fmla="*/ 12 w 18"/>
                <a:gd name="T5" fmla="*/ 12 h 19"/>
                <a:gd name="T6" fmla="*/ 8 w 18"/>
                <a:gd name="T7" fmla="*/ 16 h 19"/>
                <a:gd name="T8" fmla="*/ 4 w 18"/>
                <a:gd name="T9" fmla="*/ 18 h 19"/>
                <a:gd name="T10" fmla="*/ 1 w 18"/>
                <a:gd name="T11" fmla="*/ 19 h 19"/>
                <a:gd name="T12" fmla="*/ 0 w 18"/>
                <a:gd name="T13" fmla="*/ 19 h 19"/>
                <a:gd name="T14" fmla="*/ 1 w 18"/>
                <a:gd name="T15" fmla="*/ 18 h 19"/>
                <a:gd name="T16" fmla="*/ 2 w 18"/>
                <a:gd name="T17" fmla="*/ 16 h 19"/>
                <a:gd name="T18" fmla="*/ 5 w 18"/>
                <a:gd name="T19" fmla="*/ 13 h 19"/>
                <a:gd name="T20" fmla="*/ 8 w 18"/>
                <a:gd name="T21" fmla="*/ 9 h 19"/>
                <a:gd name="T22" fmla="*/ 11 w 18"/>
                <a:gd name="T23" fmla="*/ 5 h 19"/>
                <a:gd name="T24" fmla="*/ 14 w 18"/>
                <a:gd name="T25" fmla="*/ 3 h 19"/>
                <a:gd name="T26" fmla="*/ 18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cubicBezTo>
                    <a:pt x="18" y="0"/>
                    <a:pt x="18" y="2"/>
                    <a:pt x="17" y="4"/>
                  </a:cubicBezTo>
                  <a:cubicBezTo>
                    <a:pt x="16" y="7"/>
                    <a:pt x="14" y="10"/>
                    <a:pt x="12" y="12"/>
                  </a:cubicBezTo>
                  <a:cubicBezTo>
                    <a:pt x="11" y="14"/>
                    <a:pt x="9" y="15"/>
                    <a:pt x="8" y="16"/>
                  </a:cubicBezTo>
                  <a:cubicBezTo>
                    <a:pt x="7" y="17"/>
                    <a:pt x="5" y="18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8"/>
                  </a:cubicBezTo>
                  <a:cubicBezTo>
                    <a:pt x="1" y="18"/>
                    <a:pt x="2" y="17"/>
                    <a:pt x="2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8"/>
                    <a:pt x="10" y="7"/>
                    <a:pt x="11" y="5"/>
                  </a:cubicBezTo>
                  <a:cubicBezTo>
                    <a:pt x="12" y="4"/>
                    <a:pt x="13" y="3"/>
                    <a:pt x="14" y="3"/>
                  </a:cubicBezTo>
                  <a:cubicBezTo>
                    <a:pt x="16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95"/>
            <p:cNvSpPr/>
            <p:nvPr/>
          </p:nvSpPr>
          <p:spPr bwMode="auto">
            <a:xfrm>
              <a:off x="4392613" y="1447801"/>
              <a:ext cx="55563" cy="38100"/>
            </a:xfrm>
            <a:custGeom>
              <a:avLst/>
              <a:gdLst>
                <a:gd name="T0" fmla="*/ 24 w 24"/>
                <a:gd name="T1" fmla="*/ 0 h 17"/>
                <a:gd name="T2" fmla="*/ 21 w 24"/>
                <a:gd name="T3" fmla="*/ 5 h 17"/>
                <a:gd name="T4" fmla="*/ 18 w 24"/>
                <a:gd name="T5" fmla="*/ 8 h 17"/>
                <a:gd name="T6" fmla="*/ 14 w 24"/>
                <a:gd name="T7" fmla="*/ 12 h 17"/>
                <a:gd name="T8" fmla="*/ 5 w 24"/>
                <a:gd name="T9" fmla="*/ 17 h 17"/>
                <a:gd name="T10" fmla="*/ 1 w 24"/>
                <a:gd name="T11" fmla="*/ 17 h 17"/>
                <a:gd name="T12" fmla="*/ 0 w 24"/>
                <a:gd name="T13" fmla="*/ 17 h 17"/>
                <a:gd name="T14" fmla="*/ 1 w 24"/>
                <a:gd name="T15" fmla="*/ 16 h 17"/>
                <a:gd name="T16" fmla="*/ 3 w 24"/>
                <a:gd name="T17" fmla="*/ 14 h 17"/>
                <a:gd name="T18" fmla="*/ 7 w 24"/>
                <a:gd name="T19" fmla="*/ 11 h 17"/>
                <a:gd name="T20" fmla="*/ 11 w 24"/>
                <a:gd name="T21" fmla="*/ 8 h 17"/>
                <a:gd name="T22" fmla="*/ 19 w 24"/>
                <a:gd name="T23" fmla="*/ 2 h 17"/>
                <a:gd name="T24" fmla="*/ 24 w 24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7">
                  <a:moveTo>
                    <a:pt x="24" y="0"/>
                  </a:moveTo>
                  <a:cubicBezTo>
                    <a:pt x="24" y="0"/>
                    <a:pt x="23" y="2"/>
                    <a:pt x="21" y="5"/>
                  </a:cubicBezTo>
                  <a:cubicBezTo>
                    <a:pt x="21" y="6"/>
                    <a:pt x="19" y="7"/>
                    <a:pt x="18" y="8"/>
                  </a:cubicBezTo>
                  <a:cubicBezTo>
                    <a:pt x="17" y="9"/>
                    <a:pt x="16" y="11"/>
                    <a:pt x="14" y="12"/>
                  </a:cubicBezTo>
                  <a:cubicBezTo>
                    <a:pt x="11" y="14"/>
                    <a:pt x="8" y="16"/>
                    <a:pt x="5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1" y="16"/>
                  </a:cubicBezTo>
                  <a:cubicBezTo>
                    <a:pt x="1" y="16"/>
                    <a:pt x="2" y="15"/>
                    <a:pt x="3" y="14"/>
                  </a:cubicBezTo>
                  <a:cubicBezTo>
                    <a:pt x="4" y="13"/>
                    <a:pt x="5" y="12"/>
                    <a:pt x="7" y="11"/>
                  </a:cubicBezTo>
                  <a:cubicBezTo>
                    <a:pt x="8" y="10"/>
                    <a:pt x="9" y="9"/>
                    <a:pt x="11" y="8"/>
                  </a:cubicBezTo>
                  <a:cubicBezTo>
                    <a:pt x="14" y="5"/>
                    <a:pt x="17" y="3"/>
                    <a:pt x="19" y="2"/>
                  </a:cubicBezTo>
                  <a:cubicBezTo>
                    <a:pt x="22" y="1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96"/>
            <p:cNvSpPr/>
            <p:nvPr/>
          </p:nvSpPr>
          <p:spPr bwMode="auto">
            <a:xfrm>
              <a:off x="4391025" y="1441451"/>
              <a:ext cx="52388" cy="22225"/>
            </a:xfrm>
            <a:custGeom>
              <a:avLst/>
              <a:gdLst>
                <a:gd name="T0" fmla="*/ 23 w 23"/>
                <a:gd name="T1" fmla="*/ 0 h 10"/>
                <a:gd name="T2" fmla="*/ 20 w 23"/>
                <a:gd name="T3" fmla="*/ 3 h 10"/>
                <a:gd name="T4" fmla="*/ 16 w 23"/>
                <a:gd name="T5" fmla="*/ 5 h 10"/>
                <a:gd name="T6" fmla="*/ 12 w 23"/>
                <a:gd name="T7" fmla="*/ 6 h 10"/>
                <a:gd name="T8" fmla="*/ 8 w 23"/>
                <a:gd name="T9" fmla="*/ 8 h 10"/>
                <a:gd name="T10" fmla="*/ 4 w 23"/>
                <a:gd name="T11" fmla="*/ 9 h 10"/>
                <a:gd name="T12" fmla="*/ 0 w 23"/>
                <a:gd name="T13" fmla="*/ 10 h 10"/>
                <a:gd name="T14" fmla="*/ 3 w 23"/>
                <a:gd name="T15" fmla="*/ 6 h 10"/>
                <a:gd name="T16" fmla="*/ 6 w 23"/>
                <a:gd name="T17" fmla="*/ 4 h 10"/>
                <a:gd name="T18" fmla="*/ 10 w 23"/>
                <a:gd name="T19" fmla="*/ 1 h 10"/>
                <a:gd name="T20" fmla="*/ 19 w 23"/>
                <a:gd name="T21" fmla="*/ 0 h 10"/>
                <a:gd name="T22" fmla="*/ 23 w 23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23" y="0"/>
                  </a:moveTo>
                  <a:cubicBezTo>
                    <a:pt x="23" y="0"/>
                    <a:pt x="22" y="1"/>
                    <a:pt x="20" y="3"/>
                  </a:cubicBezTo>
                  <a:cubicBezTo>
                    <a:pt x="19" y="3"/>
                    <a:pt x="17" y="4"/>
                    <a:pt x="16" y="5"/>
                  </a:cubicBezTo>
                  <a:cubicBezTo>
                    <a:pt x="15" y="5"/>
                    <a:pt x="13" y="6"/>
                    <a:pt x="12" y="6"/>
                  </a:cubicBezTo>
                  <a:cubicBezTo>
                    <a:pt x="11" y="7"/>
                    <a:pt x="9" y="7"/>
                    <a:pt x="8" y="8"/>
                  </a:cubicBezTo>
                  <a:cubicBezTo>
                    <a:pt x="7" y="8"/>
                    <a:pt x="5" y="9"/>
                    <a:pt x="4" y="9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3" y="5"/>
                    <a:pt x="5" y="5"/>
                    <a:pt x="6" y="4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3" y="0"/>
                    <a:pt x="16" y="0"/>
                    <a:pt x="19" y="0"/>
                  </a:cubicBezTo>
                  <a:cubicBezTo>
                    <a:pt x="21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97"/>
            <p:cNvSpPr/>
            <p:nvPr/>
          </p:nvSpPr>
          <p:spPr bwMode="auto">
            <a:xfrm>
              <a:off x="4011613" y="1092201"/>
              <a:ext cx="46038" cy="42863"/>
            </a:xfrm>
            <a:custGeom>
              <a:avLst/>
              <a:gdLst>
                <a:gd name="T0" fmla="*/ 14 w 20"/>
                <a:gd name="T1" fmla="*/ 2 h 19"/>
                <a:gd name="T2" fmla="*/ 3 w 20"/>
                <a:gd name="T3" fmla="*/ 5 h 19"/>
                <a:gd name="T4" fmla="*/ 6 w 20"/>
                <a:gd name="T5" fmla="*/ 17 h 19"/>
                <a:gd name="T6" fmla="*/ 17 w 20"/>
                <a:gd name="T7" fmla="*/ 14 h 19"/>
                <a:gd name="T8" fmla="*/ 14 w 20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4" y="2"/>
                  </a:moveTo>
                  <a:cubicBezTo>
                    <a:pt x="10" y="0"/>
                    <a:pt x="5" y="1"/>
                    <a:pt x="3" y="5"/>
                  </a:cubicBezTo>
                  <a:cubicBezTo>
                    <a:pt x="0" y="9"/>
                    <a:pt x="2" y="15"/>
                    <a:pt x="6" y="17"/>
                  </a:cubicBezTo>
                  <a:cubicBezTo>
                    <a:pt x="10" y="19"/>
                    <a:pt x="15" y="18"/>
                    <a:pt x="17" y="14"/>
                  </a:cubicBezTo>
                  <a:cubicBezTo>
                    <a:pt x="20" y="10"/>
                    <a:pt x="18" y="4"/>
                    <a:pt x="14" y="2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98"/>
            <p:cNvSpPr/>
            <p:nvPr/>
          </p:nvSpPr>
          <p:spPr bwMode="auto">
            <a:xfrm>
              <a:off x="3906838" y="995363"/>
              <a:ext cx="125413" cy="144463"/>
            </a:xfrm>
            <a:custGeom>
              <a:avLst/>
              <a:gdLst>
                <a:gd name="T0" fmla="*/ 48 w 55"/>
                <a:gd name="T1" fmla="*/ 54 h 63"/>
                <a:gd name="T2" fmla="*/ 6 w 55"/>
                <a:gd name="T3" fmla="*/ 41 h 63"/>
                <a:gd name="T4" fmla="*/ 55 w 55"/>
                <a:gd name="T5" fmla="*/ 41 h 63"/>
                <a:gd name="T6" fmla="*/ 48 w 55"/>
                <a:gd name="T7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48" y="54"/>
                  </a:moveTo>
                  <a:cubicBezTo>
                    <a:pt x="48" y="54"/>
                    <a:pt x="0" y="63"/>
                    <a:pt x="6" y="41"/>
                  </a:cubicBezTo>
                  <a:cubicBezTo>
                    <a:pt x="13" y="10"/>
                    <a:pt x="33" y="0"/>
                    <a:pt x="55" y="41"/>
                  </a:cubicBezTo>
                  <a:lnTo>
                    <a:pt x="48" y="5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99"/>
            <p:cNvSpPr/>
            <p:nvPr/>
          </p:nvSpPr>
          <p:spPr bwMode="auto">
            <a:xfrm>
              <a:off x="3951288" y="1093788"/>
              <a:ext cx="60325" cy="19050"/>
            </a:xfrm>
            <a:custGeom>
              <a:avLst/>
              <a:gdLst>
                <a:gd name="T0" fmla="*/ 26 w 26"/>
                <a:gd name="T1" fmla="*/ 6 h 8"/>
                <a:gd name="T2" fmla="*/ 22 w 26"/>
                <a:gd name="T3" fmla="*/ 7 h 8"/>
                <a:gd name="T4" fmla="*/ 12 w 26"/>
                <a:gd name="T5" fmla="*/ 7 h 8"/>
                <a:gd name="T6" fmla="*/ 7 w 26"/>
                <a:gd name="T7" fmla="*/ 5 h 8"/>
                <a:gd name="T8" fmla="*/ 3 w 26"/>
                <a:gd name="T9" fmla="*/ 3 h 8"/>
                <a:gd name="T10" fmla="*/ 1 w 26"/>
                <a:gd name="T11" fmla="*/ 1 h 8"/>
                <a:gd name="T12" fmla="*/ 0 w 26"/>
                <a:gd name="T13" fmla="*/ 0 h 8"/>
                <a:gd name="T14" fmla="*/ 2 w 26"/>
                <a:gd name="T15" fmla="*/ 0 h 8"/>
                <a:gd name="T16" fmla="*/ 5 w 26"/>
                <a:gd name="T17" fmla="*/ 0 h 8"/>
                <a:gd name="T18" fmla="*/ 9 w 26"/>
                <a:gd name="T19" fmla="*/ 1 h 8"/>
                <a:gd name="T20" fmla="*/ 13 w 26"/>
                <a:gd name="T21" fmla="*/ 2 h 8"/>
                <a:gd name="T22" fmla="*/ 18 w 26"/>
                <a:gd name="T23" fmla="*/ 3 h 8"/>
                <a:gd name="T24" fmla="*/ 22 w 26"/>
                <a:gd name="T25" fmla="*/ 4 h 8"/>
                <a:gd name="T26" fmla="*/ 26 w 26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26" y="6"/>
                  </a:moveTo>
                  <a:cubicBezTo>
                    <a:pt x="26" y="6"/>
                    <a:pt x="24" y="7"/>
                    <a:pt x="22" y="7"/>
                  </a:cubicBezTo>
                  <a:cubicBezTo>
                    <a:pt x="19" y="8"/>
                    <a:pt x="16" y="8"/>
                    <a:pt x="12" y="7"/>
                  </a:cubicBezTo>
                  <a:cubicBezTo>
                    <a:pt x="11" y="7"/>
                    <a:pt x="9" y="6"/>
                    <a:pt x="7" y="5"/>
                  </a:cubicBezTo>
                  <a:cubicBezTo>
                    <a:pt x="6" y="5"/>
                    <a:pt x="5" y="4"/>
                    <a:pt x="3" y="3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3" y="0"/>
                    <a:pt x="5" y="0"/>
                  </a:cubicBezTo>
                  <a:cubicBezTo>
                    <a:pt x="6" y="0"/>
                    <a:pt x="7" y="1"/>
                    <a:pt x="9" y="1"/>
                  </a:cubicBezTo>
                  <a:cubicBezTo>
                    <a:pt x="10" y="1"/>
                    <a:pt x="12" y="1"/>
                    <a:pt x="13" y="2"/>
                  </a:cubicBezTo>
                  <a:cubicBezTo>
                    <a:pt x="15" y="2"/>
                    <a:pt x="16" y="2"/>
                    <a:pt x="18" y="3"/>
                  </a:cubicBezTo>
                  <a:cubicBezTo>
                    <a:pt x="19" y="3"/>
                    <a:pt x="21" y="4"/>
                    <a:pt x="22" y="4"/>
                  </a:cubicBezTo>
                  <a:cubicBezTo>
                    <a:pt x="24" y="5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00"/>
            <p:cNvSpPr/>
            <p:nvPr/>
          </p:nvSpPr>
          <p:spPr bwMode="auto">
            <a:xfrm>
              <a:off x="3951288" y="1068388"/>
              <a:ext cx="63500" cy="31750"/>
            </a:xfrm>
            <a:custGeom>
              <a:avLst/>
              <a:gdLst>
                <a:gd name="T0" fmla="*/ 27 w 27"/>
                <a:gd name="T1" fmla="*/ 14 h 14"/>
                <a:gd name="T2" fmla="*/ 22 w 27"/>
                <a:gd name="T3" fmla="*/ 13 h 14"/>
                <a:gd name="T4" fmla="*/ 17 w 27"/>
                <a:gd name="T5" fmla="*/ 12 h 14"/>
                <a:gd name="T6" fmla="*/ 12 w 27"/>
                <a:gd name="T7" fmla="*/ 10 h 14"/>
                <a:gd name="T8" fmla="*/ 3 w 27"/>
                <a:gd name="T9" fmla="*/ 4 h 14"/>
                <a:gd name="T10" fmla="*/ 1 w 27"/>
                <a:gd name="T11" fmla="*/ 2 h 14"/>
                <a:gd name="T12" fmla="*/ 0 w 27"/>
                <a:gd name="T13" fmla="*/ 0 h 14"/>
                <a:gd name="T14" fmla="*/ 2 w 27"/>
                <a:gd name="T15" fmla="*/ 1 h 14"/>
                <a:gd name="T16" fmla="*/ 5 w 27"/>
                <a:gd name="T17" fmla="*/ 2 h 14"/>
                <a:gd name="T18" fmla="*/ 9 w 27"/>
                <a:gd name="T19" fmla="*/ 3 h 14"/>
                <a:gd name="T20" fmla="*/ 14 w 27"/>
                <a:gd name="T21" fmla="*/ 5 h 14"/>
                <a:gd name="T22" fmla="*/ 23 w 27"/>
                <a:gd name="T23" fmla="*/ 10 h 14"/>
                <a:gd name="T24" fmla="*/ 27 w 27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4">
                  <a:moveTo>
                    <a:pt x="27" y="14"/>
                  </a:moveTo>
                  <a:cubicBezTo>
                    <a:pt x="27" y="14"/>
                    <a:pt x="25" y="14"/>
                    <a:pt x="22" y="13"/>
                  </a:cubicBezTo>
                  <a:cubicBezTo>
                    <a:pt x="21" y="13"/>
                    <a:pt x="19" y="13"/>
                    <a:pt x="17" y="12"/>
                  </a:cubicBezTo>
                  <a:cubicBezTo>
                    <a:pt x="16" y="12"/>
                    <a:pt x="14" y="11"/>
                    <a:pt x="12" y="10"/>
                  </a:cubicBezTo>
                  <a:cubicBezTo>
                    <a:pt x="9" y="9"/>
                    <a:pt x="5" y="7"/>
                    <a:pt x="3" y="4"/>
                  </a:cubicBezTo>
                  <a:cubicBezTo>
                    <a:pt x="2" y="3"/>
                    <a:pt x="1" y="2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4" y="1"/>
                    <a:pt x="5" y="2"/>
                  </a:cubicBezTo>
                  <a:cubicBezTo>
                    <a:pt x="6" y="2"/>
                    <a:pt x="8" y="3"/>
                    <a:pt x="9" y="3"/>
                  </a:cubicBezTo>
                  <a:cubicBezTo>
                    <a:pt x="11" y="4"/>
                    <a:pt x="13" y="5"/>
                    <a:pt x="14" y="5"/>
                  </a:cubicBezTo>
                  <a:cubicBezTo>
                    <a:pt x="18" y="7"/>
                    <a:pt x="21" y="9"/>
                    <a:pt x="23" y="10"/>
                  </a:cubicBezTo>
                  <a:cubicBezTo>
                    <a:pt x="26" y="12"/>
                    <a:pt x="27" y="14"/>
                    <a:pt x="27" y="1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01"/>
            <p:cNvSpPr/>
            <p:nvPr/>
          </p:nvSpPr>
          <p:spPr bwMode="auto">
            <a:xfrm>
              <a:off x="3971925" y="1057276"/>
              <a:ext cx="46038" cy="34925"/>
            </a:xfrm>
            <a:custGeom>
              <a:avLst/>
              <a:gdLst>
                <a:gd name="T0" fmla="*/ 20 w 20"/>
                <a:gd name="T1" fmla="*/ 15 h 15"/>
                <a:gd name="T2" fmla="*/ 16 w 20"/>
                <a:gd name="T3" fmla="*/ 13 h 15"/>
                <a:gd name="T4" fmla="*/ 13 w 20"/>
                <a:gd name="T5" fmla="*/ 11 h 15"/>
                <a:gd name="T6" fmla="*/ 9 w 20"/>
                <a:gd name="T7" fmla="*/ 9 h 15"/>
                <a:gd name="T8" fmla="*/ 6 w 20"/>
                <a:gd name="T9" fmla="*/ 6 h 15"/>
                <a:gd name="T10" fmla="*/ 3 w 20"/>
                <a:gd name="T11" fmla="*/ 3 h 15"/>
                <a:gd name="T12" fmla="*/ 0 w 20"/>
                <a:gd name="T13" fmla="*/ 0 h 15"/>
                <a:gd name="T14" fmla="*/ 5 w 20"/>
                <a:gd name="T15" fmla="*/ 0 h 15"/>
                <a:gd name="T16" fmla="*/ 9 w 20"/>
                <a:gd name="T17" fmla="*/ 2 h 15"/>
                <a:gd name="T18" fmla="*/ 13 w 20"/>
                <a:gd name="T19" fmla="*/ 4 h 15"/>
                <a:gd name="T20" fmla="*/ 18 w 20"/>
                <a:gd name="T21" fmla="*/ 11 h 15"/>
                <a:gd name="T22" fmla="*/ 20 w 2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20" y="15"/>
                  </a:moveTo>
                  <a:cubicBezTo>
                    <a:pt x="20" y="15"/>
                    <a:pt x="18" y="15"/>
                    <a:pt x="16" y="13"/>
                  </a:cubicBezTo>
                  <a:cubicBezTo>
                    <a:pt x="15" y="13"/>
                    <a:pt x="14" y="12"/>
                    <a:pt x="13" y="11"/>
                  </a:cubicBezTo>
                  <a:cubicBezTo>
                    <a:pt x="12" y="10"/>
                    <a:pt x="10" y="10"/>
                    <a:pt x="9" y="9"/>
                  </a:cubicBezTo>
                  <a:cubicBezTo>
                    <a:pt x="8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2" y="0"/>
                    <a:pt x="5" y="0"/>
                  </a:cubicBezTo>
                  <a:cubicBezTo>
                    <a:pt x="6" y="1"/>
                    <a:pt x="7" y="1"/>
                    <a:pt x="9" y="2"/>
                  </a:cubicBezTo>
                  <a:cubicBezTo>
                    <a:pt x="10" y="3"/>
                    <a:pt x="11" y="3"/>
                    <a:pt x="13" y="4"/>
                  </a:cubicBezTo>
                  <a:cubicBezTo>
                    <a:pt x="15" y="7"/>
                    <a:pt x="17" y="9"/>
                    <a:pt x="18" y="11"/>
                  </a:cubicBezTo>
                  <a:cubicBezTo>
                    <a:pt x="20" y="13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02"/>
            <p:cNvSpPr/>
            <p:nvPr/>
          </p:nvSpPr>
          <p:spPr bwMode="auto">
            <a:xfrm>
              <a:off x="3944938" y="981076"/>
              <a:ext cx="163513" cy="119063"/>
            </a:xfrm>
            <a:custGeom>
              <a:avLst/>
              <a:gdLst>
                <a:gd name="T0" fmla="*/ 32 w 71"/>
                <a:gd name="T1" fmla="*/ 52 h 52"/>
                <a:gd name="T2" fmla="*/ 23 w 71"/>
                <a:gd name="T3" fmla="*/ 8 h 52"/>
                <a:gd name="T4" fmla="*/ 47 w 71"/>
                <a:gd name="T5" fmla="*/ 52 h 52"/>
                <a:gd name="T6" fmla="*/ 32 w 7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2" y="52"/>
                  </a:moveTo>
                  <a:cubicBezTo>
                    <a:pt x="32" y="52"/>
                    <a:pt x="0" y="15"/>
                    <a:pt x="23" y="8"/>
                  </a:cubicBezTo>
                  <a:cubicBezTo>
                    <a:pt x="52" y="0"/>
                    <a:pt x="71" y="11"/>
                    <a:pt x="47" y="52"/>
                  </a:cubicBezTo>
                  <a:lnTo>
                    <a:pt x="32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03"/>
            <p:cNvSpPr/>
            <p:nvPr/>
          </p:nvSpPr>
          <p:spPr bwMode="auto">
            <a:xfrm>
              <a:off x="4005263" y="1031876"/>
              <a:ext cx="20638" cy="57150"/>
            </a:xfrm>
            <a:custGeom>
              <a:avLst/>
              <a:gdLst>
                <a:gd name="T0" fmla="*/ 9 w 9"/>
                <a:gd name="T1" fmla="*/ 25 h 25"/>
                <a:gd name="T2" fmla="*/ 6 w 9"/>
                <a:gd name="T3" fmla="*/ 22 h 25"/>
                <a:gd name="T4" fmla="*/ 2 w 9"/>
                <a:gd name="T5" fmla="*/ 14 h 25"/>
                <a:gd name="T6" fmla="*/ 1 w 9"/>
                <a:gd name="T7" fmla="*/ 9 h 25"/>
                <a:gd name="T8" fmla="*/ 1 w 9"/>
                <a:gd name="T9" fmla="*/ 4 h 25"/>
                <a:gd name="T10" fmla="*/ 2 w 9"/>
                <a:gd name="T11" fmla="*/ 1 h 25"/>
                <a:gd name="T12" fmla="*/ 2 w 9"/>
                <a:gd name="T13" fmla="*/ 0 h 25"/>
                <a:gd name="T14" fmla="*/ 3 w 9"/>
                <a:gd name="T15" fmla="*/ 1 h 25"/>
                <a:gd name="T16" fmla="*/ 4 w 9"/>
                <a:gd name="T17" fmla="*/ 4 h 25"/>
                <a:gd name="T18" fmla="*/ 5 w 9"/>
                <a:gd name="T19" fmla="*/ 8 h 25"/>
                <a:gd name="T20" fmla="*/ 7 w 9"/>
                <a:gd name="T21" fmla="*/ 12 h 25"/>
                <a:gd name="T22" fmla="*/ 8 w 9"/>
                <a:gd name="T23" fmla="*/ 17 h 25"/>
                <a:gd name="T24" fmla="*/ 9 w 9"/>
                <a:gd name="T25" fmla="*/ 21 h 25"/>
                <a:gd name="T26" fmla="*/ 9 w 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9" y="25"/>
                  </a:moveTo>
                  <a:cubicBezTo>
                    <a:pt x="9" y="25"/>
                    <a:pt x="8" y="24"/>
                    <a:pt x="6" y="22"/>
                  </a:cubicBezTo>
                  <a:cubicBezTo>
                    <a:pt x="5" y="20"/>
                    <a:pt x="3" y="17"/>
                    <a:pt x="2" y="14"/>
                  </a:cubicBezTo>
                  <a:cubicBezTo>
                    <a:pt x="1" y="12"/>
                    <a:pt x="1" y="10"/>
                    <a:pt x="1" y="9"/>
                  </a:cubicBezTo>
                  <a:cubicBezTo>
                    <a:pt x="0" y="7"/>
                    <a:pt x="1" y="6"/>
                    <a:pt x="1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4" y="5"/>
                    <a:pt x="5" y="6"/>
                    <a:pt x="5" y="8"/>
                  </a:cubicBezTo>
                  <a:cubicBezTo>
                    <a:pt x="6" y="9"/>
                    <a:pt x="6" y="11"/>
                    <a:pt x="7" y="12"/>
                  </a:cubicBezTo>
                  <a:cubicBezTo>
                    <a:pt x="7" y="14"/>
                    <a:pt x="8" y="15"/>
                    <a:pt x="8" y="17"/>
                  </a:cubicBezTo>
                  <a:cubicBezTo>
                    <a:pt x="9" y="18"/>
                    <a:pt x="9" y="20"/>
                    <a:pt x="9" y="21"/>
                  </a:cubicBezTo>
                  <a:cubicBezTo>
                    <a:pt x="9" y="23"/>
                    <a:pt x="9" y="25"/>
                    <a:pt x="9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04"/>
            <p:cNvSpPr/>
            <p:nvPr/>
          </p:nvSpPr>
          <p:spPr bwMode="auto">
            <a:xfrm>
              <a:off x="4022725" y="1020763"/>
              <a:ext cx="14288" cy="66675"/>
            </a:xfrm>
            <a:custGeom>
              <a:avLst/>
              <a:gdLst>
                <a:gd name="T0" fmla="*/ 5 w 6"/>
                <a:gd name="T1" fmla="*/ 29 h 29"/>
                <a:gd name="T2" fmla="*/ 3 w 6"/>
                <a:gd name="T3" fmla="*/ 25 h 29"/>
                <a:gd name="T4" fmla="*/ 1 w 6"/>
                <a:gd name="T5" fmla="*/ 20 h 29"/>
                <a:gd name="T6" fmla="*/ 0 w 6"/>
                <a:gd name="T7" fmla="*/ 15 h 29"/>
                <a:gd name="T8" fmla="*/ 1 w 6"/>
                <a:gd name="T9" fmla="*/ 4 h 29"/>
                <a:gd name="T10" fmla="*/ 2 w 6"/>
                <a:gd name="T11" fmla="*/ 1 h 29"/>
                <a:gd name="T12" fmla="*/ 3 w 6"/>
                <a:gd name="T13" fmla="*/ 0 h 29"/>
                <a:gd name="T14" fmla="*/ 3 w 6"/>
                <a:gd name="T15" fmla="*/ 1 h 29"/>
                <a:gd name="T16" fmla="*/ 4 w 6"/>
                <a:gd name="T17" fmla="*/ 4 h 29"/>
                <a:gd name="T18" fmla="*/ 5 w 6"/>
                <a:gd name="T19" fmla="*/ 9 h 29"/>
                <a:gd name="T20" fmla="*/ 6 w 6"/>
                <a:gd name="T21" fmla="*/ 14 h 29"/>
                <a:gd name="T22" fmla="*/ 6 w 6"/>
                <a:gd name="T23" fmla="*/ 25 h 29"/>
                <a:gd name="T24" fmla="*/ 5 w 6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9">
                  <a:moveTo>
                    <a:pt x="5" y="29"/>
                  </a:moveTo>
                  <a:cubicBezTo>
                    <a:pt x="5" y="29"/>
                    <a:pt x="4" y="28"/>
                    <a:pt x="3" y="25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9"/>
                    <a:pt x="0" y="17"/>
                    <a:pt x="0" y="15"/>
                  </a:cubicBezTo>
                  <a:cubicBezTo>
                    <a:pt x="0" y="11"/>
                    <a:pt x="0" y="7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6"/>
                    <a:pt x="5" y="7"/>
                    <a:pt x="5" y="9"/>
                  </a:cubicBezTo>
                  <a:cubicBezTo>
                    <a:pt x="5" y="11"/>
                    <a:pt x="5" y="12"/>
                    <a:pt x="6" y="14"/>
                  </a:cubicBezTo>
                  <a:cubicBezTo>
                    <a:pt x="6" y="18"/>
                    <a:pt x="6" y="22"/>
                    <a:pt x="6" y="25"/>
                  </a:cubicBezTo>
                  <a:cubicBezTo>
                    <a:pt x="6" y="27"/>
                    <a:pt x="5" y="29"/>
                    <a:pt x="5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705"/>
            <p:cNvSpPr/>
            <p:nvPr/>
          </p:nvSpPr>
          <p:spPr bwMode="auto">
            <a:xfrm>
              <a:off x="4041775" y="1031876"/>
              <a:ext cx="15875" cy="55563"/>
            </a:xfrm>
            <a:custGeom>
              <a:avLst/>
              <a:gdLst>
                <a:gd name="T0" fmla="*/ 1 w 7"/>
                <a:gd name="T1" fmla="*/ 24 h 24"/>
                <a:gd name="T2" fmla="*/ 0 w 7"/>
                <a:gd name="T3" fmla="*/ 20 h 24"/>
                <a:gd name="T4" fmla="*/ 1 w 7"/>
                <a:gd name="T5" fmla="*/ 16 h 24"/>
                <a:gd name="T6" fmla="*/ 1 w 7"/>
                <a:gd name="T7" fmla="*/ 12 h 24"/>
                <a:gd name="T8" fmla="*/ 2 w 7"/>
                <a:gd name="T9" fmla="*/ 7 h 24"/>
                <a:gd name="T10" fmla="*/ 3 w 7"/>
                <a:gd name="T11" fmla="*/ 4 h 24"/>
                <a:gd name="T12" fmla="*/ 4 w 7"/>
                <a:gd name="T13" fmla="*/ 0 h 24"/>
                <a:gd name="T14" fmla="*/ 6 w 7"/>
                <a:gd name="T15" fmla="*/ 4 h 24"/>
                <a:gd name="T16" fmla="*/ 7 w 7"/>
                <a:gd name="T17" fmla="*/ 8 h 24"/>
                <a:gd name="T18" fmla="*/ 6 w 7"/>
                <a:gd name="T19" fmla="*/ 13 h 24"/>
                <a:gd name="T20" fmla="*/ 3 w 7"/>
                <a:gd name="T21" fmla="*/ 21 h 24"/>
                <a:gd name="T22" fmla="*/ 1 w 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4">
                  <a:moveTo>
                    <a:pt x="1" y="24"/>
                  </a:moveTo>
                  <a:cubicBezTo>
                    <a:pt x="1" y="24"/>
                    <a:pt x="0" y="23"/>
                    <a:pt x="0" y="20"/>
                  </a:cubicBezTo>
                  <a:cubicBezTo>
                    <a:pt x="0" y="19"/>
                    <a:pt x="0" y="18"/>
                    <a:pt x="1" y="16"/>
                  </a:cubicBezTo>
                  <a:cubicBezTo>
                    <a:pt x="1" y="15"/>
                    <a:pt x="1" y="13"/>
                    <a:pt x="1" y="12"/>
                  </a:cubicBezTo>
                  <a:cubicBezTo>
                    <a:pt x="1" y="10"/>
                    <a:pt x="2" y="9"/>
                    <a:pt x="2" y="7"/>
                  </a:cubicBezTo>
                  <a:cubicBezTo>
                    <a:pt x="2" y="6"/>
                    <a:pt x="3" y="5"/>
                    <a:pt x="3" y="4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5" y="1"/>
                    <a:pt x="6" y="4"/>
                  </a:cubicBezTo>
                  <a:cubicBezTo>
                    <a:pt x="6" y="5"/>
                    <a:pt x="7" y="6"/>
                    <a:pt x="7" y="8"/>
                  </a:cubicBezTo>
                  <a:cubicBezTo>
                    <a:pt x="7" y="9"/>
                    <a:pt x="7" y="11"/>
                    <a:pt x="6" y="13"/>
                  </a:cubicBezTo>
                  <a:cubicBezTo>
                    <a:pt x="6" y="16"/>
                    <a:pt x="5" y="19"/>
                    <a:pt x="3" y="21"/>
                  </a:cubicBezTo>
                  <a:cubicBezTo>
                    <a:pt x="2" y="23"/>
                    <a:pt x="1" y="24"/>
                    <a:pt x="1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06"/>
            <p:cNvSpPr/>
            <p:nvPr/>
          </p:nvSpPr>
          <p:spPr bwMode="auto">
            <a:xfrm>
              <a:off x="4037013" y="985838"/>
              <a:ext cx="127000" cy="134938"/>
            </a:xfrm>
            <a:custGeom>
              <a:avLst/>
              <a:gdLst>
                <a:gd name="T0" fmla="*/ 0 w 55"/>
                <a:gd name="T1" fmla="*/ 46 h 59"/>
                <a:gd name="T2" fmla="*/ 33 w 55"/>
                <a:gd name="T3" fmla="*/ 16 h 59"/>
                <a:gd name="T4" fmla="*/ 8 w 55"/>
                <a:gd name="T5" fmla="*/ 59 h 59"/>
                <a:gd name="T6" fmla="*/ 0 w 55"/>
                <a:gd name="T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0" y="46"/>
                  </a:moveTo>
                  <a:cubicBezTo>
                    <a:pt x="0" y="46"/>
                    <a:pt x="16" y="0"/>
                    <a:pt x="33" y="16"/>
                  </a:cubicBezTo>
                  <a:cubicBezTo>
                    <a:pt x="55" y="37"/>
                    <a:pt x="54" y="59"/>
                    <a:pt x="8" y="59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07"/>
            <p:cNvSpPr/>
            <p:nvPr/>
          </p:nvSpPr>
          <p:spPr bwMode="auto">
            <a:xfrm>
              <a:off x="4048125" y="1050926"/>
              <a:ext cx="44450" cy="42863"/>
            </a:xfrm>
            <a:custGeom>
              <a:avLst/>
              <a:gdLst>
                <a:gd name="T0" fmla="*/ 0 w 19"/>
                <a:gd name="T1" fmla="*/ 19 h 19"/>
                <a:gd name="T2" fmla="*/ 2 w 19"/>
                <a:gd name="T3" fmla="*/ 14 h 19"/>
                <a:gd name="T4" fmla="*/ 6 w 19"/>
                <a:gd name="T5" fmla="*/ 6 h 19"/>
                <a:gd name="T6" fmla="*/ 10 w 19"/>
                <a:gd name="T7" fmla="*/ 3 h 19"/>
                <a:gd name="T8" fmla="*/ 14 w 19"/>
                <a:gd name="T9" fmla="*/ 1 h 19"/>
                <a:gd name="T10" fmla="*/ 17 w 19"/>
                <a:gd name="T11" fmla="*/ 0 h 19"/>
                <a:gd name="T12" fmla="*/ 19 w 19"/>
                <a:gd name="T13" fmla="*/ 0 h 19"/>
                <a:gd name="T14" fmla="*/ 18 w 19"/>
                <a:gd name="T15" fmla="*/ 1 h 19"/>
                <a:gd name="T16" fmla="*/ 16 w 19"/>
                <a:gd name="T17" fmla="*/ 3 h 19"/>
                <a:gd name="T18" fmla="*/ 13 w 19"/>
                <a:gd name="T19" fmla="*/ 6 h 19"/>
                <a:gd name="T20" fmla="*/ 11 w 19"/>
                <a:gd name="T21" fmla="*/ 10 h 19"/>
                <a:gd name="T22" fmla="*/ 7 w 19"/>
                <a:gd name="T23" fmla="*/ 13 h 19"/>
                <a:gd name="T24" fmla="*/ 4 w 19"/>
                <a:gd name="T25" fmla="*/ 16 h 19"/>
                <a:gd name="T26" fmla="*/ 0 w 19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cubicBezTo>
                    <a:pt x="0" y="19"/>
                    <a:pt x="1" y="17"/>
                    <a:pt x="2" y="14"/>
                  </a:cubicBezTo>
                  <a:cubicBezTo>
                    <a:pt x="3" y="12"/>
                    <a:pt x="4" y="9"/>
                    <a:pt x="6" y="6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2"/>
                    <a:pt x="13" y="1"/>
                    <a:pt x="14" y="1"/>
                  </a:cubicBezTo>
                  <a:cubicBezTo>
                    <a:pt x="15" y="0"/>
                    <a:pt x="17" y="0"/>
                    <a:pt x="17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7" y="2"/>
                    <a:pt x="17" y="2"/>
                    <a:pt x="16" y="3"/>
                  </a:cubicBezTo>
                  <a:cubicBezTo>
                    <a:pt x="15" y="4"/>
                    <a:pt x="14" y="5"/>
                    <a:pt x="13" y="6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6" y="15"/>
                    <a:pt x="5" y="15"/>
                    <a:pt x="4" y="16"/>
                  </a:cubicBezTo>
                  <a:cubicBezTo>
                    <a:pt x="2" y="18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08"/>
            <p:cNvSpPr/>
            <p:nvPr/>
          </p:nvSpPr>
          <p:spPr bwMode="auto">
            <a:xfrm>
              <a:off x="4056063" y="1062038"/>
              <a:ext cx="57150" cy="36513"/>
            </a:xfrm>
            <a:custGeom>
              <a:avLst/>
              <a:gdLst>
                <a:gd name="T0" fmla="*/ 0 w 25"/>
                <a:gd name="T1" fmla="*/ 16 h 16"/>
                <a:gd name="T2" fmla="*/ 3 w 25"/>
                <a:gd name="T3" fmla="*/ 12 h 16"/>
                <a:gd name="T4" fmla="*/ 6 w 25"/>
                <a:gd name="T5" fmla="*/ 9 h 16"/>
                <a:gd name="T6" fmla="*/ 10 w 25"/>
                <a:gd name="T7" fmla="*/ 5 h 16"/>
                <a:gd name="T8" fmla="*/ 20 w 25"/>
                <a:gd name="T9" fmla="*/ 0 h 16"/>
                <a:gd name="T10" fmla="*/ 23 w 25"/>
                <a:gd name="T11" fmla="*/ 0 h 16"/>
                <a:gd name="T12" fmla="*/ 25 w 25"/>
                <a:gd name="T13" fmla="*/ 0 h 16"/>
                <a:gd name="T14" fmla="*/ 24 w 25"/>
                <a:gd name="T15" fmla="*/ 1 h 16"/>
                <a:gd name="T16" fmla="*/ 21 w 25"/>
                <a:gd name="T17" fmla="*/ 3 h 16"/>
                <a:gd name="T18" fmla="*/ 18 w 25"/>
                <a:gd name="T19" fmla="*/ 6 h 16"/>
                <a:gd name="T20" fmla="*/ 13 w 25"/>
                <a:gd name="T21" fmla="*/ 9 h 16"/>
                <a:gd name="T22" fmla="*/ 5 w 25"/>
                <a:gd name="T23" fmla="*/ 15 h 16"/>
                <a:gd name="T24" fmla="*/ 0 w 25"/>
                <a:gd name="T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6">
                  <a:moveTo>
                    <a:pt x="0" y="16"/>
                  </a:moveTo>
                  <a:cubicBezTo>
                    <a:pt x="0" y="16"/>
                    <a:pt x="1" y="15"/>
                    <a:pt x="3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7" y="7"/>
                    <a:pt x="9" y="6"/>
                    <a:pt x="10" y="5"/>
                  </a:cubicBezTo>
                  <a:cubicBezTo>
                    <a:pt x="13" y="3"/>
                    <a:pt x="17" y="1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0" y="4"/>
                    <a:pt x="19" y="5"/>
                    <a:pt x="18" y="6"/>
                  </a:cubicBezTo>
                  <a:cubicBezTo>
                    <a:pt x="16" y="7"/>
                    <a:pt x="15" y="8"/>
                    <a:pt x="13" y="9"/>
                  </a:cubicBezTo>
                  <a:cubicBezTo>
                    <a:pt x="10" y="12"/>
                    <a:pt x="7" y="14"/>
                    <a:pt x="5" y="15"/>
                  </a:cubicBezTo>
                  <a:cubicBezTo>
                    <a:pt x="2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709"/>
            <p:cNvSpPr/>
            <p:nvPr/>
          </p:nvSpPr>
          <p:spPr bwMode="auto">
            <a:xfrm>
              <a:off x="4059238" y="1084263"/>
              <a:ext cx="53975" cy="23813"/>
            </a:xfrm>
            <a:custGeom>
              <a:avLst/>
              <a:gdLst>
                <a:gd name="T0" fmla="*/ 0 w 23"/>
                <a:gd name="T1" fmla="*/ 10 h 10"/>
                <a:gd name="T2" fmla="*/ 3 w 23"/>
                <a:gd name="T3" fmla="*/ 7 h 10"/>
                <a:gd name="T4" fmla="*/ 7 w 23"/>
                <a:gd name="T5" fmla="*/ 5 h 10"/>
                <a:gd name="T6" fmla="*/ 11 w 23"/>
                <a:gd name="T7" fmla="*/ 4 h 10"/>
                <a:gd name="T8" fmla="*/ 15 w 23"/>
                <a:gd name="T9" fmla="*/ 2 h 10"/>
                <a:gd name="T10" fmla="*/ 19 w 23"/>
                <a:gd name="T11" fmla="*/ 1 h 10"/>
                <a:gd name="T12" fmla="*/ 23 w 23"/>
                <a:gd name="T13" fmla="*/ 0 h 10"/>
                <a:gd name="T14" fmla="*/ 21 w 23"/>
                <a:gd name="T15" fmla="*/ 4 h 10"/>
                <a:gd name="T16" fmla="*/ 17 w 23"/>
                <a:gd name="T17" fmla="*/ 7 h 10"/>
                <a:gd name="T18" fmla="*/ 13 w 23"/>
                <a:gd name="T19" fmla="*/ 9 h 10"/>
                <a:gd name="T20" fmla="*/ 4 w 23"/>
                <a:gd name="T21" fmla="*/ 10 h 10"/>
                <a:gd name="T22" fmla="*/ 0 w 23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0" y="10"/>
                  </a:moveTo>
                  <a:cubicBezTo>
                    <a:pt x="0" y="10"/>
                    <a:pt x="1" y="9"/>
                    <a:pt x="3" y="7"/>
                  </a:cubicBezTo>
                  <a:cubicBezTo>
                    <a:pt x="4" y="7"/>
                    <a:pt x="6" y="6"/>
                    <a:pt x="7" y="5"/>
                  </a:cubicBezTo>
                  <a:cubicBezTo>
                    <a:pt x="8" y="5"/>
                    <a:pt x="10" y="4"/>
                    <a:pt x="11" y="4"/>
                  </a:cubicBezTo>
                  <a:cubicBezTo>
                    <a:pt x="12" y="3"/>
                    <a:pt x="14" y="3"/>
                    <a:pt x="15" y="2"/>
                  </a:cubicBezTo>
                  <a:cubicBezTo>
                    <a:pt x="16" y="2"/>
                    <a:pt x="18" y="1"/>
                    <a:pt x="19" y="1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2" y="2"/>
                    <a:pt x="21" y="4"/>
                  </a:cubicBezTo>
                  <a:cubicBezTo>
                    <a:pt x="20" y="5"/>
                    <a:pt x="18" y="6"/>
                    <a:pt x="17" y="7"/>
                  </a:cubicBezTo>
                  <a:cubicBezTo>
                    <a:pt x="16" y="7"/>
                    <a:pt x="14" y="8"/>
                    <a:pt x="13" y="9"/>
                  </a:cubicBezTo>
                  <a:cubicBezTo>
                    <a:pt x="10" y="10"/>
                    <a:pt x="7" y="10"/>
                    <a:pt x="4" y="10"/>
                  </a:cubicBezTo>
                  <a:cubicBezTo>
                    <a:pt x="2" y="1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710"/>
            <p:cNvSpPr/>
            <p:nvPr/>
          </p:nvSpPr>
          <p:spPr bwMode="auto">
            <a:xfrm>
              <a:off x="4037013" y="1082676"/>
              <a:ext cx="123825" cy="144463"/>
            </a:xfrm>
            <a:custGeom>
              <a:avLst/>
              <a:gdLst>
                <a:gd name="T0" fmla="*/ 7 w 54"/>
                <a:gd name="T1" fmla="*/ 9 h 63"/>
                <a:gd name="T2" fmla="*/ 49 w 54"/>
                <a:gd name="T3" fmla="*/ 22 h 63"/>
                <a:gd name="T4" fmla="*/ 0 w 54"/>
                <a:gd name="T5" fmla="*/ 22 h 63"/>
                <a:gd name="T6" fmla="*/ 7 w 54"/>
                <a:gd name="T7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3">
                  <a:moveTo>
                    <a:pt x="7" y="9"/>
                  </a:moveTo>
                  <a:cubicBezTo>
                    <a:pt x="7" y="9"/>
                    <a:pt x="54" y="0"/>
                    <a:pt x="49" y="22"/>
                  </a:cubicBezTo>
                  <a:cubicBezTo>
                    <a:pt x="42" y="53"/>
                    <a:pt x="23" y="63"/>
                    <a:pt x="0" y="22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11"/>
            <p:cNvSpPr/>
            <p:nvPr/>
          </p:nvSpPr>
          <p:spPr bwMode="auto">
            <a:xfrm>
              <a:off x="4057650" y="1112838"/>
              <a:ext cx="60325" cy="15875"/>
            </a:xfrm>
            <a:custGeom>
              <a:avLst/>
              <a:gdLst>
                <a:gd name="T0" fmla="*/ 0 w 26"/>
                <a:gd name="T1" fmla="*/ 1 h 7"/>
                <a:gd name="T2" fmla="*/ 5 w 26"/>
                <a:gd name="T3" fmla="*/ 0 h 7"/>
                <a:gd name="T4" fmla="*/ 14 w 26"/>
                <a:gd name="T5" fmla="*/ 0 h 7"/>
                <a:gd name="T6" fmla="*/ 19 w 26"/>
                <a:gd name="T7" fmla="*/ 2 h 7"/>
                <a:gd name="T8" fmla="*/ 23 w 26"/>
                <a:gd name="T9" fmla="*/ 4 h 7"/>
                <a:gd name="T10" fmla="*/ 25 w 26"/>
                <a:gd name="T11" fmla="*/ 6 h 7"/>
                <a:gd name="T12" fmla="*/ 26 w 26"/>
                <a:gd name="T13" fmla="*/ 7 h 7"/>
                <a:gd name="T14" fmla="*/ 24 w 26"/>
                <a:gd name="T15" fmla="*/ 7 h 7"/>
                <a:gd name="T16" fmla="*/ 21 w 26"/>
                <a:gd name="T17" fmla="*/ 7 h 7"/>
                <a:gd name="T18" fmla="*/ 17 w 26"/>
                <a:gd name="T19" fmla="*/ 6 h 7"/>
                <a:gd name="T20" fmla="*/ 13 w 26"/>
                <a:gd name="T21" fmla="*/ 6 h 7"/>
                <a:gd name="T22" fmla="*/ 8 w 26"/>
                <a:gd name="T23" fmla="*/ 4 h 7"/>
                <a:gd name="T24" fmla="*/ 4 w 26"/>
                <a:gd name="T25" fmla="*/ 3 h 7"/>
                <a:gd name="T26" fmla="*/ 0 w 26"/>
                <a:gd name="T2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7">
                  <a:moveTo>
                    <a:pt x="0" y="1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10" y="0"/>
                    <a:pt x="14" y="0"/>
                  </a:cubicBezTo>
                  <a:cubicBezTo>
                    <a:pt x="16" y="1"/>
                    <a:pt x="17" y="1"/>
                    <a:pt x="19" y="2"/>
                  </a:cubicBezTo>
                  <a:cubicBezTo>
                    <a:pt x="20" y="2"/>
                    <a:pt x="22" y="3"/>
                    <a:pt x="23" y="4"/>
                  </a:cubicBezTo>
                  <a:cubicBezTo>
                    <a:pt x="24" y="5"/>
                    <a:pt x="25" y="6"/>
                    <a:pt x="25" y="6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4" y="7"/>
                    <a:pt x="23" y="7"/>
                    <a:pt x="21" y="7"/>
                  </a:cubicBezTo>
                  <a:cubicBezTo>
                    <a:pt x="20" y="7"/>
                    <a:pt x="19" y="6"/>
                    <a:pt x="17" y="6"/>
                  </a:cubicBezTo>
                  <a:cubicBezTo>
                    <a:pt x="16" y="6"/>
                    <a:pt x="14" y="6"/>
                    <a:pt x="13" y="6"/>
                  </a:cubicBezTo>
                  <a:cubicBezTo>
                    <a:pt x="11" y="5"/>
                    <a:pt x="10" y="5"/>
                    <a:pt x="8" y="4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12"/>
            <p:cNvSpPr/>
            <p:nvPr/>
          </p:nvSpPr>
          <p:spPr bwMode="auto">
            <a:xfrm>
              <a:off x="4056063" y="1123951"/>
              <a:ext cx="61913" cy="30163"/>
            </a:xfrm>
            <a:custGeom>
              <a:avLst/>
              <a:gdLst>
                <a:gd name="T0" fmla="*/ 0 w 27"/>
                <a:gd name="T1" fmla="*/ 0 h 13"/>
                <a:gd name="T2" fmla="*/ 5 w 27"/>
                <a:gd name="T3" fmla="*/ 0 h 13"/>
                <a:gd name="T4" fmla="*/ 10 w 27"/>
                <a:gd name="T5" fmla="*/ 1 h 13"/>
                <a:gd name="T6" fmla="*/ 15 w 27"/>
                <a:gd name="T7" fmla="*/ 3 h 13"/>
                <a:gd name="T8" fmla="*/ 24 w 27"/>
                <a:gd name="T9" fmla="*/ 9 h 13"/>
                <a:gd name="T10" fmla="*/ 26 w 27"/>
                <a:gd name="T11" fmla="*/ 11 h 13"/>
                <a:gd name="T12" fmla="*/ 27 w 27"/>
                <a:gd name="T13" fmla="*/ 13 h 13"/>
                <a:gd name="T14" fmla="*/ 26 w 27"/>
                <a:gd name="T15" fmla="*/ 12 h 13"/>
                <a:gd name="T16" fmla="*/ 22 w 27"/>
                <a:gd name="T17" fmla="*/ 11 h 13"/>
                <a:gd name="T18" fmla="*/ 18 w 27"/>
                <a:gd name="T19" fmla="*/ 10 h 13"/>
                <a:gd name="T20" fmla="*/ 13 w 27"/>
                <a:gd name="T21" fmla="*/ 8 h 13"/>
                <a:gd name="T22" fmla="*/ 4 w 27"/>
                <a:gd name="T23" fmla="*/ 3 h 13"/>
                <a:gd name="T24" fmla="*/ 0 w 2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2" y="2"/>
                    <a:pt x="13" y="2"/>
                    <a:pt x="15" y="3"/>
                  </a:cubicBezTo>
                  <a:cubicBezTo>
                    <a:pt x="19" y="4"/>
                    <a:pt x="22" y="7"/>
                    <a:pt x="24" y="9"/>
                  </a:cubicBezTo>
                  <a:cubicBezTo>
                    <a:pt x="25" y="10"/>
                    <a:pt x="26" y="11"/>
                    <a:pt x="26" y="11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6" y="13"/>
                    <a:pt x="26" y="12"/>
                  </a:cubicBezTo>
                  <a:cubicBezTo>
                    <a:pt x="25" y="12"/>
                    <a:pt x="24" y="12"/>
                    <a:pt x="22" y="11"/>
                  </a:cubicBezTo>
                  <a:cubicBezTo>
                    <a:pt x="21" y="11"/>
                    <a:pt x="20" y="10"/>
                    <a:pt x="18" y="10"/>
                  </a:cubicBezTo>
                  <a:cubicBezTo>
                    <a:pt x="16" y="9"/>
                    <a:pt x="15" y="9"/>
                    <a:pt x="13" y="8"/>
                  </a:cubicBezTo>
                  <a:cubicBezTo>
                    <a:pt x="10" y="6"/>
                    <a:pt x="6" y="5"/>
                    <a:pt x="4" y="3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713"/>
            <p:cNvSpPr/>
            <p:nvPr/>
          </p:nvSpPr>
          <p:spPr bwMode="auto">
            <a:xfrm>
              <a:off x="4051300" y="1130301"/>
              <a:ext cx="46038" cy="34925"/>
            </a:xfrm>
            <a:custGeom>
              <a:avLst/>
              <a:gdLst>
                <a:gd name="T0" fmla="*/ 0 w 20"/>
                <a:gd name="T1" fmla="*/ 0 h 15"/>
                <a:gd name="T2" fmla="*/ 4 w 20"/>
                <a:gd name="T3" fmla="*/ 2 h 15"/>
                <a:gd name="T4" fmla="*/ 7 w 20"/>
                <a:gd name="T5" fmla="*/ 4 h 15"/>
                <a:gd name="T6" fmla="*/ 11 w 20"/>
                <a:gd name="T7" fmla="*/ 7 h 15"/>
                <a:gd name="T8" fmla="*/ 14 w 20"/>
                <a:gd name="T9" fmla="*/ 10 h 15"/>
                <a:gd name="T10" fmla="*/ 17 w 20"/>
                <a:gd name="T11" fmla="*/ 12 h 15"/>
                <a:gd name="T12" fmla="*/ 20 w 20"/>
                <a:gd name="T13" fmla="*/ 15 h 15"/>
                <a:gd name="T14" fmla="*/ 16 w 20"/>
                <a:gd name="T15" fmla="*/ 15 h 15"/>
                <a:gd name="T16" fmla="*/ 12 w 20"/>
                <a:gd name="T17" fmla="*/ 13 h 15"/>
                <a:gd name="T18" fmla="*/ 8 w 20"/>
                <a:gd name="T19" fmla="*/ 11 h 15"/>
                <a:gd name="T20" fmla="*/ 2 w 20"/>
                <a:gd name="T21" fmla="*/ 4 h 15"/>
                <a:gd name="T22" fmla="*/ 0 w 20"/>
                <a:gd name="T2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5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5" y="2"/>
                    <a:pt x="6" y="3"/>
                    <a:pt x="7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5" y="10"/>
                    <a:pt x="16" y="11"/>
                    <a:pt x="17" y="12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5"/>
                    <a:pt x="18" y="15"/>
                    <a:pt x="16" y="15"/>
                  </a:cubicBezTo>
                  <a:cubicBezTo>
                    <a:pt x="15" y="15"/>
                    <a:pt x="13" y="14"/>
                    <a:pt x="12" y="13"/>
                  </a:cubicBezTo>
                  <a:cubicBezTo>
                    <a:pt x="10" y="13"/>
                    <a:pt x="9" y="12"/>
                    <a:pt x="8" y="11"/>
                  </a:cubicBezTo>
                  <a:cubicBezTo>
                    <a:pt x="5" y="9"/>
                    <a:pt x="3" y="6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714"/>
            <p:cNvSpPr/>
            <p:nvPr/>
          </p:nvSpPr>
          <p:spPr bwMode="auto">
            <a:xfrm>
              <a:off x="3963988" y="1123951"/>
              <a:ext cx="160338" cy="119063"/>
            </a:xfrm>
            <a:custGeom>
              <a:avLst/>
              <a:gdLst>
                <a:gd name="T0" fmla="*/ 38 w 70"/>
                <a:gd name="T1" fmla="*/ 0 h 52"/>
                <a:gd name="T2" fmla="*/ 48 w 70"/>
                <a:gd name="T3" fmla="*/ 43 h 52"/>
                <a:gd name="T4" fmla="*/ 23 w 70"/>
                <a:gd name="T5" fmla="*/ 0 h 52"/>
                <a:gd name="T6" fmla="*/ 38 w 70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2">
                  <a:moveTo>
                    <a:pt x="38" y="0"/>
                  </a:moveTo>
                  <a:cubicBezTo>
                    <a:pt x="38" y="0"/>
                    <a:pt x="70" y="36"/>
                    <a:pt x="48" y="43"/>
                  </a:cubicBezTo>
                  <a:cubicBezTo>
                    <a:pt x="19" y="52"/>
                    <a:pt x="0" y="41"/>
                    <a:pt x="23" y="0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715"/>
            <p:cNvSpPr/>
            <p:nvPr/>
          </p:nvSpPr>
          <p:spPr bwMode="auto">
            <a:xfrm>
              <a:off x="4043363" y="1133476"/>
              <a:ext cx="20638" cy="57150"/>
            </a:xfrm>
            <a:custGeom>
              <a:avLst/>
              <a:gdLst>
                <a:gd name="T0" fmla="*/ 0 w 9"/>
                <a:gd name="T1" fmla="*/ 0 h 25"/>
                <a:gd name="T2" fmla="*/ 3 w 9"/>
                <a:gd name="T3" fmla="*/ 3 h 25"/>
                <a:gd name="T4" fmla="*/ 8 w 9"/>
                <a:gd name="T5" fmla="*/ 12 h 25"/>
                <a:gd name="T6" fmla="*/ 9 w 9"/>
                <a:gd name="T7" fmla="*/ 17 h 25"/>
                <a:gd name="T8" fmla="*/ 9 w 9"/>
                <a:gd name="T9" fmla="*/ 21 h 25"/>
                <a:gd name="T10" fmla="*/ 8 w 9"/>
                <a:gd name="T11" fmla="*/ 24 h 25"/>
                <a:gd name="T12" fmla="*/ 8 w 9"/>
                <a:gd name="T13" fmla="*/ 25 h 25"/>
                <a:gd name="T14" fmla="*/ 7 w 9"/>
                <a:gd name="T15" fmla="*/ 24 h 25"/>
                <a:gd name="T16" fmla="*/ 6 w 9"/>
                <a:gd name="T17" fmla="*/ 21 h 25"/>
                <a:gd name="T18" fmla="*/ 4 w 9"/>
                <a:gd name="T19" fmla="*/ 18 h 25"/>
                <a:gd name="T20" fmla="*/ 2 w 9"/>
                <a:gd name="T21" fmla="*/ 13 h 25"/>
                <a:gd name="T22" fmla="*/ 1 w 9"/>
                <a:gd name="T23" fmla="*/ 9 h 25"/>
                <a:gd name="T24" fmla="*/ 0 w 9"/>
                <a:gd name="T25" fmla="*/ 5 h 25"/>
                <a:gd name="T26" fmla="*/ 0 w 9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0" y="0"/>
                  </a:moveTo>
                  <a:cubicBezTo>
                    <a:pt x="0" y="0"/>
                    <a:pt x="2" y="1"/>
                    <a:pt x="3" y="3"/>
                  </a:cubicBezTo>
                  <a:cubicBezTo>
                    <a:pt x="5" y="5"/>
                    <a:pt x="7" y="8"/>
                    <a:pt x="8" y="12"/>
                  </a:cubicBezTo>
                  <a:cubicBezTo>
                    <a:pt x="8" y="13"/>
                    <a:pt x="9" y="15"/>
                    <a:pt x="9" y="17"/>
                  </a:cubicBezTo>
                  <a:cubicBezTo>
                    <a:pt x="9" y="18"/>
                    <a:pt x="9" y="20"/>
                    <a:pt x="9" y="21"/>
                  </a:cubicBezTo>
                  <a:cubicBezTo>
                    <a:pt x="9" y="22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4"/>
                  </a:cubicBezTo>
                  <a:cubicBezTo>
                    <a:pt x="7" y="23"/>
                    <a:pt x="6" y="23"/>
                    <a:pt x="6" y="21"/>
                  </a:cubicBezTo>
                  <a:cubicBezTo>
                    <a:pt x="5" y="20"/>
                    <a:pt x="5" y="19"/>
                    <a:pt x="4" y="18"/>
                  </a:cubicBezTo>
                  <a:cubicBezTo>
                    <a:pt x="4" y="16"/>
                    <a:pt x="3" y="15"/>
                    <a:pt x="2" y="13"/>
                  </a:cubicBezTo>
                  <a:cubicBezTo>
                    <a:pt x="2" y="12"/>
                    <a:pt x="2" y="10"/>
                    <a:pt x="1" y="9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16"/>
            <p:cNvSpPr/>
            <p:nvPr/>
          </p:nvSpPr>
          <p:spPr bwMode="auto">
            <a:xfrm>
              <a:off x="4032250" y="1135063"/>
              <a:ext cx="15875" cy="68263"/>
            </a:xfrm>
            <a:custGeom>
              <a:avLst/>
              <a:gdLst>
                <a:gd name="T0" fmla="*/ 1 w 7"/>
                <a:gd name="T1" fmla="*/ 0 h 30"/>
                <a:gd name="T2" fmla="*/ 4 w 7"/>
                <a:gd name="T3" fmla="*/ 5 h 30"/>
                <a:gd name="T4" fmla="*/ 5 w 7"/>
                <a:gd name="T5" fmla="*/ 9 h 30"/>
                <a:gd name="T6" fmla="*/ 6 w 7"/>
                <a:gd name="T7" fmla="*/ 15 h 30"/>
                <a:gd name="T8" fmla="*/ 6 w 7"/>
                <a:gd name="T9" fmla="*/ 25 h 30"/>
                <a:gd name="T10" fmla="*/ 4 w 7"/>
                <a:gd name="T11" fmla="*/ 29 h 30"/>
                <a:gd name="T12" fmla="*/ 4 w 7"/>
                <a:gd name="T13" fmla="*/ 30 h 30"/>
                <a:gd name="T14" fmla="*/ 3 w 7"/>
                <a:gd name="T15" fmla="*/ 28 h 30"/>
                <a:gd name="T16" fmla="*/ 3 w 7"/>
                <a:gd name="T17" fmla="*/ 25 h 30"/>
                <a:gd name="T18" fmla="*/ 2 w 7"/>
                <a:gd name="T19" fmla="*/ 21 h 30"/>
                <a:gd name="T20" fmla="*/ 1 w 7"/>
                <a:gd name="T21" fmla="*/ 15 h 30"/>
                <a:gd name="T22" fmla="*/ 1 w 7"/>
                <a:gd name="T23" fmla="*/ 5 h 30"/>
                <a:gd name="T24" fmla="*/ 1 w 7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0">
                  <a:moveTo>
                    <a:pt x="1" y="0"/>
                  </a:moveTo>
                  <a:cubicBezTo>
                    <a:pt x="1" y="0"/>
                    <a:pt x="2" y="2"/>
                    <a:pt x="4" y="5"/>
                  </a:cubicBezTo>
                  <a:cubicBezTo>
                    <a:pt x="4" y="6"/>
                    <a:pt x="5" y="7"/>
                    <a:pt x="5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7" y="18"/>
                    <a:pt x="6" y="22"/>
                    <a:pt x="6" y="25"/>
                  </a:cubicBezTo>
                  <a:cubicBezTo>
                    <a:pt x="5" y="27"/>
                    <a:pt x="5" y="28"/>
                    <a:pt x="4" y="29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3" y="29"/>
                    <a:pt x="3" y="28"/>
                  </a:cubicBezTo>
                  <a:cubicBezTo>
                    <a:pt x="3" y="28"/>
                    <a:pt x="3" y="27"/>
                    <a:pt x="3" y="25"/>
                  </a:cubicBezTo>
                  <a:cubicBezTo>
                    <a:pt x="2" y="24"/>
                    <a:pt x="2" y="22"/>
                    <a:pt x="2" y="21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0" y="12"/>
                    <a:pt x="0" y="8"/>
                    <a:pt x="1" y="5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17"/>
            <p:cNvSpPr/>
            <p:nvPr/>
          </p:nvSpPr>
          <p:spPr bwMode="auto">
            <a:xfrm>
              <a:off x="4014788" y="1135063"/>
              <a:ext cx="12700" cy="57150"/>
            </a:xfrm>
            <a:custGeom>
              <a:avLst/>
              <a:gdLst>
                <a:gd name="T0" fmla="*/ 5 w 6"/>
                <a:gd name="T1" fmla="*/ 0 h 25"/>
                <a:gd name="T2" fmla="*/ 6 w 6"/>
                <a:gd name="T3" fmla="*/ 4 h 25"/>
                <a:gd name="T4" fmla="*/ 6 w 6"/>
                <a:gd name="T5" fmla="*/ 8 h 25"/>
                <a:gd name="T6" fmla="*/ 5 w 6"/>
                <a:gd name="T7" fmla="*/ 13 h 25"/>
                <a:gd name="T8" fmla="*/ 4 w 6"/>
                <a:gd name="T9" fmla="*/ 17 h 25"/>
                <a:gd name="T10" fmla="*/ 4 w 6"/>
                <a:gd name="T11" fmla="*/ 21 h 25"/>
                <a:gd name="T12" fmla="*/ 2 w 6"/>
                <a:gd name="T13" fmla="*/ 25 h 25"/>
                <a:gd name="T14" fmla="*/ 0 w 6"/>
                <a:gd name="T15" fmla="*/ 21 h 25"/>
                <a:gd name="T16" fmla="*/ 0 w 6"/>
                <a:gd name="T17" fmla="*/ 17 h 25"/>
                <a:gd name="T18" fmla="*/ 0 w 6"/>
                <a:gd name="T19" fmla="*/ 12 h 25"/>
                <a:gd name="T20" fmla="*/ 3 w 6"/>
                <a:gd name="T21" fmla="*/ 4 h 25"/>
                <a:gd name="T22" fmla="*/ 5 w 6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5">
                  <a:moveTo>
                    <a:pt x="5" y="0"/>
                  </a:moveTo>
                  <a:cubicBezTo>
                    <a:pt x="5" y="0"/>
                    <a:pt x="6" y="2"/>
                    <a:pt x="6" y="4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10"/>
                    <a:pt x="6" y="11"/>
                    <a:pt x="5" y="13"/>
                  </a:cubicBezTo>
                  <a:cubicBezTo>
                    <a:pt x="5" y="14"/>
                    <a:pt x="5" y="16"/>
                    <a:pt x="4" y="17"/>
                  </a:cubicBezTo>
                  <a:cubicBezTo>
                    <a:pt x="4" y="19"/>
                    <a:pt x="4" y="20"/>
                    <a:pt x="4" y="21"/>
                  </a:cubicBezTo>
                  <a:cubicBezTo>
                    <a:pt x="3" y="23"/>
                    <a:pt x="2" y="25"/>
                    <a:pt x="2" y="25"/>
                  </a:cubicBezTo>
                  <a:cubicBezTo>
                    <a:pt x="2" y="25"/>
                    <a:pt x="1" y="24"/>
                    <a:pt x="0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9"/>
                    <a:pt x="2" y="6"/>
                    <a:pt x="3" y="4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718"/>
            <p:cNvSpPr/>
            <p:nvPr/>
          </p:nvSpPr>
          <p:spPr bwMode="auto">
            <a:xfrm>
              <a:off x="3906838" y="1103313"/>
              <a:ext cx="125413" cy="134938"/>
            </a:xfrm>
            <a:custGeom>
              <a:avLst/>
              <a:gdLst>
                <a:gd name="T0" fmla="*/ 55 w 55"/>
                <a:gd name="T1" fmla="*/ 12 h 59"/>
                <a:gd name="T2" fmla="*/ 23 w 55"/>
                <a:gd name="T3" fmla="*/ 43 h 59"/>
                <a:gd name="T4" fmla="*/ 47 w 55"/>
                <a:gd name="T5" fmla="*/ 0 h 59"/>
                <a:gd name="T6" fmla="*/ 55 w 55"/>
                <a:gd name="T7" fmla="*/ 1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55" y="12"/>
                  </a:moveTo>
                  <a:cubicBezTo>
                    <a:pt x="55" y="12"/>
                    <a:pt x="40" y="59"/>
                    <a:pt x="23" y="43"/>
                  </a:cubicBezTo>
                  <a:cubicBezTo>
                    <a:pt x="0" y="22"/>
                    <a:pt x="0" y="0"/>
                    <a:pt x="47" y="0"/>
                  </a:cubicBezTo>
                  <a:lnTo>
                    <a:pt x="55" y="1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19"/>
            <p:cNvSpPr/>
            <p:nvPr/>
          </p:nvSpPr>
          <p:spPr bwMode="auto">
            <a:xfrm>
              <a:off x="3979863" y="1130301"/>
              <a:ext cx="41275" cy="44450"/>
            </a:xfrm>
            <a:custGeom>
              <a:avLst/>
              <a:gdLst>
                <a:gd name="T0" fmla="*/ 18 w 18"/>
                <a:gd name="T1" fmla="*/ 0 h 19"/>
                <a:gd name="T2" fmla="*/ 17 w 18"/>
                <a:gd name="T3" fmla="*/ 4 h 19"/>
                <a:gd name="T4" fmla="*/ 12 w 18"/>
                <a:gd name="T5" fmla="*/ 12 h 19"/>
                <a:gd name="T6" fmla="*/ 8 w 18"/>
                <a:gd name="T7" fmla="*/ 16 h 19"/>
                <a:gd name="T8" fmla="*/ 4 w 18"/>
                <a:gd name="T9" fmla="*/ 18 h 19"/>
                <a:gd name="T10" fmla="*/ 1 w 18"/>
                <a:gd name="T11" fmla="*/ 19 h 19"/>
                <a:gd name="T12" fmla="*/ 0 w 18"/>
                <a:gd name="T13" fmla="*/ 19 h 19"/>
                <a:gd name="T14" fmla="*/ 1 w 18"/>
                <a:gd name="T15" fmla="*/ 18 h 19"/>
                <a:gd name="T16" fmla="*/ 2 w 18"/>
                <a:gd name="T17" fmla="*/ 16 h 19"/>
                <a:gd name="T18" fmla="*/ 5 w 18"/>
                <a:gd name="T19" fmla="*/ 12 h 19"/>
                <a:gd name="T20" fmla="*/ 8 w 18"/>
                <a:gd name="T21" fmla="*/ 9 h 19"/>
                <a:gd name="T22" fmla="*/ 11 w 18"/>
                <a:gd name="T23" fmla="*/ 5 h 19"/>
                <a:gd name="T24" fmla="*/ 14 w 18"/>
                <a:gd name="T25" fmla="*/ 2 h 19"/>
                <a:gd name="T26" fmla="*/ 18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cubicBezTo>
                    <a:pt x="18" y="0"/>
                    <a:pt x="18" y="2"/>
                    <a:pt x="17" y="4"/>
                  </a:cubicBezTo>
                  <a:cubicBezTo>
                    <a:pt x="16" y="7"/>
                    <a:pt x="14" y="10"/>
                    <a:pt x="12" y="12"/>
                  </a:cubicBezTo>
                  <a:cubicBezTo>
                    <a:pt x="11" y="14"/>
                    <a:pt x="9" y="15"/>
                    <a:pt x="8" y="16"/>
                  </a:cubicBezTo>
                  <a:cubicBezTo>
                    <a:pt x="7" y="17"/>
                    <a:pt x="6" y="18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8"/>
                  </a:cubicBezTo>
                  <a:cubicBezTo>
                    <a:pt x="1" y="17"/>
                    <a:pt x="2" y="17"/>
                    <a:pt x="2" y="16"/>
                  </a:cubicBezTo>
                  <a:cubicBezTo>
                    <a:pt x="3" y="15"/>
                    <a:pt x="4" y="14"/>
                    <a:pt x="5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8"/>
                    <a:pt x="10" y="6"/>
                    <a:pt x="11" y="5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720"/>
            <p:cNvSpPr/>
            <p:nvPr/>
          </p:nvSpPr>
          <p:spPr bwMode="auto">
            <a:xfrm>
              <a:off x="3959225" y="1123951"/>
              <a:ext cx="55563" cy="38100"/>
            </a:xfrm>
            <a:custGeom>
              <a:avLst/>
              <a:gdLst>
                <a:gd name="T0" fmla="*/ 24 w 24"/>
                <a:gd name="T1" fmla="*/ 0 h 17"/>
                <a:gd name="T2" fmla="*/ 22 w 24"/>
                <a:gd name="T3" fmla="*/ 4 h 17"/>
                <a:gd name="T4" fmla="*/ 18 w 24"/>
                <a:gd name="T5" fmla="*/ 8 h 17"/>
                <a:gd name="T6" fmla="*/ 14 w 24"/>
                <a:gd name="T7" fmla="*/ 12 h 17"/>
                <a:gd name="T8" fmla="*/ 5 w 24"/>
                <a:gd name="T9" fmla="*/ 17 h 17"/>
                <a:gd name="T10" fmla="*/ 1 w 24"/>
                <a:gd name="T11" fmla="*/ 17 h 17"/>
                <a:gd name="T12" fmla="*/ 0 w 24"/>
                <a:gd name="T13" fmla="*/ 17 h 17"/>
                <a:gd name="T14" fmla="*/ 1 w 24"/>
                <a:gd name="T15" fmla="*/ 16 h 17"/>
                <a:gd name="T16" fmla="*/ 3 w 24"/>
                <a:gd name="T17" fmla="*/ 14 h 17"/>
                <a:gd name="T18" fmla="*/ 7 w 24"/>
                <a:gd name="T19" fmla="*/ 11 h 17"/>
                <a:gd name="T20" fmla="*/ 11 w 24"/>
                <a:gd name="T21" fmla="*/ 7 h 17"/>
                <a:gd name="T22" fmla="*/ 20 w 24"/>
                <a:gd name="T23" fmla="*/ 2 h 17"/>
                <a:gd name="T24" fmla="*/ 24 w 24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7">
                  <a:moveTo>
                    <a:pt x="24" y="0"/>
                  </a:moveTo>
                  <a:cubicBezTo>
                    <a:pt x="24" y="0"/>
                    <a:pt x="23" y="2"/>
                    <a:pt x="22" y="4"/>
                  </a:cubicBezTo>
                  <a:cubicBezTo>
                    <a:pt x="21" y="6"/>
                    <a:pt x="20" y="7"/>
                    <a:pt x="18" y="8"/>
                  </a:cubicBezTo>
                  <a:cubicBezTo>
                    <a:pt x="17" y="9"/>
                    <a:pt x="16" y="11"/>
                    <a:pt x="14" y="12"/>
                  </a:cubicBezTo>
                  <a:cubicBezTo>
                    <a:pt x="11" y="14"/>
                    <a:pt x="8" y="16"/>
                    <a:pt x="5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1" y="16"/>
                  </a:cubicBezTo>
                  <a:cubicBezTo>
                    <a:pt x="1" y="16"/>
                    <a:pt x="2" y="15"/>
                    <a:pt x="3" y="14"/>
                  </a:cubicBezTo>
                  <a:cubicBezTo>
                    <a:pt x="4" y="13"/>
                    <a:pt x="5" y="12"/>
                    <a:pt x="7" y="11"/>
                  </a:cubicBezTo>
                  <a:cubicBezTo>
                    <a:pt x="8" y="10"/>
                    <a:pt x="9" y="9"/>
                    <a:pt x="11" y="7"/>
                  </a:cubicBezTo>
                  <a:cubicBezTo>
                    <a:pt x="14" y="5"/>
                    <a:pt x="17" y="3"/>
                    <a:pt x="20" y="2"/>
                  </a:cubicBezTo>
                  <a:cubicBezTo>
                    <a:pt x="22" y="1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21"/>
            <p:cNvSpPr/>
            <p:nvPr/>
          </p:nvSpPr>
          <p:spPr bwMode="auto">
            <a:xfrm>
              <a:off x="3956050" y="1114426"/>
              <a:ext cx="53975" cy="25400"/>
            </a:xfrm>
            <a:custGeom>
              <a:avLst/>
              <a:gdLst>
                <a:gd name="T0" fmla="*/ 23 w 23"/>
                <a:gd name="T1" fmla="*/ 1 h 11"/>
                <a:gd name="T2" fmla="*/ 20 w 23"/>
                <a:gd name="T3" fmla="*/ 3 h 11"/>
                <a:gd name="T4" fmla="*/ 16 w 23"/>
                <a:gd name="T5" fmla="*/ 5 h 11"/>
                <a:gd name="T6" fmla="*/ 12 w 23"/>
                <a:gd name="T7" fmla="*/ 7 h 11"/>
                <a:gd name="T8" fmla="*/ 8 w 23"/>
                <a:gd name="T9" fmla="*/ 9 h 11"/>
                <a:gd name="T10" fmla="*/ 4 w 23"/>
                <a:gd name="T11" fmla="*/ 10 h 11"/>
                <a:gd name="T12" fmla="*/ 0 w 23"/>
                <a:gd name="T13" fmla="*/ 11 h 11"/>
                <a:gd name="T14" fmla="*/ 3 w 23"/>
                <a:gd name="T15" fmla="*/ 7 h 11"/>
                <a:gd name="T16" fmla="*/ 6 w 23"/>
                <a:gd name="T17" fmla="*/ 4 h 11"/>
                <a:gd name="T18" fmla="*/ 10 w 23"/>
                <a:gd name="T19" fmla="*/ 2 h 11"/>
                <a:gd name="T20" fmla="*/ 19 w 23"/>
                <a:gd name="T21" fmla="*/ 0 h 11"/>
                <a:gd name="T22" fmla="*/ 23 w 23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1">
                  <a:moveTo>
                    <a:pt x="23" y="1"/>
                  </a:moveTo>
                  <a:cubicBezTo>
                    <a:pt x="23" y="1"/>
                    <a:pt x="22" y="2"/>
                    <a:pt x="20" y="3"/>
                  </a:cubicBezTo>
                  <a:cubicBezTo>
                    <a:pt x="19" y="4"/>
                    <a:pt x="18" y="5"/>
                    <a:pt x="16" y="5"/>
                  </a:cubicBezTo>
                  <a:cubicBezTo>
                    <a:pt x="15" y="6"/>
                    <a:pt x="14" y="7"/>
                    <a:pt x="12" y="7"/>
                  </a:cubicBezTo>
                  <a:cubicBezTo>
                    <a:pt x="11" y="8"/>
                    <a:pt x="9" y="8"/>
                    <a:pt x="8" y="9"/>
                  </a:cubicBezTo>
                  <a:cubicBezTo>
                    <a:pt x="7" y="9"/>
                    <a:pt x="5" y="10"/>
                    <a:pt x="4" y="10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6"/>
                    <a:pt x="5" y="5"/>
                    <a:pt x="6" y="4"/>
                  </a:cubicBezTo>
                  <a:cubicBezTo>
                    <a:pt x="7" y="4"/>
                    <a:pt x="9" y="3"/>
                    <a:pt x="10" y="2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21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722"/>
            <p:cNvSpPr>
              <a:spLocks noChangeArrowheads="1"/>
            </p:cNvSpPr>
            <p:nvPr/>
          </p:nvSpPr>
          <p:spPr bwMode="auto">
            <a:xfrm>
              <a:off x="1784350" y="2798763"/>
              <a:ext cx="41275" cy="41275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23"/>
            <p:cNvSpPr/>
            <p:nvPr/>
          </p:nvSpPr>
          <p:spPr bwMode="auto">
            <a:xfrm>
              <a:off x="1719263" y="2687638"/>
              <a:ext cx="161925" cy="120650"/>
            </a:xfrm>
            <a:custGeom>
              <a:avLst/>
              <a:gdLst>
                <a:gd name="T0" fmla="*/ 31 w 70"/>
                <a:gd name="T1" fmla="*/ 52 h 52"/>
                <a:gd name="T2" fmla="*/ 22 w 70"/>
                <a:gd name="T3" fmla="*/ 8 h 52"/>
                <a:gd name="T4" fmla="*/ 46 w 70"/>
                <a:gd name="T5" fmla="*/ 52 h 52"/>
                <a:gd name="T6" fmla="*/ 31 w 70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2">
                  <a:moveTo>
                    <a:pt x="31" y="52"/>
                  </a:moveTo>
                  <a:cubicBezTo>
                    <a:pt x="31" y="52"/>
                    <a:pt x="0" y="14"/>
                    <a:pt x="22" y="8"/>
                  </a:cubicBezTo>
                  <a:cubicBezTo>
                    <a:pt x="52" y="0"/>
                    <a:pt x="70" y="12"/>
                    <a:pt x="46" y="52"/>
                  </a:cubicBezTo>
                  <a:lnTo>
                    <a:pt x="31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24"/>
            <p:cNvSpPr/>
            <p:nvPr/>
          </p:nvSpPr>
          <p:spPr bwMode="auto">
            <a:xfrm>
              <a:off x="1776413" y="2738438"/>
              <a:ext cx="20638" cy="57150"/>
            </a:xfrm>
            <a:custGeom>
              <a:avLst/>
              <a:gdLst>
                <a:gd name="T0" fmla="*/ 9 w 9"/>
                <a:gd name="T1" fmla="*/ 25 h 25"/>
                <a:gd name="T2" fmla="*/ 6 w 9"/>
                <a:gd name="T3" fmla="*/ 22 h 25"/>
                <a:gd name="T4" fmla="*/ 2 w 9"/>
                <a:gd name="T5" fmla="*/ 14 h 25"/>
                <a:gd name="T6" fmla="*/ 1 w 9"/>
                <a:gd name="T7" fmla="*/ 9 h 25"/>
                <a:gd name="T8" fmla="*/ 1 w 9"/>
                <a:gd name="T9" fmla="*/ 4 h 25"/>
                <a:gd name="T10" fmla="*/ 2 w 9"/>
                <a:gd name="T11" fmla="*/ 1 h 25"/>
                <a:gd name="T12" fmla="*/ 2 w 9"/>
                <a:gd name="T13" fmla="*/ 0 h 25"/>
                <a:gd name="T14" fmla="*/ 3 w 9"/>
                <a:gd name="T15" fmla="*/ 1 h 25"/>
                <a:gd name="T16" fmla="*/ 4 w 9"/>
                <a:gd name="T17" fmla="*/ 4 h 25"/>
                <a:gd name="T18" fmla="*/ 5 w 9"/>
                <a:gd name="T19" fmla="*/ 8 h 25"/>
                <a:gd name="T20" fmla="*/ 7 w 9"/>
                <a:gd name="T21" fmla="*/ 12 h 25"/>
                <a:gd name="T22" fmla="*/ 8 w 9"/>
                <a:gd name="T23" fmla="*/ 17 h 25"/>
                <a:gd name="T24" fmla="*/ 9 w 9"/>
                <a:gd name="T25" fmla="*/ 21 h 25"/>
                <a:gd name="T26" fmla="*/ 9 w 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9" y="25"/>
                  </a:moveTo>
                  <a:cubicBezTo>
                    <a:pt x="9" y="25"/>
                    <a:pt x="7" y="24"/>
                    <a:pt x="6" y="22"/>
                  </a:cubicBezTo>
                  <a:cubicBezTo>
                    <a:pt x="4" y="20"/>
                    <a:pt x="3" y="17"/>
                    <a:pt x="2" y="14"/>
                  </a:cubicBezTo>
                  <a:cubicBezTo>
                    <a:pt x="1" y="12"/>
                    <a:pt x="1" y="10"/>
                    <a:pt x="1" y="9"/>
                  </a:cubicBezTo>
                  <a:cubicBezTo>
                    <a:pt x="0" y="7"/>
                    <a:pt x="1" y="5"/>
                    <a:pt x="1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4" y="5"/>
                    <a:pt x="5" y="6"/>
                    <a:pt x="5" y="8"/>
                  </a:cubicBezTo>
                  <a:cubicBezTo>
                    <a:pt x="6" y="9"/>
                    <a:pt x="6" y="10"/>
                    <a:pt x="7" y="12"/>
                  </a:cubicBezTo>
                  <a:cubicBezTo>
                    <a:pt x="7" y="13"/>
                    <a:pt x="8" y="15"/>
                    <a:pt x="8" y="17"/>
                  </a:cubicBezTo>
                  <a:cubicBezTo>
                    <a:pt x="8" y="18"/>
                    <a:pt x="9" y="19"/>
                    <a:pt x="9" y="21"/>
                  </a:cubicBezTo>
                  <a:cubicBezTo>
                    <a:pt x="9" y="23"/>
                    <a:pt x="9" y="25"/>
                    <a:pt x="9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25"/>
            <p:cNvSpPr/>
            <p:nvPr/>
          </p:nvSpPr>
          <p:spPr bwMode="auto">
            <a:xfrm>
              <a:off x="1795463" y="2727326"/>
              <a:ext cx="14288" cy="66675"/>
            </a:xfrm>
            <a:custGeom>
              <a:avLst/>
              <a:gdLst>
                <a:gd name="T0" fmla="*/ 5 w 6"/>
                <a:gd name="T1" fmla="*/ 29 h 29"/>
                <a:gd name="T2" fmla="*/ 3 w 6"/>
                <a:gd name="T3" fmla="*/ 25 h 29"/>
                <a:gd name="T4" fmla="*/ 1 w 6"/>
                <a:gd name="T5" fmla="*/ 20 h 29"/>
                <a:gd name="T6" fmla="*/ 0 w 6"/>
                <a:gd name="T7" fmla="*/ 15 h 29"/>
                <a:gd name="T8" fmla="*/ 1 w 6"/>
                <a:gd name="T9" fmla="*/ 4 h 29"/>
                <a:gd name="T10" fmla="*/ 3 w 6"/>
                <a:gd name="T11" fmla="*/ 1 h 29"/>
                <a:gd name="T12" fmla="*/ 3 w 6"/>
                <a:gd name="T13" fmla="*/ 0 h 29"/>
                <a:gd name="T14" fmla="*/ 4 w 6"/>
                <a:gd name="T15" fmla="*/ 1 h 29"/>
                <a:gd name="T16" fmla="*/ 4 w 6"/>
                <a:gd name="T17" fmla="*/ 4 h 29"/>
                <a:gd name="T18" fmla="*/ 5 w 6"/>
                <a:gd name="T19" fmla="*/ 9 h 29"/>
                <a:gd name="T20" fmla="*/ 6 w 6"/>
                <a:gd name="T21" fmla="*/ 14 h 29"/>
                <a:gd name="T22" fmla="*/ 6 w 6"/>
                <a:gd name="T23" fmla="*/ 24 h 29"/>
                <a:gd name="T24" fmla="*/ 5 w 6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29">
                  <a:moveTo>
                    <a:pt x="5" y="29"/>
                  </a:moveTo>
                  <a:cubicBezTo>
                    <a:pt x="5" y="29"/>
                    <a:pt x="4" y="28"/>
                    <a:pt x="3" y="25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11"/>
                    <a:pt x="0" y="7"/>
                    <a:pt x="1" y="4"/>
                  </a:cubicBezTo>
                  <a:cubicBezTo>
                    <a:pt x="1" y="3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6"/>
                    <a:pt x="5" y="7"/>
                    <a:pt x="5" y="9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6" y="18"/>
                    <a:pt x="6" y="22"/>
                    <a:pt x="6" y="24"/>
                  </a:cubicBezTo>
                  <a:cubicBezTo>
                    <a:pt x="5" y="27"/>
                    <a:pt x="5" y="29"/>
                    <a:pt x="5" y="2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726"/>
            <p:cNvSpPr/>
            <p:nvPr/>
          </p:nvSpPr>
          <p:spPr bwMode="auto">
            <a:xfrm>
              <a:off x="1814513" y="2738438"/>
              <a:ext cx="15875" cy="55563"/>
            </a:xfrm>
            <a:custGeom>
              <a:avLst/>
              <a:gdLst>
                <a:gd name="T0" fmla="*/ 1 w 7"/>
                <a:gd name="T1" fmla="*/ 24 h 24"/>
                <a:gd name="T2" fmla="*/ 0 w 7"/>
                <a:gd name="T3" fmla="*/ 20 h 24"/>
                <a:gd name="T4" fmla="*/ 1 w 7"/>
                <a:gd name="T5" fmla="*/ 16 h 24"/>
                <a:gd name="T6" fmla="*/ 1 w 7"/>
                <a:gd name="T7" fmla="*/ 12 h 24"/>
                <a:gd name="T8" fmla="*/ 2 w 7"/>
                <a:gd name="T9" fmla="*/ 7 h 24"/>
                <a:gd name="T10" fmla="*/ 3 w 7"/>
                <a:gd name="T11" fmla="*/ 4 h 24"/>
                <a:gd name="T12" fmla="*/ 4 w 7"/>
                <a:gd name="T13" fmla="*/ 0 h 24"/>
                <a:gd name="T14" fmla="*/ 6 w 7"/>
                <a:gd name="T15" fmla="*/ 4 h 24"/>
                <a:gd name="T16" fmla="*/ 7 w 7"/>
                <a:gd name="T17" fmla="*/ 8 h 24"/>
                <a:gd name="T18" fmla="*/ 6 w 7"/>
                <a:gd name="T19" fmla="*/ 13 h 24"/>
                <a:gd name="T20" fmla="*/ 3 w 7"/>
                <a:gd name="T21" fmla="*/ 21 h 24"/>
                <a:gd name="T22" fmla="*/ 1 w 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4">
                  <a:moveTo>
                    <a:pt x="1" y="24"/>
                  </a:moveTo>
                  <a:cubicBezTo>
                    <a:pt x="1" y="24"/>
                    <a:pt x="0" y="23"/>
                    <a:pt x="0" y="20"/>
                  </a:cubicBezTo>
                  <a:cubicBezTo>
                    <a:pt x="0" y="19"/>
                    <a:pt x="0" y="18"/>
                    <a:pt x="1" y="16"/>
                  </a:cubicBezTo>
                  <a:cubicBezTo>
                    <a:pt x="1" y="15"/>
                    <a:pt x="1" y="13"/>
                    <a:pt x="1" y="12"/>
                  </a:cubicBezTo>
                  <a:cubicBezTo>
                    <a:pt x="1" y="10"/>
                    <a:pt x="2" y="9"/>
                    <a:pt x="2" y="7"/>
                  </a:cubicBezTo>
                  <a:cubicBezTo>
                    <a:pt x="2" y="6"/>
                    <a:pt x="3" y="5"/>
                    <a:pt x="3" y="4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5" y="1"/>
                    <a:pt x="6" y="4"/>
                  </a:cubicBezTo>
                  <a:cubicBezTo>
                    <a:pt x="6" y="5"/>
                    <a:pt x="7" y="6"/>
                    <a:pt x="7" y="8"/>
                  </a:cubicBezTo>
                  <a:cubicBezTo>
                    <a:pt x="7" y="9"/>
                    <a:pt x="7" y="11"/>
                    <a:pt x="6" y="13"/>
                  </a:cubicBezTo>
                  <a:cubicBezTo>
                    <a:pt x="6" y="16"/>
                    <a:pt x="5" y="19"/>
                    <a:pt x="3" y="21"/>
                  </a:cubicBezTo>
                  <a:cubicBezTo>
                    <a:pt x="2" y="23"/>
                    <a:pt x="1" y="24"/>
                    <a:pt x="1" y="24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727"/>
            <p:cNvSpPr/>
            <p:nvPr/>
          </p:nvSpPr>
          <p:spPr bwMode="auto">
            <a:xfrm>
              <a:off x="1809750" y="2692401"/>
              <a:ext cx="125413" cy="138113"/>
            </a:xfrm>
            <a:custGeom>
              <a:avLst/>
              <a:gdLst>
                <a:gd name="T0" fmla="*/ 0 w 55"/>
                <a:gd name="T1" fmla="*/ 46 h 60"/>
                <a:gd name="T2" fmla="*/ 33 w 55"/>
                <a:gd name="T3" fmla="*/ 17 h 60"/>
                <a:gd name="T4" fmla="*/ 7 w 55"/>
                <a:gd name="T5" fmla="*/ 59 h 60"/>
                <a:gd name="T6" fmla="*/ 0 w 55"/>
                <a:gd name="T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0">
                  <a:moveTo>
                    <a:pt x="0" y="46"/>
                  </a:moveTo>
                  <a:cubicBezTo>
                    <a:pt x="0" y="46"/>
                    <a:pt x="16" y="0"/>
                    <a:pt x="33" y="17"/>
                  </a:cubicBezTo>
                  <a:cubicBezTo>
                    <a:pt x="55" y="38"/>
                    <a:pt x="54" y="60"/>
                    <a:pt x="7" y="59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728"/>
            <p:cNvSpPr/>
            <p:nvPr/>
          </p:nvSpPr>
          <p:spPr bwMode="auto">
            <a:xfrm>
              <a:off x="1820863" y="2757488"/>
              <a:ext cx="42863" cy="42863"/>
            </a:xfrm>
            <a:custGeom>
              <a:avLst/>
              <a:gdLst>
                <a:gd name="T0" fmla="*/ 0 w 19"/>
                <a:gd name="T1" fmla="*/ 19 h 19"/>
                <a:gd name="T2" fmla="*/ 1 w 19"/>
                <a:gd name="T3" fmla="*/ 14 h 19"/>
                <a:gd name="T4" fmla="*/ 6 w 19"/>
                <a:gd name="T5" fmla="*/ 7 h 19"/>
                <a:gd name="T6" fmla="*/ 10 w 19"/>
                <a:gd name="T7" fmla="*/ 3 h 19"/>
                <a:gd name="T8" fmla="*/ 14 w 19"/>
                <a:gd name="T9" fmla="*/ 1 h 19"/>
                <a:gd name="T10" fmla="*/ 17 w 19"/>
                <a:gd name="T11" fmla="*/ 0 h 19"/>
                <a:gd name="T12" fmla="*/ 19 w 19"/>
                <a:gd name="T13" fmla="*/ 0 h 19"/>
                <a:gd name="T14" fmla="*/ 18 w 19"/>
                <a:gd name="T15" fmla="*/ 1 h 19"/>
                <a:gd name="T16" fmla="*/ 16 w 19"/>
                <a:gd name="T17" fmla="*/ 3 h 19"/>
                <a:gd name="T18" fmla="*/ 13 w 19"/>
                <a:gd name="T19" fmla="*/ 7 h 19"/>
                <a:gd name="T20" fmla="*/ 10 w 19"/>
                <a:gd name="T21" fmla="*/ 10 h 19"/>
                <a:gd name="T22" fmla="*/ 7 w 19"/>
                <a:gd name="T23" fmla="*/ 14 h 19"/>
                <a:gd name="T24" fmla="*/ 4 w 19"/>
                <a:gd name="T25" fmla="*/ 16 h 19"/>
                <a:gd name="T26" fmla="*/ 0 w 19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cubicBezTo>
                    <a:pt x="0" y="19"/>
                    <a:pt x="0" y="17"/>
                    <a:pt x="1" y="14"/>
                  </a:cubicBezTo>
                  <a:cubicBezTo>
                    <a:pt x="2" y="12"/>
                    <a:pt x="4" y="9"/>
                    <a:pt x="6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2"/>
                    <a:pt x="13" y="2"/>
                    <a:pt x="14" y="1"/>
                  </a:cubicBezTo>
                  <a:cubicBezTo>
                    <a:pt x="15" y="0"/>
                    <a:pt x="17" y="0"/>
                    <a:pt x="17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7" y="2"/>
                    <a:pt x="17" y="2"/>
                    <a:pt x="16" y="3"/>
                  </a:cubicBezTo>
                  <a:cubicBezTo>
                    <a:pt x="15" y="5"/>
                    <a:pt x="14" y="5"/>
                    <a:pt x="13" y="7"/>
                  </a:cubicBezTo>
                  <a:cubicBezTo>
                    <a:pt x="13" y="8"/>
                    <a:pt x="11" y="9"/>
                    <a:pt x="10" y="10"/>
                  </a:cubicBezTo>
                  <a:cubicBezTo>
                    <a:pt x="9" y="11"/>
                    <a:pt x="8" y="13"/>
                    <a:pt x="7" y="14"/>
                  </a:cubicBezTo>
                  <a:cubicBezTo>
                    <a:pt x="6" y="15"/>
                    <a:pt x="5" y="16"/>
                    <a:pt x="4" y="16"/>
                  </a:cubicBezTo>
                  <a:cubicBezTo>
                    <a:pt x="2" y="18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729"/>
            <p:cNvSpPr/>
            <p:nvPr/>
          </p:nvSpPr>
          <p:spPr bwMode="auto">
            <a:xfrm>
              <a:off x="1827213" y="2768601"/>
              <a:ext cx="57150" cy="39688"/>
            </a:xfrm>
            <a:custGeom>
              <a:avLst/>
              <a:gdLst>
                <a:gd name="T0" fmla="*/ 0 w 25"/>
                <a:gd name="T1" fmla="*/ 17 h 17"/>
                <a:gd name="T2" fmla="*/ 2 w 25"/>
                <a:gd name="T3" fmla="*/ 12 h 17"/>
                <a:gd name="T4" fmla="*/ 6 w 25"/>
                <a:gd name="T5" fmla="*/ 9 h 17"/>
                <a:gd name="T6" fmla="*/ 10 w 25"/>
                <a:gd name="T7" fmla="*/ 5 h 17"/>
                <a:gd name="T8" fmla="*/ 20 w 25"/>
                <a:gd name="T9" fmla="*/ 1 h 17"/>
                <a:gd name="T10" fmla="*/ 23 w 25"/>
                <a:gd name="T11" fmla="*/ 0 h 17"/>
                <a:gd name="T12" fmla="*/ 25 w 25"/>
                <a:gd name="T13" fmla="*/ 0 h 17"/>
                <a:gd name="T14" fmla="*/ 24 w 25"/>
                <a:gd name="T15" fmla="*/ 1 h 17"/>
                <a:gd name="T16" fmla="*/ 21 w 25"/>
                <a:gd name="T17" fmla="*/ 3 h 17"/>
                <a:gd name="T18" fmla="*/ 17 w 25"/>
                <a:gd name="T19" fmla="*/ 6 h 17"/>
                <a:gd name="T20" fmla="*/ 13 w 25"/>
                <a:gd name="T21" fmla="*/ 10 h 17"/>
                <a:gd name="T22" fmla="*/ 4 w 25"/>
                <a:gd name="T23" fmla="*/ 15 h 17"/>
                <a:gd name="T24" fmla="*/ 0 w 25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0" y="17"/>
                  </a:moveTo>
                  <a:cubicBezTo>
                    <a:pt x="0" y="17"/>
                    <a:pt x="1" y="15"/>
                    <a:pt x="2" y="12"/>
                  </a:cubicBezTo>
                  <a:cubicBezTo>
                    <a:pt x="3" y="11"/>
                    <a:pt x="4" y="10"/>
                    <a:pt x="6" y="9"/>
                  </a:cubicBezTo>
                  <a:cubicBezTo>
                    <a:pt x="7" y="8"/>
                    <a:pt x="8" y="6"/>
                    <a:pt x="10" y="5"/>
                  </a:cubicBezTo>
                  <a:cubicBezTo>
                    <a:pt x="13" y="3"/>
                    <a:pt x="17" y="1"/>
                    <a:pt x="20" y="1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5" y="0"/>
                    <a:pt x="24" y="1"/>
                    <a:pt x="24" y="1"/>
                  </a:cubicBezTo>
                  <a:cubicBezTo>
                    <a:pt x="23" y="2"/>
                    <a:pt x="22" y="2"/>
                    <a:pt x="21" y="3"/>
                  </a:cubicBezTo>
                  <a:cubicBezTo>
                    <a:pt x="20" y="4"/>
                    <a:pt x="19" y="5"/>
                    <a:pt x="17" y="6"/>
                  </a:cubicBezTo>
                  <a:cubicBezTo>
                    <a:pt x="16" y="8"/>
                    <a:pt x="15" y="9"/>
                    <a:pt x="13" y="10"/>
                  </a:cubicBezTo>
                  <a:cubicBezTo>
                    <a:pt x="10" y="12"/>
                    <a:pt x="7" y="14"/>
                    <a:pt x="4" y="15"/>
                  </a:cubicBezTo>
                  <a:cubicBezTo>
                    <a:pt x="2" y="16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30"/>
            <p:cNvSpPr/>
            <p:nvPr/>
          </p:nvSpPr>
          <p:spPr bwMode="auto">
            <a:xfrm>
              <a:off x="1831975" y="2794001"/>
              <a:ext cx="52388" cy="22225"/>
            </a:xfrm>
            <a:custGeom>
              <a:avLst/>
              <a:gdLst>
                <a:gd name="T0" fmla="*/ 0 w 23"/>
                <a:gd name="T1" fmla="*/ 9 h 10"/>
                <a:gd name="T2" fmla="*/ 3 w 23"/>
                <a:gd name="T3" fmla="*/ 7 h 10"/>
                <a:gd name="T4" fmla="*/ 7 w 23"/>
                <a:gd name="T5" fmla="*/ 5 h 10"/>
                <a:gd name="T6" fmla="*/ 11 w 23"/>
                <a:gd name="T7" fmla="*/ 3 h 10"/>
                <a:gd name="T8" fmla="*/ 15 w 23"/>
                <a:gd name="T9" fmla="*/ 2 h 10"/>
                <a:gd name="T10" fmla="*/ 19 w 23"/>
                <a:gd name="T11" fmla="*/ 1 h 10"/>
                <a:gd name="T12" fmla="*/ 23 w 23"/>
                <a:gd name="T13" fmla="*/ 0 h 10"/>
                <a:gd name="T14" fmla="*/ 20 w 23"/>
                <a:gd name="T15" fmla="*/ 3 h 10"/>
                <a:gd name="T16" fmla="*/ 17 w 23"/>
                <a:gd name="T17" fmla="*/ 6 h 10"/>
                <a:gd name="T18" fmla="*/ 13 w 23"/>
                <a:gd name="T19" fmla="*/ 8 h 10"/>
                <a:gd name="T20" fmla="*/ 4 w 23"/>
                <a:gd name="T21" fmla="*/ 9 h 10"/>
                <a:gd name="T22" fmla="*/ 0 w 23"/>
                <a:gd name="T2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0" y="9"/>
                  </a:moveTo>
                  <a:cubicBezTo>
                    <a:pt x="0" y="9"/>
                    <a:pt x="1" y="8"/>
                    <a:pt x="3" y="7"/>
                  </a:cubicBezTo>
                  <a:cubicBezTo>
                    <a:pt x="4" y="6"/>
                    <a:pt x="5" y="5"/>
                    <a:pt x="7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12" y="2"/>
                    <a:pt x="14" y="2"/>
                    <a:pt x="15" y="2"/>
                  </a:cubicBezTo>
                  <a:cubicBezTo>
                    <a:pt x="16" y="1"/>
                    <a:pt x="18" y="1"/>
                    <a:pt x="19" y="1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2" y="1"/>
                    <a:pt x="20" y="3"/>
                  </a:cubicBez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7"/>
                    <a:pt x="13" y="8"/>
                  </a:cubicBezTo>
                  <a:cubicBezTo>
                    <a:pt x="10" y="9"/>
                    <a:pt x="6" y="10"/>
                    <a:pt x="4" y="9"/>
                  </a:cubicBezTo>
                  <a:cubicBezTo>
                    <a:pt x="1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731"/>
            <p:cNvSpPr/>
            <p:nvPr/>
          </p:nvSpPr>
          <p:spPr bwMode="auto">
            <a:xfrm>
              <a:off x="1806575" y="2789238"/>
              <a:ext cx="127000" cy="144463"/>
            </a:xfrm>
            <a:custGeom>
              <a:avLst/>
              <a:gdLst>
                <a:gd name="T0" fmla="*/ 8 w 55"/>
                <a:gd name="T1" fmla="*/ 9 h 63"/>
                <a:gd name="T2" fmla="*/ 50 w 55"/>
                <a:gd name="T3" fmla="*/ 23 h 63"/>
                <a:gd name="T4" fmla="*/ 0 w 55"/>
                <a:gd name="T5" fmla="*/ 22 h 63"/>
                <a:gd name="T6" fmla="*/ 8 w 55"/>
                <a:gd name="T7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8" y="9"/>
                  </a:moveTo>
                  <a:cubicBezTo>
                    <a:pt x="8" y="9"/>
                    <a:pt x="55" y="0"/>
                    <a:pt x="50" y="23"/>
                  </a:cubicBezTo>
                  <a:cubicBezTo>
                    <a:pt x="42" y="53"/>
                    <a:pt x="23" y="63"/>
                    <a:pt x="0" y="22"/>
                  </a:cubicBezTo>
                  <a:lnTo>
                    <a:pt x="8" y="9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732"/>
            <p:cNvSpPr/>
            <p:nvPr/>
          </p:nvSpPr>
          <p:spPr bwMode="auto">
            <a:xfrm>
              <a:off x="1830388" y="2819401"/>
              <a:ext cx="57150" cy="17463"/>
            </a:xfrm>
            <a:custGeom>
              <a:avLst/>
              <a:gdLst>
                <a:gd name="T0" fmla="*/ 0 w 25"/>
                <a:gd name="T1" fmla="*/ 1 h 8"/>
                <a:gd name="T2" fmla="*/ 4 w 25"/>
                <a:gd name="T3" fmla="*/ 0 h 8"/>
                <a:gd name="T4" fmla="*/ 13 w 25"/>
                <a:gd name="T5" fmla="*/ 1 h 8"/>
                <a:gd name="T6" fmla="*/ 18 w 25"/>
                <a:gd name="T7" fmla="*/ 2 h 8"/>
                <a:gd name="T8" fmla="*/ 22 w 25"/>
                <a:gd name="T9" fmla="*/ 4 h 8"/>
                <a:gd name="T10" fmla="*/ 25 w 25"/>
                <a:gd name="T11" fmla="*/ 7 h 8"/>
                <a:gd name="T12" fmla="*/ 25 w 25"/>
                <a:gd name="T13" fmla="*/ 8 h 8"/>
                <a:gd name="T14" fmla="*/ 24 w 25"/>
                <a:gd name="T15" fmla="*/ 8 h 8"/>
                <a:gd name="T16" fmla="*/ 21 w 25"/>
                <a:gd name="T17" fmla="*/ 7 h 8"/>
                <a:gd name="T18" fmla="*/ 17 w 25"/>
                <a:gd name="T19" fmla="*/ 7 h 8"/>
                <a:gd name="T20" fmla="*/ 12 w 25"/>
                <a:gd name="T21" fmla="*/ 6 h 8"/>
                <a:gd name="T22" fmla="*/ 8 w 25"/>
                <a:gd name="T23" fmla="*/ 5 h 8"/>
                <a:gd name="T24" fmla="*/ 4 w 25"/>
                <a:gd name="T25" fmla="*/ 3 h 8"/>
                <a:gd name="T26" fmla="*/ 0 w 25"/>
                <a:gd name="T2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8">
                  <a:moveTo>
                    <a:pt x="0" y="1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10" y="0"/>
                    <a:pt x="13" y="1"/>
                  </a:cubicBezTo>
                  <a:cubicBezTo>
                    <a:pt x="15" y="1"/>
                    <a:pt x="17" y="2"/>
                    <a:pt x="18" y="2"/>
                  </a:cubicBezTo>
                  <a:cubicBezTo>
                    <a:pt x="20" y="3"/>
                    <a:pt x="21" y="4"/>
                    <a:pt x="22" y="4"/>
                  </a:cubicBezTo>
                  <a:cubicBezTo>
                    <a:pt x="23" y="5"/>
                    <a:pt x="24" y="6"/>
                    <a:pt x="25" y="7"/>
                  </a:cubicBezTo>
                  <a:cubicBezTo>
                    <a:pt x="25" y="7"/>
                    <a:pt x="25" y="8"/>
                    <a:pt x="25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8"/>
                    <a:pt x="22" y="7"/>
                    <a:pt x="21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6"/>
                    <a:pt x="12" y="6"/>
                  </a:cubicBezTo>
                  <a:cubicBezTo>
                    <a:pt x="11" y="6"/>
                    <a:pt x="9" y="5"/>
                    <a:pt x="8" y="5"/>
                  </a:cubicBezTo>
                  <a:cubicBezTo>
                    <a:pt x="6" y="4"/>
                    <a:pt x="5" y="4"/>
                    <a:pt x="4" y="3"/>
                  </a:cubicBez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733"/>
            <p:cNvSpPr/>
            <p:nvPr/>
          </p:nvSpPr>
          <p:spPr bwMode="auto">
            <a:xfrm>
              <a:off x="1827213" y="2830513"/>
              <a:ext cx="60325" cy="30163"/>
            </a:xfrm>
            <a:custGeom>
              <a:avLst/>
              <a:gdLst>
                <a:gd name="T0" fmla="*/ 0 w 26"/>
                <a:gd name="T1" fmla="*/ 0 h 13"/>
                <a:gd name="T2" fmla="*/ 5 w 26"/>
                <a:gd name="T3" fmla="*/ 0 h 13"/>
                <a:gd name="T4" fmla="*/ 9 w 26"/>
                <a:gd name="T5" fmla="*/ 1 h 13"/>
                <a:gd name="T6" fmla="*/ 15 w 26"/>
                <a:gd name="T7" fmla="*/ 3 h 13"/>
                <a:gd name="T8" fmla="*/ 23 w 26"/>
                <a:gd name="T9" fmla="*/ 9 h 13"/>
                <a:gd name="T10" fmla="*/ 26 w 26"/>
                <a:gd name="T11" fmla="*/ 12 h 13"/>
                <a:gd name="T12" fmla="*/ 26 w 26"/>
                <a:gd name="T13" fmla="*/ 13 h 13"/>
                <a:gd name="T14" fmla="*/ 25 w 26"/>
                <a:gd name="T15" fmla="*/ 13 h 13"/>
                <a:gd name="T16" fmla="*/ 22 w 26"/>
                <a:gd name="T17" fmla="*/ 12 h 13"/>
                <a:gd name="T18" fmla="*/ 17 w 26"/>
                <a:gd name="T19" fmla="*/ 10 h 13"/>
                <a:gd name="T20" fmla="*/ 12 w 26"/>
                <a:gd name="T21" fmla="*/ 8 h 13"/>
                <a:gd name="T22" fmla="*/ 3 w 26"/>
                <a:gd name="T23" fmla="*/ 3 h 13"/>
                <a:gd name="T24" fmla="*/ 0 w 26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3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6" y="0"/>
                    <a:pt x="8" y="1"/>
                    <a:pt x="9" y="1"/>
                  </a:cubicBezTo>
                  <a:cubicBezTo>
                    <a:pt x="11" y="2"/>
                    <a:pt x="13" y="2"/>
                    <a:pt x="15" y="3"/>
                  </a:cubicBezTo>
                  <a:cubicBezTo>
                    <a:pt x="18" y="5"/>
                    <a:pt x="21" y="7"/>
                    <a:pt x="23" y="9"/>
                  </a:cubicBezTo>
                  <a:cubicBezTo>
                    <a:pt x="24" y="10"/>
                    <a:pt x="25" y="11"/>
                    <a:pt x="26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4" y="12"/>
                    <a:pt x="23" y="12"/>
                    <a:pt x="22" y="12"/>
                  </a:cubicBezTo>
                  <a:cubicBezTo>
                    <a:pt x="20" y="11"/>
                    <a:pt x="19" y="11"/>
                    <a:pt x="17" y="10"/>
                  </a:cubicBezTo>
                  <a:cubicBezTo>
                    <a:pt x="16" y="10"/>
                    <a:pt x="14" y="9"/>
                    <a:pt x="12" y="8"/>
                  </a:cubicBezTo>
                  <a:cubicBezTo>
                    <a:pt x="9" y="7"/>
                    <a:pt x="6" y="5"/>
                    <a:pt x="3" y="3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734"/>
            <p:cNvSpPr/>
            <p:nvPr/>
          </p:nvSpPr>
          <p:spPr bwMode="auto">
            <a:xfrm>
              <a:off x="1822450" y="2836863"/>
              <a:ext cx="44450" cy="38100"/>
            </a:xfrm>
            <a:custGeom>
              <a:avLst/>
              <a:gdLst>
                <a:gd name="T0" fmla="*/ 0 w 19"/>
                <a:gd name="T1" fmla="*/ 0 h 16"/>
                <a:gd name="T2" fmla="*/ 4 w 19"/>
                <a:gd name="T3" fmla="*/ 2 h 16"/>
                <a:gd name="T4" fmla="*/ 7 w 19"/>
                <a:gd name="T5" fmla="*/ 4 h 16"/>
                <a:gd name="T6" fmla="*/ 10 w 19"/>
                <a:gd name="T7" fmla="*/ 7 h 16"/>
                <a:gd name="T8" fmla="*/ 14 w 19"/>
                <a:gd name="T9" fmla="*/ 10 h 16"/>
                <a:gd name="T10" fmla="*/ 17 w 19"/>
                <a:gd name="T11" fmla="*/ 13 h 16"/>
                <a:gd name="T12" fmla="*/ 19 w 19"/>
                <a:gd name="T13" fmla="*/ 16 h 16"/>
                <a:gd name="T14" fmla="*/ 15 w 19"/>
                <a:gd name="T15" fmla="*/ 15 h 16"/>
                <a:gd name="T16" fmla="*/ 11 w 19"/>
                <a:gd name="T17" fmla="*/ 14 h 16"/>
                <a:gd name="T18" fmla="*/ 7 w 19"/>
                <a:gd name="T19" fmla="*/ 11 h 16"/>
                <a:gd name="T20" fmla="*/ 1 w 19"/>
                <a:gd name="T21" fmla="*/ 4 h 16"/>
                <a:gd name="T22" fmla="*/ 0 w 19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6">
                  <a:moveTo>
                    <a:pt x="0" y="0"/>
                  </a:moveTo>
                  <a:cubicBezTo>
                    <a:pt x="0" y="0"/>
                    <a:pt x="1" y="1"/>
                    <a:pt x="4" y="2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8" y="5"/>
                    <a:pt x="9" y="6"/>
                    <a:pt x="10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5" y="11"/>
                    <a:pt x="16" y="12"/>
                    <a:pt x="17" y="13"/>
                  </a:cubicBezTo>
                  <a:cubicBezTo>
                    <a:pt x="18" y="14"/>
                    <a:pt x="19" y="16"/>
                    <a:pt x="19" y="16"/>
                  </a:cubicBezTo>
                  <a:cubicBezTo>
                    <a:pt x="19" y="16"/>
                    <a:pt x="18" y="16"/>
                    <a:pt x="15" y="15"/>
                  </a:cubicBezTo>
                  <a:cubicBezTo>
                    <a:pt x="14" y="15"/>
                    <a:pt x="12" y="14"/>
                    <a:pt x="11" y="14"/>
                  </a:cubicBezTo>
                  <a:cubicBezTo>
                    <a:pt x="10" y="13"/>
                    <a:pt x="8" y="12"/>
                    <a:pt x="7" y="11"/>
                  </a:cubicBezTo>
                  <a:cubicBezTo>
                    <a:pt x="5" y="9"/>
                    <a:pt x="2" y="6"/>
                    <a:pt x="1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735"/>
            <p:cNvSpPr/>
            <p:nvPr/>
          </p:nvSpPr>
          <p:spPr bwMode="auto">
            <a:xfrm>
              <a:off x="1733550" y="2830513"/>
              <a:ext cx="160338" cy="119063"/>
            </a:xfrm>
            <a:custGeom>
              <a:avLst/>
              <a:gdLst>
                <a:gd name="T0" fmla="*/ 39 w 70"/>
                <a:gd name="T1" fmla="*/ 0 h 52"/>
                <a:gd name="T2" fmla="*/ 48 w 70"/>
                <a:gd name="T3" fmla="*/ 43 h 52"/>
                <a:gd name="T4" fmla="*/ 24 w 70"/>
                <a:gd name="T5" fmla="*/ 0 h 52"/>
                <a:gd name="T6" fmla="*/ 39 w 70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2">
                  <a:moveTo>
                    <a:pt x="39" y="0"/>
                  </a:moveTo>
                  <a:cubicBezTo>
                    <a:pt x="39" y="0"/>
                    <a:pt x="70" y="37"/>
                    <a:pt x="48" y="43"/>
                  </a:cubicBezTo>
                  <a:cubicBezTo>
                    <a:pt x="18" y="52"/>
                    <a:pt x="0" y="40"/>
                    <a:pt x="24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736"/>
            <p:cNvSpPr/>
            <p:nvPr/>
          </p:nvSpPr>
          <p:spPr bwMode="auto">
            <a:xfrm>
              <a:off x="1814513" y="2840038"/>
              <a:ext cx="20638" cy="57150"/>
            </a:xfrm>
            <a:custGeom>
              <a:avLst/>
              <a:gdLst>
                <a:gd name="T0" fmla="*/ 1 w 9"/>
                <a:gd name="T1" fmla="*/ 0 h 25"/>
                <a:gd name="T2" fmla="*/ 4 w 9"/>
                <a:gd name="T3" fmla="*/ 3 h 25"/>
                <a:gd name="T4" fmla="*/ 8 w 9"/>
                <a:gd name="T5" fmla="*/ 12 h 25"/>
                <a:gd name="T6" fmla="*/ 9 w 9"/>
                <a:gd name="T7" fmla="*/ 17 h 25"/>
                <a:gd name="T8" fmla="*/ 9 w 9"/>
                <a:gd name="T9" fmla="*/ 21 h 25"/>
                <a:gd name="T10" fmla="*/ 8 w 9"/>
                <a:gd name="T11" fmla="*/ 24 h 25"/>
                <a:gd name="T12" fmla="*/ 8 w 9"/>
                <a:gd name="T13" fmla="*/ 25 h 25"/>
                <a:gd name="T14" fmla="*/ 7 w 9"/>
                <a:gd name="T15" fmla="*/ 24 h 25"/>
                <a:gd name="T16" fmla="*/ 6 w 9"/>
                <a:gd name="T17" fmla="*/ 22 h 25"/>
                <a:gd name="T18" fmla="*/ 4 w 9"/>
                <a:gd name="T19" fmla="*/ 18 h 25"/>
                <a:gd name="T20" fmla="*/ 3 w 9"/>
                <a:gd name="T21" fmla="*/ 13 h 25"/>
                <a:gd name="T22" fmla="*/ 1 w 9"/>
                <a:gd name="T23" fmla="*/ 9 h 25"/>
                <a:gd name="T24" fmla="*/ 1 w 9"/>
                <a:gd name="T25" fmla="*/ 5 h 25"/>
                <a:gd name="T26" fmla="*/ 1 w 9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5">
                  <a:moveTo>
                    <a:pt x="1" y="0"/>
                  </a:moveTo>
                  <a:cubicBezTo>
                    <a:pt x="1" y="0"/>
                    <a:pt x="2" y="1"/>
                    <a:pt x="4" y="3"/>
                  </a:cubicBezTo>
                  <a:cubicBezTo>
                    <a:pt x="5" y="6"/>
                    <a:pt x="7" y="8"/>
                    <a:pt x="8" y="12"/>
                  </a:cubicBezTo>
                  <a:cubicBezTo>
                    <a:pt x="8" y="13"/>
                    <a:pt x="9" y="15"/>
                    <a:pt x="9" y="17"/>
                  </a:cubicBezTo>
                  <a:cubicBezTo>
                    <a:pt x="9" y="18"/>
                    <a:pt x="9" y="20"/>
                    <a:pt x="9" y="21"/>
                  </a:cubicBezTo>
                  <a:cubicBezTo>
                    <a:pt x="9" y="22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4"/>
                  </a:cubicBezTo>
                  <a:cubicBezTo>
                    <a:pt x="7" y="24"/>
                    <a:pt x="7" y="23"/>
                    <a:pt x="6" y="22"/>
                  </a:cubicBezTo>
                  <a:cubicBezTo>
                    <a:pt x="5" y="20"/>
                    <a:pt x="5" y="19"/>
                    <a:pt x="4" y="18"/>
                  </a:cubicBezTo>
                  <a:cubicBezTo>
                    <a:pt x="4" y="16"/>
                    <a:pt x="3" y="15"/>
                    <a:pt x="3" y="13"/>
                  </a:cubicBezTo>
                  <a:cubicBezTo>
                    <a:pt x="2" y="12"/>
                    <a:pt x="2" y="10"/>
                    <a:pt x="1" y="9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737"/>
            <p:cNvSpPr/>
            <p:nvPr/>
          </p:nvSpPr>
          <p:spPr bwMode="auto">
            <a:xfrm>
              <a:off x="1804988" y="2841626"/>
              <a:ext cx="12700" cy="69850"/>
            </a:xfrm>
            <a:custGeom>
              <a:avLst/>
              <a:gdLst>
                <a:gd name="T0" fmla="*/ 1 w 6"/>
                <a:gd name="T1" fmla="*/ 0 h 30"/>
                <a:gd name="T2" fmla="*/ 3 w 6"/>
                <a:gd name="T3" fmla="*/ 4 h 30"/>
                <a:gd name="T4" fmla="*/ 4 w 6"/>
                <a:gd name="T5" fmla="*/ 9 h 30"/>
                <a:gd name="T6" fmla="*/ 5 w 6"/>
                <a:gd name="T7" fmla="*/ 15 h 30"/>
                <a:gd name="T8" fmla="*/ 5 w 6"/>
                <a:gd name="T9" fmla="*/ 25 h 30"/>
                <a:gd name="T10" fmla="*/ 3 w 6"/>
                <a:gd name="T11" fmla="*/ 29 h 30"/>
                <a:gd name="T12" fmla="*/ 3 w 6"/>
                <a:gd name="T13" fmla="*/ 30 h 30"/>
                <a:gd name="T14" fmla="*/ 2 w 6"/>
                <a:gd name="T15" fmla="*/ 28 h 30"/>
                <a:gd name="T16" fmla="*/ 2 w 6"/>
                <a:gd name="T17" fmla="*/ 25 h 30"/>
                <a:gd name="T18" fmla="*/ 1 w 6"/>
                <a:gd name="T19" fmla="*/ 21 h 30"/>
                <a:gd name="T20" fmla="*/ 0 w 6"/>
                <a:gd name="T21" fmla="*/ 15 h 30"/>
                <a:gd name="T22" fmla="*/ 0 w 6"/>
                <a:gd name="T23" fmla="*/ 5 h 30"/>
                <a:gd name="T24" fmla="*/ 1 w 6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1" y="0"/>
                  </a:moveTo>
                  <a:cubicBezTo>
                    <a:pt x="1" y="0"/>
                    <a:pt x="2" y="2"/>
                    <a:pt x="3" y="4"/>
                  </a:cubicBezTo>
                  <a:cubicBezTo>
                    <a:pt x="4" y="6"/>
                    <a:pt x="4" y="7"/>
                    <a:pt x="4" y="9"/>
                  </a:cubicBezTo>
                  <a:cubicBezTo>
                    <a:pt x="5" y="11"/>
                    <a:pt x="5" y="13"/>
                    <a:pt x="5" y="15"/>
                  </a:cubicBezTo>
                  <a:cubicBezTo>
                    <a:pt x="6" y="18"/>
                    <a:pt x="6" y="22"/>
                    <a:pt x="5" y="25"/>
                  </a:cubicBezTo>
                  <a:cubicBezTo>
                    <a:pt x="4" y="27"/>
                    <a:pt x="4" y="28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2" y="29"/>
                    <a:pt x="2" y="28"/>
                  </a:cubicBezTo>
                  <a:cubicBezTo>
                    <a:pt x="2" y="28"/>
                    <a:pt x="2" y="26"/>
                    <a:pt x="2" y="25"/>
                  </a:cubicBezTo>
                  <a:cubicBezTo>
                    <a:pt x="1" y="24"/>
                    <a:pt x="1" y="22"/>
                    <a:pt x="1" y="21"/>
                  </a:cubicBezTo>
                  <a:cubicBezTo>
                    <a:pt x="0" y="19"/>
                    <a:pt x="0" y="17"/>
                    <a:pt x="0" y="15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738"/>
            <p:cNvSpPr/>
            <p:nvPr/>
          </p:nvSpPr>
          <p:spPr bwMode="auto">
            <a:xfrm>
              <a:off x="1784350" y="2841626"/>
              <a:ext cx="12700" cy="57150"/>
            </a:xfrm>
            <a:custGeom>
              <a:avLst/>
              <a:gdLst>
                <a:gd name="T0" fmla="*/ 6 w 6"/>
                <a:gd name="T1" fmla="*/ 0 h 25"/>
                <a:gd name="T2" fmla="*/ 6 w 6"/>
                <a:gd name="T3" fmla="*/ 4 h 25"/>
                <a:gd name="T4" fmla="*/ 6 w 6"/>
                <a:gd name="T5" fmla="*/ 8 h 25"/>
                <a:gd name="T6" fmla="*/ 6 w 6"/>
                <a:gd name="T7" fmla="*/ 13 h 25"/>
                <a:gd name="T8" fmla="*/ 5 w 6"/>
                <a:gd name="T9" fmla="*/ 17 h 25"/>
                <a:gd name="T10" fmla="*/ 4 w 6"/>
                <a:gd name="T11" fmla="*/ 21 h 25"/>
                <a:gd name="T12" fmla="*/ 2 w 6"/>
                <a:gd name="T13" fmla="*/ 25 h 25"/>
                <a:gd name="T14" fmla="*/ 1 w 6"/>
                <a:gd name="T15" fmla="*/ 21 h 25"/>
                <a:gd name="T16" fmla="*/ 0 w 6"/>
                <a:gd name="T17" fmla="*/ 17 h 25"/>
                <a:gd name="T18" fmla="*/ 0 w 6"/>
                <a:gd name="T19" fmla="*/ 12 h 25"/>
                <a:gd name="T20" fmla="*/ 3 w 6"/>
                <a:gd name="T21" fmla="*/ 3 h 25"/>
                <a:gd name="T22" fmla="*/ 6 w 6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5">
                  <a:moveTo>
                    <a:pt x="6" y="0"/>
                  </a:moveTo>
                  <a:cubicBezTo>
                    <a:pt x="6" y="0"/>
                    <a:pt x="6" y="2"/>
                    <a:pt x="6" y="4"/>
                  </a:cubicBezTo>
                  <a:cubicBezTo>
                    <a:pt x="6" y="5"/>
                    <a:pt x="6" y="7"/>
                    <a:pt x="6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5" y="14"/>
                    <a:pt x="5" y="16"/>
                    <a:pt x="5" y="17"/>
                  </a:cubicBezTo>
                  <a:cubicBezTo>
                    <a:pt x="4" y="18"/>
                    <a:pt x="4" y="20"/>
                    <a:pt x="4" y="21"/>
                  </a:cubicBezTo>
                  <a:cubicBezTo>
                    <a:pt x="3" y="23"/>
                    <a:pt x="2" y="25"/>
                    <a:pt x="2" y="25"/>
                  </a:cubicBezTo>
                  <a:cubicBezTo>
                    <a:pt x="2" y="25"/>
                    <a:pt x="1" y="23"/>
                    <a:pt x="1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9"/>
                    <a:pt x="2" y="6"/>
                    <a:pt x="3" y="3"/>
                  </a:cubicBezTo>
                  <a:cubicBezTo>
                    <a:pt x="5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739"/>
            <p:cNvSpPr/>
            <p:nvPr/>
          </p:nvSpPr>
          <p:spPr bwMode="auto">
            <a:xfrm>
              <a:off x="1676400" y="2808288"/>
              <a:ext cx="128588" cy="134938"/>
            </a:xfrm>
            <a:custGeom>
              <a:avLst/>
              <a:gdLst>
                <a:gd name="T0" fmla="*/ 56 w 56"/>
                <a:gd name="T1" fmla="*/ 13 h 59"/>
                <a:gd name="T2" fmla="*/ 23 w 56"/>
                <a:gd name="T3" fmla="*/ 43 h 59"/>
                <a:gd name="T4" fmla="*/ 48 w 56"/>
                <a:gd name="T5" fmla="*/ 0 h 59"/>
                <a:gd name="T6" fmla="*/ 56 w 56"/>
                <a:gd name="T7" fmla="*/ 1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9">
                  <a:moveTo>
                    <a:pt x="56" y="13"/>
                  </a:moveTo>
                  <a:cubicBezTo>
                    <a:pt x="56" y="13"/>
                    <a:pt x="40" y="59"/>
                    <a:pt x="23" y="43"/>
                  </a:cubicBezTo>
                  <a:cubicBezTo>
                    <a:pt x="0" y="22"/>
                    <a:pt x="1" y="0"/>
                    <a:pt x="48" y="0"/>
                  </a:cubicBezTo>
                  <a:lnTo>
                    <a:pt x="56" y="1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740"/>
            <p:cNvSpPr/>
            <p:nvPr/>
          </p:nvSpPr>
          <p:spPr bwMode="auto">
            <a:xfrm>
              <a:off x="1749425" y="2836863"/>
              <a:ext cx="41275" cy="44450"/>
            </a:xfrm>
            <a:custGeom>
              <a:avLst/>
              <a:gdLst>
                <a:gd name="T0" fmla="*/ 18 w 18"/>
                <a:gd name="T1" fmla="*/ 0 h 19"/>
                <a:gd name="T2" fmla="*/ 17 w 18"/>
                <a:gd name="T3" fmla="*/ 4 h 19"/>
                <a:gd name="T4" fmla="*/ 12 w 18"/>
                <a:gd name="T5" fmla="*/ 12 h 19"/>
                <a:gd name="T6" fmla="*/ 8 w 18"/>
                <a:gd name="T7" fmla="*/ 15 h 19"/>
                <a:gd name="T8" fmla="*/ 5 w 18"/>
                <a:gd name="T9" fmla="*/ 18 h 19"/>
                <a:gd name="T10" fmla="*/ 1 w 18"/>
                <a:gd name="T11" fmla="*/ 19 h 19"/>
                <a:gd name="T12" fmla="*/ 0 w 18"/>
                <a:gd name="T13" fmla="*/ 19 h 19"/>
                <a:gd name="T14" fmla="*/ 1 w 18"/>
                <a:gd name="T15" fmla="*/ 18 h 19"/>
                <a:gd name="T16" fmla="*/ 3 w 18"/>
                <a:gd name="T17" fmla="*/ 15 h 19"/>
                <a:gd name="T18" fmla="*/ 5 w 18"/>
                <a:gd name="T19" fmla="*/ 12 h 19"/>
                <a:gd name="T20" fmla="*/ 8 w 18"/>
                <a:gd name="T21" fmla="*/ 8 h 19"/>
                <a:gd name="T22" fmla="*/ 11 w 18"/>
                <a:gd name="T23" fmla="*/ 5 h 19"/>
                <a:gd name="T24" fmla="*/ 15 w 18"/>
                <a:gd name="T25" fmla="*/ 2 h 19"/>
                <a:gd name="T26" fmla="*/ 18 w 18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cubicBezTo>
                    <a:pt x="18" y="0"/>
                    <a:pt x="18" y="2"/>
                    <a:pt x="17" y="4"/>
                  </a:cubicBezTo>
                  <a:cubicBezTo>
                    <a:pt x="16" y="7"/>
                    <a:pt x="14" y="9"/>
                    <a:pt x="12" y="12"/>
                  </a:cubicBezTo>
                  <a:cubicBezTo>
                    <a:pt x="11" y="13"/>
                    <a:pt x="10" y="14"/>
                    <a:pt x="8" y="15"/>
                  </a:cubicBezTo>
                  <a:cubicBezTo>
                    <a:pt x="7" y="16"/>
                    <a:pt x="6" y="17"/>
                    <a:pt x="5" y="18"/>
                  </a:cubicBezTo>
                  <a:cubicBezTo>
                    <a:pt x="3" y="18"/>
                    <a:pt x="2" y="18"/>
                    <a:pt x="1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0" y="18"/>
                    <a:pt x="1" y="18"/>
                  </a:cubicBezTo>
                  <a:cubicBezTo>
                    <a:pt x="1" y="17"/>
                    <a:pt x="2" y="16"/>
                    <a:pt x="3" y="15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6" y="11"/>
                    <a:pt x="7" y="10"/>
                    <a:pt x="8" y="8"/>
                  </a:cubicBezTo>
                  <a:cubicBezTo>
                    <a:pt x="9" y="7"/>
                    <a:pt x="10" y="6"/>
                    <a:pt x="11" y="5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1"/>
                    <a:pt x="18" y="0"/>
                    <a:pt x="18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741"/>
            <p:cNvSpPr/>
            <p:nvPr/>
          </p:nvSpPr>
          <p:spPr bwMode="auto">
            <a:xfrm>
              <a:off x="1728788" y="2830513"/>
              <a:ext cx="57150" cy="39688"/>
            </a:xfrm>
            <a:custGeom>
              <a:avLst/>
              <a:gdLst>
                <a:gd name="T0" fmla="*/ 25 w 25"/>
                <a:gd name="T1" fmla="*/ 0 h 17"/>
                <a:gd name="T2" fmla="*/ 22 w 25"/>
                <a:gd name="T3" fmla="*/ 4 h 17"/>
                <a:gd name="T4" fmla="*/ 19 w 25"/>
                <a:gd name="T5" fmla="*/ 8 h 17"/>
                <a:gd name="T6" fmla="*/ 15 w 25"/>
                <a:gd name="T7" fmla="*/ 11 h 17"/>
                <a:gd name="T8" fmla="*/ 5 w 25"/>
                <a:gd name="T9" fmla="*/ 16 h 17"/>
                <a:gd name="T10" fmla="*/ 1 w 25"/>
                <a:gd name="T11" fmla="*/ 17 h 17"/>
                <a:gd name="T12" fmla="*/ 0 w 25"/>
                <a:gd name="T13" fmla="*/ 17 h 17"/>
                <a:gd name="T14" fmla="*/ 1 w 25"/>
                <a:gd name="T15" fmla="*/ 16 h 17"/>
                <a:gd name="T16" fmla="*/ 4 w 25"/>
                <a:gd name="T17" fmla="*/ 13 h 17"/>
                <a:gd name="T18" fmla="*/ 7 w 25"/>
                <a:gd name="T19" fmla="*/ 10 h 17"/>
                <a:gd name="T20" fmla="*/ 11 w 25"/>
                <a:gd name="T21" fmla="*/ 7 h 17"/>
                <a:gd name="T22" fmla="*/ 20 w 25"/>
                <a:gd name="T23" fmla="*/ 2 h 17"/>
                <a:gd name="T24" fmla="*/ 25 w 25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cubicBezTo>
                    <a:pt x="25" y="0"/>
                    <a:pt x="24" y="2"/>
                    <a:pt x="22" y="4"/>
                  </a:cubicBezTo>
                  <a:cubicBezTo>
                    <a:pt x="21" y="5"/>
                    <a:pt x="20" y="7"/>
                    <a:pt x="19" y="8"/>
                  </a:cubicBezTo>
                  <a:cubicBezTo>
                    <a:pt x="17" y="9"/>
                    <a:pt x="16" y="10"/>
                    <a:pt x="15" y="11"/>
                  </a:cubicBezTo>
                  <a:cubicBezTo>
                    <a:pt x="11" y="14"/>
                    <a:pt x="8" y="15"/>
                    <a:pt x="5" y="16"/>
                  </a:cubicBezTo>
                  <a:cubicBezTo>
                    <a:pt x="4" y="17"/>
                    <a:pt x="2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6"/>
                    <a:pt x="1" y="16"/>
                  </a:cubicBezTo>
                  <a:cubicBezTo>
                    <a:pt x="2" y="15"/>
                    <a:pt x="3" y="14"/>
                    <a:pt x="4" y="13"/>
                  </a:cubicBezTo>
                  <a:cubicBezTo>
                    <a:pt x="5" y="13"/>
                    <a:pt x="6" y="11"/>
                    <a:pt x="7" y="10"/>
                  </a:cubicBezTo>
                  <a:cubicBezTo>
                    <a:pt x="8" y="9"/>
                    <a:pt x="10" y="8"/>
                    <a:pt x="11" y="7"/>
                  </a:cubicBezTo>
                  <a:cubicBezTo>
                    <a:pt x="14" y="5"/>
                    <a:pt x="18" y="3"/>
                    <a:pt x="20" y="2"/>
                  </a:cubicBezTo>
                  <a:cubicBezTo>
                    <a:pt x="23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742"/>
            <p:cNvSpPr/>
            <p:nvPr/>
          </p:nvSpPr>
          <p:spPr bwMode="auto">
            <a:xfrm>
              <a:off x="1728788" y="2820988"/>
              <a:ext cx="52388" cy="23813"/>
            </a:xfrm>
            <a:custGeom>
              <a:avLst/>
              <a:gdLst>
                <a:gd name="T0" fmla="*/ 23 w 23"/>
                <a:gd name="T1" fmla="*/ 1 h 10"/>
                <a:gd name="T2" fmla="*/ 19 w 23"/>
                <a:gd name="T3" fmla="*/ 3 h 10"/>
                <a:gd name="T4" fmla="*/ 16 w 23"/>
                <a:gd name="T5" fmla="*/ 5 h 10"/>
                <a:gd name="T6" fmla="*/ 12 w 23"/>
                <a:gd name="T7" fmla="*/ 7 h 10"/>
                <a:gd name="T8" fmla="*/ 8 w 23"/>
                <a:gd name="T9" fmla="*/ 8 h 10"/>
                <a:gd name="T10" fmla="*/ 4 w 23"/>
                <a:gd name="T11" fmla="*/ 9 h 10"/>
                <a:gd name="T12" fmla="*/ 0 w 23"/>
                <a:gd name="T13" fmla="*/ 10 h 10"/>
                <a:gd name="T14" fmla="*/ 2 w 23"/>
                <a:gd name="T15" fmla="*/ 7 h 10"/>
                <a:gd name="T16" fmla="*/ 5 w 23"/>
                <a:gd name="T17" fmla="*/ 4 h 10"/>
                <a:gd name="T18" fmla="*/ 10 w 23"/>
                <a:gd name="T19" fmla="*/ 2 h 10"/>
                <a:gd name="T20" fmla="*/ 19 w 23"/>
                <a:gd name="T21" fmla="*/ 0 h 10"/>
                <a:gd name="T22" fmla="*/ 23 w 23"/>
                <a:gd name="T2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23" y="1"/>
                  </a:moveTo>
                  <a:cubicBezTo>
                    <a:pt x="23" y="1"/>
                    <a:pt x="21" y="2"/>
                    <a:pt x="19" y="3"/>
                  </a:cubicBezTo>
                  <a:cubicBezTo>
                    <a:pt x="18" y="4"/>
                    <a:pt x="17" y="4"/>
                    <a:pt x="16" y="5"/>
                  </a:cubicBezTo>
                  <a:cubicBezTo>
                    <a:pt x="14" y="6"/>
                    <a:pt x="13" y="6"/>
                    <a:pt x="12" y="7"/>
                  </a:cubicBezTo>
                  <a:cubicBezTo>
                    <a:pt x="10" y="7"/>
                    <a:pt x="9" y="8"/>
                    <a:pt x="8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0" y="9"/>
                    <a:pt x="2" y="7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7" y="3"/>
                    <a:pt x="8" y="2"/>
                    <a:pt x="10" y="2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21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743"/>
            <p:cNvSpPr/>
            <p:nvPr/>
          </p:nvSpPr>
          <p:spPr bwMode="auto">
            <a:xfrm>
              <a:off x="1677988" y="2703513"/>
              <a:ext cx="127000" cy="146050"/>
            </a:xfrm>
            <a:custGeom>
              <a:avLst/>
              <a:gdLst>
                <a:gd name="T0" fmla="*/ 48 w 55"/>
                <a:gd name="T1" fmla="*/ 53 h 63"/>
                <a:gd name="T2" fmla="*/ 5 w 55"/>
                <a:gd name="T3" fmla="*/ 40 h 63"/>
                <a:gd name="T4" fmla="*/ 55 w 55"/>
                <a:gd name="T5" fmla="*/ 40 h 63"/>
                <a:gd name="T6" fmla="*/ 48 w 55"/>
                <a:gd name="T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3">
                  <a:moveTo>
                    <a:pt x="48" y="53"/>
                  </a:moveTo>
                  <a:cubicBezTo>
                    <a:pt x="48" y="53"/>
                    <a:pt x="0" y="63"/>
                    <a:pt x="5" y="40"/>
                  </a:cubicBezTo>
                  <a:cubicBezTo>
                    <a:pt x="12" y="10"/>
                    <a:pt x="31" y="0"/>
                    <a:pt x="55" y="40"/>
                  </a:cubicBezTo>
                  <a:lnTo>
                    <a:pt x="48" y="5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744"/>
            <p:cNvSpPr/>
            <p:nvPr/>
          </p:nvSpPr>
          <p:spPr bwMode="auto">
            <a:xfrm>
              <a:off x="1724025" y="2800351"/>
              <a:ext cx="57150" cy="19050"/>
            </a:xfrm>
            <a:custGeom>
              <a:avLst/>
              <a:gdLst>
                <a:gd name="T0" fmla="*/ 25 w 25"/>
                <a:gd name="T1" fmla="*/ 6 h 8"/>
                <a:gd name="T2" fmla="*/ 21 w 25"/>
                <a:gd name="T3" fmla="*/ 7 h 8"/>
                <a:gd name="T4" fmla="*/ 12 w 25"/>
                <a:gd name="T5" fmla="*/ 7 h 8"/>
                <a:gd name="T6" fmla="*/ 7 w 25"/>
                <a:gd name="T7" fmla="*/ 6 h 8"/>
                <a:gd name="T8" fmla="*/ 3 w 25"/>
                <a:gd name="T9" fmla="*/ 4 h 8"/>
                <a:gd name="T10" fmla="*/ 1 w 25"/>
                <a:gd name="T11" fmla="*/ 1 h 8"/>
                <a:gd name="T12" fmla="*/ 0 w 25"/>
                <a:gd name="T13" fmla="*/ 0 h 8"/>
                <a:gd name="T14" fmla="*/ 1 w 25"/>
                <a:gd name="T15" fmla="*/ 0 h 8"/>
                <a:gd name="T16" fmla="*/ 4 w 25"/>
                <a:gd name="T17" fmla="*/ 1 h 8"/>
                <a:gd name="T18" fmla="*/ 8 w 25"/>
                <a:gd name="T19" fmla="*/ 1 h 8"/>
                <a:gd name="T20" fmla="*/ 13 w 25"/>
                <a:gd name="T21" fmla="*/ 2 h 8"/>
                <a:gd name="T22" fmla="*/ 17 w 25"/>
                <a:gd name="T23" fmla="*/ 3 h 8"/>
                <a:gd name="T24" fmla="*/ 22 w 25"/>
                <a:gd name="T25" fmla="*/ 4 h 8"/>
                <a:gd name="T26" fmla="*/ 25 w 25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8">
                  <a:moveTo>
                    <a:pt x="25" y="6"/>
                  </a:moveTo>
                  <a:cubicBezTo>
                    <a:pt x="25" y="6"/>
                    <a:pt x="24" y="7"/>
                    <a:pt x="21" y="7"/>
                  </a:cubicBezTo>
                  <a:cubicBezTo>
                    <a:pt x="19" y="8"/>
                    <a:pt x="15" y="8"/>
                    <a:pt x="12" y="7"/>
                  </a:cubicBezTo>
                  <a:cubicBezTo>
                    <a:pt x="10" y="7"/>
                    <a:pt x="8" y="6"/>
                    <a:pt x="7" y="6"/>
                  </a:cubicBezTo>
                  <a:cubicBezTo>
                    <a:pt x="5" y="5"/>
                    <a:pt x="4" y="4"/>
                    <a:pt x="3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5" y="1"/>
                    <a:pt x="7" y="1"/>
                    <a:pt x="8" y="1"/>
                  </a:cubicBezTo>
                  <a:cubicBezTo>
                    <a:pt x="10" y="1"/>
                    <a:pt x="11" y="2"/>
                    <a:pt x="13" y="2"/>
                  </a:cubicBezTo>
                  <a:cubicBezTo>
                    <a:pt x="14" y="2"/>
                    <a:pt x="16" y="3"/>
                    <a:pt x="17" y="3"/>
                  </a:cubicBezTo>
                  <a:cubicBezTo>
                    <a:pt x="19" y="3"/>
                    <a:pt x="20" y="4"/>
                    <a:pt x="22" y="4"/>
                  </a:cubicBezTo>
                  <a:cubicBezTo>
                    <a:pt x="24" y="5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745"/>
            <p:cNvSpPr/>
            <p:nvPr/>
          </p:nvSpPr>
          <p:spPr bwMode="auto">
            <a:xfrm>
              <a:off x="1724025" y="2778126"/>
              <a:ext cx="61913" cy="30163"/>
            </a:xfrm>
            <a:custGeom>
              <a:avLst/>
              <a:gdLst>
                <a:gd name="T0" fmla="*/ 27 w 27"/>
                <a:gd name="T1" fmla="*/ 13 h 13"/>
                <a:gd name="T2" fmla="*/ 22 w 27"/>
                <a:gd name="T3" fmla="*/ 12 h 13"/>
                <a:gd name="T4" fmla="*/ 17 w 27"/>
                <a:gd name="T5" fmla="*/ 11 h 13"/>
                <a:gd name="T6" fmla="*/ 12 w 27"/>
                <a:gd name="T7" fmla="*/ 10 h 13"/>
                <a:gd name="T8" fmla="*/ 3 w 27"/>
                <a:gd name="T9" fmla="*/ 4 h 13"/>
                <a:gd name="T10" fmla="*/ 0 w 27"/>
                <a:gd name="T11" fmla="*/ 1 h 13"/>
                <a:gd name="T12" fmla="*/ 0 w 27"/>
                <a:gd name="T13" fmla="*/ 0 h 13"/>
                <a:gd name="T14" fmla="*/ 1 w 27"/>
                <a:gd name="T15" fmla="*/ 0 h 13"/>
                <a:gd name="T16" fmla="*/ 4 w 27"/>
                <a:gd name="T17" fmla="*/ 1 h 13"/>
                <a:gd name="T18" fmla="*/ 9 w 27"/>
                <a:gd name="T19" fmla="*/ 3 h 13"/>
                <a:gd name="T20" fmla="*/ 14 w 27"/>
                <a:gd name="T21" fmla="*/ 5 h 13"/>
                <a:gd name="T22" fmla="*/ 23 w 27"/>
                <a:gd name="T23" fmla="*/ 10 h 13"/>
                <a:gd name="T24" fmla="*/ 27 w 27"/>
                <a:gd name="T2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27" y="13"/>
                  </a:moveTo>
                  <a:cubicBezTo>
                    <a:pt x="27" y="13"/>
                    <a:pt x="25" y="13"/>
                    <a:pt x="22" y="12"/>
                  </a:cubicBezTo>
                  <a:cubicBezTo>
                    <a:pt x="20" y="12"/>
                    <a:pt x="19" y="12"/>
                    <a:pt x="17" y="11"/>
                  </a:cubicBezTo>
                  <a:cubicBezTo>
                    <a:pt x="15" y="11"/>
                    <a:pt x="13" y="10"/>
                    <a:pt x="12" y="10"/>
                  </a:cubicBezTo>
                  <a:cubicBezTo>
                    <a:pt x="8" y="8"/>
                    <a:pt x="5" y="6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6" y="2"/>
                    <a:pt x="7" y="2"/>
                    <a:pt x="9" y="3"/>
                  </a:cubicBezTo>
                  <a:cubicBezTo>
                    <a:pt x="10" y="3"/>
                    <a:pt x="12" y="4"/>
                    <a:pt x="14" y="5"/>
                  </a:cubicBezTo>
                  <a:cubicBezTo>
                    <a:pt x="17" y="6"/>
                    <a:pt x="20" y="8"/>
                    <a:pt x="23" y="10"/>
                  </a:cubicBezTo>
                  <a:cubicBezTo>
                    <a:pt x="25" y="11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746"/>
            <p:cNvSpPr/>
            <p:nvPr/>
          </p:nvSpPr>
          <p:spPr bwMode="auto">
            <a:xfrm>
              <a:off x="1744663" y="2763838"/>
              <a:ext cx="44450" cy="34925"/>
            </a:xfrm>
            <a:custGeom>
              <a:avLst/>
              <a:gdLst>
                <a:gd name="T0" fmla="*/ 19 w 19"/>
                <a:gd name="T1" fmla="*/ 15 h 15"/>
                <a:gd name="T2" fmla="*/ 16 w 19"/>
                <a:gd name="T3" fmla="*/ 14 h 15"/>
                <a:gd name="T4" fmla="*/ 12 w 19"/>
                <a:gd name="T5" fmla="*/ 11 h 15"/>
                <a:gd name="T6" fmla="*/ 9 w 19"/>
                <a:gd name="T7" fmla="*/ 9 h 15"/>
                <a:gd name="T8" fmla="*/ 5 w 19"/>
                <a:gd name="T9" fmla="*/ 6 h 15"/>
                <a:gd name="T10" fmla="*/ 2 w 19"/>
                <a:gd name="T11" fmla="*/ 3 h 15"/>
                <a:gd name="T12" fmla="*/ 0 w 19"/>
                <a:gd name="T13" fmla="*/ 0 h 15"/>
                <a:gd name="T14" fmla="*/ 4 w 19"/>
                <a:gd name="T15" fmla="*/ 1 h 15"/>
                <a:gd name="T16" fmla="*/ 8 w 19"/>
                <a:gd name="T17" fmla="*/ 2 h 15"/>
                <a:gd name="T18" fmla="*/ 12 w 19"/>
                <a:gd name="T19" fmla="*/ 5 h 15"/>
                <a:gd name="T20" fmla="*/ 18 w 19"/>
                <a:gd name="T21" fmla="*/ 11 h 15"/>
                <a:gd name="T22" fmla="*/ 19 w 19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5">
                  <a:moveTo>
                    <a:pt x="19" y="15"/>
                  </a:moveTo>
                  <a:cubicBezTo>
                    <a:pt x="19" y="15"/>
                    <a:pt x="18" y="15"/>
                    <a:pt x="16" y="14"/>
                  </a:cubicBezTo>
                  <a:cubicBezTo>
                    <a:pt x="15" y="13"/>
                    <a:pt x="13" y="12"/>
                    <a:pt x="12" y="11"/>
                  </a:cubicBezTo>
                  <a:cubicBezTo>
                    <a:pt x="11" y="11"/>
                    <a:pt x="10" y="10"/>
                    <a:pt x="9" y="9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4" y="5"/>
                    <a:pt x="3" y="4"/>
                    <a:pt x="2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1" y="0"/>
                    <a:pt x="4" y="1"/>
                  </a:cubicBezTo>
                  <a:cubicBezTo>
                    <a:pt x="5" y="1"/>
                    <a:pt x="6" y="1"/>
                    <a:pt x="8" y="2"/>
                  </a:cubicBezTo>
                  <a:cubicBezTo>
                    <a:pt x="9" y="3"/>
                    <a:pt x="11" y="4"/>
                    <a:pt x="12" y="5"/>
                  </a:cubicBezTo>
                  <a:cubicBezTo>
                    <a:pt x="14" y="7"/>
                    <a:pt x="17" y="9"/>
                    <a:pt x="18" y="11"/>
                  </a:cubicBezTo>
                  <a:cubicBezTo>
                    <a:pt x="19" y="14"/>
                    <a:pt x="19" y="15"/>
                    <a:pt x="19" y="1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Oval 747"/>
            <p:cNvSpPr>
              <a:spLocks noChangeArrowheads="1"/>
            </p:cNvSpPr>
            <p:nvPr/>
          </p:nvSpPr>
          <p:spPr bwMode="auto">
            <a:xfrm>
              <a:off x="1955800" y="3097213"/>
              <a:ext cx="39688" cy="38100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748"/>
            <p:cNvSpPr/>
            <p:nvPr/>
          </p:nvSpPr>
          <p:spPr bwMode="auto">
            <a:xfrm>
              <a:off x="1889125" y="2984501"/>
              <a:ext cx="161925" cy="119063"/>
            </a:xfrm>
            <a:custGeom>
              <a:avLst/>
              <a:gdLst>
                <a:gd name="T0" fmla="*/ 31 w 70"/>
                <a:gd name="T1" fmla="*/ 52 h 52"/>
                <a:gd name="T2" fmla="*/ 22 w 70"/>
                <a:gd name="T3" fmla="*/ 8 h 52"/>
                <a:gd name="T4" fmla="*/ 46 w 70"/>
                <a:gd name="T5" fmla="*/ 52 h 52"/>
                <a:gd name="T6" fmla="*/ 31 w 70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2">
                  <a:moveTo>
                    <a:pt x="31" y="52"/>
                  </a:moveTo>
                  <a:cubicBezTo>
                    <a:pt x="31" y="52"/>
                    <a:pt x="0" y="14"/>
                    <a:pt x="22" y="8"/>
                  </a:cubicBezTo>
                  <a:cubicBezTo>
                    <a:pt x="52" y="0"/>
                    <a:pt x="70" y="12"/>
                    <a:pt x="46" y="52"/>
                  </a:cubicBezTo>
                  <a:lnTo>
                    <a:pt x="31" y="52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749"/>
            <p:cNvSpPr/>
            <p:nvPr/>
          </p:nvSpPr>
          <p:spPr bwMode="auto">
            <a:xfrm>
              <a:off x="1949450" y="3035301"/>
              <a:ext cx="17463" cy="57150"/>
            </a:xfrm>
            <a:custGeom>
              <a:avLst/>
              <a:gdLst>
                <a:gd name="T0" fmla="*/ 8 w 8"/>
                <a:gd name="T1" fmla="*/ 25 h 25"/>
                <a:gd name="T2" fmla="*/ 5 w 8"/>
                <a:gd name="T3" fmla="*/ 22 h 25"/>
                <a:gd name="T4" fmla="*/ 1 w 8"/>
                <a:gd name="T5" fmla="*/ 14 h 25"/>
                <a:gd name="T6" fmla="*/ 0 w 8"/>
                <a:gd name="T7" fmla="*/ 9 h 25"/>
                <a:gd name="T8" fmla="*/ 0 w 8"/>
                <a:gd name="T9" fmla="*/ 4 h 25"/>
                <a:gd name="T10" fmla="*/ 1 w 8"/>
                <a:gd name="T11" fmla="*/ 1 h 25"/>
                <a:gd name="T12" fmla="*/ 2 w 8"/>
                <a:gd name="T13" fmla="*/ 0 h 25"/>
                <a:gd name="T14" fmla="*/ 2 w 8"/>
                <a:gd name="T15" fmla="*/ 1 h 25"/>
                <a:gd name="T16" fmla="*/ 3 w 8"/>
                <a:gd name="T17" fmla="*/ 4 h 25"/>
                <a:gd name="T18" fmla="*/ 5 w 8"/>
                <a:gd name="T19" fmla="*/ 8 h 25"/>
                <a:gd name="T20" fmla="*/ 6 w 8"/>
                <a:gd name="T21" fmla="*/ 12 h 25"/>
                <a:gd name="T22" fmla="*/ 7 w 8"/>
                <a:gd name="T23" fmla="*/ 17 h 25"/>
                <a:gd name="T24" fmla="*/ 8 w 8"/>
                <a:gd name="T25" fmla="*/ 21 h 25"/>
                <a:gd name="T26" fmla="*/ 8 w 8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5">
                  <a:moveTo>
                    <a:pt x="8" y="25"/>
                  </a:moveTo>
                  <a:cubicBezTo>
                    <a:pt x="8" y="25"/>
                    <a:pt x="7" y="24"/>
                    <a:pt x="5" y="22"/>
                  </a:cubicBezTo>
                  <a:cubicBezTo>
                    <a:pt x="4" y="20"/>
                    <a:pt x="2" y="17"/>
                    <a:pt x="1" y="14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5"/>
                    <a:pt x="4" y="6"/>
                    <a:pt x="5" y="8"/>
                  </a:cubicBezTo>
                  <a:cubicBezTo>
                    <a:pt x="5" y="9"/>
                    <a:pt x="6" y="11"/>
                    <a:pt x="6" y="12"/>
                  </a:cubicBezTo>
                  <a:cubicBezTo>
                    <a:pt x="7" y="14"/>
                    <a:pt x="7" y="15"/>
                    <a:pt x="7" y="17"/>
                  </a:cubicBezTo>
                  <a:cubicBezTo>
                    <a:pt x="8" y="18"/>
                    <a:pt x="8" y="20"/>
                    <a:pt x="8" y="21"/>
                  </a:cubicBezTo>
                  <a:cubicBezTo>
                    <a:pt x="8" y="23"/>
                    <a:pt x="8" y="25"/>
                    <a:pt x="8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750"/>
            <p:cNvSpPr/>
            <p:nvPr/>
          </p:nvSpPr>
          <p:spPr bwMode="auto">
            <a:xfrm>
              <a:off x="1965325" y="3024188"/>
              <a:ext cx="14288" cy="68263"/>
            </a:xfrm>
            <a:custGeom>
              <a:avLst/>
              <a:gdLst>
                <a:gd name="T0" fmla="*/ 5 w 6"/>
                <a:gd name="T1" fmla="*/ 30 h 30"/>
                <a:gd name="T2" fmla="*/ 3 w 6"/>
                <a:gd name="T3" fmla="*/ 25 h 30"/>
                <a:gd name="T4" fmla="*/ 2 w 6"/>
                <a:gd name="T5" fmla="*/ 20 h 30"/>
                <a:gd name="T6" fmla="*/ 1 w 6"/>
                <a:gd name="T7" fmla="*/ 15 h 30"/>
                <a:gd name="T8" fmla="*/ 1 w 6"/>
                <a:gd name="T9" fmla="*/ 4 h 30"/>
                <a:gd name="T10" fmla="*/ 3 w 6"/>
                <a:gd name="T11" fmla="*/ 1 h 30"/>
                <a:gd name="T12" fmla="*/ 4 w 6"/>
                <a:gd name="T13" fmla="*/ 0 h 30"/>
                <a:gd name="T14" fmla="*/ 4 w 6"/>
                <a:gd name="T15" fmla="*/ 1 h 30"/>
                <a:gd name="T16" fmla="*/ 5 w 6"/>
                <a:gd name="T17" fmla="*/ 4 h 30"/>
                <a:gd name="T18" fmla="*/ 5 w 6"/>
                <a:gd name="T19" fmla="*/ 9 h 30"/>
                <a:gd name="T20" fmla="*/ 6 w 6"/>
                <a:gd name="T21" fmla="*/ 14 h 30"/>
                <a:gd name="T22" fmla="*/ 6 w 6"/>
                <a:gd name="T23" fmla="*/ 25 h 30"/>
                <a:gd name="T24" fmla="*/ 5 w 6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5" y="30"/>
                  </a:moveTo>
                  <a:cubicBezTo>
                    <a:pt x="5" y="30"/>
                    <a:pt x="4" y="28"/>
                    <a:pt x="3" y="25"/>
                  </a:cubicBezTo>
                  <a:cubicBezTo>
                    <a:pt x="2" y="24"/>
                    <a:pt x="2" y="22"/>
                    <a:pt x="2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0" y="11"/>
                    <a:pt x="1" y="7"/>
                    <a:pt x="1" y="4"/>
                  </a:cubicBezTo>
                  <a:cubicBezTo>
                    <a:pt x="2" y="3"/>
                    <a:pt x="2" y="2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6" y="11"/>
                    <a:pt x="6" y="13"/>
                    <a:pt x="6" y="14"/>
                  </a:cubicBezTo>
                  <a:cubicBezTo>
                    <a:pt x="6" y="18"/>
                    <a:pt x="6" y="22"/>
                    <a:pt x="6" y="25"/>
                  </a:cubicBezTo>
                  <a:cubicBezTo>
                    <a:pt x="6" y="28"/>
                    <a:pt x="5" y="30"/>
                    <a:pt x="5" y="3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751"/>
            <p:cNvSpPr/>
            <p:nvPr/>
          </p:nvSpPr>
          <p:spPr bwMode="auto">
            <a:xfrm>
              <a:off x="1985963" y="3035301"/>
              <a:ext cx="14288" cy="57150"/>
            </a:xfrm>
            <a:custGeom>
              <a:avLst/>
              <a:gdLst>
                <a:gd name="T0" fmla="*/ 0 w 6"/>
                <a:gd name="T1" fmla="*/ 25 h 25"/>
                <a:gd name="T2" fmla="*/ 0 w 6"/>
                <a:gd name="T3" fmla="*/ 20 h 25"/>
                <a:gd name="T4" fmla="*/ 0 w 6"/>
                <a:gd name="T5" fmla="*/ 16 h 25"/>
                <a:gd name="T6" fmla="*/ 0 w 6"/>
                <a:gd name="T7" fmla="*/ 12 h 25"/>
                <a:gd name="T8" fmla="*/ 1 w 6"/>
                <a:gd name="T9" fmla="*/ 8 h 25"/>
                <a:gd name="T10" fmla="*/ 2 w 6"/>
                <a:gd name="T11" fmla="*/ 4 h 25"/>
                <a:gd name="T12" fmla="*/ 4 w 6"/>
                <a:gd name="T13" fmla="*/ 0 h 25"/>
                <a:gd name="T14" fmla="*/ 6 w 6"/>
                <a:gd name="T15" fmla="*/ 4 h 25"/>
                <a:gd name="T16" fmla="*/ 6 w 6"/>
                <a:gd name="T17" fmla="*/ 8 h 25"/>
                <a:gd name="T18" fmla="*/ 6 w 6"/>
                <a:gd name="T19" fmla="*/ 13 h 25"/>
                <a:gd name="T20" fmla="*/ 3 w 6"/>
                <a:gd name="T21" fmla="*/ 21 h 25"/>
                <a:gd name="T22" fmla="*/ 0 w 6"/>
                <a:gd name="T2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25">
                  <a:moveTo>
                    <a:pt x="0" y="25"/>
                  </a:moveTo>
                  <a:cubicBezTo>
                    <a:pt x="0" y="25"/>
                    <a:pt x="0" y="23"/>
                    <a:pt x="0" y="20"/>
                  </a:cubicBezTo>
                  <a:cubicBezTo>
                    <a:pt x="0" y="19"/>
                    <a:pt x="0" y="18"/>
                    <a:pt x="0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2" y="6"/>
                    <a:pt x="2" y="5"/>
                    <a:pt x="2" y="4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5" y="1"/>
                    <a:pt x="6" y="4"/>
                  </a:cubicBezTo>
                  <a:cubicBezTo>
                    <a:pt x="6" y="5"/>
                    <a:pt x="6" y="7"/>
                    <a:pt x="6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5" y="16"/>
                    <a:pt x="4" y="19"/>
                    <a:pt x="3" y="21"/>
                  </a:cubicBezTo>
                  <a:cubicBezTo>
                    <a:pt x="1" y="23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752"/>
            <p:cNvSpPr/>
            <p:nvPr/>
          </p:nvSpPr>
          <p:spPr bwMode="auto">
            <a:xfrm>
              <a:off x="1979613" y="2990851"/>
              <a:ext cx="125413" cy="136525"/>
            </a:xfrm>
            <a:custGeom>
              <a:avLst/>
              <a:gdLst>
                <a:gd name="T0" fmla="*/ 0 w 55"/>
                <a:gd name="T1" fmla="*/ 45 h 59"/>
                <a:gd name="T2" fmla="*/ 33 w 55"/>
                <a:gd name="T3" fmla="*/ 16 h 59"/>
                <a:gd name="T4" fmla="*/ 7 w 55"/>
                <a:gd name="T5" fmla="*/ 58 h 59"/>
                <a:gd name="T6" fmla="*/ 0 w 55"/>
                <a:gd name="T7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9">
                  <a:moveTo>
                    <a:pt x="0" y="45"/>
                  </a:moveTo>
                  <a:cubicBezTo>
                    <a:pt x="0" y="45"/>
                    <a:pt x="16" y="0"/>
                    <a:pt x="33" y="16"/>
                  </a:cubicBezTo>
                  <a:cubicBezTo>
                    <a:pt x="55" y="37"/>
                    <a:pt x="54" y="59"/>
                    <a:pt x="7" y="58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753"/>
            <p:cNvSpPr/>
            <p:nvPr/>
          </p:nvSpPr>
          <p:spPr bwMode="auto">
            <a:xfrm>
              <a:off x="1990725" y="3052763"/>
              <a:ext cx="42863" cy="44450"/>
            </a:xfrm>
            <a:custGeom>
              <a:avLst/>
              <a:gdLst>
                <a:gd name="T0" fmla="*/ 0 w 19"/>
                <a:gd name="T1" fmla="*/ 19 h 19"/>
                <a:gd name="T2" fmla="*/ 2 w 19"/>
                <a:gd name="T3" fmla="*/ 15 h 19"/>
                <a:gd name="T4" fmla="*/ 7 w 19"/>
                <a:gd name="T5" fmla="*/ 7 h 19"/>
                <a:gd name="T6" fmla="*/ 11 w 19"/>
                <a:gd name="T7" fmla="*/ 3 h 19"/>
                <a:gd name="T8" fmla="*/ 14 w 19"/>
                <a:gd name="T9" fmla="*/ 1 h 19"/>
                <a:gd name="T10" fmla="*/ 18 w 19"/>
                <a:gd name="T11" fmla="*/ 0 h 19"/>
                <a:gd name="T12" fmla="*/ 19 w 19"/>
                <a:gd name="T13" fmla="*/ 0 h 19"/>
                <a:gd name="T14" fmla="*/ 18 w 19"/>
                <a:gd name="T15" fmla="*/ 1 h 19"/>
                <a:gd name="T16" fmla="*/ 16 w 19"/>
                <a:gd name="T17" fmla="*/ 4 h 19"/>
                <a:gd name="T18" fmla="*/ 14 w 19"/>
                <a:gd name="T19" fmla="*/ 7 h 19"/>
                <a:gd name="T20" fmla="*/ 11 w 19"/>
                <a:gd name="T21" fmla="*/ 10 h 19"/>
                <a:gd name="T22" fmla="*/ 7 w 19"/>
                <a:gd name="T23" fmla="*/ 14 h 19"/>
                <a:gd name="T24" fmla="*/ 4 w 19"/>
                <a:gd name="T25" fmla="*/ 16 h 19"/>
                <a:gd name="T26" fmla="*/ 0 w 19"/>
                <a:gd name="T2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cubicBezTo>
                    <a:pt x="0" y="19"/>
                    <a:pt x="1" y="17"/>
                    <a:pt x="2" y="15"/>
                  </a:cubicBezTo>
                  <a:cubicBezTo>
                    <a:pt x="3" y="12"/>
                    <a:pt x="4" y="9"/>
                    <a:pt x="7" y="7"/>
                  </a:cubicBezTo>
                  <a:cubicBezTo>
                    <a:pt x="8" y="6"/>
                    <a:pt x="9" y="4"/>
                    <a:pt x="11" y="3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6" y="1"/>
                    <a:pt x="17" y="0"/>
                    <a:pt x="18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0"/>
                    <a:pt x="19" y="1"/>
                    <a:pt x="18" y="1"/>
                  </a:cubicBezTo>
                  <a:cubicBezTo>
                    <a:pt x="18" y="2"/>
                    <a:pt x="17" y="3"/>
                    <a:pt x="16" y="4"/>
                  </a:cubicBezTo>
                  <a:cubicBezTo>
                    <a:pt x="16" y="5"/>
                    <a:pt x="15" y="6"/>
                    <a:pt x="14" y="7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10" y="12"/>
                    <a:pt x="8" y="13"/>
                    <a:pt x="7" y="14"/>
                  </a:cubicBezTo>
                  <a:cubicBezTo>
                    <a:pt x="6" y="15"/>
                    <a:pt x="5" y="16"/>
                    <a:pt x="4" y="16"/>
                  </a:cubicBezTo>
                  <a:cubicBezTo>
                    <a:pt x="2" y="18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754"/>
            <p:cNvSpPr/>
            <p:nvPr/>
          </p:nvSpPr>
          <p:spPr bwMode="auto">
            <a:xfrm>
              <a:off x="1997075" y="3065463"/>
              <a:ext cx="57150" cy="38100"/>
            </a:xfrm>
            <a:custGeom>
              <a:avLst/>
              <a:gdLst>
                <a:gd name="T0" fmla="*/ 0 w 25"/>
                <a:gd name="T1" fmla="*/ 17 h 17"/>
                <a:gd name="T2" fmla="*/ 3 w 25"/>
                <a:gd name="T3" fmla="*/ 13 h 17"/>
                <a:gd name="T4" fmla="*/ 6 w 25"/>
                <a:gd name="T5" fmla="*/ 9 h 17"/>
                <a:gd name="T6" fmla="*/ 10 w 25"/>
                <a:gd name="T7" fmla="*/ 6 h 17"/>
                <a:gd name="T8" fmla="*/ 20 w 25"/>
                <a:gd name="T9" fmla="*/ 1 h 17"/>
                <a:gd name="T10" fmla="*/ 24 w 25"/>
                <a:gd name="T11" fmla="*/ 0 h 17"/>
                <a:gd name="T12" fmla="*/ 25 w 25"/>
                <a:gd name="T13" fmla="*/ 1 h 17"/>
                <a:gd name="T14" fmla="*/ 24 w 25"/>
                <a:gd name="T15" fmla="*/ 1 h 17"/>
                <a:gd name="T16" fmla="*/ 21 w 25"/>
                <a:gd name="T17" fmla="*/ 4 h 17"/>
                <a:gd name="T18" fmla="*/ 18 w 25"/>
                <a:gd name="T19" fmla="*/ 7 h 17"/>
                <a:gd name="T20" fmla="*/ 13 w 25"/>
                <a:gd name="T21" fmla="*/ 10 h 17"/>
                <a:gd name="T22" fmla="*/ 5 w 25"/>
                <a:gd name="T23" fmla="*/ 15 h 17"/>
                <a:gd name="T24" fmla="*/ 0 w 25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0" y="17"/>
                  </a:moveTo>
                  <a:cubicBezTo>
                    <a:pt x="0" y="17"/>
                    <a:pt x="1" y="15"/>
                    <a:pt x="3" y="13"/>
                  </a:cubicBezTo>
                  <a:cubicBezTo>
                    <a:pt x="4" y="11"/>
                    <a:pt x="5" y="10"/>
                    <a:pt x="6" y="9"/>
                  </a:cubicBezTo>
                  <a:cubicBezTo>
                    <a:pt x="7" y="8"/>
                    <a:pt x="9" y="7"/>
                    <a:pt x="10" y="6"/>
                  </a:cubicBezTo>
                  <a:cubicBezTo>
                    <a:pt x="13" y="3"/>
                    <a:pt x="17" y="2"/>
                    <a:pt x="20" y="1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5" y="0"/>
                    <a:pt x="25" y="1"/>
                    <a:pt x="25" y="1"/>
                  </a:cubicBezTo>
                  <a:cubicBezTo>
                    <a:pt x="25" y="1"/>
                    <a:pt x="25" y="1"/>
                    <a:pt x="24" y="1"/>
                  </a:cubicBezTo>
                  <a:cubicBezTo>
                    <a:pt x="23" y="2"/>
                    <a:pt x="22" y="3"/>
                    <a:pt x="21" y="4"/>
                  </a:cubicBezTo>
                  <a:cubicBezTo>
                    <a:pt x="20" y="5"/>
                    <a:pt x="19" y="6"/>
                    <a:pt x="18" y="7"/>
                  </a:cubicBezTo>
                  <a:cubicBezTo>
                    <a:pt x="16" y="8"/>
                    <a:pt x="15" y="9"/>
                    <a:pt x="13" y="10"/>
                  </a:cubicBezTo>
                  <a:cubicBezTo>
                    <a:pt x="10" y="12"/>
                    <a:pt x="7" y="14"/>
                    <a:pt x="5" y="15"/>
                  </a:cubicBezTo>
                  <a:cubicBezTo>
                    <a:pt x="2" y="16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755"/>
            <p:cNvSpPr/>
            <p:nvPr/>
          </p:nvSpPr>
          <p:spPr bwMode="auto">
            <a:xfrm>
              <a:off x="2001838" y="3090863"/>
              <a:ext cx="52388" cy="22225"/>
            </a:xfrm>
            <a:custGeom>
              <a:avLst/>
              <a:gdLst>
                <a:gd name="T0" fmla="*/ 0 w 23"/>
                <a:gd name="T1" fmla="*/ 9 h 10"/>
                <a:gd name="T2" fmla="*/ 3 w 23"/>
                <a:gd name="T3" fmla="*/ 7 h 10"/>
                <a:gd name="T4" fmla="*/ 7 w 23"/>
                <a:gd name="T5" fmla="*/ 5 h 10"/>
                <a:gd name="T6" fmla="*/ 11 w 23"/>
                <a:gd name="T7" fmla="*/ 3 h 10"/>
                <a:gd name="T8" fmla="*/ 15 w 23"/>
                <a:gd name="T9" fmla="*/ 2 h 10"/>
                <a:gd name="T10" fmla="*/ 19 w 23"/>
                <a:gd name="T11" fmla="*/ 1 h 10"/>
                <a:gd name="T12" fmla="*/ 23 w 23"/>
                <a:gd name="T13" fmla="*/ 0 h 10"/>
                <a:gd name="T14" fmla="*/ 21 w 23"/>
                <a:gd name="T15" fmla="*/ 3 h 10"/>
                <a:gd name="T16" fmla="*/ 17 w 23"/>
                <a:gd name="T17" fmla="*/ 6 h 10"/>
                <a:gd name="T18" fmla="*/ 13 w 23"/>
                <a:gd name="T19" fmla="*/ 8 h 10"/>
                <a:gd name="T20" fmla="*/ 4 w 23"/>
                <a:gd name="T21" fmla="*/ 10 h 10"/>
                <a:gd name="T22" fmla="*/ 0 w 23"/>
                <a:gd name="T2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0" y="9"/>
                  </a:moveTo>
                  <a:cubicBezTo>
                    <a:pt x="0" y="9"/>
                    <a:pt x="1" y="8"/>
                    <a:pt x="3" y="7"/>
                  </a:cubicBezTo>
                  <a:cubicBezTo>
                    <a:pt x="4" y="6"/>
                    <a:pt x="6" y="5"/>
                    <a:pt x="7" y="5"/>
                  </a:cubicBezTo>
                  <a:cubicBezTo>
                    <a:pt x="8" y="4"/>
                    <a:pt x="10" y="4"/>
                    <a:pt x="11" y="3"/>
                  </a:cubicBezTo>
                  <a:cubicBezTo>
                    <a:pt x="12" y="3"/>
                    <a:pt x="14" y="2"/>
                    <a:pt x="15" y="2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21" y="0"/>
                    <a:pt x="23" y="0"/>
                    <a:pt x="23" y="0"/>
                  </a:cubicBezTo>
                  <a:cubicBezTo>
                    <a:pt x="23" y="0"/>
                    <a:pt x="22" y="2"/>
                    <a:pt x="21" y="3"/>
                  </a:cubicBezTo>
                  <a:cubicBezTo>
                    <a:pt x="20" y="4"/>
                    <a:pt x="19" y="5"/>
                    <a:pt x="17" y="6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0" y="9"/>
                    <a:pt x="7" y="10"/>
                    <a:pt x="4" y="10"/>
                  </a:cubicBezTo>
                  <a:cubicBezTo>
                    <a:pt x="2" y="10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756"/>
            <p:cNvSpPr/>
            <p:nvPr/>
          </p:nvSpPr>
          <p:spPr bwMode="auto">
            <a:xfrm>
              <a:off x="1979613" y="3087688"/>
              <a:ext cx="125413" cy="142875"/>
            </a:xfrm>
            <a:custGeom>
              <a:avLst/>
              <a:gdLst>
                <a:gd name="T0" fmla="*/ 7 w 55"/>
                <a:gd name="T1" fmla="*/ 8 h 62"/>
                <a:gd name="T2" fmla="*/ 49 w 55"/>
                <a:gd name="T3" fmla="*/ 22 h 62"/>
                <a:gd name="T4" fmla="*/ 0 w 55"/>
                <a:gd name="T5" fmla="*/ 21 h 62"/>
                <a:gd name="T6" fmla="*/ 7 w 55"/>
                <a:gd name="T7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2">
                  <a:moveTo>
                    <a:pt x="7" y="8"/>
                  </a:moveTo>
                  <a:cubicBezTo>
                    <a:pt x="7" y="8"/>
                    <a:pt x="55" y="0"/>
                    <a:pt x="49" y="22"/>
                  </a:cubicBezTo>
                  <a:cubicBezTo>
                    <a:pt x="42" y="52"/>
                    <a:pt x="22" y="62"/>
                    <a:pt x="0" y="21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757"/>
            <p:cNvSpPr/>
            <p:nvPr/>
          </p:nvSpPr>
          <p:spPr bwMode="auto">
            <a:xfrm>
              <a:off x="2000250" y="3114676"/>
              <a:ext cx="58738" cy="19050"/>
            </a:xfrm>
            <a:custGeom>
              <a:avLst/>
              <a:gdLst>
                <a:gd name="T0" fmla="*/ 0 w 26"/>
                <a:gd name="T1" fmla="*/ 1 h 8"/>
                <a:gd name="T2" fmla="*/ 4 w 26"/>
                <a:gd name="T3" fmla="*/ 0 h 8"/>
                <a:gd name="T4" fmla="*/ 14 w 26"/>
                <a:gd name="T5" fmla="*/ 1 h 8"/>
                <a:gd name="T6" fmla="*/ 19 w 26"/>
                <a:gd name="T7" fmla="*/ 2 h 8"/>
                <a:gd name="T8" fmla="*/ 23 w 26"/>
                <a:gd name="T9" fmla="*/ 5 h 8"/>
                <a:gd name="T10" fmla="*/ 25 w 26"/>
                <a:gd name="T11" fmla="*/ 7 h 8"/>
                <a:gd name="T12" fmla="*/ 26 w 26"/>
                <a:gd name="T13" fmla="*/ 8 h 8"/>
                <a:gd name="T14" fmla="*/ 24 w 26"/>
                <a:gd name="T15" fmla="*/ 8 h 8"/>
                <a:gd name="T16" fmla="*/ 21 w 26"/>
                <a:gd name="T17" fmla="*/ 7 h 8"/>
                <a:gd name="T18" fmla="*/ 17 w 26"/>
                <a:gd name="T19" fmla="*/ 7 h 8"/>
                <a:gd name="T20" fmla="*/ 13 w 26"/>
                <a:gd name="T21" fmla="*/ 6 h 8"/>
                <a:gd name="T22" fmla="*/ 8 w 26"/>
                <a:gd name="T23" fmla="*/ 5 h 8"/>
                <a:gd name="T24" fmla="*/ 4 w 26"/>
                <a:gd name="T25" fmla="*/ 3 h 8"/>
                <a:gd name="T26" fmla="*/ 0 w 26"/>
                <a:gd name="T2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0" y="1"/>
                  </a:moveTo>
                  <a:cubicBezTo>
                    <a:pt x="0" y="1"/>
                    <a:pt x="2" y="1"/>
                    <a:pt x="4" y="0"/>
                  </a:cubicBezTo>
                  <a:cubicBezTo>
                    <a:pt x="7" y="0"/>
                    <a:pt x="10" y="0"/>
                    <a:pt x="14" y="1"/>
                  </a:cubicBezTo>
                  <a:cubicBezTo>
                    <a:pt x="15" y="1"/>
                    <a:pt x="17" y="2"/>
                    <a:pt x="19" y="2"/>
                  </a:cubicBezTo>
                  <a:cubicBezTo>
                    <a:pt x="20" y="3"/>
                    <a:pt x="21" y="4"/>
                    <a:pt x="23" y="5"/>
                  </a:cubicBezTo>
                  <a:cubicBezTo>
                    <a:pt x="24" y="5"/>
                    <a:pt x="24" y="6"/>
                    <a:pt x="25" y="7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3" y="8"/>
                    <a:pt x="23" y="7"/>
                    <a:pt x="21" y="7"/>
                  </a:cubicBezTo>
                  <a:cubicBezTo>
                    <a:pt x="20" y="7"/>
                    <a:pt x="19" y="7"/>
                    <a:pt x="17" y="7"/>
                  </a:cubicBezTo>
                  <a:cubicBezTo>
                    <a:pt x="16" y="7"/>
                    <a:pt x="14" y="6"/>
                    <a:pt x="13" y="6"/>
                  </a:cubicBezTo>
                  <a:cubicBezTo>
                    <a:pt x="11" y="6"/>
                    <a:pt x="10" y="5"/>
                    <a:pt x="8" y="5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758"/>
            <p:cNvSpPr/>
            <p:nvPr/>
          </p:nvSpPr>
          <p:spPr bwMode="auto">
            <a:xfrm>
              <a:off x="1997075" y="3127376"/>
              <a:ext cx="61913" cy="30163"/>
            </a:xfrm>
            <a:custGeom>
              <a:avLst/>
              <a:gdLst>
                <a:gd name="T0" fmla="*/ 0 w 27"/>
                <a:gd name="T1" fmla="*/ 0 h 13"/>
                <a:gd name="T2" fmla="*/ 5 w 27"/>
                <a:gd name="T3" fmla="*/ 0 h 13"/>
                <a:gd name="T4" fmla="*/ 10 w 27"/>
                <a:gd name="T5" fmla="*/ 1 h 13"/>
                <a:gd name="T6" fmla="*/ 15 w 27"/>
                <a:gd name="T7" fmla="*/ 3 h 13"/>
                <a:gd name="T8" fmla="*/ 24 w 27"/>
                <a:gd name="T9" fmla="*/ 9 h 13"/>
                <a:gd name="T10" fmla="*/ 26 w 27"/>
                <a:gd name="T11" fmla="*/ 12 h 13"/>
                <a:gd name="T12" fmla="*/ 27 w 27"/>
                <a:gd name="T13" fmla="*/ 13 h 13"/>
                <a:gd name="T14" fmla="*/ 25 w 27"/>
                <a:gd name="T15" fmla="*/ 13 h 13"/>
                <a:gd name="T16" fmla="*/ 22 w 27"/>
                <a:gd name="T17" fmla="*/ 12 h 13"/>
                <a:gd name="T18" fmla="*/ 18 w 27"/>
                <a:gd name="T19" fmla="*/ 10 h 13"/>
                <a:gd name="T20" fmla="*/ 13 w 27"/>
                <a:gd name="T21" fmla="*/ 8 h 13"/>
                <a:gd name="T22" fmla="*/ 4 w 27"/>
                <a:gd name="T23" fmla="*/ 3 h 13"/>
                <a:gd name="T24" fmla="*/ 0 w 27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0" y="0"/>
                  </a:moveTo>
                  <a:cubicBezTo>
                    <a:pt x="0" y="0"/>
                    <a:pt x="2" y="0"/>
                    <a:pt x="5" y="0"/>
                  </a:cubicBezTo>
                  <a:cubicBezTo>
                    <a:pt x="6" y="1"/>
                    <a:pt x="8" y="1"/>
                    <a:pt x="10" y="1"/>
                  </a:cubicBezTo>
                  <a:cubicBezTo>
                    <a:pt x="11" y="2"/>
                    <a:pt x="13" y="3"/>
                    <a:pt x="15" y="3"/>
                  </a:cubicBezTo>
                  <a:cubicBezTo>
                    <a:pt x="18" y="5"/>
                    <a:pt x="22" y="7"/>
                    <a:pt x="24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5" y="13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4" y="9"/>
                    <a:pt x="13" y="8"/>
                  </a:cubicBezTo>
                  <a:cubicBezTo>
                    <a:pt x="9" y="7"/>
                    <a:pt x="6" y="5"/>
                    <a:pt x="4" y="3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759"/>
            <p:cNvSpPr/>
            <p:nvPr/>
          </p:nvSpPr>
          <p:spPr bwMode="auto">
            <a:xfrm>
              <a:off x="1992313" y="3133726"/>
              <a:ext cx="46038" cy="36513"/>
            </a:xfrm>
            <a:custGeom>
              <a:avLst/>
              <a:gdLst>
                <a:gd name="T0" fmla="*/ 0 w 20"/>
                <a:gd name="T1" fmla="*/ 0 h 16"/>
                <a:gd name="T2" fmla="*/ 4 w 20"/>
                <a:gd name="T3" fmla="*/ 2 h 16"/>
                <a:gd name="T4" fmla="*/ 7 w 20"/>
                <a:gd name="T5" fmla="*/ 4 h 16"/>
                <a:gd name="T6" fmla="*/ 11 w 20"/>
                <a:gd name="T7" fmla="*/ 7 h 16"/>
                <a:gd name="T8" fmla="*/ 14 w 20"/>
                <a:gd name="T9" fmla="*/ 10 h 16"/>
                <a:gd name="T10" fmla="*/ 17 w 20"/>
                <a:gd name="T11" fmla="*/ 13 h 16"/>
                <a:gd name="T12" fmla="*/ 20 w 20"/>
                <a:gd name="T13" fmla="*/ 16 h 16"/>
                <a:gd name="T14" fmla="*/ 15 w 20"/>
                <a:gd name="T15" fmla="*/ 15 h 16"/>
                <a:gd name="T16" fmla="*/ 11 w 20"/>
                <a:gd name="T17" fmla="*/ 14 h 16"/>
                <a:gd name="T18" fmla="*/ 7 w 20"/>
                <a:gd name="T19" fmla="*/ 11 h 16"/>
                <a:gd name="T20" fmla="*/ 2 w 20"/>
                <a:gd name="T21" fmla="*/ 4 h 16"/>
                <a:gd name="T22" fmla="*/ 0 w 20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0" y="0"/>
                    <a:pt x="2" y="1"/>
                    <a:pt x="4" y="2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8" y="5"/>
                    <a:pt x="10" y="6"/>
                    <a:pt x="11" y="7"/>
                  </a:cubicBezTo>
                  <a:cubicBezTo>
                    <a:pt x="12" y="8"/>
                    <a:pt x="13" y="9"/>
                    <a:pt x="14" y="10"/>
                  </a:cubicBezTo>
                  <a:cubicBezTo>
                    <a:pt x="15" y="11"/>
                    <a:pt x="16" y="12"/>
                    <a:pt x="17" y="13"/>
                  </a:cubicBezTo>
                  <a:cubicBezTo>
                    <a:pt x="19" y="14"/>
                    <a:pt x="20" y="16"/>
                    <a:pt x="20" y="16"/>
                  </a:cubicBezTo>
                  <a:cubicBezTo>
                    <a:pt x="20" y="16"/>
                    <a:pt x="18" y="16"/>
                    <a:pt x="15" y="15"/>
                  </a:cubicBezTo>
                  <a:cubicBezTo>
                    <a:pt x="14" y="15"/>
                    <a:pt x="13" y="15"/>
                    <a:pt x="11" y="14"/>
                  </a:cubicBezTo>
                  <a:cubicBezTo>
                    <a:pt x="10" y="13"/>
                    <a:pt x="9" y="12"/>
                    <a:pt x="7" y="11"/>
                  </a:cubicBezTo>
                  <a:cubicBezTo>
                    <a:pt x="5" y="9"/>
                    <a:pt x="3" y="7"/>
                    <a:pt x="2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760"/>
            <p:cNvSpPr/>
            <p:nvPr/>
          </p:nvSpPr>
          <p:spPr bwMode="auto">
            <a:xfrm>
              <a:off x="1903413" y="3127376"/>
              <a:ext cx="163513" cy="119063"/>
            </a:xfrm>
            <a:custGeom>
              <a:avLst/>
              <a:gdLst>
                <a:gd name="T0" fmla="*/ 39 w 71"/>
                <a:gd name="T1" fmla="*/ 0 h 52"/>
                <a:gd name="T2" fmla="*/ 48 w 71"/>
                <a:gd name="T3" fmla="*/ 43 h 52"/>
                <a:gd name="T4" fmla="*/ 24 w 71"/>
                <a:gd name="T5" fmla="*/ 0 h 52"/>
                <a:gd name="T6" fmla="*/ 39 w 7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2">
                  <a:moveTo>
                    <a:pt x="39" y="0"/>
                  </a:moveTo>
                  <a:cubicBezTo>
                    <a:pt x="39" y="0"/>
                    <a:pt x="71" y="37"/>
                    <a:pt x="48" y="43"/>
                  </a:cubicBezTo>
                  <a:cubicBezTo>
                    <a:pt x="19" y="52"/>
                    <a:pt x="0" y="41"/>
                    <a:pt x="24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761"/>
            <p:cNvSpPr/>
            <p:nvPr/>
          </p:nvSpPr>
          <p:spPr bwMode="auto">
            <a:xfrm>
              <a:off x="1985963" y="3135313"/>
              <a:ext cx="20638" cy="60325"/>
            </a:xfrm>
            <a:custGeom>
              <a:avLst/>
              <a:gdLst>
                <a:gd name="T0" fmla="*/ 0 w 9"/>
                <a:gd name="T1" fmla="*/ 0 h 26"/>
                <a:gd name="T2" fmla="*/ 3 w 9"/>
                <a:gd name="T3" fmla="*/ 4 h 26"/>
                <a:gd name="T4" fmla="*/ 7 w 9"/>
                <a:gd name="T5" fmla="*/ 12 h 26"/>
                <a:gd name="T6" fmla="*/ 8 w 9"/>
                <a:gd name="T7" fmla="*/ 17 h 26"/>
                <a:gd name="T8" fmla="*/ 8 w 9"/>
                <a:gd name="T9" fmla="*/ 21 h 26"/>
                <a:gd name="T10" fmla="*/ 7 w 9"/>
                <a:gd name="T11" fmla="*/ 25 h 26"/>
                <a:gd name="T12" fmla="*/ 7 w 9"/>
                <a:gd name="T13" fmla="*/ 26 h 26"/>
                <a:gd name="T14" fmla="*/ 6 w 9"/>
                <a:gd name="T15" fmla="*/ 24 h 26"/>
                <a:gd name="T16" fmla="*/ 5 w 9"/>
                <a:gd name="T17" fmla="*/ 22 h 26"/>
                <a:gd name="T18" fmla="*/ 4 w 9"/>
                <a:gd name="T19" fmla="*/ 18 h 26"/>
                <a:gd name="T20" fmla="*/ 2 w 9"/>
                <a:gd name="T21" fmla="*/ 14 h 26"/>
                <a:gd name="T22" fmla="*/ 1 w 9"/>
                <a:gd name="T23" fmla="*/ 9 h 26"/>
                <a:gd name="T24" fmla="*/ 0 w 9"/>
                <a:gd name="T25" fmla="*/ 5 h 26"/>
                <a:gd name="T26" fmla="*/ 0 w 9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6">
                  <a:moveTo>
                    <a:pt x="0" y="0"/>
                  </a:moveTo>
                  <a:cubicBezTo>
                    <a:pt x="0" y="0"/>
                    <a:pt x="1" y="2"/>
                    <a:pt x="3" y="4"/>
                  </a:cubicBezTo>
                  <a:cubicBezTo>
                    <a:pt x="4" y="6"/>
                    <a:pt x="6" y="9"/>
                    <a:pt x="7" y="12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8" y="23"/>
                    <a:pt x="8" y="24"/>
                    <a:pt x="7" y="25"/>
                  </a:cubicBezTo>
                  <a:cubicBezTo>
                    <a:pt x="7" y="25"/>
                    <a:pt x="7" y="26"/>
                    <a:pt x="7" y="26"/>
                  </a:cubicBezTo>
                  <a:cubicBezTo>
                    <a:pt x="7" y="26"/>
                    <a:pt x="7" y="25"/>
                    <a:pt x="6" y="24"/>
                  </a:cubicBezTo>
                  <a:cubicBezTo>
                    <a:pt x="6" y="24"/>
                    <a:pt x="6" y="23"/>
                    <a:pt x="5" y="22"/>
                  </a:cubicBezTo>
                  <a:cubicBezTo>
                    <a:pt x="5" y="21"/>
                    <a:pt x="4" y="19"/>
                    <a:pt x="4" y="18"/>
                  </a:cubicBezTo>
                  <a:cubicBezTo>
                    <a:pt x="3" y="17"/>
                    <a:pt x="3" y="15"/>
                    <a:pt x="2" y="14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8"/>
                    <a:pt x="0" y="6"/>
                    <a:pt x="0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762"/>
            <p:cNvSpPr/>
            <p:nvPr/>
          </p:nvSpPr>
          <p:spPr bwMode="auto">
            <a:xfrm>
              <a:off x="1974850" y="3138488"/>
              <a:ext cx="14288" cy="68263"/>
            </a:xfrm>
            <a:custGeom>
              <a:avLst/>
              <a:gdLst>
                <a:gd name="T0" fmla="*/ 1 w 6"/>
                <a:gd name="T1" fmla="*/ 0 h 30"/>
                <a:gd name="T2" fmla="*/ 3 w 6"/>
                <a:gd name="T3" fmla="*/ 5 h 30"/>
                <a:gd name="T4" fmla="*/ 5 w 6"/>
                <a:gd name="T5" fmla="*/ 9 h 30"/>
                <a:gd name="T6" fmla="*/ 6 w 6"/>
                <a:gd name="T7" fmla="*/ 15 h 30"/>
                <a:gd name="T8" fmla="*/ 5 w 6"/>
                <a:gd name="T9" fmla="*/ 25 h 30"/>
                <a:gd name="T10" fmla="*/ 4 w 6"/>
                <a:gd name="T11" fmla="*/ 29 h 30"/>
                <a:gd name="T12" fmla="*/ 3 w 6"/>
                <a:gd name="T13" fmla="*/ 30 h 30"/>
                <a:gd name="T14" fmla="*/ 3 w 6"/>
                <a:gd name="T15" fmla="*/ 29 h 30"/>
                <a:gd name="T16" fmla="*/ 2 w 6"/>
                <a:gd name="T17" fmla="*/ 25 h 30"/>
                <a:gd name="T18" fmla="*/ 1 w 6"/>
                <a:gd name="T19" fmla="*/ 21 h 30"/>
                <a:gd name="T20" fmla="*/ 0 w 6"/>
                <a:gd name="T21" fmla="*/ 15 h 30"/>
                <a:gd name="T22" fmla="*/ 0 w 6"/>
                <a:gd name="T23" fmla="*/ 5 h 30"/>
                <a:gd name="T24" fmla="*/ 1 w 6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30">
                  <a:moveTo>
                    <a:pt x="1" y="0"/>
                  </a:moveTo>
                  <a:cubicBezTo>
                    <a:pt x="1" y="0"/>
                    <a:pt x="2" y="2"/>
                    <a:pt x="3" y="5"/>
                  </a:cubicBezTo>
                  <a:cubicBezTo>
                    <a:pt x="4" y="6"/>
                    <a:pt x="4" y="8"/>
                    <a:pt x="5" y="9"/>
                  </a:cubicBezTo>
                  <a:cubicBezTo>
                    <a:pt x="5" y="11"/>
                    <a:pt x="6" y="13"/>
                    <a:pt x="6" y="15"/>
                  </a:cubicBezTo>
                  <a:cubicBezTo>
                    <a:pt x="6" y="19"/>
                    <a:pt x="6" y="22"/>
                    <a:pt x="5" y="25"/>
                  </a:cubicBezTo>
                  <a:cubicBezTo>
                    <a:pt x="5" y="27"/>
                    <a:pt x="4" y="28"/>
                    <a:pt x="4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29"/>
                    <a:pt x="3" y="29"/>
                  </a:cubicBezTo>
                  <a:cubicBezTo>
                    <a:pt x="3" y="28"/>
                    <a:pt x="2" y="27"/>
                    <a:pt x="2" y="25"/>
                  </a:cubicBezTo>
                  <a:cubicBezTo>
                    <a:pt x="2" y="24"/>
                    <a:pt x="1" y="22"/>
                    <a:pt x="1" y="21"/>
                  </a:cubicBezTo>
                  <a:cubicBezTo>
                    <a:pt x="1" y="19"/>
                    <a:pt x="1" y="17"/>
                    <a:pt x="0" y="15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763"/>
            <p:cNvSpPr/>
            <p:nvPr/>
          </p:nvSpPr>
          <p:spPr bwMode="auto">
            <a:xfrm>
              <a:off x="1954213" y="3138488"/>
              <a:ext cx="15875" cy="57150"/>
            </a:xfrm>
            <a:custGeom>
              <a:avLst/>
              <a:gdLst>
                <a:gd name="T0" fmla="*/ 6 w 7"/>
                <a:gd name="T1" fmla="*/ 0 h 25"/>
                <a:gd name="T2" fmla="*/ 7 w 7"/>
                <a:gd name="T3" fmla="*/ 4 h 25"/>
                <a:gd name="T4" fmla="*/ 6 w 7"/>
                <a:gd name="T5" fmla="*/ 8 h 25"/>
                <a:gd name="T6" fmla="*/ 6 w 7"/>
                <a:gd name="T7" fmla="*/ 13 h 25"/>
                <a:gd name="T8" fmla="*/ 5 w 7"/>
                <a:gd name="T9" fmla="*/ 17 h 25"/>
                <a:gd name="T10" fmla="*/ 4 w 7"/>
                <a:gd name="T11" fmla="*/ 21 h 25"/>
                <a:gd name="T12" fmla="*/ 3 w 7"/>
                <a:gd name="T13" fmla="*/ 25 h 25"/>
                <a:gd name="T14" fmla="*/ 1 w 7"/>
                <a:gd name="T15" fmla="*/ 21 h 25"/>
                <a:gd name="T16" fmla="*/ 0 w 7"/>
                <a:gd name="T17" fmla="*/ 17 h 25"/>
                <a:gd name="T18" fmla="*/ 1 w 7"/>
                <a:gd name="T19" fmla="*/ 12 h 25"/>
                <a:gd name="T20" fmla="*/ 4 w 7"/>
                <a:gd name="T21" fmla="*/ 4 h 25"/>
                <a:gd name="T22" fmla="*/ 6 w 7"/>
                <a:gd name="T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5">
                  <a:moveTo>
                    <a:pt x="6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7" y="7"/>
                    <a:pt x="6" y="8"/>
                  </a:cubicBezTo>
                  <a:cubicBezTo>
                    <a:pt x="6" y="10"/>
                    <a:pt x="6" y="11"/>
                    <a:pt x="6" y="13"/>
                  </a:cubicBezTo>
                  <a:cubicBezTo>
                    <a:pt x="6" y="14"/>
                    <a:pt x="5" y="16"/>
                    <a:pt x="5" y="17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4" y="23"/>
                    <a:pt x="3" y="25"/>
                    <a:pt x="3" y="25"/>
                  </a:cubicBezTo>
                  <a:cubicBezTo>
                    <a:pt x="3" y="25"/>
                    <a:pt x="2" y="24"/>
                    <a:pt x="1" y="21"/>
                  </a:cubicBezTo>
                  <a:cubicBezTo>
                    <a:pt x="1" y="20"/>
                    <a:pt x="0" y="18"/>
                    <a:pt x="0" y="17"/>
                  </a:cubicBezTo>
                  <a:cubicBezTo>
                    <a:pt x="0" y="15"/>
                    <a:pt x="0" y="14"/>
                    <a:pt x="1" y="12"/>
                  </a:cubicBezTo>
                  <a:cubicBezTo>
                    <a:pt x="1" y="9"/>
                    <a:pt x="2" y="6"/>
                    <a:pt x="4" y="4"/>
                  </a:cubicBezTo>
                  <a:cubicBezTo>
                    <a:pt x="5" y="2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764"/>
            <p:cNvSpPr/>
            <p:nvPr/>
          </p:nvSpPr>
          <p:spPr bwMode="auto">
            <a:xfrm>
              <a:off x="1847850" y="3106738"/>
              <a:ext cx="127000" cy="133350"/>
            </a:xfrm>
            <a:custGeom>
              <a:avLst/>
              <a:gdLst>
                <a:gd name="T0" fmla="*/ 55 w 55"/>
                <a:gd name="T1" fmla="*/ 13 h 58"/>
                <a:gd name="T2" fmla="*/ 22 w 55"/>
                <a:gd name="T3" fmla="*/ 43 h 58"/>
                <a:gd name="T4" fmla="*/ 47 w 55"/>
                <a:gd name="T5" fmla="*/ 0 h 58"/>
                <a:gd name="T6" fmla="*/ 55 w 55"/>
                <a:gd name="T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8">
                  <a:moveTo>
                    <a:pt x="55" y="13"/>
                  </a:moveTo>
                  <a:cubicBezTo>
                    <a:pt x="55" y="13"/>
                    <a:pt x="39" y="58"/>
                    <a:pt x="22" y="43"/>
                  </a:cubicBezTo>
                  <a:cubicBezTo>
                    <a:pt x="0" y="21"/>
                    <a:pt x="1" y="0"/>
                    <a:pt x="47" y="0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765"/>
            <p:cNvSpPr/>
            <p:nvPr/>
          </p:nvSpPr>
          <p:spPr bwMode="auto">
            <a:xfrm>
              <a:off x="1919288" y="3133726"/>
              <a:ext cx="44450" cy="44450"/>
            </a:xfrm>
            <a:custGeom>
              <a:avLst/>
              <a:gdLst>
                <a:gd name="T0" fmla="*/ 19 w 19"/>
                <a:gd name="T1" fmla="*/ 0 h 19"/>
                <a:gd name="T2" fmla="*/ 17 w 19"/>
                <a:gd name="T3" fmla="*/ 4 h 19"/>
                <a:gd name="T4" fmla="*/ 13 w 19"/>
                <a:gd name="T5" fmla="*/ 12 h 19"/>
                <a:gd name="T6" fmla="*/ 9 w 19"/>
                <a:gd name="T7" fmla="*/ 16 h 19"/>
                <a:gd name="T8" fmla="*/ 5 w 19"/>
                <a:gd name="T9" fmla="*/ 18 h 19"/>
                <a:gd name="T10" fmla="*/ 2 w 19"/>
                <a:gd name="T11" fmla="*/ 19 h 19"/>
                <a:gd name="T12" fmla="*/ 0 w 19"/>
                <a:gd name="T13" fmla="*/ 19 h 19"/>
                <a:gd name="T14" fmla="*/ 1 w 19"/>
                <a:gd name="T15" fmla="*/ 18 h 19"/>
                <a:gd name="T16" fmla="*/ 3 w 19"/>
                <a:gd name="T17" fmla="*/ 15 h 19"/>
                <a:gd name="T18" fmla="*/ 5 w 19"/>
                <a:gd name="T19" fmla="*/ 12 h 19"/>
                <a:gd name="T20" fmla="*/ 8 w 19"/>
                <a:gd name="T21" fmla="*/ 9 h 19"/>
                <a:gd name="T22" fmla="*/ 12 w 19"/>
                <a:gd name="T23" fmla="*/ 5 h 19"/>
                <a:gd name="T24" fmla="*/ 15 w 19"/>
                <a:gd name="T25" fmla="*/ 2 h 19"/>
                <a:gd name="T26" fmla="*/ 19 w 19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cubicBezTo>
                    <a:pt x="19" y="0"/>
                    <a:pt x="18" y="2"/>
                    <a:pt x="17" y="4"/>
                  </a:cubicBezTo>
                  <a:cubicBezTo>
                    <a:pt x="16" y="7"/>
                    <a:pt x="15" y="10"/>
                    <a:pt x="13" y="12"/>
                  </a:cubicBezTo>
                  <a:cubicBezTo>
                    <a:pt x="11" y="13"/>
                    <a:pt x="10" y="15"/>
                    <a:pt x="9" y="16"/>
                  </a:cubicBezTo>
                  <a:cubicBezTo>
                    <a:pt x="8" y="17"/>
                    <a:pt x="6" y="17"/>
                    <a:pt x="5" y="18"/>
                  </a:cubicBezTo>
                  <a:cubicBezTo>
                    <a:pt x="4" y="19"/>
                    <a:pt x="2" y="19"/>
                    <a:pt x="2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1" y="18"/>
                    <a:pt x="1" y="18"/>
                  </a:cubicBezTo>
                  <a:cubicBezTo>
                    <a:pt x="2" y="17"/>
                    <a:pt x="2" y="17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10" y="7"/>
                    <a:pt x="11" y="6"/>
                    <a:pt x="12" y="5"/>
                  </a:cubicBezTo>
                  <a:cubicBezTo>
                    <a:pt x="13" y="4"/>
                    <a:pt x="14" y="3"/>
                    <a:pt x="15" y="2"/>
                  </a:cubicBezTo>
                  <a:cubicBezTo>
                    <a:pt x="17" y="1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766"/>
            <p:cNvSpPr/>
            <p:nvPr/>
          </p:nvSpPr>
          <p:spPr bwMode="auto">
            <a:xfrm>
              <a:off x="1898650" y="3127376"/>
              <a:ext cx="57150" cy="38100"/>
            </a:xfrm>
            <a:custGeom>
              <a:avLst/>
              <a:gdLst>
                <a:gd name="T0" fmla="*/ 25 w 25"/>
                <a:gd name="T1" fmla="*/ 0 h 17"/>
                <a:gd name="T2" fmla="*/ 22 w 25"/>
                <a:gd name="T3" fmla="*/ 4 h 17"/>
                <a:gd name="T4" fmla="*/ 19 w 25"/>
                <a:gd name="T5" fmla="*/ 8 h 17"/>
                <a:gd name="T6" fmla="*/ 15 w 25"/>
                <a:gd name="T7" fmla="*/ 12 h 17"/>
                <a:gd name="T8" fmla="*/ 5 w 25"/>
                <a:gd name="T9" fmla="*/ 16 h 17"/>
                <a:gd name="T10" fmla="*/ 2 w 25"/>
                <a:gd name="T11" fmla="*/ 17 h 17"/>
                <a:gd name="T12" fmla="*/ 0 w 25"/>
                <a:gd name="T13" fmla="*/ 17 h 17"/>
                <a:gd name="T14" fmla="*/ 1 w 25"/>
                <a:gd name="T15" fmla="*/ 16 h 17"/>
                <a:gd name="T16" fmla="*/ 4 w 25"/>
                <a:gd name="T17" fmla="*/ 14 h 17"/>
                <a:gd name="T18" fmla="*/ 7 w 25"/>
                <a:gd name="T19" fmla="*/ 11 h 17"/>
                <a:gd name="T20" fmla="*/ 12 w 25"/>
                <a:gd name="T21" fmla="*/ 7 h 17"/>
                <a:gd name="T22" fmla="*/ 20 w 25"/>
                <a:gd name="T23" fmla="*/ 2 h 17"/>
                <a:gd name="T24" fmla="*/ 25 w 25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cubicBezTo>
                    <a:pt x="25" y="0"/>
                    <a:pt x="24" y="2"/>
                    <a:pt x="22" y="4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8" y="9"/>
                    <a:pt x="16" y="10"/>
                    <a:pt x="15" y="12"/>
                  </a:cubicBezTo>
                  <a:cubicBezTo>
                    <a:pt x="12" y="14"/>
                    <a:pt x="8" y="16"/>
                    <a:pt x="5" y="16"/>
                  </a:cubicBezTo>
                  <a:cubicBezTo>
                    <a:pt x="4" y="17"/>
                    <a:pt x="3" y="17"/>
                    <a:pt x="2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7"/>
                    <a:pt x="1" y="16"/>
                    <a:pt x="1" y="16"/>
                  </a:cubicBezTo>
                  <a:cubicBezTo>
                    <a:pt x="2" y="15"/>
                    <a:pt x="3" y="15"/>
                    <a:pt x="4" y="14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9" y="9"/>
                    <a:pt x="10" y="8"/>
                    <a:pt x="12" y="7"/>
                  </a:cubicBezTo>
                  <a:cubicBezTo>
                    <a:pt x="15" y="5"/>
                    <a:pt x="18" y="3"/>
                    <a:pt x="20" y="2"/>
                  </a:cubicBezTo>
                  <a:cubicBezTo>
                    <a:pt x="23" y="1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767"/>
            <p:cNvSpPr/>
            <p:nvPr/>
          </p:nvSpPr>
          <p:spPr bwMode="auto">
            <a:xfrm>
              <a:off x="1898650" y="3117851"/>
              <a:ext cx="52388" cy="22225"/>
            </a:xfrm>
            <a:custGeom>
              <a:avLst/>
              <a:gdLst>
                <a:gd name="T0" fmla="*/ 23 w 23"/>
                <a:gd name="T1" fmla="*/ 1 h 10"/>
                <a:gd name="T2" fmla="*/ 20 w 23"/>
                <a:gd name="T3" fmla="*/ 3 h 10"/>
                <a:gd name="T4" fmla="*/ 16 w 23"/>
                <a:gd name="T5" fmla="*/ 5 h 10"/>
                <a:gd name="T6" fmla="*/ 12 w 23"/>
                <a:gd name="T7" fmla="*/ 7 h 10"/>
                <a:gd name="T8" fmla="*/ 8 w 23"/>
                <a:gd name="T9" fmla="*/ 8 h 10"/>
                <a:gd name="T10" fmla="*/ 4 w 23"/>
                <a:gd name="T11" fmla="*/ 9 h 10"/>
                <a:gd name="T12" fmla="*/ 0 w 23"/>
                <a:gd name="T13" fmla="*/ 10 h 10"/>
                <a:gd name="T14" fmla="*/ 2 w 23"/>
                <a:gd name="T15" fmla="*/ 7 h 10"/>
                <a:gd name="T16" fmla="*/ 6 w 23"/>
                <a:gd name="T17" fmla="*/ 4 h 10"/>
                <a:gd name="T18" fmla="*/ 10 w 23"/>
                <a:gd name="T19" fmla="*/ 2 h 10"/>
                <a:gd name="T20" fmla="*/ 19 w 23"/>
                <a:gd name="T21" fmla="*/ 0 h 10"/>
                <a:gd name="T22" fmla="*/ 23 w 23"/>
                <a:gd name="T2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0">
                  <a:moveTo>
                    <a:pt x="23" y="1"/>
                  </a:moveTo>
                  <a:cubicBezTo>
                    <a:pt x="23" y="1"/>
                    <a:pt x="22" y="2"/>
                    <a:pt x="20" y="3"/>
                  </a:cubicBezTo>
                  <a:cubicBezTo>
                    <a:pt x="19" y="4"/>
                    <a:pt x="17" y="5"/>
                    <a:pt x="16" y="5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1" y="8"/>
                    <a:pt x="9" y="8"/>
                    <a:pt x="8" y="8"/>
                  </a:cubicBezTo>
                  <a:cubicBezTo>
                    <a:pt x="7" y="9"/>
                    <a:pt x="5" y="9"/>
                    <a:pt x="4" y="9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9"/>
                    <a:pt x="2" y="7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9" y="3"/>
                    <a:pt x="10" y="2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21" y="0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768"/>
            <p:cNvSpPr/>
            <p:nvPr/>
          </p:nvSpPr>
          <p:spPr bwMode="auto">
            <a:xfrm>
              <a:off x="1851025" y="3000376"/>
              <a:ext cx="123825" cy="144463"/>
            </a:xfrm>
            <a:custGeom>
              <a:avLst/>
              <a:gdLst>
                <a:gd name="T0" fmla="*/ 47 w 54"/>
                <a:gd name="T1" fmla="*/ 54 h 63"/>
                <a:gd name="T2" fmla="*/ 5 w 54"/>
                <a:gd name="T3" fmla="*/ 40 h 63"/>
                <a:gd name="T4" fmla="*/ 54 w 54"/>
                <a:gd name="T5" fmla="*/ 40 h 63"/>
                <a:gd name="T6" fmla="*/ 47 w 54"/>
                <a:gd name="T7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3">
                  <a:moveTo>
                    <a:pt x="47" y="54"/>
                  </a:moveTo>
                  <a:cubicBezTo>
                    <a:pt x="47" y="54"/>
                    <a:pt x="0" y="63"/>
                    <a:pt x="5" y="40"/>
                  </a:cubicBezTo>
                  <a:cubicBezTo>
                    <a:pt x="12" y="10"/>
                    <a:pt x="31" y="0"/>
                    <a:pt x="54" y="40"/>
                  </a:cubicBezTo>
                  <a:lnTo>
                    <a:pt x="47" y="54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769"/>
            <p:cNvSpPr/>
            <p:nvPr/>
          </p:nvSpPr>
          <p:spPr bwMode="auto">
            <a:xfrm>
              <a:off x="1893888" y="3097213"/>
              <a:ext cx="60325" cy="17463"/>
            </a:xfrm>
            <a:custGeom>
              <a:avLst/>
              <a:gdLst>
                <a:gd name="T0" fmla="*/ 26 w 26"/>
                <a:gd name="T1" fmla="*/ 7 h 8"/>
                <a:gd name="T2" fmla="*/ 21 w 26"/>
                <a:gd name="T3" fmla="*/ 8 h 8"/>
                <a:gd name="T4" fmla="*/ 12 w 26"/>
                <a:gd name="T5" fmla="*/ 7 h 8"/>
                <a:gd name="T6" fmla="*/ 7 w 26"/>
                <a:gd name="T7" fmla="*/ 6 h 8"/>
                <a:gd name="T8" fmla="*/ 3 w 26"/>
                <a:gd name="T9" fmla="*/ 4 h 8"/>
                <a:gd name="T10" fmla="*/ 1 w 26"/>
                <a:gd name="T11" fmla="*/ 1 h 8"/>
                <a:gd name="T12" fmla="*/ 0 w 26"/>
                <a:gd name="T13" fmla="*/ 0 h 8"/>
                <a:gd name="T14" fmla="*/ 2 w 26"/>
                <a:gd name="T15" fmla="*/ 0 h 8"/>
                <a:gd name="T16" fmla="*/ 5 w 26"/>
                <a:gd name="T17" fmla="*/ 1 h 8"/>
                <a:gd name="T18" fmla="*/ 9 w 26"/>
                <a:gd name="T19" fmla="*/ 1 h 8"/>
                <a:gd name="T20" fmla="*/ 13 w 26"/>
                <a:gd name="T21" fmla="*/ 2 h 8"/>
                <a:gd name="T22" fmla="*/ 18 w 26"/>
                <a:gd name="T23" fmla="*/ 3 h 8"/>
                <a:gd name="T24" fmla="*/ 22 w 26"/>
                <a:gd name="T25" fmla="*/ 5 h 8"/>
                <a:gd name="T26" fmla="*/ 26 w 26"/>
                <a:gd name="T2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8">
                  <a:moveTo>
                    <a:pt x="26" y="7"/>
                  </a:moveTo>
                  <a:cubicBezTo>
                    <a:pt x="26" y="7"/>
                    <a:pt x="24" y="7"/>
                    <a:pt x="21" y="8"/>
                  </a:cubicBezTo>
                  <a:cubicBezTo>
                    <a:pt x="19" y="8"/>
                    <a:pt x="15" y="8"/>
                    <a:pt x="12" y="7"/>
                  </a:cubicBezTo>
                  <a:cubicBezTo>
                    <a:pt x="10" y="7"/>
                    <a:pt x="9" y="7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0" y="1"/>
                    <a:pt x="12" y="2"/>
                    <a:pt x="13" y="2"/>
                  </a:cubicBezTo>
                  <a:cubicBezTo>
                    <a:pt x="15" y="2"/>
                    <a:pt x="16" y="3"/>
                    <a:pt x="18" y="3"/>
                  </a:cubicBezTo>
                  <a:cubicBezTo>
                    <a:pt x="19" y="4"/>
                    <a:pt x="21" y="4"/>
                    <a:pt x="22" y="5"/>
                  </a:cubicBezTo>
                  <a:cubicBezTo>
                    <a:pt x="24" y="6"/>
                    <a:pt x="26" y="7"/>
                    <a:pt x="26" y="7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770"/>
            <p:cNvSpPr/>
            <p:nvPr/>
          </p:nvSpPr>
          <p:spPr bwMode="auto">
            <a:xfrm>
              <a:off x="1893888" y="3073401"/>
              <a:ext cx="61913" cy="30163"/>
            </a:xfrm>
            <a:custGeom>
              <a:avLst/>
              <a:gdLst>
                <a:gd name="T0" fmla="*/ 27 w 27"/>
                <a:gd name="T1" fmla="*/ 13 h 13"/>
                <a:gd name="T2" fmla="*/ 22 w 27"/>
                <a:gd name="T3" fmla="*/ 13 h 13"/>
                <a:gd name="T4" fmla="*/ 17 w 27"/>
                <a:gd name="T5" fmla="*/ 12 h 13"/>
                <a:gd name="T6" fmla="*/ 12 w 27"/>
                <a:gd name="T7" fmla="*/ 10 h 13"/>
                <a:gd name="T8" fmla="*/ 3 w 27"/>
                <a:gd name="T9" fmla="*/ 4 h 13"/>
                <a:gd name="T10" fmla="*/ 1 w 27"/>
                <a:gd name="T11" fmla="*/ 1 h 13"/>
                <a:gd name="T12" fmla="*/ 0 w 27"/>
                <a:gd name="T13" fmla="*/ 0 h 13"/>
                <a:gd name="T14" fmla="*/ 1 w 27"/>
                <a:gd name="T15" fmla="*/ 0 h 13"/>
                <a:gd name="T16" fmla="*/ 5 w 27"/>
                <a:gd name="T17" fmla="*/ 1 h 13"/>
                <a:gd name="T18" fmla="*/ 9 w 27"/>
                <a:gd name="T19" fmla="*/ 3 h 13"/>
                <a:gd name="T20" fmla="*/ 14 w 27"/>
                <a:gd name="T21" fmla="*/ 5 h 13"/>
                <a:gd name="T22" fmla="*/ 23 w 27"/>
                <a:gd name="T23" fmla="*/ 10 h 13"/>
                <a:gd name="T24" fmla="*/ 27 w 27"/>
                <a:gd name="T2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3">
                  <a:moveTo>
                    <a:pt x="27" y="13"/>
                  </a:moveTo>
                  <a:cubicBezTo>
                    <a:pt x="27" y="13"/>
                    <a:pt x="25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5" y="11"/>
                    <a:pt x="14" y="11"/>
                    <a:pt x="12" y="10"/>
                  </a:cubicBezTo>
                  <a:cubicBezTo>
                    <a:pt x="8" y="8"/>
                    <a:pt x="5" y="6"/>
                    <a:pt x="3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6" y="2"/>
                    <a:pt x="7" y="2"/>
                    <a:pt x="9" y="3"/>
                  </a:cubicBezTo>
                  <a:cubicBezTo>
                    <a:pt x="11" y="3"/>
                    <a:pt x="12" y="4"/>
                    <a:pt x="14" y="5"/>
                  </a:cubicBezTo>
                  <a:cubicBezTo>
                    <a:pt x="17" y="6"/>
                    <a:pt x="21" y="8"/>
                    <a:pt x="23" y="10"/>
                  </a:cubicBezTo>
                  <a:cubicBezTo>
                    <a:pt x="25" y="11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771"/>
            <p:cNvSpPr/>
            <p:nvPr/>
          </p:nvSpPr>
          <p:spPr bwMode="auto">
            <a:xfrm>
              <a:off x="1914525" y="3060701"/>
              <a:ext cx="46038" cy="36513"/>
            </a:xfrm>
            <a:custGeom>
              <a:avLst/>
              <a:gdLst>
                <a:gd name="T0" fmla="*/ 20 w 20"/>
                <a:gd name="T1" fmla="*/ 16 h 16"/>
                <a:gd name="T2" fmla="*/ 16 w 20"/>
                <a:gd name="T3" fmla="*/ 14 h 16"/>
                <a:gd name="T4" fmla="*/ 13 w 20"/>
                <a:gd name="T5" fmla="*/ 12 h 16"/>
                <a:gd name="T6" fmla="*/ 9 w 20"/>
                <a:gd name="T7" fmla="*/ 9 h 16"/>
                <a:gd name="T8" fmla="*/ 6 w 20"/>
                <a:gd name="T9" fmla="*/ 6 h 16"/>
                <a:gd name="T10" fmla="*/ 3 w 20"/>
                <a:gd name="T11" fmla="*/ 3 h 16"/>
                <a:gd name="T12" fmla="*/ 0 w 20"/>
                <a:gd name="T13" fmla="*/ 0 h 16"/>
                <a:gd name="T14" fmla="*/ 4 w 20"/>
                <a:gd name="T15" fmla="*/ 1 h 16"/>
                <a:gd name="T16" fmla="*/ 8 w 20"/>
                <a:gd name="T17" fmla="*/ 2 h 16"/>
                <a:gd name="T18" fmla="*/ 12 w 20"/>
                <a:gd name="T19" fmla="*/ 5 h 16"/>
                <a:gd name="T20" fmla="*/ 18 w 20"/>
                <a:gd name="T21" fmla="*/ 12 h 16"/>
                <a:gd name="T22" fmla="*/ 20 w 20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6">
                  <a:moveTo>
                    <a:pt x="20" y="16"/>
                  </a:moveTo>
                  <a:cubicBezTo>
                    <a:pt x="20" y="16"/>
                    <a:pt x="18" y="15"/>
                    <a:pt x="16" y="14"/>
                  </a:cubicBezTo>
                  <a:cubicBezTo>
                    <a:pt x="15" y="13"/>
                    <a:pt x="14" y="12"/>
                    <a:pt x="13" y="12"/>
                  </a:cubicBezTo>
                  <a:cubicBezTo>
                    <a:pt x="11" y="11"/>
                    <a:pt x="10" y="10"/>
                    <a:pt x="9" y="9"/>
                  </a:cubicBezTo>
                  <a:cubicBezTo>
                    <a:pt x="8" y="8"/>
                    <a:pt x="7" y="7"/>
                    <a:pt x="6" y="6"/>
                  </a:cubicBezTo>
                  <a:cubicBezTo>
                    <a:pt x="5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0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10" y="3"/>
                    <a:pt x="11" y="4"/>
                    <a:pt x="12" y="5"/>
                  </a:cubicBezTo>
                  <a:cubicBezTo>
                    <a:pt x="15" y="7"/>
                    <a:pt x="17" y="9"/>
                    <a:pt x="18" y="12"/>
                  </a:cubicBezTo>
                  <a:cubicBezTo>
                    <a:pt x="19" y="14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772"/>
            <p:cNvSpPr/>
            <p:nvPr/>
          </p:nvSpPr>
          <p:spPr bwMode="auto">
            <a:xfrm>
              <a:off x="979488" y="4087813"/>
              <a:ext cx="673100" cy="482600"/>
            </a:xfrm>
            <a:custGeom>
              <a:avLst/>
              <a:gdLst>
                <a:gd name="T0" fmla="*/ 98 w 293"/>
                <a:gd name="T1" fmla="*/ 209 h 210"/>
                <a:gd name="T2" fmla="*/ 54 w 293"/>
                <a:gd name="T3" fmla="*/ 178 h 210"/>
                <a:gd name="T4" fmla="*/ 22 w 293"/>
                <a:gd name="T5" fmla="*/ 172 h 210"/>
                <a:gd name="T6" fmla="*/ 11 w 293"/>
                <a:gd name="T7" fmla="*/ 104 h 210"/>
                <a:gd name="T8" fmla="*/ 16 w 293"/>
                <a:gd name="T9" fmla="*/ 99 h 210"/>
                <a:gd name="T10" fmla="*/ 9 w 293"/>
                <a:gd name="T11" fmla="*/ 87 h 210"/>
                <a:gd name="T12" fmla="*/ 107 w 293"/>
                <a:gd name="T13" fmla="*/ 15 h 210"/>
                <a:gd name="T14" fmla="*/ 153 w 293"/>
                <a:gd name="T15" fmla="*/ 8 h 210"/>
                <a:gd name="T16" fmla="*/ 253 w 293"/>
                <a:gd name="T17" fmla="*/ 30 h 210"/>
                <a:gd name="T18" fmla="*/ 222 w 293"/>
                <a:gd name="T19" fmla="*/ 143 h 210"/>
                <a:gd name="T20" fmla="*/ 185 w 293"/>
                <a:gd name="T21" fmla="*/ 91 h 210"/>
                <a:gd name="T22" fmla="*/ 237 w 293"/>
                <a:gd name="T23" fmla="*/ 87 h 210"/>
                <a:gd name="T24" fmla="*/ 237 w 293"/>
                <a:gd name="T25" fmla="*/ 99 h 210"/>
                <a:gd name="T26" fmla="*/ 225 w 293"/>
                <a:gd name="T27" fmla="*/ 95 h 210"/>
                <a:gd name="T28" fmla="*/ 198 w 293"/>
                <a:gd name="T29" fmla="*/ 97 h 210"/>
                <a:gd name="T30" fmla="*/ 223 w 293"/>
                <a:gd name="T31" fmla="*/ 129 h 210"/>
                <a:gd name="T32" fmla="*/ 246 w 293"/>
                <a:gd name="T33" fmla="*/ 42 h 210"/>
                <a:gd name="T34" fmla="*/ 174 w 293"/>
                <a:gd name="T35" fmla="*/ 55 h 210"/>
                <a:gd name="T36" fmla="*/ 163 w 293"/>
                <a:gd name="T37" fmla="*/ 42 h 210"/>
                <a:gd name="T38" fmla="*/ 129 w 293"/>
                <a:gd name="T39" fmla="*/ 17 h 210"/>
                <a:gd name="T40" fmla="*/ 109 w 293"/>
                <a:gd name="T41" fmla="*/ 34 h 210"/>
                <a:gd name="T42" fmla="*/ 51 w 293"/>
                <a:gd name="T43" fmla="*/ 21 h 210"/>
                <a:gd name="T44" fmla="*/ 26 w 293"/>
                <a:gd name="T45" fmla="*/ 87 h 210"/>
                <a:gd name="T46" fmla="*/ 25 w 293"/>
                <a:gd name="T47" fmla="*/ 110 h 210"/>
                <a:gd name="T48" fmla="*/ 18 w 293"/>
                <a:gd name="T49" fmla="*/ 134 h 210"/>
                <a:gd name="T50" fmla="*/ 47 w 293"/>
                <a:gd name="T51" fmla="*/ 165 h 210"/>
                <a:gd name="T52" fmla="*/ 58 w 293"/>
                <a:gd name="T53" fmla="*/ 162 h 210"/>
                <a:gd name="T54" fmla="*/ 67 w 293"/>
                <a:gd name="T55" fmla="*/ 163 h 210"/>
                <a:gd name="T56" fmla="*/ 70 w 293"/>
                <a:gd name="T57" fmla="*/ 179 h 210"/>
                <a:gd name="T58" fmla="*/ 139 w 293"/>
                <a:gd name="T59" fmla="*/ 182 h 210"/>
                <a:gd name="T60" fmla="*/ 134 w 293"/>
                <a:gd name="T61" fmla="*/ 117 h 210"/>
                <a:gd name="T62" fmla="*/ 107 w 293"/>
                <a:gd name="T63" fmla="*/ 133 h 210"/>
                <a:gd name="T64" fmla="*/ 122 w 293"/>
                <a:gd name="T65" fmla="*/ 144 h 210"/>
                <a:gd name="T66" fmla="*/ 93 w 293"/>
                <a:gd name="T67" fmla="*/ 136 h 210"/>
                <a:gd name="T68" fmla="*/ 142 w 293"/>
                <a:gd name="T69" fmla="*/ 105 h 210"/>
                <a:gd name="T70" fmla="*/ 148 w 293"/>
                <a:gd name="T71" fmla="*/ 19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10">
                  <a:moveTo>
                    <a:pt x="104" y="210"/>
                  </a:moveTo>
                  <a:cubicBezTo>
                    <a:pt x="102" y="210"/>
                    <a:pt x="100" y="210"/>
                    <a:pt x="98" y="209"/>
                  </a:cubicBezTo>
                  <a:cubicBezTo>
                    <a:pt x="86" y="208"/>
                    <a:pt x="66" y="200"/>
                    <a:pt x="58" y="186"/>
                  </a:cubicBezTo>
                  <a:cubicBezTo>
                    <a:pt x="56" y="184"/>
                    <a:pt x="55" y="181"/>
                    <a:pt x="54" y="178"/>
                  </a:cubicBezTo>
                  <a:cubicBezTo>
                    <a:pt x="53" y="178"/>
                    <a:pt x="51" y="178"/>
                    <a:pt x="49" y="179"/>
                  </a:cubicBezTo>
                  <a:cubicBezTo>
                    <a:pt x="42" y="180"/>
                    <a:pt x="34" y="182"/>
                    <a:pt x="22" y="172"/>
                  </a:cubicBezTo>
                  <a:cubicBezTo>
                    <a:pt x="12" y="163"/>
                    <a:pt x="4" y="148"/>
                    <a:pt x="4" y="134"/>
                  </a:cubicBezTo>
                  <a:cubicBezTo>
                    <a:pt x="3" y="125"/>
                    <a:pt x="6" y="113"/>
                    <a:pt x="11" y="104"/>
                  </a:cubicBezTo>
                  <a:cubicBezTo>
                    <a:pt x="13" y="102"/>
                    <a:pt x="15" y="100"/>
                    <a:pt x="16" y="99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5" y="98"/>
                    <a:pt x="14" y="96"/>
                    <a:pt x="14" y="95"/>
                  </a:cubicBezTo>
                  <a:cubicBezTo>
                    <a:pt x="12" y="92"/>
                    <a:pt x="10" y="89"/>
                    <a:pt x="9" y="87"/>
                  </a:cubicBezTo>
                  <a:cubicBezTo>
                    <a:pt x="0" y="61"/>
                    <a:pt x="18" y="21"/>
                    <a:pt x="44" y="8"/>
                  </a:cubicBezTo>
                  <a:cubicBezTo>
                    <a:pt x="62" y="0"/>
                    <a:pt x="90" y="2"/>
                    <a:pt x="107" y="15"/>
                  </a:cubicBezTo>
                  <a:cubicBezTo>
                    <a:pt x="112" y="9"/>
                    <a:pt x="118" y="5"/>
                    <a:pt x="125" y="3"/>
                  </a:cubicBezTo>
                  <a:cubicBezTo>
                    <a:pt x="134" y="1"/>
                    <a:pt x="143" y="3"/>
                    <a:pt x="153" y="8"/>
                  </a:cubicBezTo>
                  <a:cubicBezTo>
                    <a:pt x="165" y="16"/>
                    <a:pt x="170" y="26"/>
                    <a:pt x="175" y="36"/>
                  </a:cubicBezTo>
                  <a:cubicBezTo>
                    <a:pt x="193" y="20"/>
                    <a:pt x="226" y="14"/>
                    <a:pt x="253" y="30"/>
                  </a:cubicBezTo>
                  <a:cubicBezTo>
                    <a:pt x="281" y="46"/>
                    <a:pt x="293" y="89"/>
                    <a:pt x="278" y="117"/>
                  </a:cubicBezTo>
                  <a:cubicBezTo>
                    <a:pt x="269" y="134"/>
                    <a:pt x="245" y="145"/>
                    <a:pt x="222" y="143"/>
                  </a:cubicBezTo>
                  <a:cubicBezTo>
                    <a:pt x="202" y="141"/>
                    <a:pt x="188" y="130"/>
                    <a:pt x="182" y="114"/>
                  </a:cubicBezTo>
                  <a:cubicBezTo>
                    <a:pt x="180" y="107"/>
                    <a:pt x="181" y="98"/>
                    <a:pt x="185" y="91"/>
                  </a:cubicBezTo>
                  <a:cubicBezTo>
                    <a:pt x="189" y="82"/>
                    <a:pt x="197" y="76"/>
                    <a:pt x="206" y="74"/>
                  </a:cubicBezTo>
                  <a:cubicBezTo>
                    <a:pt x="223" y="68"/>
                    <a:pt x="230" y="78"/>
                    <a:pt x="237" y="87"/>
                  </a:cubicBezTo>
                  <a:cubicBezTo>
                    <a:pt x="237" y="87"/>
                    <a:pt x="238" y="88"/>
                    <a:pt x="239" y="89"/>
                  </a:cubicBezTo>
                  <a:cubicBezTo>
                    <a:pt x="241" y="92"/>
                    <a:pt x="240" y="97"/>
                    <a:pt x="237" y="99"/>
                  </a:cubicBezTo>
                  <a:cubicBezTo>
                    <a:pt x="234" y="102"/>
                    <a:pt x="230" y="101"/>
                    <a:pt x="227" y="98"/>
                  </a:cubicBezTo>
                  <a:cubicBezTo>
                    <a:pt x="226" y="97"/>
                    <a:pt x="226" y="96"/>
                    <a:pt x="225" y="95"/>
                  </a:cubicBezTo>
                  <a:cubicBezTo>
                    <a:pt x="219" y="87"/>
                    <a:pt x="217" y="85"/>
                    <a:pt x="210" y="87"/>
                  </a:cubicBezTo>
                  <a:cubicBezTo>
                    <a:pt x="205" y="89"/>
                    <a:pt x="200" y="93"/>
                    <a:pt x="198" y="97"/>
                  </a:cubicBezTo>
                  <a:cubicBezTo>
                    <a:pt x="195" y="102"/>
                    <a:pt x="195" y="106"/>
                    <a:pt x="196" y="110"/>
                  </a:cubicBezTo>
                  <a:cubicBezTo>
                    <a:pt x="201" y="125"/>
                    <a:pt x="217" y="128"/>
                    <a:pt x="223" y="129"/>
                  </a:cubicBezTo>
                  <a:cubicBezTo>
                    <a:pt x="241" y="130"/>
                    <a:pt x="259" y="123"/>
                    <a:pt x="265" y="111"/>
                  </a:cubicBezTo>
                  <a:cubicBezTo>
                    <a:pt x="277" y="89"/>
                    <a:pt x="267" y="55"/>
                    <a:pt x="246" y="42"/>
                  </a:cubicBezTo>
                  <a:cubicBezTo>
                    <a:pt x="226" y="31"/>
                    <a:pt x="192" y="33"/>
                    <a:pt x="180" y="52"/>
                  </a:cubicBezTo>
                  <a:cubicBezTo>
                    <a:pt x="178" y="54"/>
                    <a:pt x="176" y="55"/>
                    <a:pt x="174" y="55"/>
                  </a:cubicBezTo>
                  <a:cubicBezTo>
                    <a:pt x="171" y="55"/>
                    <a:pt x="169" y="54"/>
                    <a:pt x="168" y="52"/>
                  </a:cubicBezTo>
                  <a:cubicBezTo>
                    <a:pt x="166" y="49"/>
                    <a:pt x="164" y="45"/>
                    <a:pt x="163" y="42"/>
                  </a:cubicBezTo>
                  <a:cubicBezTo>
                    <a:pt x="158" y="34"/>
                    <a:pt x="154" y="26"/>
                    <a:pt x="145" y="21"/>
                  </a:cubicBezTo>
                  <a:cubicBezTo>
                    <a:pt x="139" y="17"/>
                    <a:pt x="134" y="16"/>
                    <a:pt x="129" y="17"/>
                  </a:cubicBezTo>
                  <a:cubicBezTo>
                    <a:pt x="122" y="19"/>
                    <a:pt x="117" y="25"/>
                    <a:pt x="115" y="30"/>
                  </a:cubicBezTo>
                  <a:cubicBezTo>
                    <a:pt x="113" y="32"/>
                    <a:pt x="111" y="34"/>
                    <a:pt x="109" y="34"/>
                  </a:cubicBezTo>
                  <a:cubicBezTo>
                    <a:pt x="106" y="34"/>
                    <a:pt x="104" y="33"/>
                    <a:pt x="102" y="31"/>
                  </a:cubicBezTo>
                  <a:cubicBezTo>
                    <a:pt x="92" y="17"/>
                    <a:pt x="65" y="14"/>
                    <a:pt x="51" y="21"/>
                  </a:cubicBezTo>
                  <a:cubicBezTo>
                    <a:pt x="31" y="31"/>
                    <a:pt x="16" y="63"/>
                    <a:pt x="23" y="82"/>
                  </a:cubicBezTo>
                  <a:cubicBezTo>
                    <a:pt x="23" y="83"/>
                    <a:pt x="25" y="86"/>
                    <a:pt x="26" y="87"/>
                  </a:cubicBezTo>
                  <a:cubicBezTo>
                    <a:pt x="29" y="92"/>
                    <a:pt x="31" y="96"/>
                    <a:pt x="31" y="99"/>
                  </a:cubicBezTo>
                  <a:cubicBezTo>
                    <a:pt x="31" y="105"/>
                    <a:pt x="28" y="108"/>
                    <a:pt x="25" y="110"/>
                  </a:cubicBezTo>
                  <a:cubicBezTo>
                    <a:pt x="25" y="110"/>
                    <a:pt x="24" y="111"/>
                    <a:pt x="24" y="111"/>
                  </a:cubicBezTo>
                  <a:cubicBezTo>
                    <a:pt x="20" y="118"/>
                    <a:pt x="18" y="127"/>
                    <a:pt x="18" y="134"/>
                  </a:cubicBezTo>
                  <a:cubicBezTo>
                    <a:pt x="18" y="143"/>
                    <a:pt x="24" y="155"/>
                    <a:pt x="32" y="161"/>
                  </a:cubicBezTo>
                  <a:cubicBezTo>
                    <a:pt x="38" y="166"/>
                    <a:pt x="40" y="166"/>
                    <a:pt x="47" y="165"/>
                  </a:cubicBezTo>
                  <a:cubicBezTo>
                    <a:pt x="50" y="164"/>
                    <a:pt x="53" y="163"/>
                    <a:pt x="57" y="163"/>
                  </a:cubicBezTo>
                  <a:cubicBezTo>
                    <a:pt x="57" y="163"/>
                    <a:pt x="58" y="163"/>
                    <a:pt x="58" y="162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2" y="160"/>
                    <a:pt x="65" y="161"/>
                    <a:pt x="67" y="163"/>
                  </a:cubicBezTo>
                  <a:cubicBezTo>
                    <a:pt x="70" y="165"/>
                    <a:pt x="70" y="168"/>
                    <a:pt x="69" y="171"/>
                  </a:cubicBezTo>
                  <a:cubicBezTo>
                    <a:pt x="68" y="174"/>
                    <a:pt x="68" y="176"/>
                    <a:pt x="70" y="179"/>
                  </a:cubicBezTo>
                  <a:cubicBezTo>
                    <a:pt x="75" y="188"/>
                    <a:pt x="91" y="194"/>
                    <a:pt x="100" y="195"/>
                  </a:cubicBezTo>
                  <a:cubicBezTo>
                    <a:pt x="113" y="196"/>
                    <a:pt x="128" y="191"/>
                    <a:pt x="139" y="182"/>
                  </a:cubicBezTo>
                  <a:cubicBezTo>
                    <a:pt x="144" y="177"/>
                    <a:pt x="152" y="168"/>
                    <a:pt x="152" y="155"/>
                  </a:cubicBezTo>
                  <a:cubicBezTo>
                    <a:pt x="152" y="143"/>
                    <a:pt x="145" y="125"/>
                    <a:pt x="134" y="117"/>
                  </a:cubicBezTo>
                  <a:cubicBezTo>
                    <a:pt x="129" y="113"/>
                    <a:pt x="124" y="112"/>
                    <a:pt x="118" y="114"/>
                  </a:cubicBezTo>
                  <a:cubicBezTo>
                    <a:pt x="111" y="116"/>
                    <a:pt x="106" y="126"/>
                    <a:pt x="107" y="133"/>
                  </a:cubicBezTo>
                  <a:cubicBezTo>
                    <a:pt x="108" y="135"/>
                    <a:pt x="108" y="138"/>
                    <a:pt x="115" y="137"/>
                  </a:cubicBezTo>
                  <a:cubicBezTo>
                    <a:pt x="119" y="137"/>
                    <a:pt x="122" y="140"/>
                    <a:pt x="122" y="144"/>
                  </a:cubicBezTo>
                  <a:cubicBezTo>
                    <a:pt x="123" y="148"/>
                    <a:pt x="120" y="151"/>
                    <a:pt x="116" y="152"/>
                  </a:cubicBezTo>
                  <a:cubicBezTo>
                    <a:pt x="101" y="152"/>
                    <a:pt x="95" y="144"/>
                    <a:pt x="93" y="136"/>
                  </a:cubicBezTo>
                  <a:cubicBezTo>
                    <a:pt x="91" y="123"/>
                    <a:pt x="99" y="105"/>
                    <a:pt x="114" y="100"/>
                  </a:cubicBezTo>
                  <a:cubicBezTo>
                    <a:pt x="124" y="97"/>
                    <a:pt x="134" y="99"/>
                    <a:pt x="142" y="105"/>
                  </a:cubicBezTo>
                  <a:cubicBezTo>
                    <a:pt x="157" y="116"/>
                    <a:pt x="166" y="139"/>
                    <a:pt x="166" y="155"/>
                  </a:cubicBezTo>
                  <a:cubicBezTo>
                    <a:pt x="166" y="169"/>
                    <a:pt x="160" y="183"/>
                    <a:pt x="148" y="193"/>
                  </a:cubicBezTo>
                  <a:cubicBezTo>
                    <a:pt x="136" y="204"/>
                    <a:pt x="120" y="210"/>
                    <a:pt x="104" y="210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773"/>
            <p:cNvSpPr/>
            <p:nvPr/>
          </p:nvSpPr>
          <p:spPr bwMode="auto">
            <a:xfrm>
              <a:off x="1308100" y="4232276"/>
              <a:ext cx="663575" cy="300038"/>
            </a:xfrm>
            <a:custGeom>
              <a:avLst/>
              <a:gdLst>
                <a:gd name="T0" fmla="*/ 41 w 289"/>
                <a:gd name="T1" fmla="*/ 131 h 131"/>
                <a:gd name="T2" fmla="*/ 21 w 289"/>
                <a:gd name="T3" fmla="*/ 126 h 131"/>
                <a:gd name="T4" fmla="*/ 7 w 289"/>
                <a:gd name="T5" fmla="*/ 122 h 131"/>
                <a:gd name="T6" fmla="*/ 1 w 289"/>
                <a:gd name="T7" fmla="*/ 114 h 131"/>
                <a:gd name="T8" fmla="*/ 8 w 289"/>
                <a:gd name="T9" fmla="*/ 108 h 131"/>
                <a:gd name="T10" fmla="*/ 26 w 289"/>
                <a:gd name="T11" fmla="*/ 113 h 131"/>
                <a:gd name="T12" fmla="*/ 42 w 289"/>
                <a:gd name="T13" fmla="*/ 117 h 131"/>
                <a:gd name="T14" fmla="*/ 70 w 289"/>
                <a:gd name="T15" fmla="*/ 108 h 131"/>
                <a:gd name="T16" fmla="*/ 80 w 289"/>
                <a:gd name="T17" fmla="*/ 103 h 131"/>
                <a:gd name="T18" fmla="*/ 96 w 289"/>
                <a:gd name="T19" fmla="*/ 97 h 131"/>
                <a:gd name="T20" fmla="*/ 161 w 289"/>
                <a:gd name="T21" fmla="*/ 87 h 131"/>
                <a:gd name="T22" fmla="*/ 185 w 289"/>
                <a:gd name="T23" fmla="*/ 96 h 131"/>
                <a:gd name="T24" fmla="*/ 227 w 289"/>
                <a:gd name="T25" fmla="*/ 107 h 131"/>
                <a:gd name="T26" fmla="*/ 255 w 289"/>
                <a:gd name="T27" fmla="*/ 97 h 131"/>
                <a:gd name="T28" fmla="*/ 264 w 289"/>
                <a:gd name="T29" fmla="*/ 88 h 131"/>
                <a:gd name="T30" fmla="*/ 194 w 289"/>
                <a:gd name="T31" fmla="*/ 59 h 131"/>
                <a:gd name="T32" fmla="*/ 130 w 289"/>
                <a:gd name="T33" fmla="*/ 15 h 131"/>
                <a:gd name="T34" fmla="*/ 123 w 289"/>
                <a:gd name="T35" fmla="*/ 7 h 131"/>
                <a:gd name="T36" fmla="*/ 130 w 289"/>
                <a:gd name="T37" fmla="*/ 0 h 131"/>
                <a:gd name="T38" fmla="*/ 130 w 289"/>
                <a:gd name="T39" fmla="*/ 0 h 131"/>
                <a:gd name="T40" fmla="*/ 206 w 289"/>
                <a:gd name="T41" fmla="*/ 53 h 131"/>
                <a:gd name="T42" fmla="*/ 275 w 289"/>
                <a:gd name="T43" fmla="*/ 70 h 131"/>
                <a:gd name="T44" fmla="*/ 283 w 289"/>
                <a:gd name="T45" fmla="*/ 75 h 131"/>
                <a:gd name="T46" fmla="*/ 283 w 289"/>
                <a:gd name="T47" fmla="*/ 75 h 131"/>
                <a:gd name="T48" fmla="*/ 263 w 289"/>
                <a:gd name="T49" fmla="*/ 109 h 131"/>
                <a:gd name="T50" fmla="*/ 228 w 289"/>
                <a:gd name="T51" fmla="*/ 121 h 131"/>
                <a:gd name="T52" fmla="*/ 179 w 289"/>
                <a:gd name="T53" fmla="*/ 109 h 131"/>
                <a:gd name="T54" fmla="*/ 157 w 289"/>
                <a:gd name="T55" fmla="*/ 101 h 131"/>
                <a:gd name="T56" fmla="*/ 101 w 289"/>
                <a:gd name="T57" fmla="*/ 110 h 131"/>
                <a:gd name="T58" fmla="*/ 86 w 289"/>
                <a:gd name="T59" fmla="*/ 117 h 131"/>
                <a:gd name="T60" fmla="*/ 75 w 289"/>
                <a:gd name="T61" fmla="*/ 121 h 131"/>
                <a:gd name="T62" fmla="*/ 42 w 289"/>
                <a:gd name="T63" fmla="*/ 131 h 131"/>
                <a:gd name="T64" fmla="*/ 41 w 289"/>
                <a:gd name="T6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9" h="131">
                  <a:moveTo>
                    <a:pt x="41" y="131"/>
                  </a:moveTo>
                  <a:cubicBezTo>
                    <a:pt x="34" y="131"/>
                    <a:pt x="27" y="128"/>
                    <a:pt x="21" y="126"/>
                  </a:cubicBezTo>
                  <a:cubicBezTo>
                    <a:pt x="16" y="124"/>
                    <a:pt x="12" y="122"/>
                    <a:pt x="7" y="122"/>
                  </a:cubicBezTo>
                  <a:cubicBezTo>
                    <a:pt x="3" y="122"/>
                    <a:pt x="0" y="118"/>
                    <a:pt x="1" y="114"/>
                  </a:cubicBezTo>
                  <a:cubicBezTo>
                    <a:pt x="1" y="110"/>
                    <a:pt x="4" y="107"/>
                    <a:pt x="8" y="108"/>
                  </a:cubicBezTo>
                  <a:cubicBezTo>
                    <a:pt x="15" y="108"/>
                    <a:pt x="21" y="110"/>
                    <a:pt x="26" y="113"/>
                  </a:cubicBezTo>
                  <a:cubicBezTo>
                    <a:pt x="32" y="115"/>
                    <a:pt x="37" y="117"/>
                    <a:pt x="42" y="117"/>
                  </a:cubicBezTo>
                  <a:cubicBezTo>
                    <a:pt x="50" y="116"/>
                    <a:pt x="60" y="112"/>
                    <a:pt x="70" y="108"/>
                  </a:cubicBezTo>
                  <a:cubicBezTo>
                    <a:pt x="73" y="106"/>
                    <a:pt x="77" y="105"/>
                    <a:pt x="80" y="103"/>
                  </a:cubicBezTo>
                  <a:cubicBezTo>
                    <a:pt x="86" y="101"/>
                    <a:pt x="91" y="99"/>
                    <a:pt x="96" y="97"/>
                  </a:cubicBezTo>
                  <a:cubicBezTo>
                    <a:pt x="116" y="88"/>
                    <a:pt x="135" y="79"/>
                    <a:pt x="161" y="87"/>
                  </a:cubicBezTo>
                  <a:cubicBezTo>
                    <a:pt x="169" y="89"/>
                    <a:pt x="177" y="93"/>
                    <a:pt x="185" y="96"/>
                  </a:cubicBezTo>
                  <a:cubicBezTo>
                    <a:pt x="199" y="102"/>
                    <a:pt x="212" y="108"/>
                    <a:pt x="227" y="107"/>
                  </a:cubicBezTo>
                  <a:cubicBezTo>
                    <a:pt x="237" y="106"/>
                    <a:pt x="248" y="102"/>
                    <a:pt x="255" y="97"/>
                  </a:cubicBezTo>
                  <a:cubicBezTo>
                    <a:pt x="257" y="96"/>
                    <a:pt x="261" y="92"/>
                    <a:pt x="264" y="88"/>
                  </a:cubicBezTo>
                  <a:cubicBezTo>
                    <a:pt x="242" y="92"/>
                    <a:pt x="211" y="93"/>
                    <a:pt x="194" y="59"/>
                  </a:cubicBezTo>
                  <a:cubicBezTo>
                    <a:pt x="178" y="29"/>
                    <a:pt x="157" y="15"/>
                    <a:pt x="130" y="15"/>
                  </a:cubicBezTo>
                  <a:cubicBezTo>
                    <a:pt x="126" y="14"/>
                    <a:pt x="123" y="11"/>
                    <a:pt x="123" y="7"/>
                  </a:cubicBezTo>
                  <a:cubicBezTo>
                    <a:pt x="123" y="3"/>
                    <a:pt x="126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63" y="0"/>
                    <a:pt x="188" y="18"/>
                    <a:pt x="206" y="53"/>
                  </a:cubicBezTo>
                  <a:cubicBezTo>
                    <a:pt x="220" y="79"/>
                    <a:pt x="242" y="79"/>
                    <a:pt x="275" y="70"/>
                  </a:cubicBezTo>
                  <a:cubicBezTo>
                    <a:pt x="278" y="69"/>
                    <a:pt x="282" y="72"/>
                    <a:pt x="283" y="75"/>
                  </a:cubicBezTo>
                  <a:cubicBezTo>
                    <a:pt x="283" y="75"/>
                    <a:pt x="283" y="75"/>
                    <a:pt x="283" y="75"/>
                  </a:cubicBezTo>
                  <a:cubicBezTo>
                    <a:pt x="289" y="88"/>
                    <a:pt x="264" y="109"/>
                    <a:pt x="263" y="109"/>
                  </a:cubicBezTo>
                  <a:cubicBezTo>
                    <a:pt x="254" y="115"/>
                    <a:pt x="241" y="120"/>
                    <a:pt x="228" y="121"/>
                  </a:cubicBezTo>
                  <a:cubicBezTo>
                    <a:pt x="210" y="123"/>
                    <a:pt x="194" y="116"/>
                    <a:pt x="179" y="109"/>
                  </a:cubicBezTo>
                  <a:cubicBezTo>
                    <a:pt x="171" y="106"/>
                    <a:pt x="164" y="103"/>
                    <a:pt x="157" y="101"/>
                  </a:cubicBezTo>
                  <a:cubicBezTo>
                    <a:pt x="136" y="95"/>
                    <a:pt x="120" y="102"/>
                    <a:pt x="101" y="110"/>
                  </a:cubicBezTo>
                  <a:cubicBezTo>
                    <a:pt x="96" y="112"/>
                    <a:pt x="91" y="115"/>
                    <a:pt x="86" y="117"/>
                  </a:cubicBezTo>
                  <a:cubicBezTo>
                    <a:pt x="82" y="118"/>
                    <a:pt x="79" y="119"/>
                    <a:pt x="75" y="121"/>
                  </a:cubicBezTo>
                  <a:cubicBezTo>
                    <a:pt x="65" y="126"/>
                    <a:pt x="54" y="131"/>
                    <a:pt x="42" y="131"/>
                  </a:cubicBezTo>
                  <a:cubicBezTo>
                    <a:pt x="42" y="131"/>
                    <a:pt x="42" y="131"/>
                    <a:pt x="41" y="131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774"/>
            <p:cNvSpPr/>
            <p:nvPr/>
          </p:nvSpPr>
          <p:spPr bwMode="auto">
            <a:xfrm>
              <a:off x="4703763" y="4752976"/>
              <a:ext cx="671513" cy="482600"/>
            </a:xfrm>
            <a:custGeom>
              <a:avLst/>
              <a:gdLst>
                <a:gd name="T0" fmla="*/ 145 w 293"/>
                <a:gd name="T1" fmla="*/ 193 h 210"/>
                <a:gd name="T2" fmla="*/ 151 w 293"/>
                <a:gd name="T3" fmla="*/ 106 h 210"/>
                <a:gd name="T4" fmla="*/ 200 w 293"/>
                <a:gd name="T5" fmla="*/ 136 h 210"/>
                <a:gd name="T6" fmla="*/ 171 w 293"/>
                <a:gd name="T7" fmla="*/ 144 h 210"/>
                <a:gd name="T8" fmla="*/ 186 w 293"/>
                <a:gd name="T9" fmla="*/ 133 h 210"/>
                <a:gd name="T10" fmla="*/ 159 w 293"/>
                <a:gd name="T11" fmla="*/ 117 h 210"/>
                <a:gd name="T12" fmla="*/ 155 w 293"/>
                <a:gd name="T13" fmla="*/ 183 h 210"/>
                <a:gd name="T14" fmla="*/ 223 w 293"/>
                <a:gd name="T15" fmla="*/ 180 h 210"/>
                <a:gd name="T16" fmla="*/ 226 w 293"/>
                <a:gd name="T17" fmla="*/ 163 h 210"/>
                <a:gd name="T18" fmla="*/ 235 w 293"/>
                <a:gd name="T19" fmla="*/ 163 h 210"/>
                <a:gd name="T20" fmla="*/ 246 w 293"/>
                <a:gd name="T21" fmla="*/ 165 h 210"/>
                <a:gd name="T22" fmla="*/ 275 w 293"/>
                <a:gd name="T23" fmla="*/ 134 h 210"/>
                <a:gd name="T24" fmla="*/ 268 w 293"/>
                <a:gd name="T25" fmla="*/ 110 h 210"/>
                <a:gd name="T26" fmla="*/ 267 w 293"/>
                <a:gd name="T27" fmla="*/ 88 h 210"/>
                <a:gd name="T28" fmla="*/ 243 w 293"/>
                <a:gd name="T29" fmla="*/ 22 h 210"/>
                <a:gd name="T30" fmla="*/ 185 w 293"/>
                <a:gd name="T31" fmla="*/ 34 h 210"/>
                <a:gd name="T32" fmla="*/ 164 w 293"/>
                <a:gd name="T33" fmla="*/ 18 h 210"/>
                <a:gd name="T34" fmla="*/ 131 w 293"/>
                <a:gd name="T35" fmla="*/ 43 h 210"/>
                <a:gd name="T36" fmla="*/ 119 w 293"/>
                <a:gd name="T37" fmla="*/ 56 h 210"/>
                <a:gd name="T38" fmla="*/ 48 w 293"/>
                <a:gd name="T39" fmla="*/ 43 h 210"/>
                <a:gd name="T40" fmla="*/ 70 w 293"/>
                <a:gd name="T41" fmla="*/ 129 h 210"/>
                <a:gd name="T42" fmla="*/ 96 w 293"/>
                <a:gd name="T43" fmla="*/ 98 h 210"/>
                <a:gd name="T44" fmla="*/ 68 w 293"/>
                <a:gd name="T45" fmla="*/ 96 h 210"/>
                <a:gd name="T46" fmla="*/ 56 w 293"/>
                <a:gd name="T47" fmla="*/ 100 h 210"/>
                <a:gd name="T48" fmla="*/ 57 w 293"/>
                <a:gd name="T49" fmla="*/ 87 h 210"/>
                <a:gd name="T50" fmla="*/ 108 w 293"/>
                <a:gd name="T51" fmla="*/ 91 h 210"/>
                <a:gd name="T52" fmla="*/ 71 w 293"/>
                <a:gd name="T53" fmla="*/ 144 h 210"/>
                <a:gd name="T54" fmla="*/ 40 w 293"/>
                <a:gd name="T55" fmla="*/ 30 h 210"/>
                <a:gd name="T56" fmla="*/ 141 w 293"/>
                <a:gd name="T57" fmla="*/ 9 h 210"/>
                <a:gd name="T58" fmla="*/ 186 w 293"/>
                <a:gd name="T59" fmla="*/ 16 h 210"/>
                <a:gd name="T60" fmla="*/ 284 w 293"/>
                <a:gd name="T61" fmla="*/ 87 h 210"/>
                <a:gd name="T62" fmla="*/ 277 w 293"/>
                <a:gd name="T63" fmla="*/ 99 h 210"/>
                <a:gd name="T64" fmla="*/ 282 w 293"/>
                <a:gd name="T65" fmla="*/ 105 h 210"/>
                <a:gd name="T66" fmla="*/ 271 w 293"/>
                <a:gd name="T67" fmla="*/ 173 h 210"/>
                <a:gd name="T68" fmla="*/ 239 w 293"/>
                <a:gd name="T69" fmla="*/ 178 h 210"/>
                <a:gd name="T70" fmla="*/ 195 w 293"/>
                <a:gd name="T71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10">
                  <a:moveTo>
                    <a:pt x="189" y="210"/>
                  </a:moveTo>
                  <a:cubicBezTo>
                    <a:pt x="173" y="210"/>
                    <a:pt x="157" y="204"/>
                    <a:pt x="145" y="193"/>
                  </a:cubicBezTo>
                  <a:cubicBezTo>
                    <a:pt x="134" y="183"/>
                    <a:pt x="127" y="170"/>
                    <a:pt x="127" y="155"/>
                  </a:cubicBezTo>
                  <a:cubicBezTo>
                    <a:pt x="127" y="139"/>
                    <a:pt x="136" y="117"/>
                    <a:pt x="151" y="106"/>
                  </a:cubicBezTo>
                  <a:cubicBezTo>
                    <a:pt x="159" y="99"/>
                    <a:pt x="169" y="97"/>
                    <a:pt x="179" y="101"/>
                  </a:cubicBezTo>
                  <a:cubicBezTo>
                    <a:pt x="194" y="105"/>
                    <a:pt x="202" y="123"/>
                    <a:pt x="200" y="136"/>
                  </a:cubicBezTo>
                  <a:cubicBezTo>
                    <a:pt x="198" y="144"/>
                    <a:pt x="192" y="153"/>
                    <a:pt x="177" y="152"/>
                  </a:cubicBezTo>
                  <a:cubicBezTo>
                    <a:pt x="174" y="152"/>
                    <a:pt x="171" y="148"/>
                    <a:pt x="171" y="144"/>
                  </a:cubicBezTo>
                  <a:cubicBezTo>
                    <a:pt x="171" y="140"/>
                    <a:pt x="174" y="137"/>
                    <a:pt x="178" y="138"/>
                  </a:cubicBezTo>
                  <a:cubicBezTo>
                    <a:pt x="185" y="138"/>
                    <a:pt x="186" y="135"/>
                    <a:pt x="186" y="133"/>
                  </a:cubicBezTo>
                  <a:cubicBezTo>
                    <a:pt x="187" y="127"/>
                    <a:pt x="182" y="116"/>
                    <a:pt x="175" y="114"/>
                  </a:cubicBezTo>
                  <a:cubicBezTo>
                    <a:pt x="169" y="112"/>
                    <a:pt x="164" y="113"/>
                    <a:pt x="159" y="117"/>
                  </a:cubicBezTo>
                  <a:cubicBezTo>
                    <a:pt x="148" y="125"/>
                    <a:pt x="141" y="143"/>
                    <a:pt x="141" y="155"/>
                  </a:cubicBezTo>
                  <a:cubicBezTo>
                    <a:pt x="142" y="168"/>
                    <a:pt x="149" y="177"/>
                    <a:pt x="155" y="183"/>
                  </a:cubicBezTo>
                  <a:cubicBezTo>
                    <a:pt x="165" y="192"/>
                    <a:pt x="180" y="197"/>
                    <a:pt x="193" y="195"/>
                  </a:cubicBezTo>
                  <a:cubicBezTo>
                    <a:pt x="202" y="195"/>
                    <a:pt x="218" y="188"/>
                    <a:pt x="223" y="180"/>
                  </a:cubicBezTo>
                  <a:cubicBezTo>
                    <a:pt x="225" y="177"/>
                    <a:pt x="225" y="174"/>
                    <a:pt x="224" y="171"/>
                  </a:cubicBezTo>
                  <a:cubicBezTo>
                    <a:pt x="223" y="168"/>
                    <a:pt x="224" y="165"/>
                    <a:pt x="226" y="163"/>
                  </a:cubicBezTo>
                  <a:cubicBezTo>
                    <a:pt x="228" y="161"/>
                    <a:pt x="232" y="161"/>
                    <a:pt x="234" y="162"/>
                  </a:cubicBezTo>
                  <a:cubicBezTo>
                    <a:pt x="235" y="163"/>
                    <a:pt x="235" y="163"/>
                    <a:pt x="235" y="163"/>
                  </a:cubicBezTo>
                  <a:cubicBezTo>
                    <a:pt x="235" y="163"/>
                    <a:pt x="236" y="163"/>
                    <a:pt x="236" y="164"/>
                  </a:cubicBezTo>
                  <a:cubicBezTo>
                    <a:pt x="240" y="164"/>
                    <a:pt x="243" y="164"/>
                    <a:pt x="246" y="165"/>
                  </a:cubicBezTo>
                  <a:cubicBezTo>
                    <a:pt x="253" y="166"/>
                    <a:pt x="256" y="167"/>
                    <a:pt x="261" y="162"/>
                  </a:cubicBezTo>
                  <a:cubicBezTo>
                    <a:pt x="269" y="155"/>
                    <a:pt x="275" y="144"/>
                    <a:pt x="275" y="134"/>
                  </a:cubicBezTo>
                  <a:cubicBezTo>
                    <a:pt x="275" y="127"/>
                    <a:pt x="273" y="119"/>
                    <a:pt x="269" y="112"/>
                  </a:cubicBezTo>
                  <a:cubicBezTo>
                    <a:pt x="269" y="111"/>
                    <a:pt x="268" y="111"/>
                    <a:pt x="268" y="110"/>
                  </a:cubicBezTo>
                  <a:cubicBezTo>
                    <a:pt x="266" y="108"/>
                    <a:pt x="262" y="105"/>
                    <a:pt x="262" y="99"/>
                  </a:cubicBezTo>
                  <a:cubicBezTo>
                    <a:pt x="262" y="96"/>
                    <a:pt x="264" y="93"/>
                    <a:pt x="267" y="88"/>
                  </a:cubicBezTo>
                  <a:cubicBezTo>
                    <a:pt x="268" y="86"/>
                    <a:pt x="270" y="84"/>
                    <a:pt x="270" y="83"/>
                  </a:cubicBezTo>
                  <a:cubicBezTo>
                    <a:pt x="277" y="63"/>
                    <a:pt x="262" y="31"/>
                    <a:pt x="243" y="22"/>
                  </a:cubicBezTo>
                  <a:cubicBezTo>
                    <a:pt x="228" y="14"/>
                    <a:pt x="201" y="18"/>
                    <a:pt x="191" y="32"/>
                  </a:cubicBezTo>
                  <a:cubicBezTo>
                    <a:pt x="189" y="34"/>
                    <a:pt x="187" y="35"/>
                    <a:pt x="185" y="34"/>
                  </a:cubicBezTo>
                  <a:cubicBezTo>
                    <a:pt x="182" y="34"/>
                    <a:pt x="180" y="33"/>
                    <a:pt x="179" y="31"/>
                  </a:cubicBezTo>
                  <a:cubicBezTo>
                    <a:pt x="176" y="26"/>
                    <a:pt x="171" y="19"/>
                    <a:pt x="164" y="18"/>
                  </a:cubicBezTo>
                  <a:cubicBezTo>
                    <a:pt x="159" y="16"/>
                    <a:pt x="154" y="17"/>
                    <a:pt x="148" y="21"/>
                  </a:cubicBezTo>
                  <a:cubicBezTo>
                    <a:pt x="139" y="26"/>
                    <a:pt x="135" y="34"/>
                    <a:pt x="131" y="43"/>
                  </a:cubicBezTo>
                  <a:cubicBezTo>
                    <a:pt x="129" y="46"/>
                    <a:pt x="127" y="49"/>
                    <a:pt x="125" y="52"/>
                  </a:cubicBezTo>
                  <a:cubicBezTo>
                    <a:pt x="124" y="54"/>
                    <a:pt x="122" y="56"/>
                    <a:pt x="119" y="56"/>
                  </a:cubicBezTo>
                  <a:cubicBezTo>
                    <a:pt x="117" y="56"/>
                    <a:pt x="115" y="54"/>
                    <a:pt x="113" y="52"/>
                  </a:cubicBezTo>
                  <a:cubicBezTo>
                    <a:pt x="101" y="33"/>
                    <a:pt x="67" y="32"/>
                    <a:pt x="48" y="43"/>
                  </a:cubicBezTo>
                  <a:cubicBezTo>
                    <a:pt x="26" y="55"/>
                    <a:pt x="16" y="90"/>
                    <a:pt x="28" y="111"/>
                  </a:cubicBezTo>
                  <a:cubicBezTo>
                    <a:pt x="34" y="123"/>
                    <a:pt x="52" y="131"/>
                    <a:pt x="70" y="129"/>
                  </a:cubicBezTo>
                  <a:cubicBezTo>
                    <a:pt x="76" y="129"/>
                    <a:pt x="92" y="126"/>
                    <a:pt x="97" y="110"/>
                  </a:cubicBezTo>
                  <a:cubicBezTo>
                    <a:pt x="98" y="106"/>
                    <a:pt x="98" y="102"/>
                    <a:pt x="96" y="98"/>
                  </a:cubicBezTo>
                  <a:cubicBezTo>
                    <a:pt x="93" y="93"/>
                    <a:pt x="88" y="89"/>
                    <a:pt x="84" y="88"/>
                  </a:cubicBezTo>
                  <a:cubicBezTo>
                    <a:pt x="76" y="86"/>
                    <a:pt x="74" y="87"/>
                    <a:pt x="68" y="96"/>
                  </a:cubicBezTo>
                  <a:cubicBezTo>
                    <a:pt x="67" y="97"/>
                    <a:pt x="67" y="98"/>
                    <a:pt x="66" y="98"/>
                  </a:cubicBezTo>
                  <a:cubicBezTo>
                    <a:pt x="64" y="102"/>
                    <a:pt x="59" y="102"/>
                    <a:pt x="56" y="100"/>
                  </a:cubicBezTo>
                  <a:cubicBezTo>
                    <a:pt x="53" y="97"/>
                    <a:pt x="52" y="93"/>
                    <a:pt x="55" y="90"/>
                  </a:cubicBezTo>
                  <a:cubicBezTo>
                    <a:pt x="55" y="89"/>
                    <a:pt x="56" y="88"/>
                    <a:pt x="57" y="87"/>
                  </a:cubicBezTo>
                  <a:cubicBezTo>
                    <a:pt x="63" y="79"/>
                    <a:pt x="70" y="69"/>
                    <a:pt x="88" y="74"/>
                  </a:cubicBezTo>
                  <a:cubicBezTo>
                    <a:pt x="96" y="76"/>
                    <a:pt x="104" y="83"/>
                    <a:pt x="108" y="91"/>
                  </a:cubicBezTo>
                  <a:cubicBezTo>
                    <a:pt x="112" y="99"/>
                    <a:pt x="113" y="107"/>
                    <a:pt x="111" y="114"/>
                  </a:cubicBezTo>
                  <a:cubicBezTo>
                    <a:pt x="106" y="131"/>
                    <a:pt x="91" y="142"/>
                    <a:pt x="71" y="144"/>
                  </a:cubicBezTo>
                  <a:cubicBezTo>
                    <a:pt x="48" y="146"/>
                    <a:pt x="24" y="135"/>
                    <a:pt x="15" y="118"/>
                  </a:cubicBezTo>
                  <a:cubicBezTo>
                    <a:pt x="0" y="89"/>
                    <a:pt x="12" y="47"/>
                    <a:pt x="40" y="30"/>
                  </a:cubicBezTo>
                  <a:cubicBezTo>
                    <a:pt x="67" y="15"/>
                    <a:pt x="100" y="20"/>
                    <a:pt x="118" y="36"/>
                  </a:cubicBezTo>
                  <a:cubicBezTo>
                    <a:pt x="123" y="26"/>
                    <a:pt x="128" y="16"/>
                    <a:pt x="141" y="9"/>
                  </a:cubicBezTo>
                  <a:cubicBezTo>
                    <a:pt x="150" y="3"/>
                    <a:pt x="159" y="1"/>
                    <a:pt x="168" y="4"/>
                  </a:cubicBezTo>
                  <a:cubicBezTo>
                    <a:pt x="175" y="6"/>
                    <a:pt x="181" y="10"/>
                    <a:pt x="186" y="16"/>
                  </a:cubicBezTo>
                  <a:cubicBezTo>
                    <a:pt x="203" y="2"/>
                    <a:pt x="231" y="0"/>
                    <a:pt x="249" y="9"/>
                  </a:cubicBezTo>
                  <a:cubicBezTo>
                    <a:pt x="275" y="21"/>
                    <a:pt x="293" y="61"/>
                    <a:pt x="284" y="87"/>
                  </a:cubicBezTo>
                  <a:cubicBezTo>
                    <a:pt x="283" y="90"/>
                    <a:pt x="281" y="92"/>
                    <a:pt x="279" y="95"/>
                  </a:cubicBezTo>
                  <a:cubicBezTo>
                    <a:pt x="279" y="96"/>
                    <a:pt x="278" y="98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9" y="101"/>
                    <a:pt x="280" y="102"/>
                    <a:pt x="282" y="105"/>
                  </a:cubicBezTo>
                  <a:cubicBezTo>
                    <a:pt x="287" y="114"/>
                    <a:pt x="290" y="125"/>
                    <a:pt x="289" y="135"/>
                  </a:cubicBezTo>
                  <a:cubicBezTo>
                    <a:pt x="289" y="148"/>
                    <a:pt x="281" y="164"/>
                    <a:pt x="271" y="173"/>
                  </a:cubicBezTo>
                  <a:cubicBezTo>
                    <a:pt x="260" y="182"/>
                    <a:pt x="251" y="180"/>
                    <a:pt x="244" y="179"/>
                  </a:cubicBezTo>
                  <a:cubicBezTo>
                    <a:pt x="242" y="179"/>
                    <a:pt x="240" y="178"/>
                    <a:pt x="239" y="178"/>
                  </a:cubicBezTo>
                  <a:cubicBezTo>
                    <a:pt x="238" y="181"/>
                    <a:pt x="237" y="184"/>
                    <a:pt x="236" y="187"/>
                  </a:cubicBezTo>
                  <a:cubicBezTo>
                    <a:pt x="227" y="201"/>
                    <a:pt x="207" y="209"/>
                    <a:pt x="195" y="210"/>
                  </a:cubicBezTo>
                  <a:cubicBezTo>
                    <a:pt x="193" y="210"/>
                    <a:pt x="191" y="210"/>
                    <a:pt x="189" y="210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775"/>
            <p:cNvSpPr/>
            <p:nvPr/>
          </p:nvSpPr>
          <p:spPr bwMode="auto">
            <a:xfrm>
              <a:off x="4383088" y="4900613"/>
              <a:ext cx="665163" cy="300038"/>
            </a:xfrm>
            <a:custGeom>
              <a:avLst/>
              <a:gdLst>
                <a:gd name="T0" fmla="*/ 248 w 289"/>
                <a:gd name="T1" fmla="*/ 131 h 131"/>
                <a:gd name="T2" fmla="*/ 247 w 289"/>
                <a:gd name="T3" fmla="*/ 131 h 131"/>
                <a:gd name="T4" fmla="*/ 214 w 289"/>
                <a:gd name="T5" fmla="*/ 120 h 131"/>
                <a:gd name="T6" fmla="*/ 204 w 289"/>
                <a:gd name="T7" fmla="*/ 116 h 131"/>
                <a:gd name="T8" fmla="*/ 188 w 289"/>
                <a:gd name="T9" fmla="*/ 109 h 131"/>
                <a:gd name="T10" fmla="*/ 132 w 289"/>
                <a:gd name="T11" fmla="*/ 100 h 131"/>
                <a:gd name="T12" fmla="*/ 110 w 289"/>
                <a:gd name="T13" fmla="*/ 109 h 131"/>
                <a:gd name="T14" fmla="*/ 61 w 289"/>
                <a:gd name="T15" fmla="*/ 120 h 131"/>
                <a:gd name="T16" fmla="*/ 26 w 289"/>
                <a:gd name="T17" fmla="*/ 108 h 131"/>
                <a:gd name="T18" fmla="*/ 6 w 289"/>
                <a:gd name="T19" fmla="*/ 75 h 131"/>
                <a:gd name="T20" fmla="*/ 15 w 289"/>
                <a:gd name="T21" fmla="*/ 70 h 131"/>
                <a:gd name="T22" fmla="*/ 83 w 289"/>
                <a:gd name="T23" fmla="*/ 52 h 131"/>
                <a:gd name="T24" fmla="*/ 159 w 289"/>
                <a:gd name="T25" fmla="*/ 0 h 131"/>
                <a:gd name="T26" fmla="*/ 159 w 289"/>
                <a:gd name="T27" fmla="*/ 0 h 131"/>
                <a:gd name="T28" fmla="*/ 166 w 289"/>
                <a:gd name="T29" fmla="*/ 7 h 131"/>
                <a:gd name="T30" fmla="*/ 159 w 289"/>
                <a:gd name="T31" fmla="*/ 14 h 131"/>
                <a:gd name="T32" fmla="*/ 95 w 289"/>
                <a:gd name="T33" fmla="*/ 59 h 131"/>
                <a:gd name="T34" fmla="*/ 25 w 289"/>
                <a:gd name="T35" fmla="*/ 87 h 131"/>
                <a:gd name="T36" fmla="*/ 34 w 289"/>
                <a:gd name="T37" fmla="*/ 96 h 131"/>
                <a:gd name="T38" fmla="*/ 62 w 289"/>
                <a:gd name="T39" fmla="*/ 106 h 131"/>
                <a:gd name="T40" fmla="*/ 105 w 289"/>
                <a:gd name="T41" fmla="*/ 95 h 131"/>
                <a:gd name="T42" fmla="*/ 128 w 289"/>
                <a:gd name="T43" fmla="*/ 86 h 131"/>
                <a:gd name="T44" fmla="*/ 194 w 289"/>
                <a:gd name="T45" fmla="*/ 96 h 131"/>
                <a:gd name="T46" fmla="*/ 209 w 289"/>
                <a:gd name="T47" fmla="*/ 103 h 131"/>
                <a:gd name="T48" fmla="*/ 220 w 289"/>
                <a:gd name="T49" fmla="*/ 107 h 131"/>
                <a:gd name="T50" fmla="*/ 247 w 289"/>
                <a:gd name="T51" fmla="*/ 116 h 131"/>
                <a:gd name="T52" fmla="*/ 263 w 289"/>
                <a:gd name="T53" fmla="*/ 112 h 131"/>
                <a:gd name="T54" fmla="*/ 281 w 289"/>
                <a:gd name="T55" fmla="*/ 107 h 131"/>
                <a:gd name="T56" fmla="*/ 289 w 289"/>
                <a:gd name="T57" fmla="*/ 114 h 131"/>
                <a:gd name="T58" fmla="*/ 282 w 289"/>
                <a:gd name="T59" fmla="*/ 121 h 131"/>
                <a:gd name="T60" fmla="*/ 268 w 289"/>
                <a:gd name="T61" fmla="*/ 125 h 131"/>
                <a:gd name="T62" fmla="*/ 248 w 289"/>
                <a:gd name="T6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9" h="131">
                  <a:moveTo>
                    <a:pt x="248" y="131"/>
                  </a:moveTo>
                  <a:cubicBezTo>
                    <a:pt x="247" y="131"/>
                    <a:pt x="247" y="131"/>
                    <a:pt x="247" y="131"/>
                  </a:cubicBezTo>
                  <a:cubicBezTo>
                    <a:pt x="236" y="130"/>
                    <a:pt x="224" y="125"/>
                    <a:pt x="214" y="120"/>
                  </a:cubicBezTo>
                  <a:cubicBezTo>
                    <a:pt x="210" y="119"/>
                    <a:pt x="207" y="117"/>
                    <a:pt x="204" y="116"/>
                  </a:cubicBezTo>
                  <a:cubicBezTo>
                    <a:pt x="198" y="114"/>
                    <a:pt x="193" y="112"/>
                    <a:pt x="188" y="109"/>
                  </a:cubicBezTo>
                  <a:cubicBezTo>
                    <a:pt x="169" y="101"/>
                    <a:pt x="153" y="94"/>
                    <a:pt x="132" y="100"/>
                  </a:cubicBezTo>
                  <a:cubicBezTo>
                    <a:pt x="125" y="102"/>
                    <a:pt x="118" y="105"/>
                    <a:pt x="110" y="109"/>
                  </a:cubicBezTo>
                  <a:cubicBezTo>
                    <a:pt x="95" y="115"/>
                    <a:pt x="80" y="122"/>
                    <a:pt x="61" y="120"/>
                  </a:cubicBezTo>
                  <a:cubicBezTo>
                    <a:pt x="48" y="119"/>
                    <a:pt x="35" y="114"/>
                    <a:pt x="26" y="108"/>
                  </a:cubicBezTo>
                  <a:cubicBezTo>
                    <a:pt x="26" y="108"/>
                    <a:pt x="0" y="87"/>
                    <a:pt x="6" y="75"/>
                  </a:cubicBezTo>
                  <a:cubicBezTo>
                    <a:pt x="7" y="71"/>
                    <a:pt x="11" y="69"/>
                    <a:pt x="15" y="70"/>
                  </a:cubicBezTo>
                  <a:cubicBezTo>
                    <a:pt x="47" y="78"/>
                    <a:pt x="69" y="78"/>
                    <a:pt x="83" y="52"/>
                  </a:cubicBezTo>
                  <a:cubicBezTo>
                    <a:pt x="101" y="17"/>
                    <a:pt x="127" y="0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3" y="0"/>
                    <a:pt x="166" y="3"/>
                    <a:pt x="166" y="7"/>
                  </a:cubicBezTo>
                  <a:cubicBezTo>
                    <a:pt x="166" y="11"/>
                    <a:pt x="163" y="14"/>
                    <a:pt x="159" y="14"/>
                  </a:cubicBezTo>
                  <a:cubicBezTo>
                    <a:pt x="132" y="14"/>
                    <a:pt x="111" y="29"/>
                    <a:pt x="95" y="59"/>
                  </a:cubicBezTo>
                  <a:cubicBezTo>
                    <a:pt x="78" y="92"/>
                    <a:pt x="47" y="91"/>
                    <a:pt x="25" y="87"/>
                  </a:cubicBezTo>
                  <a:cubicBezTo>
                    <a:pt x="28" y="91"/>
                    <a:pt x="32" y="95"/>
                    <a:pt x="34" y="96"/>
                  </a:cubicBezTo>
                  <a:cubicBezTo>
                    <a:pt x="41" y="101"/>
                    <a:pt x="52" y="105"/>
                    <a:pt x="62" y="106"/>
                  </a:cubicBezTo>
                  <a:cubicBezTo>
                    <a:pt x="77" y="108"/>
                    <a:pt x="91" y="102"/>
                    <a:pt x="105" y="95"/>
                  </a:cubicBezTo>
                  <a:cubicBezTo>
                    <a:pt x="112" y="92"/>
                    <a:pt x="120" y="89"/>
                    <a:pt x="128" y="86"/>
                  </a:cubicBezTo>
                  <a:cubicBezTo>
                    <a:pt x="154" y="79"/>
                    <a:pt x="173" y="87"/>
                    <a:pt x="194" y="96"/>
                  </a:cubicBezTo>
                  <a:cubicBezTo>
                    <a:pt x="199" y="98"/>
                    <a:pt x="204" y="101"/>
                    <a:pt x="209" y="103"/>
                  </a:cubicBezTo>
                  <a:cubicBezTo>
                    <a:pt x="212" y="104"/>
                    <a:pt x="216" y="106"/>
                    <a:pt x="220" y="107"/>
                  </a:cubicBezTo>
                  <a:cubicBezTo>
                    <a:pt x="229" y="112"/>
                    <a:pt x="239" y="116"/>
                    <a:pt x="247" y="116"/>
                  </a:cubicBezTo>
                  <a:cubicBezTo>
                    <a:pt x="253" y="116"/>
                    <a:pt x="258" y="114"/>
                    <a:pt x="263" y="112"/>
                  </a:cubicBezTo>
                  <a:cubicBezTo>
                    <a:pt x="269" y="110"/>
                    <a:pt x="274" y="107"/>
                    <a:pt x="281" y="107"/>
                  </a:cubicBezTo>
                  <a:cubicBezTo>
                    <a:pt x="285" y="107"/>
                    <a:pt x="288" y="110"/>
                    <a:pt x="289" y="114"/>
                  </a:cubicBezTo>
                  <a:cubicBezTo>
                    <a:pt x="289" y="118"/>
                    <a:pt x="286" y="121"/>
                    <a:pt x="282" y="121"/>
                  </a:cubicBezTo>
                  <a:cubicBezTo>
                    <a:pt x="278" y="122"/>
                    <a:pt x="273" y="123"/>
                    <a:pt x="268" y="125"/>
                  </a:cubicBezTo>
                  <a:cubicBezTo>
                    <a:pt x="262" y="128"/>
                    <a:pt x="256" y="131"/>
                    <a:pt x="248" y="131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776"/>
            <p:cNvSpPr/>
            <p:nvPr/>
          </p:nvSpPr>
          <p:spPr bwMode="auto">
            <a:xfrm>
              <a:off x="1811338" y="5081588"/>
              <a:ext cx="673100" cy="482600"/>
            </a:xfrm>
            <a:custGeom>
              <a:avLst/>
              <a:gdLst>
                <a:gd name="T0" fmla="*/ 98 w 293"/>
                <a:gd name="T1" fmla="*/ 210 h 210"/>
                <a:gd name="T2" fmla="*/ 54 w 293"/>
                <a:gd name="T3" fmla="*/ 178 h 210"/>
                <a:gd name="T4" fmla="*/ 22 w 293"/>
                <a:gd name="T5" fmla="*/ 172 h 210"/>
                <a:gd name="T6" fmla="*/ 11 w 293"/>
                <a:gd name="T7" fmla="*/ 104 h 210"/>
                <a:gd name="T8" fmla="*/ 16 w 293"/>
                <a:gd name="T9" fmla="*/ 99 h 210"/>
                <a:gd name="T10" fmla="*/ 9 w 293"/>
                <a:gd name="T11" fmla="*/ 87 h 210"/>
                <a:gd name="T12" fmla="*/ 107 w 293"/>
                <a:gd name="T13" fmla="*/ 16 h 210"/>
                <a:gd name="T14" fmla="*/ 152 w 293"/>
                <a:gd name="T15" fmla="*/ 9 h 210"/>
                <a:gd name="T16" fmla="*/ 252 w 293"/>
                <a:gd name="T17" fmla="*/ 30 h 210"/>
                <a:gd name="T18" fmla="*/ 222 w 293"/>
                <a:gd name="T19" fmla="*/ 143 h 210"/>
                <a:gd name="T20" fmla="*/ 185 w 293"/>
                <a:gd name="T21" fmla="*/ 91 h 210"/>
                <a:gd name="T22" fmla="*/ 236 w 293"/>
                <a:gd name="T23" fmla="*/ 87 h 210"/>
                <a:gd name="T24" fmla="*/ 237 w 293"/>
                <a:gd name="T25" fmla="*/ 100 h 210"/>
                <a:gd name="T26" fmla="*/ 225 w 293"/>
                <a:gd name="T27" fmla="*/ 95 h 210"/>
                <a:gd name="T28" fmla="*/ 197 w 293"/>
                <a:gd name="T29" fmla="*/ 98 h 210"/>
                <a:gd name="T30" fmla="*/ 223 w 293"/>
                <a:gd name="T31" fmla="*/ 129 h 210"/>
                <a:gd name="T32" fmla="*/ 245 w 293"/>
                <a:gd name="T33" fmla="*/ 43 h 210"/>
                <a:gd name="T34" fmla="*/ 173 w 293"/>
                <a:gd name="T35" fmla="*/ 55 h 210"/>
                <a:gd name="T36" fmla="*/ 162 w 293"/>
                <a:gd name="T37" fmla="*/ 43 h 210"/>
                <a:gd name="T38" fmla="*/ 128 w 293"/>
                <a:gd name="T39" fmla="*/ 17 h 210"/>
                <a:gd name="T40" fmla="*/ 108 w 293"/>
                <a:gd name="T41" fmla="*/ 34 h 210"/>
                <a:gd name="T42" fmla="*/ 50 w 293"/>
                <a:gd name="T43" fmla="*/ 21 h 210"/>
                <a:gd name="T44" fmla="*/ 25 w 293"/>
                <a:gd name="T45" fmla="*/ 87 h 210"/>
                <a:gd name="T46" fmla="*/ 25 w 293"/>
                <a:gd name="T47" fmla="*/ 110 h 210"/>
                <a:gd name="T48" fmla="*/ 18 w 293"/>
                <a:gd name="T49" fmla="*/ 134 h 210"/>
                <a:gd name="T50" fmla="*/ 47 w 293"/>
                <a:gd name="T51" fmla="*/ 165 h 210"/>
                <a:gd name="T52" fmla="*/ 58 w 293"/>
                <a:gd name="T53" fmla="*/ 163 h 210"/>
                <a:gd name="T54" fmla="*/ 67 w 293"/>
                <a:gd name="T55" fmla="*/ 163 h 210"/>
                <a:gd name="T56" fmla="*/ 70 w 293"/>
                <a:gd name="T57" fmla="*/ 179 h 210"/>
                <a:gd name="T58" fmla="*/ 138 w 293"/>
                <a:gd name="T59" fmla="*/ 182 h 210"/>
                <a:gd name="T60" fmla="*/ 134 w 293"/>
                <a:gd name="T61" fmla="*/ 117 h 210"/>
                <a:gd name="T62" fmla="*/ 107 w 293"/>
                <a:gd name="T63" fmla="*/ 133 h 210"/>
                <a:gd name="T64" fmla="*/ 122 w 293"/>
                <a:gd name="T65" fmla="*/ 144 h 210"/>
                <a:gd name="T66" fmla="*/ 93 w 293"/>
                <a:gd name="T67" fmla="*/ 136 h 210"/>
                <a:gd name="T68" fmla="*/ 142 w 293"/>
                <a:gd name="T69" fmla="*/ 105 h 210"/>
                <a:gd name="T70" fmla="*/ 148 w 293"/>
                <a:gd name="T71" fmla="*/ 19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10">
                  <a:moveTo>
                    <a:pt x="104" y="210"/>
                  </a:moveTo>
                  <a:cubicBezTo>
                    <a:pt x="102" y="210"/>
                    <a:pt x="100" y="210"/>
                    <a:pt x="98" y="210"/>
                  </a:cubicBezTo>
                  <a:cubicBezTo>
                    <a:pt x="86" y="208"/>
                    <a:pt x="66" y="200"/>
                    <a:pt x="57" y="187"/>
                  </a:cubicBezTo>
                  <a:cubicBezTo>
                    <a:pt x="56" y="184"/>
                    <a:pt x="55" y="181"/>
                    <a:pt x="54" y="178"/>
                  </a:cubicBezTo>
                  <a:cubicBezTo>
                    <a:pt x="52" y="178"/>
                    <a:pt x="51" y="179"/>
                    <a:pt x="49" y="179"/>
                  </a:cubicBezTo>
                  <a:cubicBezTo>
                    <a:pt x="42" y="180"/>
                    <a:pt x="33" y="182"/>
                    <a:pt x="22" y="172"/>
                  </a:cubicBezTo>
                  <a:cubicBezTo>
                    <a:pt x="12" y="163"/>
                    <a:pt x="4" y="148"/>
                    <a:pt x="3" y="135"/>
                  </a:cubicBezTo>
                  <a:cubicBezTo>
                    <a:pt x="3" y="125"/>
                    <a:pt x="6" y="114"/>
                    <a:pt x="11" y="104"/>
                  </a:cubicBezTo>
                  <a:cubicBezTo>
                    <a:pt x="13" y="102"/>
                    <a:pt x="14" y="100"/>
                    <a:pt x="16" y="99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5" y="98"/>
                    <a:pt x="14" y="96"/>
                    <a:pt x="13" y="95"/>
                  </a:cubicBezTo>
                  <a:cubicBezTo>
                    <a:pt x="12" y="92"/>
                    <a:pt x="10" y="90"/>
                    <a:pt x="9" y="87"/>
                  </a:cubicBezTo>
                  <a:cubicBezTo>
                    <a:pt x="0" y="61"/>
                    <a:pt x="18" y="21"/>
                    <a:pt x="44" y="9"/>
                  </a:cubicBezTo>
                  <a:cubicBezTo>
                    <a:pt x="62" y="0"/>
                    <a:pt x="90" y="2"/>
                    <a:pt x="107" y="16"/>
                  </a:cubicBezTo>
                  <a:cubicBezTo>
                    <a:pt x="112" y="9"/>
                    <a:pt x="118" y="5"/>
                    <a:pt x="125" y="3"/>
                  </a:cubicBezTo>
                  <a:cubicBezTo>
                    <a:pt x="133" y="1"/>
                    <a:pt x="143" y="3"/>
                    <a:pt x="152" y="9"/>
                  </a:cubicBezTo>
                  <a:cubicBezTo>
                    <a:pt x="165" y="16"/>
                    <a:pt x="170" y="26"/>
                    <a:pt x="175" y="36"/>
                  </a:cubicBezTo>
                  <a:cubicBezTo>
                    <a:pt x="193" y="20"/>
                    <a:pt x="225" y="15"/>
                    <a:pt x="252" y="30"/>
                  </a:cubicBezTo>
                  <a:cubicBezTo>
                    <a:pt x="281" y="46"/>
                    <a:pt x="293" y="89"/>
                    <a:pt x="277" y="118"/>
                  </a:cubicBezTo>
                  <a:cubicBezTo>
                    <a:pt x="268" y="135"/>
                    <a:pt x="245" y="145"/>
                    <a:pt x="222" y="143"/>
                  </a:cubicBezTo>
                  <a:cubicBezTo>
                    <a:pt x="202" y="141"/>
                    <a:pt x="187" y="131"/>
                    <a:pt x="182" y="114"/>
                  </a:cubicBezTo>
                  <a:cubicBezTo>
                    <a:pt x="180" y="107"/>
                    <a:pt x="181" y="98"/>
                    <a:pt x="185" y="91"/>
                  </a:cubicBezTo>
                  <a:cubicBezTo>
                    <a:pt x="189" y="83"/>
                    <a:pt x="197" y="76"/>
                    <a:pt x="205" y="74"/>
                  </a:cubicBezTo>
                  <a:cubicBezTo>
                    <a:pt x="223" y="69"/>
                    <a:pt x="230" y="78"/>
                    <a:pt x="236" y="87"/>
                  </a:cubicBezTo>
                  <a:cubicBezTo>
                    <a:pt x="237" y="88"/>
                    <a:pt x="238" y="89"/>
                    <a:pt x="238" y="89"/>
                  </a:cubicBezTo>
                  <a:cubicBezTo>
                    <a:pt x="241" y="93"/>
                    <a:pt x="240" y="97"/>
                    <a:pt x="237" y="100"/>
                  </a:cubicBezTo>
                  <a:cubicBezTo>
                    <a:pt x="234" y="102"/>
                    <a:pt x="229" y="101"/>
                    <a:pt x="227" y="98"/>
                  </a:cubicBezTo>
                  <a:cubicBezTo>
                    <a:pt x="226" y="97"/>
                    <a:pt x="225" y="96"/>
                    <a:pt x="225" y="95"/>
                  </a:cubicBezTo>
                  <a:cubicBezTo>
                    <a:pt x="219" y="87"/>
                    <a:pt x="217" y="85"/>
                    <a:pt x="209" y="88"/>
                  </a:cubicBezTo>
                  <a:cubicBezTo>
                    <a:pt x="204" y="89"/>
                    <a:pt x="200" y="93"/>
                    <a:pt x="197" y="98"/>
                  </a:cubicBezTo>
                  <a:cubicBezTo>
                    <a:pt x="195" y="102"/>
                    <a:pt x="195" y="106"/>
                    <a:pt x="196" y="110"/>
                  </a:cubicBezTo>
                  <a:cubicBezTo>
                    <a:pt x="201" y="125"/>
                    <a:pt x="217" y="128"/>
                    <a:pt x="223" y="129"/>
                  </a:cubicBezTo>
                  <a:cubicBezTo>
                    <a:pt x="241" y="131"/>
                    <a:pt x="258" y="123"/>
                    <a:pt x="265" y="111"/>
                  </a:cubicBezTo>
                  <a:cubicBezTo>
                    <a:pt x="276" y="89"/>
                    <a:pt x="267" y="55"/>
                    <a:pt x="245" y="43"/>
                  </a:cubicBezTo>
                  <a:cubicBezTo>
                    <a:pt x="226" y="31"/>
                    <a:pt x="192" y="33"/>
                    <a:pt x="180" y="52"/>
                  </a:cubicBezTo>
                  <a:cubicBezTo>
                    <a:pt x="178" y="54"/>
                    <a:pt x="176" y="55"/>
                    <a:pt x="173" y="55"/>
                  </a:cubicBezTo>
                  <a:cubicBezTo>
                    <a:pt x="171" y="55"/>
                    <a:pt x="169" y="54"/>
                    <a:pt x="167" y="52"/>
                  </a:cubicBezTo>
                  <a:cubicBezTo>
                    <a:pt x="165" y="49"/>
                    <a:pt x="164" y="46"/>
                    <a:pt x="162" y="43"/>
                  </a:cubicBezTo>
                  <a:cubicBezTo>
                    <a:pt x="158" y="34"/>
                    <a:pt x="154" y="26"/>
                    <a:pt x="145" y="21"/>
                  </a:cubicBezTo>
                  <a:cubicBezTo>
                    <a:pt x="139" y="17"/>
                    <a:pt x="133" y="16"/>
                    <a:pt x="128" y="17"/>
                  </a:cubicBezTo>
                  <a:cubicBezTo>
                    <a:pt x="122" y="19"/>
                    <a:pt x="117" y="26"/>
                    <a:pt x="114" y="30"/>
                  </a:cubicBezTo>
                  <a:cubicBezTo>
                    <a:pt x="113" y="33"/>
                    <a:pt x="111" y="34"/>
                    <a:pt x="108" y="34"/>
                  </a:cubicBezTo>
                  <a:cubicBezTo>
                    <a:pt x="106" y="34"/>
                    <a:pt x="104" y="33"/>
                    <a:pt x="102" y="31"/>
                  </a:cubicBezTo>
                  <a:cubicBezTo>
                    <a:pt x="92" y="17"/>
                    <a:pt x="65" y="14"/>
                    <a:pt x="50" y="21"/>
                  </a:cubicBezTo>
                  <a:cubicBezTo>
                    <a:pt x="30" y="31"/>
                    <a:pt x="16" y="63"/>
                    <a:pt x="23" y="83"/>
                  </a:cubicBezTo>
                  <a:cubicBezTo>
                    <a:pt x="23" y="83"/>
                    <a:pt x="24" y="86"/>
                    <a:pt x="25" y="87"/>
                  </a:cubicBezTo>
                  <a:cubicBezTo>
                    <a:pt x="29" y="92"/>
                    <a:pt x="31" y="96"/>
                    <a:pt x="31" y="99"/>
                  </a:cubicBezTo>
                  <a:cubicBezTo>
                    <a:pt x="31" y="105"/>
                    <a:pt x="27" y="108"/>
                    <a:pt x="25" y="110"/>
                  </a:cubicBezTo>
                  <a:cubicBezTo>
                    <a:pt x="24" y="110"/>
                    <a:pt x="24" y="111"/>
                    <a:pt x="24" y="111"/>
                  </a:cubicBezTo>
                  <a:cubicBezTo>
                    <a:pt x="20" y="118"/>
                    <a:pt x="17" y="127"/>
                    <a:pt x="18" y="134"/>
                  </a:cubicBezTo>
                  <a:cubicBezTo>
                    <a:pt x="18" y="143"/>
                    <a:pt x="24" y="155"/>
                    <a:pt x="31" y="161"/>
                  </a:cubicBezTo>
                  <a:cubicBezTo>
                    <a:pt x="37" y="166"/>
                    <a:pt x="40" y="166"/>
                    <a:pt x="47" y="165"/>
                  </a:cubicBezTo>
                  <a:cubicBezTo>
                    <a:pt x="49" y="164"/>
                    <a:pt x="53" y="164"/>
                    <a:pt x="56" y="164"/>
                  </a:cubicBezTo>
                  <a:cubicBezTo>
                    <a:pt x="57" y="163"/>
                    <a:pt x="57" y="163"/>
                    <a:pt x="58" y="163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1" y="160"/>
                    <a:pt x="65" y="161"/>
                    <a:pt x="67" y="163"/>
                  </a:cubicBezTo>
                  <a:cubicBezTo>
                    <a:pt x="69" y="165"/>
                    <a:pt x="70" y="168"/>
                    <a:pt x="69" y="171"/>
                  </a:cubicBezTo>
                  <a:cubicBezTo>
                    <a:pt x="68" y="174"/>
                    <a:pt x="68" y="176"/>
                    <a:pt x="70" y="179"/>
                  </a:cubicBezTo>
                  <a:cubicBezTo>
                    <a:pt x="75" y="188"/>
                    <a:pt x="90" y="194"/>
                    <a:pt x="100" y="195"/>
                  </a:cubicBezTo>
                  <a:cubicBezTo>
                    <a:pt x="113" y="197"/>
                    <a:pt x="128" y="192"/>
                    <a:pt x="138" y="182"/>
                  </a:cubicBezTo>
                  <a:cubicBezTo>
                    <a:pt x="144" y="177"/>
                    <a:pt x="151" y="168"/>
                    <a:pt x="151" y="155"/>
                  </a:cubicBezTo>
                  <a:cubicBezTo>
                    <a:pt x="152" y="143"/>
                    <a:pt x="144" y="125"/>
                    <a:pt x="134" y="117"/>
                  </a:cubicBezTo>
                  <a:cubicBezTo>
                    <a:pt x="129" y="113"/>
                    <a:pt x="123" y="112"/>
                    <a:pt x="118" y="114"/>
                  </a:cubicBezTo>
                  <a:cubicBezTo>
                    <a:pt x="111" y="116"/>
                    <a:pt x="106" y="127"/>
                    <a:pt x="107" y="133"/>
                  </a:cubicBezTo>
                  <a:cubicBezTo>
                    <a:pt x="107" y="135"/>
                    <a:pt x="108" y="138"/>
                    <a:pt x="115" y="137"/>
                  </a:cubicBezTo>
                  <a:cubicBezTo>
                    <a:pt x="118" y="137"/>
                    <a:pt x="122" y="140"/>
                    <a:pt x="122" y="144"/>
                  </a:cubicBezTo>
                  <a:cubicBezTo>
                    <a:pt x="122" y="148"/>
                    <a:pt x="119" y="151"/>
                    <a:pt x="115" y="152"/>
                  </a:cubicBezTo>
                  <a:cubicBezTo>
                    <a:pt x="101" y="152"/>
                    <a:pt x="94" y="144"/>
                    <a:pt x="93" y="136"/>
                  </a:cubicBezTo>
                  <a:cubicBezTo>
                    <a:pt x="90" y="123"/>
                    <a:pt x="99" y="105"/>
                    <a:pt x="114" y="100"/>
                  </a:cubicBezTo>
                  <a:cubicBezTo>
                    <a:pt x="124" y="97"/>
                    <a:pt x="133" y="99"/>
                    <a:pt x="142" y="105"/>
                  </a:cubicBezTo>
                  <a:cubicBezTo>
                    <a:pt x="157" y="116"/>
                    <a:pt x="166" y="139"/>
                    <a:pt x="166" y="155"/>
                  </a:cubicBezTo>
                  <a:cubicBezTo>
                    <a:pt x="166" y="169"/>
                    <a:pt x="159" y="183"/>
                    <a:pt x="148" y="193"/>
                  </a:cubicBezTo>
                  <a:cubicBezTo>
                    <a:pt x="136" y="204"/>
                    <a:pt x="120" y="210"/>
                    <a:pt x="104" y="210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777"/>
            <p:cNvSpPr/>
            <p:nvPr/>
          </p:nvSpPr>
          <p:spPr bwMode="auto">
            <a:xfrm>
              <a:off x="2139950" y="5226051"/>
              <a:ext cx="663575" cy="301625"/>
            </a:xfrm>
            <a:custGeom>
              <a:avLst/>
              <a:gdLst>
                <a:gd name="T0" fmla="*/ 41 w 289"/>
                <a:gd name="T1" fmla="*/ 131 h 131"/>
                <a:gd name="T2" fmla="*/ 20 w 289"/>
                <a:gd name="T3" fmla="*/ 126 h 131"/>
                <a:gd name="T4" fmla="*/ 7 w 289"/>
                <a:gd name="T5" fmla="*/ 122 h 131"/>
                <a:gd name="T6" fmla="*/ 0 w 289"/>
                <a:gd name="T7" fmla="*/ 115 h 131"/>
                <a:gd name="T8" fmla="*/ 8 w 289"/>
                <a:gd name="T9" fmla="*/ 108 h 131"/>
                <a:gd name="T10" fmla="*/ 26 w 289"/>
                <a:gd name="T11" fmla="*/ 113 h 131"/>
                <a:gd name="T12" fmla="*/ 42 w 289"/>
                <a:gd name="T13" fmla="*/ 117 h 131"/>
                <a:gd name="T14" fmla="*/ 69 w 289"/>
                <a:gd name="T15" fmla="*/ 108 h 131"/>
                <a:gd name="T16" fmla="*/ 80 w 289"/>
                <a:gd name="T17" fmla="*/ 103 h 131"/>
                <a:gd name="T18" fmla="*/ 95 w 289"/>
                <a:gd name="T19" fmla="*/ 97 h 131"/>
                <a:gd name="T20" fmla="*/ 161 w 289"/>
                <a:gd name="T21" fmla="*/ 87 h 131"/>
                <a:gd name="T22" fmla="*/ 184 w 289"/>
                <a:gd name="T23" fmla="*/ 96 h 131"/>
                <a:gd name="T24" fmla="*/ 227 w 289"/>
                <a:gd name="T25" fmla="*/ 107 h 131"/>
                <a:gd name="T26" fmla="*/ 255 w 289"/>
                <a:gd name="T27" fmla="*/ 97 h 131"/>
                <a:gd name="T28" fmla="*/ 264 w 289"/>
                <a:gd name="T29" fmla="*/ 88 h 131"/>
                <a:gd name="T30" fmla="*/ 193 w 289"/>
                <a:gd name="T31" fmla="*/ 60 h 131"/>
                <a:gd name="T32" fmla="*/ 130 w 289"/>
                <a:gd name="T33" fmla="*/ 15 h 131"/>
                <a:gd name="T34" fmla="*/ 123 w 289"/>
                <a:gd name="T35" fmla="*/ 7 h 131"/>
                <a:gd name="T36" fmla="*/ 130 w 289"/>
                <a:gd name="T37" fmla="*/ 0 h 131"/>
                <a:gd name="T38" fmla="*/ 130 w 289"/>
                <a:gd name="T39" fmla="*/ 0 h 131"/>
                <a:gd name="T40" fmla="*/ 206 w 289"/>
                <a:gd name="T41" fmla="*/ 53 h 131"/>
                <a:gd name="T42" fmla="*/ 274 w 289"/>
                <a:gd name="T43" fmla="*/ 71 h 131"/>
                <a:gd name="T44" fmla="*/ 283 w 289"/>
                <a:gd name="T45" fmla="*/ 75 h 131"/>
                <a:gd name="T46" fmla="*/ 283 w 289"/>
                <a:gd name="T47" fmla="*/ 76 h 131"/>
                <a:gd name="T48" fmla="*/ 263 w 289"/>
                <a:gd name="T49" fmla="*/ 109 h 131"/>
                <a:gd name="T50" fmla="*/ 228 w 289"/>
                <a:gd name="T51" fmla="*/ 121 h 131"/>
                <a:gd name="T52" fmla="*/ 178 w 289"/>
                <a:gd name="T53" fmla="*/ 109 h 131"/>
                <a:gd name="T54" fmla="*/ 157 w 289"/>
                <a:gd name="T55" fmla="*/ 101 h 131"/>
                <a:gd name="T56" fmla="*/ 101 w 289"/>
                <a:gd name="T57" fmla="*/ 110 h 131"/>
                <a:gd name="T58" fmla="*/ 85 w 289"/>
                <a:gd name="T59" fmla="*/ 117 h 131"/>
                <a:gd name="T60" fmla="*/ 75 w 289"/>
                <a:gd name="T61" fmla="*/ 121 h 131"/>
                <a:gd name="T62" fmla="*/ 42 w 289"/>
                <a:gd name="T63" fmla="*/ 131 h 131"/>
                <a:gd name="T64" fmla="*/ 41 w 289"/>
                <a:gd name="T6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9" h="131">
                  <a:moveTo>
                    <a:pt x="41" y="131"/>
                  </a:moveTo>
                  <a:cubicBezTo>
                    <a:pt x="33" y="131"/>
                    <a:pt x="26" y="129"/>
                    <a:pt x="20" y="126"/>
                  </a:cubicBezTo>
                  <a:cubicBezTo>
                    <a:pt x="16" y="124"/>
                    <a:pt x="11" y="122"/>
                    <a:pt x="7" y="122"/>
                  </a:cubicBezTo>
                  <a:cubicBezTo>
                    <a:pt x="3" y="122"/>
                    <a:pt x="0" y="119"/>
                    <a:pt x="0" y="115"/>
                  </a:cubicBezTo>
                  <a:cubicBezTo>
                    <a:pt x="1" y="111"/>
                    <a:pt x="4" y="108"/>
                    <a:pt x="8" y="108"/>
                  </a:cubicBezTo>
                  <a:cubicBezTo>
                    <a:pt x="15" y="108"/>
                    <a:pt x="20" y="111"/>
                    <a:pt x="26" y="113"/>
                  </a:cubicBezTo>
                  <a:cubicBezTo>
                    <a:pt x="31" y="115"/>
                    <a:pt x="36" y="117"/>
                    <a:pt x="42" y="117"/>
                  </a:cubicBezTo>
                  <a:cubicBezTo>
                    <a:pt x="50" y="117"/>
                    <a:pt x="60" y="112"/>
                    <a:pt x="69" y="108"/>
                  </a:cubicBezTo>
                  <a:cubicBezTo>
                    <a:pt x="73" y="107"/>
                    <a:pt x="77" y="105"/>
                    <a:pt x="80" y="103"/>
                  </a:cubicBezTo>
                  <a:cubicBezTo>
                    <a:pt x="85" y="101"/>
                    <a:pt x="90" y="99"/>
                    <a:pt x="95" y="97"/>
                  </a:cubicBezTo>
                  <a:cubicBezTo>
                    <a:pt x="116" y="88"/>
                    <a:pt x="135" y="80"/>
                    <a:pt x="161" y="87"/>
                  </a:cubicBezTo>
                  <a:cubicBezTo>
                    <a:pt x="169" y="89"/>
                    <a:pt x="177" y="93"/>
                    <a:pt x="184" y="96"/>
                  </a:cubicBezTo>
                  <a:cubicBezTo>
                    <a:pt x="198" y="102"/>
                    <a:pt x="212" y="108"/>
                    <a:pt x="227" y="107"/>
                  </a:cubicBezTo>
                  <a:cubicBezTo>
                    <a:pt x="237" y="106"/>
                    <a:pt x="248" y="102"/>
                    <a:pt x="255" y="97"/>
                  </a:cubicBezTo>
                  <a:cubicBezTo>
                    <a:pt x="256" y="96"/>
                    <a:pt x="260" y="92"/>
                    <a:pt x="264" y="88"/>
                  </a:cubicBezTo>
                  <a:cubicBezTo>
                    <a:pt x="241" y="92"/>
                    <a:pt x="211" y="93"/>
                    <a:pt x="193" y="60"/>
                  </a:cubicBezTo>
                  <a:cubicBezTo>
                    <a:pt x="178" y="29"/>
                    <a:pt x="157" y="15"/>
                    <a:pt x="130" y="15"/>
                  </a:cubicBezTo>
                  <a:cubicBezTo>
                    <a:pt x="126" y="15"/>
                    <a:pt x="123" y="11"/>
                    <a:pt x="123" y="7"/>
                  </a:cubicBezTo>
                  <a:cubicBezTo>
                    <a:pt x="123" y="4"/>
                    <a:pt x="126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62" y="0"/>
                    <a:pt x="188" y="18"/>
                    <a:pt x="206" y="53"/>
                  </a:cubicBezTo>
                  <a:cubicBezTo>
                    <a:pt x="220" y="79"/>
                    <a:pt x="241" y="79"/>
                    <a:pt x="274" y="71"/>
                  </a:cubicBezTo>
                  <a:cubicBezTo>
                    <a:pt x="278" y="70"/>
                    <a:pt x="282" y="72"/>
                    <a:pt x="283" y="75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9" y="88"/>
                    <a:pt x="263" y="109"/>
                    <a:pt x="263" y="109"/>
                  </a:cubicBezTo>
                  <a:cubicBezTo>
                    <a:pt x="254" y="115"/>
                    <a:pt x="241" y="120"/>
                    <a:pt x="228" y="121"/>
                  </a:cubicBezTo>
                  <a:cubicBezTo>
                    <a:pt x="209" y="123"/>
                    <a:pt x="194" y="116"/>
                    <a:pt x="178" y="109"/>
                  </a:cubicBezTo>
                  <a:cubicBezTo>
                    <a:pt x="171" y="106"/>
                    <a:pt x="164" y="103"/>
                    <a:pt x="157" y="101"/>
                  </a:cubicBezTo>
                  <a:cubicBezTo>
                    <a:pt x="136" y="95"/>
                    <a:pt x="120" y="102"/>
                    <a:pt x="101" y="110"/>
                  </a:cubicBezTo>
                  <a:cubicBezTo>
                    <a:pt x="96" y="112"/>
                    <a:pt x="91" y="115"/>
                    <a:pt x="85" y="117"/>
                  </a:cubicBezTo>
                  <a:cubicBezTo>
                    <a:pt x="82" y="118"/>
                    <a:pt x="79" y="120"/>
                    <a:pt x="75" y="121"/>
                  </a:cubicBezTo>
                  <a:cubicBezTo>
                    <a:pt x="65" y="126"/>
                    <a:pt x="53" y="131"/>
                    <a:pt x="42" y="131"/>
                  </a:cubicBezTo>
                  <a:cubicBezTo>
                    <a:pt x="42" y="131"/>
                    <a:pt x="41" y="131"/>
                    <a:pt x="41" y="131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778"/>
            <p:cNvSpPr/>
            <p:nvPr/>
          </p:nvSpPr>
          <p:spPr bwMode="auto">
            <a:xfrm>
              <a:off x="3933825" y="3733801"/>
              <a:ext cx="735013" cy="623888"/>
            </a:xfrm>
            <a:custGeom>
              <a:avLst/>
              <a:gdLst>
                <a:gd name="T0" fmla="*/ 245 w 320"/>
                <a:gd name="T1" fmla="*/ 272 h 272"/>
                <a:gd name="T2" fmla="*/ 213 w 320"/>
                <a:gd name="T3" fmla="*/ 266 h 272"/>
                <a:gd name="T4" fmla="*/ 182 w 320"/>
                <a:gd name="T5" fmla="*/ 228 h 272"/>
                <a:gd name="T6" fmla="*/ 189 w 320"/>
                <a:gd name="T7" fmla="*/ 195 h 272"/>
                <a:gd name="T8" fmla="*/ 230 w 320"/>
                <a:gd name="T9" fmla="*/ 186 h 272"/>
                <a:gd name="T10" fmla="*/ 253 w 320"/>
                <a:gd name="T11" fmla="*/ 209 h 272"/>
                <a:gd name="T12" fmla="*/ 251 w 320"/>
                <a:gd name="T13" fmla="*/ 222 h 272"/>
                <a:gd name="T14" fmla="*/ 240 w 320"/>
                <a:gd name="T15" fmla="*/ 223 h 272"/>
                <a:gd name="T16" fmla="*/ 239 w 320"/>
                <a:gd name="T17" fmla="*/ 213 h 272"/>
                <a:gd name="T18" fmla="*/ 226 w 320"/>
                <a:gd name="T19" fmla="*/ 199 h 272"/>
                <a:gd name="T20" fmla="*/ 200 w 320"/>
                <a:gd name="T21" fmla="*/ 204 h 272"/>
                <a:gd name="T22" fmla="*/ 196 w 320"/>
                <a:gd name="T23" fmla="*/ 225 h 272"/>
                <a:gd name="T24" fmla="*/ 218 w 320"/>
                <a:gd name="T25" fmla="*/ 253 h 272"/>
                <a:gd name="T26" fmla="*/ 259 w 320"/>
                <a:gd name="T27" fmla="*/ 257 h 272"/>
                <a:gd name="T28" fmla="*/ 295 w 320"/>
                <a:gd name="T29" fmla="*/ 224 h 272"/>
                <a:gd name="T30" fmla="*/ 283 w 320"/>
                <a:gd name="T31" fmla="*/ 158 h 272"/>
                <a:gd name="T32" fmla="*/ 252 w 320"/>
                <a:gd name="T33" fmla="*/ 146 h 272"/>
                <a:gd name="T34" fmla="*/ 239 w 320"/>
                <a:gd name="T35" fmla="*/ 151 h 272"/>
                <a:gd name="T36" fmla="*/ 231 w 320"/>
                <a:gd name="T37" fmla="*/ 155 h 272"/>
                <a:gd name="T38" fmla="*/ 224 w 320"/>
                <a:gd name="T39" fmla="*/ 154 h 272"/>
                <a:gd name="T40" fmla="*/ 221 w 320"/>
                <a:gd name="T41" fmla="*/ 148 h 272"/>
                <a:gd name="T42" fmla="*/ 207 w 320"/>
                <a:gd name="T43" fmla="*/ 121 h 272"/>
                <a:gd name="T44" fmla="*/ 171 w 320"/>
                <a:gd name="T45" fmla="*/ 125 h 272"/>
                <a:gd name="T46" fmla="*/ 163 w 320"/>
                <a:gd name="T47" fmla="*/ 125 h 272"/>
                <a:gd name="T48" fmla="*/ 160 w 320"/>
                <a:gd name="T49" fmla="*/ 118 h 272"/>
                <a:gd name="T50" fmla="*/ 161 w 320"/>
                <a:gd name="T51" fmla="*/ 70 h 272"/>
                <a:gd name="T52" fmla="*/ 72 w 320"/>
                <a:gd name="T53" fmla="*/ 20 h 272"/>
                <a:gd name="T54" fmla="*/ 29 w 320"/>
                <a:gd name="T55" fmla="*/ 47 h 272"/>
                <a:gd name="T56" fmla="*/ 30 w 320"/>
                <a:gd name="T57" fmla="*/ 111 h 272"/>
                <a:gd name="T58" fmla="*/ 82 w 320"/>
                <a:gd name="T59" fmla="*/ 139 h 272"/>
                <a:gd name="T60" fmla="*/ 120 w 320"/>
                <a:gd name="T61" fmla="*/ 126 h 272"/>
                <a:gd name="T62" fmla="*/ 125 w 320"/>
                <a:gd name="T63" fmla="*/ 104 h 272"/>
                <a:gd name="T64" fmla="*/ 115 w 320"/>
                <a:gd name="T65" fmla="*/ 86 h 272"/>
                <a:gd name="T66" fmla="*/ 95 w 320"/>
                <a:gd name="T67" fmla="*/ 87 h 272"/>
                <a:gd name="T68" fmla="*/ 85 w 320"/>
                <a:gd name="T69" fmla="*/ 86 h 272"/>
                <a:gd name="T70" fmla="*/ 85 w 320"/>
                <a:gd name="T71" fmla="*/ 76 h 272"/>
                <a:gd name="T72" fmla="*/ 122 w 320"/>
                <a:gd name="T73" fmla="*/ 74 h 272"/>
                <a:gd name="T74" fmla="*/ 139 w 320"/>
                <a:gd name="T75" fmla="*/ 102 h 272"/>
                <a:gd name="T76" fmla="*/ 131 w 320"/>
                <a:gd name="T77" fmla="*/ 135 h 272"/>
                <a:gd name="T78" fmla="*/ 81 w 320"/>
                <a:gd name="T79" fmla="*/ 153 h 272"/>
                <a:gd name="T80" fmla="*/ 18 w 320"/>
                <a:gd name="T81" fmla="*/ 118 h 272"/>
                <a:gd name="T82" fmla="*/ 18 w 320"/>
                <a:gd name="T83" fmla="*/ 38 h 272"/>
                <a:gd name="T84" fmla="*/ 70 w 320"/>
                <a:gd name="T85" fmla="*/ 6 h 272"/>
                <a:gd name="T86" fmla="*/ 175 w 320"/>
                <a:gd name="T87" fmla="*/ 65 h 272"/>
                <a:gd name="T88" fmla="*/ 177 w 320"/>
                <a:gd name="T89" fmla="*/ 106 h 272"/>
                <a:gd name="T90" fmla="*/ 213 w 320"/>
                <a:gd name="T91" fmla="*/ 108 h 272"/>
                <a:gd name="T92" fmla="*/ 234 w 320"/>
                <a:gd name="T93" fmla="*/ 137 h 272"/>
                <a:gd name="T94" fmla="*/ 250 w 320"/>
                <a:gd name="T95" fmla="*/ 132 h 272"/>
                <a:gd name="T96" fmla="*/ 293 w 320"/>
                <a:gd name="T97" fmla="*/ 148 h 272"/>
                <a:gd name="T98" fmla="*/ 308 w 320"/>
                <a:gd name="T99" fmla="*/ 230 h 272"/>
                <a:gd name="T100" fmla="*/ 262 w 320"/>
                <a:gd name="T101" fmla="*/ 271 h 272"/>
                <a:gd name="T102" fmla="*/ 245 w 320"/>
                <a:gd name="T103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0" h="272">
                  <a:moveTo>
                    <a:pt x="245" y="272"/>
                  </a:moveTo>
                  <a:cubicBezTo>
                    <a:pt x="234" y="272"/>
                    <a:pt x="223" y="270"/>
                    <a:pt x="213" y="266"/>
                  </a:cubicBezTo>
                  <a:cubicBezTo>
                    <a:pt x="199" y="260"/>
                    <a:pt x="186" y="245"/>
                    <a:pt x="182" y="228"/>
                  </a:cubicBezTo>
                  <a:cubicBezTo>
                    <a:pt x="179" y="216"/>
                    <a:pt x="182" y="204"/>
                    <a:pt x="189" y="195"/>
                  </a:cubicBezTo>
                  <a:cubicBezTo>
                    <a:pt x="200" y="183"/>
                    <a:pt x="217" y="182"/>
                    <a:pt x="230" y="186"/>
                  </a:cubicBezTo>
                  <a:cubicBezTo>
                    <a:pt x="238" y="188"/>
                    <a:pt x="250" y="199"/>
                    <a:pt x="253" y="209"/>
                  </a:cubicBezTo>
                  <a:cubicBezTo>
                    <a:pt x="254" y="214"/>
                    <a:pt x="253" y="218"/>
                    <a:pt x="251" y="222"/>
                  </a:cubicBezTo>
                  <a:cubicBezTo>
                    <a:pt x="248" y="225"/>
                    <a:pt x="243" y="225"/>
                    <a:pt x="240" y="223"/>
                  </a:cubicBezTo>
                  <a:cubicBezTo>
                    <a:pt x="238" y="220"/>
                    <a:pt x="237" y="216"/>
                    <a:pt x="239" y="213"/>
                  </a:cubicBezTo>
                  <a:cubicBezTo>
                    <a:pt x="239" y="210"/>
                    <a:pt x="231" y="201"/>
                    <a:pt x="226" y="199"/>
                  </a:cubicBezTo>
                  <a:cubicBezTo>
                    <a:pt x="217" y="197"/>
                    <a:pt x="206" y="197"/>
                    <a:pt x="200" y="204"/>
                  </a:cubicBezTo>
                  <a:cubicBezTo>
                    <a:pt x="194" y="211"/>
                    <a:pt x="195" y="219"/>
                    <a:pt x="196" y="225"/>
                  </a:cubicBezTo>
                  <a:cubicBezTo>
                    <a:pt x="199" y="237"/>
                    <a:pt x="209" y="249"/>
                    <a:pt x="218" y="253"/>
                  </a:cubicBezTo>
                  <a:cubicBezTo>
                    <a:pt x="232" y="258"/>
                    <a:pt x="246" y="260"/>
                    <a:pt x="259" y="257"/>
                  </a:cubicBezTo>
                  <a:cubicBezTo>
                    <a:pt x="277" y="252"/>
                    <a:pt x="286" y="244"/>
                    <a:pt x="295" y="224"/>
                  </a:cubicBezTo>
                  <a:cubicBezTo>
                    <a:pt x="304" y="204"/>
                    <a:pt x="299" y="174"/>
                    <a:pt x="283" y="158"/>
                  </a:cubicBezTo>
                  <a:cubicBezTo>
                    <a:pt x="274" y="150"/>
                    <a:pt x="263" y="145"/>
                    <a:pt x="252" y="146"/>
                  </a:cubicBezTo>
                  <a:cubicBezTo>
                    <a:pt x="247" y="147"/>
                    <a:pt x="243" y="149"/>
                    <a:pt x="239" y="151"/>
                  </a:cubicBezTo>
                  <a:cubicBezTo>
                    <a:pt x="236" y="152"/>
                    <a:pt x="234" y="154"/>
                    <a:pt x="231" y="155"/>
                  </a:cubicBezTo>
                  <a:cubicBezTo>
                    <a:pt x="228" y="156"/>
                    <a:pt x="226" y="155"/>
                    <a:pt x="224" y="154"/>
                  </a:cubicBezTo>
                  <a:cubicBezTo>
                    <a:pt x="222" y="153"/>
                    <a:pt x="221" y="151"/>
                    <a:pt x="221" y="148"/>
                  </a:cubicBezTo>
                  <a:cubicBezTo>
                    <a:pt x="221" y="135"/>
                    <a:pt x="216" y="126"/>
                    <a:pt x="207" y="121"/>
                  </a:cubicBezTo>
                  <a:cubicBezTo>
                    <a:pt x="197" y="116"/>
                    <a:pt x="183" y="117"/>
                    <a:pt x="171" y="125"/>
                  </a:cubicBezTo>
                  <a:cubicBezTo>
                    <a:pt x="169" y="127"/>
                    <a:pt x="166" y="127"/>
                    <a:pt x="163" y="125"/>
                  </a:cubicBezTo>
                  <a:cubicBezTo>
                    <a:pt x="161" y="123"/>
                    <a:pt x="160" y="120"/>
                    <a:pt x="160" y="118"/>
                  </a:cubicBezTo>
                  <a:cubicBezTo>
                    <a:pt x="164" y="101"/>
                    <a:pt x="166" y="84"/>
                    <a:pt x="161" y="70"/>
                  </a:cubicBezTo>
                  <a:cubicBezTo>
                    <a:pt x="149" y="33"/>
                    <a:pt x="115" y="15"/>
                    <a:pt x="72" y="20"/>
                  </a:cubicBezTo>
                  <a:cubicBezTo>
                    <a:pt x="56" y="22"/>
                    <a:pt x="42" y="31"/>
                    <a:pt x="29" y="47"/>
                  </a:cubicBezTo>
                  <a:cubicBezTo>
                    <a:pt x="12" y="67"/>
                    <a:pt x="18" y="93"/>
                    <a:pt x="30" y="111"/>
                  </a:cubicBezTo>
                  <a:cubicBezTo>
                    <a:pt x="40" y="126"/>
                    <a:pt x="61" y="138"/>
                    <a:pt x="82" y="139"/>
                  </a:cubicBezTo>
                  <a:cubicBezTo>
                    <a:pt x="98" y="140"/>
                    <a:pt x="111" y="136"/>
                    <a:pt x="120" y="126"/>
                  </a:cubicBezTo>
                  <a:cubicBezTo>
                    <a:pt x="124" y="121"/>
                    <a:pt x="126" y="113"/>
                    <a:pt x="125" y="104"/>
                  </a:cubicBezTo>
                  <a:cubicBezTo>
                    <a:pt x="124" y="96"/>
                    <a:pt x="120" y="89"/>
                    <a:pt x="115" y="86"/>
                  </a:cubicBezTo>
                  <a:cubicBezTo>
                    <a:pt x="111" y="84"/>
                    <a:pt x="98" y="85"/>
                    <a:pt x="95" y="87"/>
                  </a:cubicBezTo>
                  <a:cubicBezTo>
                    <a:pt x="92" y="89"/>
                    <a:pt x="87" y="89"/>
                    <a:pt x="85" y="86"/>
                  </a:cubicBezTo>
                  <a:cubicBezTo>
                    <a:pt x="82" y="84"/>
                    <a:pt x="82" y="79"/>
                    <a:pt x="85" y="76"/>
                  </a:cubicBezTo>
                  <a:cubicBezTo>
                    <a:pt x="92" y="70"/>
                    <a:pt x="113" y="68"/>
                    <a:pt x="122" y="74"/>
                  </a:cubicBezTo>
                  <a:cubicBezTo>
                    <a:pt x="131" y="80"/>
                    <a:pt x="137" y="90"/>
                    <a:pt x="139" y="102"/>
                  </a:cubicBezTo>
                  <a:cubicBezTo>
                    <a:pt x="141" y="115"/>
                    <a:pt x="138" y="127"/>
                    <a:pt x="131" y="135"/>
                  </a:cubicBezTo>
                  <a:cubicBezTo>
                    <a:pt x="119" y="148"/>
                    <a:pt x="101" y="155"/>
                    <a:pt x="81" y="153"/>
                  </a:cubicBezTo>
                  <a:cubicBezTo>
                    <a:pt x="55" y="152"/>
                    <a:pt x="30" y="137"/>
                    <a:pt x="18" y="118"/>
                  </a:cubicBezTo>
                  <a:cubicBezTo>
                    <a:pt x="0" y="91"/>
                    <a:pt x="0" y="59"/>
                    <a:pt x="18" y="38"/>
                  </a:cubicBezTo>
                  <a:cubicBezTo>
                    <a:pt x="34" y="19"/>
                    <a:pt x="51" y="9"/>
                    <a:pt x="70" y="6"/>
                  </a:cubicBezTo>
                  <a:cubicBezTo>
                    <a:pt x="121" y="0"/>
                    <a:pt x="160" y="22"/>
                    <a:pt x="175" y="65"/>
                  </a:cubicBezTo>
                  <a:cubicBezTo>
                    <a:pt x="179" y="78"/>
                    <a:pt x="179" y="92"/>
                    <a:pt x="177" y="106"/>
                  </a:cubicBezTo>
                  <a:cubicBezTo>
                    <a:pt x="190" y="102"/>
                    <a:pt x="203" y="102"/>
                    <a:pt x="213" y="108"/>
                  </a:cubicBezTo>
                  <a:cubicBezTo>
                    <a:pt x="224" y="114"/>
                    <a:pt x="231" y="124"/>
                    <a:pt x="234" y="137"/>
                  </a:cubicBezTo>
                  <a:cubicBezTo>
                    <a:pt x="239" y="135"/>
                    <a:pt x="244" y="133"/>
                    <a:pt x="250" y="132"/>
                  </a:cubicBezTo>
                  <a:cubicBezTo>
                    <a:pt x="265" y="130"/>
                    <a:pt x="282" y="136"/>
                    <a:pt x="293" y="148"/>
                  </a:cubicBezTo>
                  <a:cubicBezTo>
                    <a:pt x="313" y="168"/>
                    <a:pt x="320" y="204"/>
                    <a:pt x="308" y="230"/>
                  </a:cubicBezTo>
                  <a:cubicBezTo>
                    <a:pt x="299" y="250"/>
                    <a:pt x="288" y="265"/>
                    <a:pt x="262" y="271"/>
                  </a:cubicBezTo>
                  <a:cubicBezTo>
                    <a:pt x="256" y="272"/>
                    <a:pt x="251" y="272"/>
                    <a:pt x="245" y="272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779"/>
            <p:cNvSpPr/>
            <p:nvPr/>
          </p:nvSpPr>
          <p:spPr bwMode="auto">
            <a:xfrm>
              <a:off x="3786188" y="3940176"/>
              <a:ext cx="261938" cy="282575"/>
            </a:xfrm>
            <a:custGeom>
              <a:avLst/>
              <a:gdLst>
                <a:gd name="T0" fmla="*/ 64 w 114"/>
                <a:gd name="T1" fmla="*/ 123 h 123"/>
                <a:gd name="T2" fmla="*/ 51 w 114"/>
                <a:gd name="T3" fmla="*/ 121 h 123"/>
                <a:gd name="T4" fmla="*/ 9 w 114"/>
                <a:gd name="T5" fmla="*/ 88 h 123"/>
                <a:gd name="T6" fmla="*/ 7 w 114"/>
                <a:gd name="T7" fmla="*/ 37 h 123"/>
                <a:gd name="T8" fmla="*/ 41 w 114"/>
                <a:gd name="T9" fmla="*/ 6 h 123"/>
                <a:gd name="T10" fmla="*/ 66 w 114"/>
                <a:gd name="T11" fmla="*/ 1 h 123"/>
                <a:gd name="T12" fmla="*/ 74 w 114"/>
                <a:gd name="T13" fmla="*/ 4 h 123"/>
                <a:gd name="T14" fmla="*/ 80 w 114"/>
                <a:gd name="T15" fmla="*/ 5 h 123"/>
                <a:gd name="T16" fmla="*/ 89 w 114"/>
                <a:gd name="T17" fmla="*/ 9 h 123"/>
                <a:gd name="T18" fmla="*/ 84 w 114"/>
                <a:gd name="T19" fmla="*/ 18 h 123"/>
                <a:gd name="T20" fmla="*/ 70 w 114"/>
                <a:gd name="T21" fmla="*/ 17 h 123"/>
                <a:gd name="T22" fmla="*/ 65 w 114"/>
                <a:gd name="T23" fmla="*/ 16 h 123"/>
                <a:gd name="T24" fmla="*/ 46 w 114"/>
                <a:gd name="T25" fmla="*/ 19 h 123"/>
                <a:gd name="T26" fmla="*/ 20 w 114"/>
                <a:gd name="T27" fmla="*/ 43 h 123"/>
                <a:gd name="T28" fmla="*/ 22 w 114"/>
                <a:gd name="T29" fmla="*/ 82 h 123"/>
                <a:gd name="T30" fmla="*/ 54 w 114"/>
                <a:gd name="T31" fmla="*/ 107 h 123"/>
                <a:gd name="T32" fmla="*/ 93 w 114"/>
                <a:gd name="T33" fmla="*/ 97 h 123"/>
                <a:gd name="T34" fmla="*/ 94 w 114"/>
                <a:gd name="T35" fmla="*/ 72 h 123"/>
                <a:gd name="T36" fmla="*/ 80 w 114"/>
                <a:gd name="T37" fmla="*/ 62 h 123"/>
                <a:gd name="T38" fmla="*/ 70 w 114"/>
                <a:gd name="T39" fmla="*/ 67 h 123"/>
                <a:gd name="T40" fmla="*/ 67 w 114"/>
                <a:gd name="T41" fmla="*/ 70 h 123"/>
                <a:gd name="T42" fmla="*/ 57 w 114"/>
                <a:gd name="T43" fmla="*/ 70 h 123"/>
                <a:gd name="T44" fmla="*/ 57 w 114"/>
                <a:gd name="T45" fmla="*/ 60 h 123"/>
                <a:gd name="T46" fmla="*/ 60 w 114"/>
                <a:gd name="T47" fmla="*/ 57 h 123"/>
                <a:gd name="T48" fmla="*/ 80 w 114"/>
                <a:gd name="T49" fmla="*/ 48 h 123"/>
                <a:gd name="T50" fmla="*/ 107 w 114"/>
                <a:gd name="T51" fmla="*/ 66 h 123"/>
                <a:gd name="T52" fmla="*/ 105 w 114"/>
                <a:gd name="T53" fmla="*/ 105 h 123"/>
                <a:gd name="T54" fmla="*/ 64 w 114"/>
                <a:gd name="T5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23">
                  <a:moveTo>
                    <a:pt x="64" y="123"/>
                  </a:moveTo>
                  <a:cubicBezTo>
                    <a:pt x="60" y="123"/>
                    <a:pt x="56" y="122"/>
                    <a:pt x="51" y="121"/>
                  </a:cubicBezTo>
                  <a:cubicBezTo>
                    <a:pt x="34" y="118"/>
                    <a:pt x="18" y="105"/>
                    <a:pt x="9" y="88"/>
                  </a:cubicBezTo>
                  <a:cubicBezTo>
                    <a:pt x="0" y="72"/>
                    <a:pt x="0" y="53"/>
                    <a:pt x="7" y="37"/>
                  </a:cubicBezTo>
                  <a:cubicBezTo>
                    <a:pt x="13" y="22"/>
                    <a:pt x="25" y="11"/>
                    <a:pt x="41" y="6"/>
                  </a:cubicBezTo>
                  <a:cubicBezTo>
                    <a:pt x="49" y="3"/>
                    <a:pt x="57" y="0"/>
                    <a:pt x="66" y="1"/>
                  </a:cubicBezTo>
                  <a:cubicBezTo>
                    <a:pt x="69" y="2"/>
                    <a:pt x="72" y="3"/>
                    <a:pt x="74" y="4"/>
                  </a:cubicBezTo>
                  <a:cubicBezTo>
                    <a:pt x="76" y="4"/>
                    <a:pt x="79" y="5"/>
                    <a:pt x="80" y="5"/>
                  </a:cubicBezTo>
                  <a:cubicBezTo>
                    <a:pt x="83" y="4"/>
                    <a:pt x="88" y="6"/>
                    <a:pt x="89" y="9"/>
                  </a:cubicBezTo>
                  <a:cubicBezTo>
                    <a:pt x="90" y="13"/>
                    <a:pt x="88" y="17"/>
                    <a:pt x="84" y="18"/>
                  </a:cubicBezTo>
                  <a:cubicBezTo>
                    <a:pt x="79" y="20"/>
                    <a:pt x="74" y="18"/>
                    <a:pt x="70" y="17"/>
                  </a:cubicBezTo>
                  <a:cubicBezTo>
                    <a:pt x="68" y="16"/>
                    <a:pt x="66" y="16"/>
                    <a:pt x="65" y="16"/>
                  </a:cubicBezTo>
                  <a:cubicBezTo>
                    <a:pt x="58" y="15"/>
                    <a:pt x="52" y="17"/>
                    <a:pt x="46" y="19"/>
                  </a:cubicBezTo>
                  <a:cubicBezTo>
                    <a:pt x="34" y="24"/>
                    <a:pt x="25" y="32"/>
                    <a:pt x="20" y="43"/>
                  </a:cubicBezTo>
                  <a:cubicBezTo>
                    <a:pt x="14" y="55"/>
                    <a:pt x="15" y="69"/>
                    <a:pt x="22" y="82"/>
                  </a:cubicBezTo>
                  <a:cubicBezTo>
                    <a:pt x="28" y="95"/>
                    <a:pt x="41" y="105"/>
                    <a:pt x="54" y="107"/>
                  </a:cubicBezTo>
                  <a:cubicBezTo>
                    <a:pt x="70" y="110"/>
                    <a:pt x="86" y="106"/>
                    <a:pt x="93" y="97"/>
                  </a:cubicBezTo>
                  <a:cubicBezTo>
                    <a:pt x="98" y="90"/>
                    <a:pt x="99" y="82"/>
                    <a:pt x="94" y="72"/>
                  </a:cubicBezTo>
                  <a:cubicBezTo>
                    <a:pt x="91" y="66"/>
                    <a:pt x="86" y="63"/>
                    <a:pt x="80" y="62"/>
                  </a:cubicBezTo>
                  <a:cubicBezTo>
                    <a:pt x="75" y="62"/>
                    <a:pt x="74" y="63"/>
                    <a:pt x="70" y="67"/>
                  </a:cubicBezTo>
                  <a:cubicBezTo>
                    <a:pt x="69" y="68"/>
                    <a:pt x="68" y="69"/>
                    <a:pt x="67" y="70"/>
                  </a:cubicBezTo>
                  <a:cubicBezTo>
                    <a:pt x="64" y="73"/>
                    <a:pt x="59" y="73"/>
                    <a:pt x="57" y="70"/>
                  </a:cubicBezTo>
                  <a:cubicBezTo>
                    <a:pt x="54" y="68"/>
                    <a:pt x="54" y="63"/>
                    <a:pt x="57" y="60"/>
                  </a:cubicBezTo>
                  <a:cubicBezTo>
                    <a:pt x="58" y="59"/>
                    <a:pt x="59" y="58"/>
                    <a:pt x="60" y="57"/>
                  </a:cubicBezTo>
                  <a:cubicBezTo>
                    <a:pt x="64" y="52"/>
                    <a:pt x="69" y="47"/>
                    <a:pt x="80" y="48"/>
                  </a:cubicBezTo>
                  <a:cubicBezTo>
                    <a:pt x="92" y="49"/>
                    <a:pt x="102" y="55"/>
                    <a:pt x="107" y="66"/>
                  </a:cubicBezTo>
                  <a:cubicBezTo>
                    <a:pt x="114" y="81"/>
                    <a:pt x="113" y="95"/>
                    <a:pt x="105" y="105"/>
                  </a:cubicBezTo>
                  <a:cubicBezTo>
                    <a:pt x="96" y="116"/>
                    <a:pt x="81" y="123"/>
                    <a:pt x="64" y="123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780"/>
            <p:cNvSpPr/>
            <p:nvPr/>
          </p:nvSpPr>
          <p:spPr bwMode="auto">
            <a:xfrm>
              <a:off x="3316288" y="4084638"/>
              <a:ext cx="1117600" cy="390525"/>
            </a:xfrm>
            <a:custGeom>
              <a:avLst/>
              <a:gdLst>
                <a:gd name="T0" fmla="*/ 401 w 487"/>
                <a:gd name="T1" fmla="*/ 169 h 170"/>
                <a:gd name="T2" fmla="*/ 334 w 487"/>
                <a:gd name="T3" fmla="*/ 147 h 170"/>
                <a:gd name="T4" fmla="*/ 324 w 487"/>
                <a:gd name="T5" fmla="*/ 142 h 170"/>
                <a:gd name="T6" fmla="*/ 260 w 487"/>
                <a:gd name="T7" fmla="*/ 138 h 170"/>
                <a:gd name="T8" fmla="*/ 168 w 487"/>
                <a:gd name="T9" fmla="*/ 155 h 170"/>
                <a:gd name="T10" fmla="*/ 130 w 487"/>
                <a:gd name="T11" fmla="*/ 126 h 170"/>
                <a:gd name="T12" fmla="*/ 126 w 487"/>
                <a:gd name="T13" fmla="*/ 122 h 170"/>
                <a:gd name="T14" fmla="*/ 117 w 487"/>
                <a:gd name="T15" fmla="*/ 113 h 170"/>
                <a:gd name="T16" fmla="*/ 105 w 487"/>
                <a:gd name="T17" fmla="*/ 100 h 170"/>
                <a:gd name="T18" fmla="*/ 90 w 487"/>
                <a:gd name="T19" fmla="*/ 92 h 170"/>
                <a:gd name="T20" fmla="*/ 79 w 487"/>
                <a:gd name="T21" fmla="*/ 87 h 170"/>
                <a:gd name="T22" fmla="*/ 76 w 487"/>
                <a:gd name="T23" fmla="*/ 85 h 170"/>
                <a:gd name="T24" fmla="*/ 41 w 487"/>
                <a:gd name="T25" fmla="*/ 76 h 170"/>
                <a:gd name="T26" fmla="*/ 13 w 487"/>
                <a:gd name="T27" fmla="*/ 92 h 170"/>
                <a:gd name="T28" fmla="*/ 4 w 487"/>
                <a:gd name="T29" fmla="*/ 92 h 170"/>
                <a:gd name="T30" fmla="*/ 1 w 487"/>
                <a:gd name="T31" fmla="*/ 84 h 170"/>
                <a:gd name="T32" fmla="*/ 35 w 487"/>
                <a:gd name="T33" fmla="*/ 38 h 170"/>
                <a:gd name="T34" fmla="*/ 90 w 487"/>
                <a:gd name="T35" fmla="*/ 30 h 170"/>
                <a:gd name="T36" fmla="*/ 159 w 487"/>
                <a:gd name="T37" fmla="*/ 22 h 170"/>
                <a:gd name="T38" fmla="*/ 170 w 487"/>
                <a:gd name="T39" fmla="*/ 15 h 170"/>
                <a:gd name="T40" fmla="*/ 193 w 487"/>
                <a:gd name="T41" fmla="*/ 2 h 170"/>
                <a:gd name="T42" fmla="*/ 209 w 487"/>
                <a:gd name="T43" fmla="*/ 0 h 170"/>
                <a:gd name="T44" fmla="*/ 215 w 487"/>
                <a:gd name="T45" fmla="*/ 0 h 170"/>
                <a:gd name="T46" fmla="*/ 223 w 487"/>
                <a:gd name="T47" fmla="*/ 7 h 170"/>
                <a:gd name="T48" fmla="*/ 217 w 487"/>
                <a:gd name="T49" fmla="*/ 15 h 170"/>
                <a:gd name="T50" fmla="*/ 208 w 487"/>
                <a:gd name="T51" fmla="*/ 15 h 170"/>
                <a:gd name="T52" fmla="*/ 198 w 487"/>
                <a:gd name="T53" fmla="*/ 15 h 170"/>
                <a:gd name="T54" fmla="*/ 179 w 487"/>
                <a:gd name="T55" fmla="*/ 26 h 170"/>
                <a:gd name="T56" fmla="*/ 166 w 487"/>
                <a:gd name="T57" fmla="*/ 35 h 170"/>
                <a:gd name="T58" fmla="*/ 87 w 487"/>
                <a:gd name="T59" fmla="*/ 44 h 170"/>
                <a:gd name="T60" fmla="*/ 42 w 487"/>
                <a:gd name="T61" fmla="*/ 50 h 170"/>
                <a:gd name="T62" fmla="*/ 24 w 487"/>
                <a:gd name="T63" fmla="*/ 67 h 170"/>
                <a:gd name="T64" fmla="*/ 38 w 487"/>
                <a:gd name="T65" fmla="*/ 62 h 170"/>
                <a:gd name="T66" fmla="*/ 83 w 487"/>
                <a:gd name="T67" fmla="*/ 72 h 170"/>
                <a:gd name="T68" fmla="*/ 86 w 487"/>
                <a:gd name="T69" fmla="*/ 74 h 170"/>
                <a:gd name="T70" fmla="*/ 96 w 487"/>
                <a:gd name="T71" fmla="*/ 79 h 170"/>
                <a:gd name="T72" fmla="*/ 113 w 487"/>
                <a:gd name="T73" fmla="*/ 88 h 170"/>
                <a:gd name="T74" fmla="*/ 128 w 487"/>
                <a:gd name="T75" fmla="*/ 103 h 170"/>
                <a:gd name="T76" fmla="*/ 136 w 487"/>
                <a:gd name="T77" fmla="*/ 112 h 170"/>
                <a:gd name="T78" fmla="*/ 140 w 487"/>
                <a:gd name="T79" fmla="*/ 116 h 170"/>
                <a:gd name="T80" fmla="*/ 173 w 487"/>
                <a:gd name="T81" fmla="*/ 141 h 170"/>
                <a:gd name="T82" fmla="*/ 253 w 487"/>
                <a:gd name="T83" fmla="*/ 126 h 170"/>
                <a:gd name="T84" fmla="*/ 331 w 487"/>
                <a:gd name="T85" fmla="*/ 129 h 170"/>
                <a:gd name="T86" fmla="*/ 341 w 487"/>
                <a:gd name="T87" fmla="*/ 134 h 170"/>
                <a:gd name="T88" fmla="*/ 402 w 487"/>
                <a:gd name="T89" fmla="*/ 154 h 170"/>
                <a:gd name="T90" fmla="*/ 465 w 487"/>
                <a:gd name="T91" fmla="*/ 128 h 170"/>
                <a:gd name="T92" fmla="*/ 467 w 487"/>
                <a:gd name="T93" fmla="*/ 103 h 170"/>
                <a:gd name="T94" fmla="*/ 434 w 487"/>
                <a:gd name="T95" fmla="*/ 95 h 170"/>
                <a:gd name="T96" fmla="*/ 426 w 487"/>
                <a:gd name="T97" fmla="*/ 108 h 170"/>
                <a:gd name="T98" fmla="*/ 433 w 487"/>
                <a:gd name="T99" fmla="*/ 117 h 170"/>
                <a:gd name="T100" fmla="*/ 435 w 487"/>
                <a:gd name="T101" fmla="*/ 117 h 170"/>
                <a:gd name="T102" fmla="*/ 445 w 487"/>
                <a:gd name="T103" fmla="*/ 117 h 170"/>
                <a:gd name="T104" fmla="*/ 445 w 487"/>
                <a:gd name="T105" fmla="*/ 127 h 170"/>
                <a:gd name="T106" fmla="*/ 428 w 487"/>
                <a:gd name="T107" fmla="*/ 130 h 170"/>
                <a:gd name="T108" fmla="*/ 412 w 487"/>
                <a:gd name="T109" fmla="*/ 109 h 170"/>
                <a:gd name="T110" fmla="*/ 429 w 487"/>
                <a:gd name="T111" fmla="*/ 82 h 170"/>
                <a:gd name="T112" fmla="*/ 478 w 487"/>
                <a:gd name="T113" fmla="*/ 94 h 170"/>
                <a:gd name="T114" fmla="*/ 478 w 487"/>
                <a:gd name="T115" fmla="*/ 136 h 170"/>
                <a:gd name="T116" fmla="*/ 403 w 487"/>
                <a:gd name="T117" fmla="*/ 169 h 170"/>
                <a:gd name="T118" fmla="*/ 401 w 487"/>
                <a:gd name="T119" fmla="*/ 16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7" h="170">
                  <a:moveTo>
                    <a:pt x="401" y="169"/>
                  </a:moveTo>
                  <a:cubicBezTo>
                    <a:pt x="374" y="169"/>
                    <a:pt x="355" y="158"/>
                    <a:pt x="334" y="147"/>
                  </a:cubicBezTo>
                  <a:cubicBezTo>
                    <a:pt x="331" y="145"/>
                    <a:pt x="328" y="144"/>
                    <a:pt x="324" y="142"/>
                  </a:cubicBezTo>
                  <a:cubicBezTo>
                    <a:pt x="302" y="130"/>
                    <a:pt x="282" y="125"/>
                    <a:pt x="260" y="138"/>
                  </a:cubicBezTo>
                  <a:cubicBezTo>
                    <a:pt x="249" y="146"/>
                    <a:pt x="207" y="170"/>
                    <a:pt x="168" y="155"/>
                  </a:cubicBezTo>
                  <a:cubicBezTo>
                    <a:pt x="153" y="149"/>
                    <a:pt x="140" y="136"/>
                    <a:pt x="130" y="126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123" y="119"/>
                    <a:pt x="120" y="116"/>
                    <a:pt x="117" y="113"/>
                  </a:cubicBezTo>
                  <a:cubicBezTo>
                    <a:pt x="113" y="108"/>
                    <a:pt x="110" y="103"/>
                    <a:pt x="105" y="100"/>
                  </a:cubicBezTo>
                  <a:cubicBezTo>
                    <a:pt x="101" y="97"/>
                    <a:pt x="96" y="95"/>
                    <a:pt x="90" y="92"/>
                  </a:cubicBezTo>
                  <a:cubicBezTo>
                    <a:pt x="87" y="91"/>
                    <a:pt x="83" y="89"/>
                    <a:pt x="79" y="87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62" y="77"/>
                    <a:pt x="55" y="73"/>
                    <a:pt x="41" y="76"/>
                  </a:cubicBezTo>
                  <a:cubicBezTo>
                    <a:pt x="32" y="78"/>
                    <a:pt x="22" y="84"/>
                    <a:pt x="13" y="92"/>
                  </a:cubicBezTo>
                  <a:cubicBezTo>
                    <a:pt x="10" y="94"/>
                    <a:pt x="7" y="94"/>
                    <a:pt x="4" y="92"/>
                  </a:cubicBezTo>
                  <a:cubicBezTo>
                    <a:pt x="2" y="90"/>
                    <a:pt x="0" y="87"/>
                    <a:pt x="1" y="84"/>
                  </a:cubicBezTo>
                  <a:cubicBezTo>
                    <a:pt x="7" y="65"/>
                    <a:pt x="15" y="50"/>
                    <a:pt x="35" y="38"/>
                  </a:cubicBezTo>
                  <a:cubicBezTo>
                    <a:pt x="53" y="27"/>
                    <a:pt x="66" y="25"/>
                    <a:pt x="90" y="30"/>
                  </a:cubicBezTo>
                  <a:cubicBezTo>
                    <a:pt x="117" y="36"/>
                    <a:pt x="139" y="33"/>
                    <a:pt x="159" y="22"/>
                  </a:cubicBezTo>
                  <a:cubicBezTo>
                    <a:pt x="163" y="20"/>
                    <a:pt x="166" y="18"/>
                    <a:pt x="170" y="15"/>
                  </a:cubicBezTo>
                  <a:cubicBezTo>
                    <a:pt x="177" y="10"/>
                    <a:pt x="185" y="4"/>
                    <a:pt x="193" y="2"/>
                  </a:cubicBezTo>
                  <a:cubicBezTo>
                    <a:pt x="199" y="0"/>
                    <a:pt x="205" y="0"/>
                    <a:pt x="209" y="0"/>
                  </a:cubicBezTo>
                  <a:cubicBezTo>
                    <a:pt x="211" y="0"/>
                    <a:pt x="213" y="1"/>
                    <a:pt x="215" y="0"/>
                  </a:cubicBezTo>
                  <a:cubicBezTo>
                    <a:pt x="219" y="0"/>
                    <a:pt x="223" y="3"/>
                    <a:pt x="223" y="7"/>
                  </a:cubicBezTo>
                  <a:cubicBezTo>
                    <a:pt x="224" y="11"/>
                    <a:pt x="221" y="14"/>
                    <a:pt x="217" y="15"/>
                  </a:cubicBezTo>
                  <a:cubicBezTo>
                    <a:pt x="214" y="15"/>
                    <a:pt x="211" y="15"/>
                    <a:pt x="208" y="15"/>
                  </a:cubicBezTo>
                  <a:cubicBezTo>
                    <a:pt x="204" y="14"/>
                    <a:pt x="201" y="14"/>
                    <a:pt x="198" y="15"/>
                  </a:cubicBezTo>
                  <a:cubicBezTo>
                    <a:pt x="191" y="17"/>
                    <a:pt x="185" y="22"/>
                    <a:pt x="179" y="26"/>
                  </a:cubicBezTo>
                  <a:cubicBezTo>
                    <a:pt x="175" y="29"/>
                    <a:pt x="170" y="32"/>
                    <a:pt x="166" y="35"/>
                  </a:cubicBezTo>
                  <a:cubicBezTo>
                    <a:pt x="143" y="48"/>
                    <a:pt x="117" y="51"/>
                    <a:pt x="87" y="44"/>
                  </a:cubicBezTo>
                  <a:cubicBezTo>
                    <a:pt x="67" y="40"/>
                    <a:pt x="58" y="41"/>
                    <a:pt x="42" y="50"/>
                  </a:cubicBezTo>
                  <a:cubicBezTo>
                    <a:pt x="34" y="55"/>
                    <a:pt x="29" y="61"/>
                    <a:pt x="24" y="67"/>
                  </a:cubicBezTo>
                  <a:cubicBezTo>
                    <a:pt x="29" y="65"/>
                    <a:pt x="33" y="63"/>
                    <a:pt x="38" y="62"/>
                  </a:cubicBezTo>
                  <a:cubicBezTo>
                    <a:pt x="58" y="58"/>
                    <a:pt x="68" y="64"/>
                    <a:pt x="83" y="72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9" y="76"/>
                    <a:pt x="93" y="78"/>
                    <a:pt x="96" y="79"/>
                  </a:cubicBezTo>
                  <a:cubicBezTo>
                    <a:pt x="102" y="82"/>
                    <a:pt x="108" y="85"/>
                    <a:pt x="113" y="88"/>
                  </a:cubicBezTo>
                  <a:cubicBezTo>
                    <a:pt x="119" y="93"/>
                    <a:pt x="124" y="98"/>
                    <a:pt x="128" y="103"/>
                  </a:cubicBezTo>
                  <a:cubicBezTo>
                    <a:pt x="131" y="107"/>
                    <a:pt x="133" y="109"/>
                    <a:pt x="136" y="112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50" y="126"/>
                    <a:pt x="161" y="137"/>
                    <a:pt x="173" y="141"/>
                  </a:cubicBezTo>
                  <a:cubicBezTo>
                    <a:pt x="206" y="154"/>
                    <a:pt x="242" y="133"/>
                    <a:pt x="253" y="126"/>
                  </a:cubicBezTo>
                  <a:cubicBezTo>
                    <a:pt x="282" y="108"/>
                    <a:pt x="309" y="117"/>
                    <a:pt x="331" y="129"/>
                  </a:cubicBezTo>
                  <a:cubicBezTo>
                    <a:pt x="335" y="131"/>
                    <a:pt x="338" y="133"/>
                    <a:pt x="341" y="134"/>
                  </a:cubicBezTo>
                  <a:cubicBezTo>
                    <a:pt x="361" y="145"/>
                    <a:pt x="379" y="155"/>
                    <a:pt x="402" y="154"/>
                  </a:cubicBezTo>
                  <a:cubicBezTo>
                    <a:pt x="424" y="154"/>
                    <a:pt x="452" y="149"/>
                    <a:pt x="465" y="128"/>
                  </a:cubicBezTo>
                  <a:cubicBezTo>
                    <a:pt x="472" y="118"/>
                    <a:pt x="472" y="110"/>
                    <a:pt x="467" y="103"/>
                  </a:cubicBezTo>
                  <a:cubicBezTo>
                    <a:pt x="460" y="95"/>
                    <a:pt x="444" y="91"/>
                    <a:pt x="434" y="95"/>
                  </a:cubicBezTo>
                  <a:cubicBezTo>
                    <a:pt x="428" y="98"/>
                    <a:pt x="425" y="102"/>
                    <a:pt x="426" y="108"/>
                  </a:cubicBezTo>
                  <a:cubicBezTo>
                    <a:pt x="426" y="111"/>
                    <a:pt x="429" y="116"/>
                    <a:pt x="433" y="117"/>
                  </a:cubicBezTo>
                  <a:cubicBezTo>
                    <a:pt x="434" y="117"/>
                    <a:pt x="435" y="117"/>
                    <a:pt x="435" y="117"/>
                  </a:cubicBezTo>
                  <a:cubicBezTo>
                    <a:pt x="438" y="114"/>
                    <a:pt x="442" y="114"/>
                    <a:pt x="445" y="117"/>
                  </a:cubicBezTo>
                  <a:cubicBezTo>
                    <a:pt x="448" y="120"/>
                    <a:pt x="448" y="124"/>
                    <a:pt x="445" y="127"/>
                  </a:cubicBezTo>
                  <a:cubicBezTo>
                    <a:pt x="441" y="132"/>
                    <a:pt x="434" y="133"/>
                    <a:pt x="428" y="130"/>
                  </a:cubicBezTo>
                  <a:cubicBezTo>
                    <a:pt x="420" y="127"/>
                    <a:pt x="412" y="118"/>
                    <a:pt x="412" y="109"/>
                  </a:cubicBezTo>
                  <a:cubicBezTo>
                    <a:pt x="411" y="97"/>
                    <a:pt x="417" y="87"/>
                    <a:pt x="429" y="82"/>
                  </a:cubicBezTo>
                  <a:cubicBezTo>
                    <a:pt x="445" y="76"/>
                    <a:pt x="467" y="81"/>
                    <a:pt x="478" y="94"/>
                  </a:cubicBezTo>
                  <a:cubicBezTo>
                    <a:pt x="487" y="105"/>
                    <a:pt x="487" y="121"/>
                    <a:pt x="478" y="136"/>
                  </a:cubicBezTo>
                  <a:cubicBezTo>
                    <a:pt x="465" y="157"/>
                    <a:pt x="439" y="168"/>
                    <a:pt x="403" y="169"/>
                  </a:cubicBezTo>
                  <a:cubicBezTo>
                    <a:pt x="402" y="169"/>
                    <a:pt x="401" y="169"/>
                    <a:pt x="401" y="169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781"/>
            <p:cNvSpPr/>
            <p:nvPr/>
          </p:nvSpPr>
          <p:spPr bwMode="auto">
            <a:xfrm>
              <a:off x="2443163" y="4365626"/>
              <a:ext cx="714375" cy="465138"/>
            </a:xfrm>
            <a:custGeom>
              <a:avLst/>
              <a:gdLst>
                <a:gd name="T0" fmla="*/ 114 w 311"/>
                <a:gd name="T1" fmla="*/ 203 h 203"/>
                <a:gd name="T2" fmla="*/ 65 w 311"/>
                <a:gd name="T3" fmla="*/ 186 h 203"/>
                <a:gd name="T4" fmla="*/ 56 w 311"/>
                <a:gd name="T5" fmla="*/ 173 h 203"/>
                <a:gd name="T6" fmla="*/ 25 w 311"/>
                <a:gd name="T7" fmla="*/ 169 h 203"/>
                <a:gd name="T8" fmla="*/ 1 w 311"/>
                <a:gd name="T9" fmla="*/ 123 h 203"/>
                <a:gd name="T10" fmla="*/ 24 w 311"/>
                <a:gd name="T11" fmla="*/ 81 h 203"/>
                <a:gd name="T12" fmla="*/ 52 w 311"/>
                <a:gd name="T13" fmla="*/ 70 h 203"/>
                <a:gd name="T14" fmla="*/ 113 w 311"/>
                <a:gd name="T15" fmla="*/ 6 h 203"/>
                <a:gd name="T16" fmla="*/ 201 w 311"/>
                <a:gd name="T17" fmla="*/ 41 h 203"/>
                <a:gd name="T18" fmla="*/ 284 w 311"/>
                <a:gd name="T19" fmla="*/ 53 h 203"/>
                <a:gd name="T20" fmla="*/ 288 w 311"/>
                <a:gd name="T21" fmla="*/ 135 h 203"/>
                <a:gd name="T22" fmla="*/ 237 w 311"/>
                <a:gd name="T23" fmla="*/ 147 h 203"/>
                <a:gd name="T24" fmla="*/ 206 w 311"/>
                <a:gd name="T25" fmla="*/ 121 h 203"/>
                <a:gd name="T26" fmla="*/ 221 w 311"/>
                <a:gd name="T27" fmla="*/ 84 h 203"/>
                <a:gd name="T28" fmla="*/ 246 w 311"/>
                <a:gd name="T29" fmla="*/ 86 h 203"/>
                <a:gd name="T30" fmla="*/ 249 w 311"/>
                <a:gd name="T31" fmla="*/ 88 h 203"/>
                <a:gd name="T32" fmla="*/ 253 w 311"/>
                <a:gd name="T33" fmla="*/ 97 h 203"/>
                <a:gd name="T34" fmla="*/ 244 w 311"/>
                <a:gd name="T35" fmla="*/ 101 h 203"/>
                <a:gd name="T36" fmla="*/ 240 w 311"/>
                <a:gd name="T37" fmla="*/ 99 h 203"/>
                <a:gd name="T38" fmla="*/ 227 w 311"/>
                <a:gd name="T39" fmla="*/ 97 h 203"/>
                <a:gd name="T40" fmla="*/ 219 w 311"/>
                <a:gd name="T41" fmla="*/ 116 h 203"/>
                <a:gd name="T42" fmla="*/ 240 w 311"/>
                <a:gd name="T43" fmla="*/ 133 h 203"/>
                <a:gd name="T44" fmla="*/ 278 w 311"/>
                <a:gd name="T45" fmla="*/ 125 h 203"/>
                <a:gd name="T46" fmla="*/ 274 w 311"/>
                <a:gd name="T47" fmla="*/ 63 h 203"/>
                <a:gd name="T48" fmla="*/ 203 w 311"/>
                <a:gd name="T49" fmla="*/ 56 h 203"/>
                <a:gd name="T50" fmla="*/ 193 w 311"/>
                <a:gd name="T51" fmla="*/ 54 h 203"/>
                <a:gd name="T52" fmla="*/ 115 w 311"/>
                <a:gd name="T53" fmla="*/ 20 h 203"/>
                <a:gd name="T54" fmla="*/ 66 w 311"/>
                <a:gd name="T55" fmla="*/ 78 h 203"/>
                <a:gd name="T56" fmla="*/ 64 w 311"/>
                <a:gd name="T57" fmla="*/ 83 h 203"/>
                <a:gd name="T58" fmla="*/ 58 w 311"/>
                <a:gd name="T59" fmla="*/ 85 h 203"/>
                <a:gd name="T60" fmla="*/ 33 w 311"/>
                <a:gd name="T61" fmla="*/ 93 h 203"/>
                <a:gd name="T62" fmla="*/ 15 w 311"/>
                <a:gd name="T63" fmla="*/ 124 h 203"/>
                <a:gd name="T64" fmla="*/ 33 w 311"/>
                <a:gd name="T65" fmla="*/ 156 h 203"/>
                <a:gd name="T66" fmla="*/ 60 w 311"/>
                <a:gd name="T67" fmla="*/ 156 h 203"/>
                <a:gd name="T68" fmla="*/ 69 w 311"/>
                <a:gd name="T69" fmla="*/ 157 h 203"/>
                <a:gd name="T70" fmla="*/ 71 w 311"/>
                <a:gd name="T71" fmla="*/ 165 h 203"/>
                <a:gd name="T72" fmla="*/ 74 w 311"/>
                <a:gd name="T73" fmla="*/ 176 h 203"/>
                <a:gd name="T74" fmla="*/ 137 w 311"/>
                <a:gd name="T75" fmla="*/ 184 h 203"/>
                <a:gd name="T76" fmla="*/ 156 w 311"/>
                <a:gd name="T77" fmla="*/ 149 h 203"/>
                <a:gd name="T78" fmla="*/ 129 w 311"/>
                <a:gd name="T79" fmla="*/ 119 h 203"/>
                <a:gd name="T80" fmla="*/ 111 w 311"/>
                <a:gd name="T81" fmla="*/ 127 h 203"/>
                <a:gd name="T82" fmla="*/ 107 w 311"/>
                <a:gd name="T83" fmla="*/ 144 h 203"/>
                <a:gd name="T84" fmla="*/ 103 w 311"/>
                <a:gd name="T85" fmla="*/ 153 h 203"/>
                <a:gd name="T86" fmla="*/ 94 w 311"/>
                <a:gd name="T87" fmla="*/ 148 h 203"/>
                <a:gd name="T88" fmla="*/ 100 w 311"/>
                <a:gd name="T89" fmla="*/ 118 h 203"/>
                <a:gd name="T90" fmla="*/ 131 w 311"/>
                <a:gd name="T91" fmla="*/ 105 h 203"/>
                <a:gd name="T92" fmla="*/ 171 w 311"/>
                <a:gd name="T93" fmla="*/ 148 h 203"/>
                <a:gd name="T94" fmla="*/ 144 w 311"/>
                <a:gd name="T95" fmla="*/ 197 h 203"/>
                <a:gd name="T96" fmla="*/ 114 w 311"/>
                <a:gd name="T9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1" h="203">
                  <a:moveTo>
                    <a:pt x="114" y="203"/>
                  </a:moveTo>
                  <a:cubicBezTo>
                    <a:pt x="95" y="203"/>
                    <a:pt x="75" y="196"/>
                    <a:pt x="65" y="186"/>
                  </a:cubicBezTo>
                  <a:cubicBezTo>
                    <a:pt x="60" y="182"/>
                    <a:pt x="58" y="178"/>
                    <a:pt x="56" y="173"/>
                  </a:cubicBezTo>
                  <a:cubicBezTo>
                    <a:pt x="46" y="176"/>
                    <a:pt x="35" y="175"/>
                    <a:pt x="25" y="169"/>
                  </a:cubicBezTo>
                  <a:cubicBezTo>
                    <a:pt x="10" y="159"/>
                    <a:pt x="0" y="141"/>
                    <a:pt x="1" y="123"/>
                  </a:cubicBezTo>
                  <a:cubicBezTo>
                    <a:pt x="2" y="108"/>
                    <a:pt x="11" y="92"/>
                    <a:pt x="24" y="81"/>
                  </a:cubicBezTo>
                  <a:cubicBezTo>
                    <a:pt x="33" y="75"/>
                    <a:pt x="42" y="71"/>
                    <a:pt x="52" y="70"/>
                  </a:cubicBezTo>
                  <a:cubicBezTo>
                    <a:pt x="54" y="39"/>
                    <a:pt x="79" y="12"/>
                    <a:pt x="113" y="6"/>
                  </a:cubicBezTo>
                  <a:cubicBezTo>
                    <a:pt x="148" y="0"/>
                    <a:pt x="178" y="12"/>
                    <a:pt x="201" y="41"/>
                  </a:cubicBezTo>
                  <a:cubicBezTo>
                    <a:pt x="230" y="23"/>
                    <a:pt x="260" y="28"/>
                    <a:pt x="284" y="53"/>
                  </a:cubicBezTo>
                  <a:cubicBezTo>
                    <a:pt x="304" y="74"/>
                    <a:pt x="311" y="113"/>
                    <a:pt x="288" y="135"/>
                  </a:cubicBezTo>
                  <a:cubicBezTo>
                    <a:pt x="277" y="146"/>
                    <a:pt x="255" y="151"/>
                    <a:pt x="237" y="147"/>
                  </a:cubicBezTo>
                  <a:cubicBezTo>
                    <a:pt x="221" y="143"/>
                    <a:pt x="210" y="134"/>
                    <a:pt x="206" y="121"/>
                  </a:cubicBezTo>
                  <a:cubicBezTo>
                    <a:pt x="201" y="108"/>
                    <a:pt x="206" y="91"/>
                    <a:pt x="221" y="84"/>
                  </a:cubicBezTo>
                  <a:cubicBezTo>
                    <a:pt x="231" y="80"/>
                    <a:pt x="240" y="84"/>
                    <a:pt x="246" y="86"/>
                  </a:cubicBezTo>
                  <a:cubicBezTo>
                    <a:pt x="247" y="87"/>
                    <a:pt x="248" y="87"/>
                    <a:pt x="249" y="88"/>
                  </a:cubicBezTo>
                  <a:cubicBezTo>
                    <a:pt x="253" y="89"/>
                    <a:pt x="255" y="93"/>
                    <a:pt x="253" y="97"/>
                  </a:cubicBezTo>
                  <a:cubicBezTo>
                    <a:pt x="252" y="100"/>
                    <a:pt x="248" y="102"/>
                    <a:pt x="244" y="101"/>
                  </a:cubicBezTo>
                  <a:cubicBezTo>
                    <a:pt x="243" y="100"/>
                    <a:pt x="241" y="100"/>
                    <a:pt x="240" y="99"/>
                  </a:cubicBezTo>
                  <a:cubicBezTo>
                    <a:pt x="234" y="97"/>
                    <a:pt x="231" y="95"/>
                    <a:pt x="227" y="97"/>
                  </a:cubicBezTo>
                  <a:cubicBezTo>
                    <a:pt x="219" y="100"/>
                    <a:pt x="217" y="110"/>
                    <a:pt x="219" y="116"/>
                  </a:cubicBezTo>
                  <a:cubicBezTo>
                    <a:pt x="223" y="127"/>
                    <a:pt x="234" y="131"/>
                    <a:pt x="240" y="133"/>
                  </a:cubicBezTo>
                  <a:cubicBezTo>
                    <a:pt x="254" y="136"/>
                    <a:pt x="270" y="133"/>
                    <a:pt x="278" y="125"/>
                  </a:cubicBezTo>
                  <a:cubicBezTo>
                    <a:pt x="294" y="109"/>
                    <a:pt x="289" y="79"/>
                    <a:pt x="274" y="63"/>
                  </a:cubicBezTo>
                  <a:cubicBezTo>
                    <a:pt x="253" y="41"/>
                    <a:pt x="229" y="39"/>
                    <a:pt x="203" y="56"/>
                  </a:cubicBezTo>
                  <a:cubicBezTo>
                    <a:pt x="200" y="58"/>
                    <a:pt x="196" y="58"/>
                    <a:pt x="193" y="54"/>
                  </a:cubicBezTo>
                  <a:cubicBezTo>
                    <a:pt x="173" y="27"/>
                    <a:pt x="147" y="15"/>
                    <a:pt x="115" y="20"/>
                  </a:cubicBezTo>
                  <a:cubicBezTo>
                    <a:pt x="87" y="25"/>
                    <a:pt x="65" y="50"/>
                    <a:pt x="66" y="78"/>
                  </a:cubicBezTo>
                  <a:cubicBezTo>
                    <a:pt x="66" y="80"/>
                    <a:pt x="65" y="82"/>
                    <a:pt x="64" y="83"/>
                  </a:cubicBezTo>
                  <a:cubicBezTo>
                    <a:pt x="62" y="85"/>
                    <a:pt x="60" y="85"/>
                    <a:pt x="58" y="85"/>
                  </a:cubicBezTo>
                  <a:cubicBezTo>
                    <a:pt x="50" y="84"/>
                    <a:pt x="41" y="86"/>
                    <a:pt x="33" y="93"/>
                  </a:cubicBezTo>
                  <a:cubicBezTo>
                    <a:pt x="23" y="101"/>
                    <a:pt x="16" y="113"/>
                    <a:pt x="15" y="124"/>
                  </a:cubicBezTo>
                  <a:cubicBezTo>
                    <a:pt x="15" y="137"/>
                    <a:pt x="22" y="150"/>
                    <a:pt x="33" y="156"/>
                  </a:cubicBezTo>
                  <a:cubicBezTo>
                    <a:pt x="38" y="160"/>
                    <a:pt x="48" y="164"/>
                    <a:pt x="60" y="156"/>
                  </a:cubicBezTo>
                  <a:cubicBezTo>
                    <a:pt x="63" y="155"/>
                    <a:pt x="66" y="155"/>
                    <a:pt x="69" y="157"/>
                  </a:cubicBezTo>
                  <a:cubicBezTo>
                    <a:pt x="71" y="159"/>
                    <a:pt x="72" y="162"/>
                    <a:pt x="71" y="165"/>
                  </a:cubicBezTo>
                  <a:cubicBezTo>
                    <a:pt x="70" y="166"/>
                    <a:pt x="68" y="170"/>
                    <a:pt x="74" y="176"/>
                  </a:cubicBezTo>
                  <a:cubicBezTo>
                    <a:pt x="86" y="187"/>
                    <a:pt x="117" y="193"/>
                    <a:pt x="137" y="184"/>
                  </a:cubicBezTo>
                  <a:cubicBezTo>
                    <a:pt x="151" y="178"/>
                    <a:pt x="157" y="166"/>
                    <a:pt x="156" y="149"/>
                  </a:cubicBezTo>
                  <a:cubicBezTo>
                    <a:pt x="155" y="133"/>
                    <a:pt x="144" y="121"/>
                    <a:pt x="129" y="119"/>
                  </a:cubicBezTo>
                  <a:cubicBezTo>
                    <a:pt x="123" y="118"/>
                    <a:pt x="115" y="121"/>
                    <a:pt x="111" y="127"/>
                  </a:cubicBezTo>
                  <a:cubicBezTo>
                    <a:pt x="107" y="132"/>
                    <a:pt x="105" y="138"/>
                    <a:pt x="107" y="144"/>
                  </a:cubicBezTo>
                  <a:cubicBezTo>
                    <a:pt x="109" y="147"/>
                    <a:pt x="107" y="151"/>
                    <a:pt x="103" y="153"/>
                  </a:cubicBezTo>
                  <a:cubicBezTo>
                    <a:pt x="99" y="154"/>
                    <a:pt x="95" y="152"/>
                    <a:pt x="94" y="148"/>
                  </a:cubicBezTo>
                  <a:cubicBezTo>
                    <a:pt x="90" y="138"/>
                    <a:pt x="92" y="127"/>
                    <a:pt x="100" y="118"/>
                  </a:cubicBezTo>
                  <a:cubicBezTo>
                    <a:pt x="107" y="108"/>
                    <a:pt x="119" y="103"/>
                    <a:pt x="131" y="105"/>
                  </a:cubicBezTo>
                  <a:cubicBezTo>
                    <a:pt x="153" y="107"/>
                    <a:pt x="169" y="125"/>
                    <a:pt x="171" y="148"/>
                  </a:cubicBezTo>
                  <a:cubicBezTo>
                    <a:pt x="172" y="171"/>
                    <a:pt x="162" y="188"/>
                    <a:pt x="144" y="197"/>
                  </a:cubicBezTo>
                  <a:cubicBezTo>
                    <a:pt x="135" y="201"/>
                    <a:pt x="124" y="203"/>
                    <a:pt x="114" y="203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782"/>
            <p:cNvSpPr/>
            <p:nvPr/>
          </p:nvSpPr>
          <p:spPr bwMode="auto">
            <a:xfrm>
              <a:off x="2093913" y="4551363"/>
              <a:ext cx="1362075" cy="392113"/>
            </a:xfrm>
            <a:custGeom>
              <a:avLst/>
              <a:gdLst>
                <a:gd name="T0" fmla="*/ 285 w 593"/>
                <a:gd name="T1" fmla="*/ 171 h 171"/>
                <a:gd name="T2" fmla="*/ 283 w 593"/>
                <a:gd name="T3" fmla="*/ 171 h 171"/>
                <a:gd name="T4" fmla="*/ 221 w 593"/>
                <a:gd name="T5" fmla="*/ 144 h 171"/>
                <a:gd name="T6" fmla="*/ 160 w 593"/>
                <a:gd name="T7" fmla="*/ 117 h 171"/>
                <a:gd name="T8" fmla="*/ 68 w 593"/>
                <a:gd name="T9" fmla="*/ 141 h 171"/>
                <a:gd name="T10" fmla="*/ 5 w 593"/>
                <a:gd name="T11" fmla="*/ 88 h 171"/>
                <a:gd name="T12" fmla="*/ 12 w 593"/>
                <a:gd name="T13" fmla="*/ 82 h 171"/>
                <a:gd name="T14" fmla="*/ 13 w 593"/>
                <a:gd name="T15" fmla="*/ 82 h 171"/>
                <a:gd name="T16" fmla="*/ 28 w 593"/>
                <a:gd name="T17" fmla="*/ 88 h 171"/>
                <a:gd name="T18" fmla="*/ 35 w 593"/>
                <a:gd name="T19" fmla="*/ 91 h 171"/>
                <a:gd name="T20" fmla="*/ 56 w 593"/>
                <a:gd name="T21" fmla="*/ 89 h 171"/>
                <a:gd name="T22" fmla="*/ 78 w 593"/>
                <a:gd name="T23" fmla="*/ 65 h 171"/>
                <a:gd name="T24" fmla="*/ 84 w 593"/>
                <a:gd name="T25" fmla="*/ 54 h 171"/>
                <a:gd name="T26" fmla="*/ 140 w 593"/>
                <a:gd name="T27" fmla="*/ 15 h 171"/>
                <a:gd name="T28" fmla="*/ 169 w 593"/>
                <a:gd name="T29" fmla="*/ 29 h 171"/>
                <a:gd name="T30" fmla="*/ 168 w 593"/>
                <a:gd name="T31" fmla="*/ 39 h 171"/>
                <a:gd name="T32" fmla="*/ 158 w 593"/>
                <a:gd name="T33" fmla="*/ 38 h 171"/>
                <a:gd name="T34" fmla="*/ 140 w 593"/>
                <a:gd name="T35" fmla="*/ 29 h 171"/>
                <a:gd name="T36" fmla="*/ 96 w 593"/>
                <a:gd name="T37" fmla="*/ 61 h 171"/>
                <a:gd name="T38" fmla="*/ 91 w 593"/>
                <a:gd name="T39" fmla="*/ 72 h 171"/>
                <a:gd name="T40" fmla="*/ 62 w 593"/>
                <a:gd name="T41" fmla="*/ 102 h 171"/>
                <a:gd name="T42" fmla="*/ 32 w 593"/>
                <a:gd name="T43" fmla="*/ 105 h 171"/>
                <a:gd name="T44" fmla="*/ 26 w 593"/>
                <a:gd name="T45" fmla="*/ 103 h 171"/>
                <a:gd name="T46" fmla="*/ 72 w 593"/>
                <a:gd name="T47" fmla="*/ 127 h 171"/>
                <a:gd name="T48" fmla="*/ 156 w 593"/>
                <a:gd name="T49" fmla="*/ 101 h 171"/>
                <a:gd name="T50" fmla="*/ 162 w 593"/>
                <a:gd name="T51" fmla="*/ 98 h 171"/>
                <a:gd name="T52" fmla="*/ 168 w 593"/>
                <a:gd name="T53" fmla="*/ 102 h 171"/>
                <a:gd name="T54" fmla="*/ 224 w 593"/>
                <a:gd name="T55" fmla="*/ 128 h 171"/>
                <a:gd name="T56" fmla="*/ 230 w 593"/>
                <a:gd name="T57" fmla="*/ 129 h 171"/>
                <a:gd name="T58" fmla="*/ 233 w 593"/>
                <a:gd name="T59" fmla="*/ 133 h 171"/>
                <a:gd name="T60" fmla="*/ 283 w 593"/>
                <a:gd name="T61" fmla="*/ 157 h 171"/>
                <a:gd name="T62" fmla="*/ 398 w 593"/>
                <a:gd name="T63" fmla="*/ 112 h 171"/>
                <a:gd name="T64" fmla="*/ 407 w 593"/>
                <a:gd name="T65" fmla="*/ 106 h 171"/>
                <a:gd name="T66" fmla="*/ 475 w 593"/>
                <a:gd name="T67" fmla="*/ 80 h 171"/>
                <a:gd name="T68" fmla="*/ 500 w 593"/>
                <a:gd name="T69" fmla="*/ 86 h 171"/>
                <a:gd name="T70" fmla="*/ 528 w 593"/>
                <a:gd name="T71" fmla="*/ 91 h 171"/>
                <a:gd name="T72" fmla="*/ 568 w 593"/>
                <a:gd name="T73" fmla="*/ 75 h 171"/>
                <a:gd name="T74" fmla="*/ 559 w 593"/>
                <a:gd name="T75" fmla="*/ 76 h 171"/>
                <a:gd name="T76" fmla="*/ 505 w 593"/>
                <a:gd name="T77" fmla="*/ 50 h 171"/>
                <a:gd name="T78" fmla="*/ 500 w 593"/>
                <a:gd name="T79" fmla="*/ 45 h 171"/>
                <a:gd name="T80" fmla="*/ 472 w 593"/>
                <a:gd name="T81" fmla="*/ 25 h 171"/>
                <a:gd name="T82" fmla="*/ 470 w 593"/>
                <a:gd name="T83" fmla="*/ 24 h 171"/>
                <a:gd name="T84" fmla="*/ 452 w 593"/>
                <a:gd name="T85" fmla="*/ 21 h 171"/>
                <a:gd name="T86" fmla="*/ 443 w 593"/>
                <a:gd name="T87" fmla="*/ 24 h 171"/>
                <a:gd name="T88" fmla="*/ 440 w 593"/>
                <a:gd name="T89" fmla="*/ 14 h 171"/>
                <a:gd name="T90" fmla="*/ 475 w 593"/>
                <a:gd name="T91" fmla="*/ 11 h 171"/>
                <a:gd name="T92" fmla="*/ 477 w 593"/>
                <a:gd name="T93" fmla="*/ 11 h 171"/>
                <a:gd name="T94" fmla="*/ 510 w 593"/>
                <a:gd name="T95" fmla="*/ 35 h 171"/>
                <a:gd name="T96" fmla="*/ 515 w 593"/>
                <a:gd name="T97" fmla="*/ 39 h 171"/>
                <a:gd name="T98" fmla="*/ 558 w 593"/>
                <a:gd name="T99" fmla="*/ 62 h 171"/>
                <a:gd name="T100" fmla="*/ 580 w 593"/>
                <a:gd name="T101" fmla="*/ 50 h 171"/>
                <a:gd name="T102" fmla="*/ 588 w 593"/>
                <a:gd name="T103" fmla="*/ 49 h 171"/>
                <a:gd name="T104" fmla="*/ 592 w 593"/>
                <a:gd name="T105" fmla="*/ 56 h 171"/>
                <a:gd name="T106" fmla="*/ 531 w 593"/>
                <a:gd name="T107" fmla="*/ 105 h 171"/>
                <a:gd name="T108" fmla="*/ 496 w 593"/>
                <a:gd name="T109" fmla="*/ 100 h 171"/>
                <a:gd name="T110" fmla="*/ 474 w 593"/>
                <a:gd name="T111" fmla="*/ 94 h 171"/>
                <a:gd name="T112" fmla="*/ 415 w 593"/>
                <a:gd name="T113" fmla="*/ 118 h 171"/>
                <a:gd name="T114" fmla="*/ 405 w 593"/>
                <a:gd name="T115" fmla="*/ 124 h 171"/>
                <a:gd name="T116" fmla="*/ 285 w 593"/>
                <a:gd name="T117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93" h="171">
                  <a:moveTo>
                    <a:pt x="285" y="171"/>
                  </a:moveTo>
                  <a:cubicBezTo>
                    <a:pt x="285" y="171"/>
                    <a:pt x="284" y="171"/>
                    <a:pt x="283" y="171"/>
                  </a:cubicBezTo>
                  <a:cubicBezTo>
                    <a:pt x="271" y="171"/>
                    <a:pt x="234" y="169"/>
                    <a:pt x="221" y="144"/>
                  </a:cubicBezTo>
                  <a:cubicBezTo>
                    <a:pt x="198" y="148"/>
                    <a:pt x="176" y="139"/>
                    <a:pt x="160" y="117"/>
                  </a:cubicBezTo>
                  <a:cubicBezTo>
                    <a:pt x="136" y="141"/>
                    <a:pt x="102" y="150"/>
                    <a:pt x="68" y="141"/>
                  </a:cubicBezTo>
                  <a:cubicBezTo>
                    <a:pt x="67" y="141"/>
                    <a:pt x="0" y="121"/>
                    <a:pt x="5" y="88"/>
                  </a:cubicBezTo>
                  <a:cubicBezTo>
                    <a:pt x="6" y="85"/>
                    <a:pt x="9" y="82"/>
                    <a:pt x="12" y="8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8" y="82"/>
                    <a:pt x="23" y="85"/>
                    <a:pt x="28" y="88"/>
                  </a:cubicBezTo>
                  <a:cubicBezTo>
                    <a:pt x="30" y="89"/>
                    <a:pt x="33" y="91"/>
                    <a:pt x="35" y="91"/>
                  </a:cubicBezTo>
                  <a:cubicBezTo>
                    <a:pt x="42" y="93"/>
                    <a:pt x="48" y="92"/>
                    <a:pt x="56" y="89"/>
                  </a:cubicBezTo>
                  <a:cubicBezTo>
                    <a:pt x="68" y="84"/>
                    <a:pt x="72" y="76"/>
                    <a:pt x="78" y="65"/>
                  </a:cubicBezTo>
                  <a:cubicBezTo>
                    <a:pt x="80" y="61"/>
                    <a:pt x="82" y="58"/>
                    <a:pt x="84" y="54"/>
                  </a:cubicBezTo>
                  <a:cubicBezTo>
                    <a:pt x="94" y="39"/>
                    <a:pt x="116" y="16"/>
                    <a:pt x="140" y="15"/>
                  </a:cubicBezTo>
                  <a:cubicBezTo>
                    <a:pt x="151" y="14"/>
                    <a:pt x="161" y="19"/>
                    <a:pt x="169" y="29"/>
                  </a:cubicBezTo>
                  <a:cubicBezTo>
                    <a:pt x="171" y="32"/>
                    <a:pt x="171" y="37"/>
                    <a:pt x="168" y="39"/>
                  </a:cubicBezTo>
                  <a:cubicBezTo>
                    <a:pt x="165" y="42"/>
                    <a:pt x="160" y="41"/>
                    <a:pt x="158" y="38"/>
                  </a:cubicBezTo>
                  <a:cubicBezTo>
                    <a:pt x="153" y="32"/>
                    <a:pt x="147" y="29"/>
                    <a:pt x="140" y="29"/>
                  </a:cubicBezTo>
                  <a:cubicBezTo>
                    <a:pt x="125" y="30"/>
                    <a:pt x="106" y="46"/>
                    <a:pt x="96" y="61"/>
                  </a:cubicBezTo>
                  <a:cubicBezTo>
                    <a:pt x="94" y="65"/>
                    <a:pt x="92" y="68"/>
                    <a:pt x="91" y="72"/>
                  </a:cubicBezTo>
                  <a:cubicBezTo>
                    <a:pt x="84" y="84"/>
                    <a:pt x="78" y="96"/>
                    <a:pt x="62" y="102"/>
                  </a:cubicBezTo>
                  <a:cubicBezTo>
                    <a:pt x="51" y="107"/>
                    <a:pt x="42" y="108"/>
                    <a:pt x="32" y="105"/>
                  </a:cubicBezTo>
                  <a:cubicBezTo>
                    <a:pt x="30" y="105"/>
                    <a:pt x="28" y="104"/>
                    <a:pt x="26" y="103"/>
                  </a:cubicBezTo>
                  <a:cubicBezTo>
                    <a:pt x="37" y="113"/>
                    <a:pt x="58" y="123"/>
                    <a:pt x="72" y="127"/>
                  </a:cubicBezTo>
                  <a:cubicBezTo>
                    <a:pt x="103" y="135"/>
                    <a:pt x="136" y="125"/>
                    <a:pt x="156" y="101"/>
                  </a:cubicBezTo>
                  <a:cubicBezTo>
                    <a:pt x="158" y="99"/>
                    <a:pt x="160" y="98"/>
                    <a:pt x="162" y="98"/>
                  </a:cubicBezTo>
                  <a:cubicBezTo>
                    <a:pt x="165" y="99"/>
                    <a:pt x="167" y="100"/>
                    <a:pt x="168" y="102"/>
                  </a:cubicBezTo>
                  <a:cubicBezTo>
                    <a:pt x="175" y="116"/>
                    <a:pt x="193" y="138"/>
                    <a:pt x="224" y="128"/>
                  </a:cubicBezTo>
                  <a:cubicBezTo>
                    <a:pt x="226" y="128"/>
                    <a:pt x="228" y="128"/>
                    <a:pt x="230" y="129"/>
                  </a:cubicBezTo>
                  <a:cubicBezTo>
                    <a:pt x="231" y="130"/>
                    <a:pt x="232" y="131"/>
                    <a:pt x="233" y="133"/>
                  </a:cubicBezTo>
                  <a:cubicBezTo>
                    <a:pt x="239" y="155"/>
                    <a:pt x="276" y="157"/>
                    <a:pt x="283" y="157"/>
                  </a:cubicBezTo>
                  <a:cubicBezTo>
                    <a:pt x="328" y="158"/>
                    <a:pt x="361" y="137"/>
                    <a:pt x="398" y="112"/>
                  </a:cubicBezTo>
                  <a:cubicBezTo>
                    <a:pt x="401" y="110"/>
                    <a:pt x="404" y="108"/>
                    <a:pt x="407" y="106"/>
                  </a:cubicBezTo>
                  <a:cubicBezTo>
                    <a:pt x="427" y="92"/>
                    <a:pt x="448" y="78"/>
                    <a:pt x="475" y="80"/>
                  </a:cubicBezTo>
                  <a:cubicBezTo>
                    <a:pt x="484" y="81"/>
                    <a:pt x="493" y="84"/>
                    <a:pt x="500" y="86"/>
                  </a:cubicBezTo>
                  <a:cubicBezTo>
                    <a:pt x="510" y="90"/>
                    <a:pt x="519" y="93"/>
                    <a:pt x="528" y="91"/>
                  </a:cubicBezTo>
                  <a:cubicBezTo>
                    <a:pt x="542" y="89"/>
                    <a:pt x="558" y="85"/>
                    <a:pt x="568" y="75"/>
                  </a:cubicBezTo>
                  <a:cubicBezTo>
                    <a:pt x="565" y="75"/>
                    <a:pt x="562" y="76"/>
                    <a:pt x="559" y="76"/>
                  </a:cubicBezTo>
                  <a:cubicBezTo>
                    <a:pt x="542" y="77"/>
                    <a:pt x="525" y="68"/>
                    <a:pt x="505" y="50"/>
                  </a:cubicBezTo>
                  <a:cubicBezTo>
                    <a:pt x="503" y="48"/>
                    <a:pt x="502" y="47"/>
                    <a:pt x="500" y="45"/>
                  </a:cubicBezTo>
                  <a:cubicBezTo>
                    <a:pt x="491" y="37"/>
                    <a:pt x="483" y="29"/>
                    <a:pt x="472" y="25"/>
                  </a:cubicBezTo>
                  <a:cubicBezTo>
                    <a:pt x="470" y="24"/>
                    <a:pt x="470" y="24"/>
                    <a:pt x="470" y="24"/>
                  </a:cubicBezTo>
                  <a:cubicBezTo>
                    <a:pt x="454" y="18"/>
                    <a:pt x="453" y="21"/>
                    <a:pt x="452" y="21"/>
                  </a:cubicBezTo>
                  <a:cubicBezTo>
                    <a:pt x="451" y="24"/>
                    <a:pt x="446" y="25"/>
                    <a:pt x="443" y="24"/>
                  </a:cubicBezTo>
                  <a:cubicBezTo>
                    <a:pt x="439" y="22"/>
                    <a:pt x="438" y="17"/>
                    <a:pt x="440" y="14"/>
                  </a:cubicBezTo>
                  <a:cubicBezTo>
                    <a:pt x="447" y="0"/>
                    <a:pt x="466" y="7"/>
                    <a:pt x="475" y="11"/>
                  </a:cubicBezTo>
                  <a:cubicBezTo>
                    <a:pt x="477" y="11"/>
                    <a:pt x="477" y="11"/>
                    <a:pt x="477" y="11"/>
                  </a:cubicBezTo>
                  <a:cubicBezTo>
                    <a:pt x="491" y="16"/>
                    <a:pt x="501" y="26"/>
                    <a:pt x="510" y="35"/>
                  </a:cubicBezTo>
                  <a:cubicBezTo>
                    <a:pt x="512" y="36"/>
                    <a:pt x="513" y="38"/>
                    <a:pt x="515" y="39"/>
                  </a:cubicBezTo>
                  <a:cubicBezTo>
                    <a:pt x="531" y="55"/>
                    <a:pt x="546" y="62"/>
                    <a:pt x="558" y="62"/>
                  </a:cubicBezTo>
                  <a:cubicBezTo>
                    <a:pt x="566" y="61"/>
                    <a:pt x="573" y="58"/>
                    <a:pt x="580" y="50"/>
                  </a:cubicBezTo>
                  <a:cubicBezTo>
                    <a:pt x="582" y="48"/>
                    <a:pt x="585" y="47"/>
                    <a:pt x="588" y="49"/>
                  </a:cubicBezTo>
                  <a:cubicBezTo>
                    <a:pt x="591" y="50"/>
                    <a:pt x="593" y="53"/>
                    <a:pt x="592" y="56"/>
                  </a:cubicBezTo>
                  <a:cubicBezTo>
                    <a:pt x="589" y="83"/>
                    <a:pt x="568" y="100"/>
                    <a:pt x="531" y="105"/>
                  </a:cubicBezTo>
                  <a:cubicBezTo>
                    <a:pt x="518" y="108"/>
                    <a:pt x="506" y="104"/>
                    <a:pt x="496" y="100"/>
                  </a:cubicBezTo>
                  <a:cubicBezTo>
                    <a:pt x="488" y="97"/>
                    <a:pt x="481" y="95"/>
                    <a:pt x="474" y="94"/>
                  </a:cubicBezTo>
                  <a:cubicBezTo>
                    <a:pt x="452" y="93"/>
                    <a:pt x="434" y="105"/>
                    <a:pt x="415" y="118"/>
                  </a:cubicBezTo>
                  <a:cubicBezTo>
                    <a:pt x="412" y="120"/>
                    <a:pt x="409" y="122"/>
                    <a:pt x="405" y="124"/>
                  </a:cubicBezTo>
                  <a:cubicBezTo>
                    <a:pt x="369" y="149"/>
                    <a:pt x="334" y="171"/>
                    <a:pt x="285" y="171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Oval 783"/>
            <p:cNvSpPr>
              <a:spLocks noChangeArrowheads="1"/>
            </p:cNvSpPr>
            <p:nvPr/>
          </p:nvSpPr>
          <p:spPr bwMode="auto">
            <a:xfrm>
              <a:off x="1909763" y="5429251"/>
              <a:ext cx="739775" cy="739775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784"/>
            <p:cNvSpPr>
              <a:spLocks noEditPoints="1"/>
            </p:cNvSpPr>
            <p:nvPr/>
          </p:nvSpPr>
          <p:spPr bwMode="auto">
            <a:xfrm>
              <a:off x="1878013" y="5395913"/>
              <a:ext cx="806450" cy="806450"/>
            </a:xfrm>
            <a:custGeom>
              <a:avLst/>
              <a:gdLst>
                <a:gd name="T0" fmla="*/ 175 w 351"/>
                <a:gd name="T1" fmla="*/ 351 h 351"/>
                <a:gd name="T2" fmla="*/ 0 w 351"/>
                <a:gd name="T3" fmla="*/ 175 h 351"/>
                <a:gd name="T4" fmla="*/ 175 w 351"/>
                <a:gd name="T5" fmla="*/ 0 h 351"/>
                <a:gd name="T6" fmla="*/ 351 w 351"/>
                <a:gd name="T7" fmla="*/ 175 h 351"/>
                <a:gd name="T8" fmla="*/ 175 w 351"/>
                <a:gd name="T9" fmla="*/ 351 h 351"/>
                <a:gd name="T10" fmla="*/ 175 w 351"/>
                <a:gd name="T11" fmla="*/ 29 h 351"/>
                <a:gd name="T12" fmla="*/ 29 w 351"/>
                <a:gd name="T13" fmla="*/ 175 h 351"/>
                <a:gd name="T14" fmla="*/ 175 w 351"/>
                <a:gd name="T15" fmla="*/ 322 h 351"/>
                <a:gd name="T16" fmla="*/ 322 w 351"/>
                <a:gd name="T17" fmla="*/ 175 h 351"/>
                <a:gd name="T18" fmla="*/ 175 w 351"/>
                <a:gd name="T19" fmla="*/ 2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1" h="351">
                  <a:moveTo>
                    <a:pt x="175" y="351"/>
                  </a:moveTo>
                  <a:cubicBezTo>
                    <a:pt x="79" y="351"/>
                    <a:pt x="0" y="272"/>
                    <a:pt x="0" y="175"/>
                  </a:cubicBezTo>
                  <a:cubicBezTo>
                    <a:pt x="0" y="79"/>
                    <a:pt x="79" y="0"/>
                    <a:pt x="175" y="0"/>
                  </a:cubicBezTo>
                  <a:cubicBezTo>
                    <a:pt x="272" y="0"/>
                    <a:pt x="351" y="79"/>
                    <a:pt x="351" y="175"/>
                  </a:cubicBezTo>
                  <a:cubicBezTo>
                    <a:pt x="351" y="272"/>
                    <a:pt x="272" y="351"/>
                    <a:pt x="175" y="351"/>
                  </a:cubicBezTo>
                  <a:close/>
                  <a:moveTo>
                    <a:pt x="175" y="29"/>
                  </a:moveTo>
                  <a:cubicBezTo>
                    <a:pt x="94" y="29"/>
                    <a:pt x="29" y="94"/>
                    <a:pt x="29" y="175"/>
                  </a:cubicBezTo>
                  <a:cubicBezTo>
                    <a:pt x="29" y="256"/>
                    <a:pt x="94" y="322"/>
                    <a:pt x="175" y="322"/>
                  </a:cubicBezTo>
                  <a:cubicBezTo>
                    <a:pt x="256" y="322"/>
                    <a:pt x="322" y="256"/>
                    <a:pt x="322" y="175"/>
                  </a:cubicBezTo>
                  <a:cubicBezTo>
                    <a:pt x="322" y="94"/>
                    <a:pt x="256" y="29"/>
                    <a:pt x="175" y="29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Oval 785"/>
            <p:cNvSpPr>
              <a:spLocks noChangeArrowheads="1"/>
            </p:cNvSpPr>
            <p:nvPr/>
          </p:nvSpPr>
          <p:spPr bwMode="auto">
            <a:xfrm>
              <a:off x="4129088" y="5429251"/>
              <a:ext cx="739775" cy="739775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786"/>
            <p:cNvSpPr>
              <a:spLocks noEditPoints="1"/>
            </p:cNvSpPr>
            <p:nvPr/>
          </p:nvSpPr>
          <p:spPr bwMode="auto">
            <a:xfrm>
              <a:off x="4097338" y="5395913"/>
              <a:ext cx="803275" cy="806450"/>
            </a:xfrm>
            <a:custGeom>
              <a:avLst/>
              <a:gdLst>
                <a:gd name="T0" fmla="*/ 175 w 350"/>
                <a:gd name="T1" fmla="*/ 351 h 351"/>
                <a:gd name="T2" fmla="*/ 0 w 350"/>
                <a:gd name="T3" fmla="*/ 175 h 351"/>
                <a:gd name="T4" fmla="*/ 175 w 350"/>
                <a:gd name="T5" fmla="*/ 0 h 351"/>
                <a:gd name="T6" fmla="*/ 350 w 350"/>
                <a:gd name="T7" fmla="*/ 175 h 351"/>
                <a:gd name="T8" fmla="*/ 175 w 350"/>
                <a:gd name="T9" fmla="*/ 351 h 351"/>
                <a:gd name="T10" fmla="*/ 175 w 350"/>
                <a:gd name="T11" fmla="*/ 29 h 351"/>
                <a:gd name="T12" fmla="*/ 28 w 350"/>
                <a:gd name="T13" fmla="*/ 175 h 351"/>
                <a:gd name="T14" fmla="*/ 175 w 350"/>
                <a:gd name="T15" fmla="*/ 322 h 351"/>
                <a:gd name="T16" fmla="*/ 322 w 350"/>
                <a:gd name="T17" fmla="*/ 175 h 351"/>
                <a:gd name="T18" fmla="*/ 175 w 350"/>
                <a:gd name="T19" fmla="*/ 2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0" h="351">
                  <a:moveTo>
                    <a:pt x="175" y="351"/>
                  </a:moveTo>
                  <a:cubicBezTo>
                    <a:pt x="78" y="351"/>
                    <a:pt x="0" y="272"/>
                    <a:pt x="0" y="175"/>
                  </a:cubicBezTo>
                  <a:cubicBezTo>
                    <a:pt x="0" y="79"/>
                    <a:pt x="78" y="0"/>
                    <a:pt x="175" y="0"/>
                  </a:cubicBezTo>
                  <a:cubicBezTo>
                    <a:pt x="272" y="0"/>
                    <a:pt x="350" y="79"/>
                    <a:pt x="350" y="175"/>
                  </a:cubicBezTo>
                  <a:cubicBezTo>
                    <a:pt x="350" y="272"/>
                    <a:pt x="272" y="351"/>
                    <a:pt x="175" y="351"/>
                  </a:cubicBezTo>
                  <a:close/>
                  <a:moveTo>
                    <a:pt x="175" y="29"/>
                  </a:moveTo>
                  <a:cubicBezTo>
                    <a:pt x="94" y="29"/>
                    <a:pt x="28" y="94"/>
                    <a:pt x="28" y="175"/>
                  </a:cubicBezTo>
                  <a:cubicBezTo>
                    <a:pt x="28" y="256"/>
                    <a:pt x="94" y="322"/>
                    <a:pt x="175" y="322"/>
                  </a:cubicBezTo>
                  <a:cubicBezTo>
                    <a:pt x="256" y="322"/>
                    <a:pt x="322" y="256"/>
                    <a:pt x="322" y="175"/>
                  </a:cubicBezTo>
                  <a:cubicBezTo>
                    <a:pt x="322" y="94"/>
                    <a:pt x="256" y="29"/>
                    <a:pt x="175" y="29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Oval 787"/>
            <p:cNvSpPr>
              <a:spLocks noChangeArrowheads="1"/>
            </p:cNvSpPr>
            <p:nvPr/>
          </p:nvSpPr>
          <p:spPr bwMode="auto">
            <a:xfrm>
              <a:off x="2628900" y="5665788"/>
              <a:ext cx="739775" cy="739775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788"/>
            <p:cNvSpPr>
              <a:spLocks noEditPoints="1"/>
            </p:cNvSpPr>
            <p:nvPr/>
          </p:nvSpPr>
          <p:spPr bwMode="auto">
            <a:xfrm>
              <a:off x="2597150" y="5630863"/>
              <a:ext cx="803275" cy="806450"/>
            </a:xfrm>
            <a:custGeom>
              <a:avLst/>
              <a:gdLst>
                <a:gd name="T0" fmla="*/ 175 w 350"/>
                <a:gd name="T1" fmla="*/ 351 h 351"/>
                <a:gd name="T2" fmla="*/ 0 w 350"/>
                <a:gd name="T3" fmla="*/ 176 h 351"/>
                <a:gd name="T4" fmla="*/ 175 w 350"/>
                <a:gd name="T5" fmla="*/ 0 h 351"/>
                <a:gd name="T6" fmla="*/ 350 w 350"/>
                <a:gd name="T7" fmla="*/ 176 h 351"/>
                <a:gd name="T8" fmla="*/ 175 w 350"/>
                <a:gd name="T9" fmla="*/ 351 h 351"/>
                <a:gd name="T10" fmla="*/ 175 w 350"/>
                <a:gd name="T11" fmla="*/ 29 h 351"/>
                <a:gd name="T12" fmla="*/ 28 w 350"/>
                <a:gd name="T13" fmla="*/ 176 h 351"/>
                <a:gd name="T14" fmla="*/ 175 w 350"/>
                <a:gd name="T15" fmla="*/ 322 h 351"/>
                <a:gd name="T16" fmla="*/ 322 w 350"/>
                <a:gd name="T17" fmla="*/ 176 h 351"/>
                <a:gd name="T18" fmla="*/ 175 w 350"/>
                <a:gd name="T19" fmla="*/ 2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0" h="351">
                  <a:moveTo>
                    <a:pt x="175" y="351"/>
                  </a:moveTo>
                  <a:cubicBezTo>
                    <a:pt x="78" y="351"/>
                    <a:pt x="0" y="272"/>
                    <a:pt x="0" y="176"/>
                  </a:cubicBezTo>
                  <a:cubicBezTo>
                    <a:pt x="0" y="79"/>
                    <a:pt x="78" y="0"/>
                    <a:pt x="175" y="0"/>
                  </a:cubicBezTo>
                  <a:cubicBezTo>
                    <a:pt x="272" y="0"/>
                    <a:pt x="350" y="79"/>
                    <a:pt x="350" y="176"/>
                  </a:cubicBezTo>
                  <a:cubicBezTo>
                    <a:pt x="350" y="272"/>
                    <a:pt x="272" y="351"/>
                    <a:pt x="175" y="351"/>
                  </a:cubicBezTo>
                  <a:close/>
                  <a:moveTo>
                    <a:pt x="175" y="29"/>
                  </a:moveTo>
                  <a:cubicBezTo>
                    <a:pt x="94" y="29"/>
                    <a:pt x="28" y="95"/>
                    <a:pt x="28" y="176"/>
                  </a:cubicBezTo>
                  <a:cubicBezTo>
                    <a:pt x="28" y="257"/>
                    <a:pt x="94" y="322"/>
                    <a:pt x="175" y="322"/>
                  </a:cubicBezTo>
                  <a:cubicBezTo>
                    <a:pt x="256" y="322"/>
                    <a:pt x="322" y="257"/>
                    <a:pt x="322" y="176"/>
                  </a:cubicBezTo>
                  <a:cubicBezTo>
                    <a:pt x="322" y="95"/>
                    <a:pt x="256" y="29"/>
                    <a:pt x="175" y="29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Oval 789"/>
            <p:cNvSpPr>
              <a:spLocks noChangeArrowheads="1"/>
            </p:cNvSpPr>
            <p:nvPr/>
          </p:nvSpPr>
          <p:spPr bwMode="auto">
            <a:xfrm>
              <a:off x="3382963" y="5665788"/>
              <a:ext cx="741363" cy="739775"/>
            </a:xfrm>
            <a:prstGeom prst="ellipse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790"/>
            <p:cNvSpPr>
              <a:spLocks noEditPoints="1"/>
            </p:cNvSpPr>
            <p:nvPr/>
          </p:nvSpPr>
          <p:spPr bwMode="auto">
            <a:xfrm>
              <a:off x="3349625" y="5630863"/>
              <a:ext cx="806450" cy="806450"/>
            </a:xfrm>
            <a:custGeom>
              <a:avLst/>
              <a:gdLst>
                <a:gd name="T0" fmla="*/ 175 w 351"/>
                <a:gd name="T1" fmla="*/ 351 h 351"/>
                <a:gd name="T2" fmla="*/ 0 w 351"/>
                <a:gd name="T3" fmla="*/ 176 h 351"/>
                <a:gd name="T4" fmla="*/ 175 w 351"/>
                <a:gd name="T5" fmla="*/ 0 h 351"/>
                <a:gd name="T6" fmla="*/ 351 w 351"/>
                <a:gd name="T7" fmla="*/ 176 h 351"/>
                <a:gd name="T8" fmla="*/ 175 w 351"/>
                <a:gd name="T9" fmla="*/ 351 h 351"/>
                <a:gd name="T10" fmla="*/ 175 w 351"/>
                <a:gd name="T11" fmla="*/ 29 h 351"/>
                <a:gd name="T12" fmla="*/ 29 w 351"/>
                <a:gd name="T13" fmla="*/ 176 h 351"/>
                <a:gd name="T14" fmla="*/ 175 w 351"/>
                <a:gd name="T15" fmla="*/ 322 h 351"/>
                <a:gd name="T16" fmla="*/ 322 w 351"/>
                <a:gd name="T17" fmla="*/ 176 h 351"/>
                <a:gd name="T18" fmla="*/ 175 w 351"/>
                <a:gd name="T19" fmla="*/ 2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1" h="351">
                  <a:moveTo>
                    <a:pt x="175" y="351"/>
                  </a:moveTo>
                  <a:cubicBezTo>
                    <a:pt x="79" y="351"/>
                    <a:pt x="0" y="272"/>
                    <a:pt x="0" y="176"/>
                  </a:cubicBezTo>
                  <a:cubicBezTo>
                    <a:pt x="0" y="79"/>
                    <a:pt x="79" y="0"/>
                    <a:pt x="175" y="0"/>
                  </a:cubicBezTo>
                  <a:cubicBezTo>
                    <a:pt x="272" y="0"/>
                    <a:pt x="351" y="79"/>
                    <a:pt x="351" y="176"/>
                  </a:cubicBezTo>
                  <a:cubicBezTo>
                    <a:pt x="351" y="272"/>
                    <a:pt x="272" y="351"/>
                    <a:pt x="175" y="351"/>
                  </a:cubicBezTo>
                  <a:close/>
                  <a:moveTo>
                    <a:pt x="175" y="29"/>
                  </a:moveTo>
                  <a:cubicBezTo>
                    <a:pt x="95" y="29"/>
                    <a:pt x="29" y="95"/>
                    <a:pt x="29" y="176"/>
                  </a:cubicBezTo>
                  <a:cubicBezTo>
                    <a:pt x="29" y="257"/>
                    <a:pt x="95" y="322"/>
                    <a:pt x="175" y="322"/>
                  </a:cubicBezTo>
                  <a:cubicBezTo>
                    <a:pt x="256" y="322"/>
                    <a:pt x="322" y="257"/>
                    <a:pt x="322" y="176"/>
                  </a:cubicBezTo>
                  <a:cubicBezTo>
                    <a:pt x="322" y="95"/>
                    <a:pt x="256" y="29"/>
                    <a:pt x="175" y="29"/>
                  </a:cubicBez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791"/>
            <p:cNvSpPr>
              <a:spLocks noEditPoints="1"/>
            </p:cNvSpPr>
            <p:nvPr/>
          </p:nvSpPr>
          <p:spPr bwMode="auto">
            <a:xfrm>
              <a:off x="2109788" y="5634038"/>
              <a:ext cx="331788" cy="323850"/>
            </a:xfrm>
            <a:custGeom>
              <a:avLst/>
              <a:gdLst>
                <a:gd name="T0" fmla="*/ 0 w 144"/>
                <a:gd name="T1" fmla="*/ 123 h 141"/>
                <a:gd name="T2" fmla="*/ 26 w 144"/>
                <a:gd name="T3" fmla="*/ 98 h 141"/>
                <a:gd name="T4" fmla="*/ 6 w 144"/>
                <a:gd name="T5" fmla="*/ 28 h 141"/>
                <a:gd name="T6" fmla="*/ 33 w 144"/>
                <a:gd name="T7" fmla="*/ 15 h 141"/>
                <a:gd name="T8" fmla="*/ 28 w 144"/>
                <a:gd name="T9" fmla="*/ 2 h 141"/>
                <a:gd name="T10" fmla="*/ 49 w 144"/>
                <a:gd name="T11" fmla="*/ 15 h 141"/>
                <a:gd name="T12" fmla="*/ 73 w 144"/>
                <a:gd name="T13" fmla="*/ 28 h 141"/>
                <a:gd name="T14" fmla="*/ 35 w 144"/>
                <a:gd name="T15" fmla="*/ 45 h 141"/>
                <a:gd name="T16" fmla="*/ 43 w 144"/>
                <a:gd name="T17" fmla="*/ 49 h 141"/>
                <a:gd name="T18" fmla="*/ 55 w 144"/>
                <a:gd name="T19" fmla="*/ 28 h 141"/>
                <a:gd name="T20" fmla="*/ 58 w 144"/>
                <a:gd name="T21" fmla="*/ 49 h 141"/>
                <a:gd name="T22" fmla="*/ 76 w 144"/>
                <a:gd name="T23" fmla="*/ 62 h 141"/>
                <a:gd name="T24" fmla="*/ 48 w 144"/>
                <a:gd name="T25" fmla="*/ 76 h 141"/>
                <a:gd name="T26" fmla="*/ 73 w 144"/>
                <a:gd name="T27" fmla="*/ 89 h 141"/>
                <a:gd name="T28" fmla="*/ 48 w 144"/>
                <a:gd name="T29" fmla="*/ 122 h 141"/>
                <a:gd name="T30" fmla="*/ 26 w 144"/>
                <a:gd name="T31" fmla="*/ 139 h 141"/>
                <a:gd name="T32" fmla="*/ 16 w 144"/>
                <a:gd name="T33" fmla="*/ 133 h 141"/>
                <a:gd name="T34" fmla="*/ 25 w 144"/>
                <a:gd name="T35" fmla="*/ 125 h 141"/>
                <a:gd name="T36" fmla="*/ 33 w 144"/>
                <a:gd name="T37" fmla="*/ 89 h 141"/>
                <a:gd name="T38" fmla="*/ 5 w 144"/>
                <a:gd name="T39" fmla="*/ 76 h 141"/>
                <a:gd name="T40" fmla="*/ 33 w 144"/>
                <a:gd name="T41" fmla="*/ 62 h 141"/>
                <a:gd name="T42" fmla="*/ 2 w 144"/>
                <a:gd name="T43" fmla="*/ 49 h 141"/>
                <a:gd name="T44" fmla="*/ 18 w 144"/>
                <a:gd name="T45" fmla="*/ 44 h 141"/>
                <a:gd name="T46" fmla="*/ 22 w 144"/>
                <a:gd name="T47" fmla="*/ 28 h 141"/>
                <a:gd name="T48" fmla="*/ 64 w 144"/>
                <a:gd name="T49" fmla="*/ 121 h 141"/>
                <a:gd name="T50" fmla="*/ 51 w 144"/>
                <a:gd name="T51" fmla="*/ 99 h 141"/>
                <a:gd name="T52" fmla="*/ 66 w 144"/>
                <a:gd name="T53" fmla="*/ 101 h 141"/>
                <a:gd name="T54" fmla="*/ 64 w 144"/>
                <a:gd name="T55" fmla="*/ 121 h 141"/>
                <a:gd name="T56" fmla="*/ 114 w 144"/>
                <a:gd name="T57" fmla="*/ 67 h 141"/>
                <a:gd name="T58" fmla="*/ 96 w 144"/>
                <a:gd name="T59" fmla="*/ 69 h 141"/>
                <a:gd name="T60" fmla="*/ 73 w 144"/>
                <a:gd name="T61" fmla="*/ 137 h 141"/>
                <a:gd name="T62" fmla="*/ 82 w 144"/>
                <a:gd name="T63" fmla="*/ 68 h 141"/>
                <a:gd name="T64" fmla="*/ 137 w 144"/>
                <a:gd name="T65" fmla="*/ 6 h 141"/>
                <a:gd name="T66" fmla="*/ 107 w 144"/>
                <a:gd name="T67" fmla="*/ 24 h 141"/>
                <a:gd name="T68" fmla="*/ 96 w 144"/>
                <a:gd name="T69" fmla="*/ 52 h 141"/>
                <a:gd name="T70" fmla="*/ 144 w 144"/>
                <a:gd name="T71" fmla="*/ 67 h 141"/>
                <a:gd name="T72" fmla="*/ 128 w 144"/>
                <a:gd name="T73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4" h="141">
                  <a:moveTo>
                    <a:pt x="12" y="127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5" y="115"/>
                    <a:pt x="10" y="105"/>
                    <a:pt x="14" y="94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1" y="110"/>
                    <a:pt x="17" y="120"/>
                    <a:pt x="12" y="127"/>
                  </a:cubicBezTo>
                  <a:close/>
                  <a:moveTo>
                    <a:pt x="6" y="28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4"/>
                    <a:pt x="32" y="12"/>
                    <a:pt x="31" y="9"/>
                  </a:cubicBezTo>
                  <a:cubicBezTo>
                    <a:pt x="30" y="5"/>
                    <a:pt x="29" y="3"/>
                    <a:pt x="28" y="2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3"/>
                    <a:pt x="31" y="38"/>
                    <a:pt x="35" y="4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5" y="46"/>
                    <a:pt x="49" y="39"/>
                    <a:pt x="53" y="31"/>
                  </a:cubicBezTo>
                  <a:cubicBezTo>
                    <a:pt x="52" y="32"/>
                    <a:pt x="53" y="31"/>
                    <a:pt x="55" y="28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5" y="39"/>
                    <a:pt x="61" y="44"/>
                    <a:pt x="58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48" y="133"/>
                    <a:pt x="43" y="139"/>
                    <a:pt x="32" y="139"/>
                  </a:cubicBezTo>
                  <a:cubicBezTo>
                    <a:pt x="30" y="139"/>
                    <a:pt x="29" y="139"/>
                    <a:pt x="26" y="139"/>
                  </a:cubicBezTo>
                  <a:cubicBezTo>
                    <a:pt x="23" y="139"/>
                    <a:pt x="20" y="140"/>
                    <a:pt x="18" y="140"/>
                  </a:cubicBezTo>
                  <a:cubicBezTo>
                    <a:pt x="18" y="138"/>
                    <a:pt x="17" y="136"/>
                    <a:pt x="16" y="133"/>
                  </a:cubicBezTo>
                  <a:cubicBezTo>
                    <a:pt x="16" y="129"/>
                    <a:pt x="15" y="126"/>
                    <a:pt x="15" y="125"/>
                  </a:cubicBezTo>
                  <a:cubicBezTo>
                    <a:pt x="17" y="125"/>
                    <a:pt x="20" y="125"/>
                    <a:pt x="25" y="125"/>
                  </a:cubicBezTo>
                  <a:cubicBezTo>
                    <a:pt x="31" y="126"/>
                    <a:pt x="33" y="124"/>
                    <a:pt x="33" y="11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8"/>
                    <a:pt x="20" y="47"/>
                    <a:pt x="18" y="44"/>
                  </a:cubicBezTo>
                  <a:cubicBezTo>
                    <a:pt x="15" y="39"/>
                    <a:pt x="13" y="36"/>
                    <a:pt x="11" y="34"/>
                  </a:cubicBezTo>
                  <a:cubicBezTo>
                    <a:pt x="22" y="28"/>
                    <a:pt x="22" y="28"/>
                    <a:pt x="22" y="28"/>
                  </a:cubicBezTo>
                  <a:lnTo>
                    <a:pt x="6" y="28"/>
                  </a:lnTo>
                  <a:close/>
                  <a:moveTo>
                    <a:pt x="64" y="121"/>
                  </a:moveTo>
                  <a:cubicBezTo>
                    <a:pt x="62" y="117"/>
                    <a:pt x="59" y="112"/>
                    <a:pt x="55" y="105"/>
                  </a:cubicBezTo>
                  <a:cubicBezTo>
                    <a:pt x="53" y="102"/>
                    <a:pt x="52" y="100"/>
                    <a:pt x="51" y="99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3" y="95"/>
                    <a:pt x="65" y="98"/>
                    <a:pt x="66" y="101"/>
                  </a:cubicBezTo>
                  <a:cubicBezTo>
                    <a:pt x="70" y="107"/>
                    <a:pt x="73" y="111"/>
                    <a:pt x="75" y="115"/>
                  </a:cubicBezTo>
                  <a:lnTo>
                    <a:pt x="64" y="121"/>
                  </a:lnTo>
                  <a:close/>
                  <a:moveTo>
                    <a:pt x="114" y="140"/>
                  </a:moveTo>
                  <a:cubicBezTo>
                    <a:pt x="114" y="67"/>
                    <a:pt x="114" y="67"/>
                    <a:pt x="114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7" y="100"/>
                    <a:pt x="92" y="124"/>
                    <a:pt x="80" y="141"/>
                  </a:cubicBezTo>
                  <a:cubicBezTo>
                    <a:pt x="79" y="140"/>
                    <a:pt x="77" y="139"/>
                    <a:pt x="73" y="137"/>
                  </a:cubicBezTo>
                  <a:cubicBezTo>
                    <a:pt x="71" y="135"/>
                    <a:pt x="69" y="133"/>
                    <a:pt x="67" y="132"/>
                  </a:cubicBezTo>
                  <a:cubicBezTo>
                    <a:pt x="78" y="118"/>
                    <a:pt x="83" y="97"/>
                    <a:pt x="82" y="6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99" y="10"/>
                    <a:pt x="118" y="9"/>
                    <a:pt x="137" y="6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34" y="21"/>
                    <a:pt x="122" y="22"/>
                    <a:pt x="107" y="24"/>
                  </a:cubicBezTo>
                  <a:cubicBezTo>
                    <a:pt x="102" y="24"/>
                    <a:pt x="99" y="24"/>
                    <a:pt x="96" y="2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8" y="140"/>
                    <a:pt x="128" y="140"/>
                    <a:pt x="128" y="140"/>
                  </a:cubicBezTo>
                  <a:lnTo>
                    <a:pt x="114" y="140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792"/>
            <p:cNvSpPr>
              <a:spLocks noEditPoints="1"/>
            </p:cNvSpPr>
            <p:nvPr/>
          </p:nvSpPr>
          <p:spPr bwMode="auto">
            <a:xfrm>
              <a:off x="2840038" y="5883276"/>
              <a:ext cx="327025" cy="323850"/>
            </a:xfrm>
            <a:custGeom>
              <a:avLst/>
              <a:gdLst>
                <a:gd name="T0" fmla="*/ 10 w 142"/>
                <a:gd name="T1" fmla="*/ 62 h 141"/>
                <a:gd name="T2" fmla="*/ 6 w 142"/>
                <a:gd name="T3" fmla="*/ 57 h 141"/>
                <a:gd name="T4" fmla="*/ 0 w 142"/>
                <a:gd name="T5" fmla="*/ 48 h 141"/>
                <a:gd name="T6" fmla="*/ 34 w 142"/>
                <a:gd name="T7" fmla="*/ 0 h 141"/>
                <a:gd name="T8" fmla="*/ 51 w 142"/>
                <a:gd name="T9" fmla="*/ 2 h 141"/>
                <a:gd name="T10" fmla="*/ 44 w 142"/>
                <a:gd name="T11" fmla="*/ 16 h 141"/>
                <a:gd name="T12" fmla="*/ 136 w 142"/>
                <a:gd name="T13" fmla="*/ 16 h 141"/>
                <a:gd name="T14" fmla="*/ 136 w 142"/>
                <a:gd name="T15" fmla="*/ 30 h 141"/>
                <a:gd name="T16" fmla="*/ 88 w 142"/>
                <a:gd name="T17" fmla="*/ 30 h 141"/>
                <a:gd name="T18" fmla="*/ 88 w 142"/>
                <a:gd name="T19" fmla="*/ 53 h 141"/>
                <a:gd name="T20" fmla="*/ 132 w 142"/>
                <a:gd name="T21" fmla="*/ 53 h 141"/>
                <a:gd name="T22" fmla="*/ 132 w 142"/>
                <a:gd name="T23" fmla="*/ 67 h 141"/>
                <a:gd name="T24" fmla="*/ 88 w 142"/>
                <a:gd name="T25" fmla="*/ 67 h 141"/>
                <a:gd name="T26" fmla="*/ 88 w 142"/>
                <a:gd name="T27" fmla="*/ 94 h 141"/>
                <a:gd name="T28" fmla="*/ 142 w 142"/>
                <a:gd name="T29" fmla="*/ 94 h 141"/>
                <a:gd name="T30" fmla="*/ 142 w 142"/>
                <a:gd name="T31" fmla="*/ 109 h 141"/>
                <a:gd name="T32" fmla="*/ 88 w 142"/>
                <a:gd name="T33" fmla="*/ 109 h 141"/>
                <a:gd name="T34" fmla="*/ 88 w 142"/>
                <a:gd name="T35" fmla="*/ 141 h 141"/>
                <a:gd name="T36" fmla="*/ 72 w 142"/>
                <a:gd name="T37" fmla="*/ 141 h 141"/>
                <a:gd name="T38" fmla="*/ 72 w 142"/>
                <a:gd name="T39" fmla="*/ 109 h 141"/>
                <a:gd name="T40" fmla="*/ 0 w 142"/>
                <a:gd name="T41" fmla="*/ 109 h 141"/>
                <a:gd name="T42" fmla="*/ 0 w 142"/>
                <a:gd name="T43" fmla="*/ 94 h 141"/>
                <a:gd name="T44" fmla="*/ 21 w 142"/>
                <a:gd name="T45" fmla="*/ 94 h 141"/>
                <a:gd name="T46" fmla="*/ 21 w 142"/>
                <a:gd name="T47" fmla="*/ 53 h 141"/>
                <a:gd name="T48" fmla="*/ 72 w 142"/>
                <a:gd name="T49" fmla="*/ 53 h 141"/>
                <a:gd name="T50" fmla="*/ 72 w 142"/>
                <a:gd name="T51" fmla="*/ 30 h 141"/>
                <a:gd name="T52" fmla="*/ 36 w 142"/>
                <a:gd name="T53" fmla="*/ 30 h 141"/>
                <a:gd name="T54" fmla="*/ 10 w 142"/>
                <a:gd name="T55" fmla="*/ 62 h 141"/>
                <a:gd name="T56" fmla="*/ 37 w 142"/>
                <a:gd name="T57" fmla="*/ 67 h 141"/>
                <a:gd name="T58" fmla="*/ 37 w 142"/>
                <a:gd name="T59" fmla="*/ 94 h 141"/>
                <a:gd name="T60" fmla="*/ 72 w 142"/>
                <a:gd name="T61" fmla="*/ 94 h 141"/>
                <a:gd name="T62" fmla="*/ 72 w 142"/>
                <a:gd name="T63" fmla="*/ 67 h 141"/>
                <a:gd name="T64" fmla="*/ 37 w 142"/>
                <a:gd name="T65" fmla="*/ 6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41">
                  <a:moveTo>
                    <a:pt x="10" y="62"/>
                  </a:moveTo>
                  <a:cubicBezTo>
                    <a:pt x="9" y="61"/>
                    <a:pt x="8" y="60"/>
                    <a:pt x="6" y="57"/>
                  </a:cubicBezTo>
                  <a:cubicBezTo>
                    <a:pt x="5" y="55"/>
                    <a:pt x="3" y="52"/>
                    <a:pt x="0" y="48"/>
                  </a:cubicBezTo>
                  <a:cubicBezTo>
                    <a:pt x="14" y="36"/>
                    <a:pt x="26" y="20"/>
                    <a:pt x="34" y="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49" y="7"/>
                    <a:pt x="47" y="12"/>
                    <a:pt x="44" y="16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29" y="41"/>
                    <a:pt x="21" y="51"/>
                    <a:pt x="10" y="62"/>
                  </a:cubicBezTo>
                  <a:close/>
                  <a:moveTo>
                    <a:pt x="37" y="67"/>
                  </a:moveTo>
                  <a:cubicBezTo>
                    <a:pt x="37" y="94"/>
                    <a:pt x="37" y="94"/>
                    <a:pt x="37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67"/>
                    <a:pt x="72" y="67"/>
                    <a:pt x="72" y="67"/>
                  </a:cubicBezTo>
                  <a:lnTo>
                    <a:pt x="37" y="6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793"/>
            <p:cNvSpPr>
              <a:spLocks noEditPoints="1"/>
            </p:cNvSpPr>
            <p:nvPr/>
          </p:nvSpPr>
          <p:spPr bwMode="auto">
            <a:xfrm>
              <a:off x="3611563" y="5886451"/>
              <a:ext cx="327025" cy="320675"/>
            </a:xfrm>
            <a:custGeom>
              <a:avLst/>
              <a:gdLst>
                <a:gd name="T0" fmla="*/ 11 w 142"/>
                <a:gd name="T1" fmla="*/ 73 h 140"/>
                <a:gd name="T2" fmla="*/ 0 w 142"/>
                <a:gd name="T3" fmla="*/ 71 h 140"/>
                <a:gd name="T4" fmla="*/ 4 w 142"/>
                <a:gd name="T5" fmla="*/ 43 h 140"/>
                <a:gd name="T6" fmla="*/ 6 w 142"/>
                <a:gd name="T7" fmla="*/ 30 h 140"/>
                <a:gd name="T8" fmla="*/ 16 w 142"/>
                <a:gd name="T9" fmla="*/ 31 h 140"/>
                <a:gd name="T10" fmla="*/ 13 w 142"/>
                <a:gd name="T11" fmla="*/ 54 h 140"/>
                <a:gd name="T12" fmla="*/ 11 w 142"/>
                <a:gd name="T13" fmla="*/ 73 h 140"/>
                <a:gd name="T14" fmla="*/ 49 w 142"/>
                <a:gd name="T15" fmla="*/ 55 h 140"/>
                <a:gd name="T16" fmla="*/ 36 w 142"/>
                <a:gd name="T17" fmla="*/ 43 h 140"/>
                <a:gd name="T18" fmla="*/ 36 w 142"/>
                <a:gd name="T19" fmla="*/ 140 h 140"/>
                <a:gd name="T20" fmla="*/ 20 w 142"/>
                <a:gd name="T21" fmla="*/ 140 h 140"/>
                <a:gd name="T22" fmla="*/ 20 w 142"/>
                <a:gd name="T23" fmla="*/ 0 h 140"/>
                <a:gd name="T24" fmla="*/ 36 w 142"/>
                <a:gd name="T25" fmla="*/ 0 h 140"/>
                <a:gd name="T26" fmla="*/ 36 w 142"/>
                <a:gd name="T27" fmla="*/ 27 h 140"/>
                <a:gd name="T28" fmla="*/ 37 w 142"/>
                <a:gd name="T29" fmla="*/ 25 h 140"/>
                <a:gd name="T30" fmla="*/ 57 w 142"/>
                <a:gd name="T31" fmla="*/ 42 h 140"/>
                <a:gd name="T32" fmla="*/ 49 w 142"/>
                <a:gd name="T33" fmla="*/ 55 h 140"/>
                <a:gd name="T34" fmla="*/ 46 w 142"/>
                <a:gd name="T35" fmla="*/ 84 h 140"/>
                <a:gd name="T36" fmla="*/ 46 w 142"/>
                <a:gd name="T37" fmla="*/ 70 h 140"/>
                <a:gd name="T38" fmla="*/ 78 w 142"/>
                <a:gd name="T39" fmla="*/ 70 h 140"/>
                <a:gd name="T40" fmla="*/ 79 w 142"/>
                <a:gd name="T41" fmla="*/ 37 h 140"/>
                <a:gd name="T42" fmla="*/ 55 w 142"/>
                <a:gd name="T43" fmla="*/ 37 h 140"/>
                <a:gd name="T44" fmla="*/ 55 w 142"/>
                <a:gd name="T45" fmla="*/ 23 h 140"/>
                <a:gd name="T46" fmla="*/ 79 w 142"/>
                <a:gd name="T47" fmla="*/ 23 h 140"/>
                <a:gd name="T48" fmla="*/ 79 w 142"/>
                <a:gd name="T49" fmla="*/ 0 h 140"/>
                <a:gd name="T50" fmla="*/ 95 w 142"/>
                <a:gd name="T51" fmla="*/ 0 h 140"/>
                <a:gd name="T52" fmla="*/ 95 w 142"/>
                <a:gd name="T53" fmla="*/ 23 h 140"/>
                <a:gd name="T54" fmla="*/ 131 w 142"/>
                <a:gd name="T55" fmla="*/ 23 h 140"/>
                <a:gd name="T56" fmla="*/ 131 w 142"/>
                <a:gd name="T57" fmla="*/ 70 h 140"/>
                <a:gd name="T58" fmla="*/ 142 w 142"/>
                <a:gd name="T59" fmla="*/ 70 h 140"/>
                <a:gd name="T60" fmla="*/ 142 w 142"/>
                <a:gd name="T61" fmla="*/ 84 h 140"/>
                <a:gd name="T62" fmla="*/ 98 w 142"/>
                <a:gd name="T63" fmla="*/ 84 h 140"/>
                <a:gd name="T64" fmla="*/ 142 w 142"/>
                <a:gd name="T65" fmla="*/ 124 h 140"/>
                <a:gd name="T66" fmla="*/ 139 w 142"/>
                <a:gd name="T67" fmla="*/ 129 h 140"/>
                <a:gd name="T68" fmla="*/ 132 w 142"/>
                <a:gd name="T69" fmla="*/ 139 h 140"/>
                <a:gd name="T70" fmla="*/ 88 w 142"/>
                <a:gd name="T71" fmla="*/ 95 h 140"/>
                <a:gd name="T72" fmla="*/ 49 w 142"/>
                <a:gd name="T73" fmla="*/ 140 h 140"/>
                <a:gd name="T74" fmla="*/ 43 w 142"/>
                <a:gd name="T75" fmla="*/ 133 h 140"/>
                <a:gd name="T76" fmla="*/ 38 w 142"/>
                <a:gd name="T77" fmla="*/ 127 h 140"/>
                <a:gd name="T78" fmla="*/ 76 w 142"/>
                <a:gd name="T79" fmla="*/ 84 h 140"/>
                <a:gd name="T80" fmla="*/ 46 w 142"/>
                <a:gd name="T81" fmla="*/ 84 h 140"/>
                <a:gd name="T82" fmla="*/ 115 w 142"/>
                <a:gd name="T83" fmla="*/ 37 h 140"/>
                <a:gd name="T84" fmla="*/ 95 w 142"/>
                <a:gd name="T85" fmla="*/ 37 h 140"/>
                <a:gd name="T86" fmla="*/ 94 w 142"/>
                <a:gd name="T87" fmla="*/ 54 h 140"/>
                <a:gd name="T88" fmla="*/ 93 w 142"/>
                <a:gd name="T89" fmla="*/ 70 h 140"/>
                <a:gd name="T90" fmla="*/ 115 w 142"/>
                <a:gd name="T91" fmla="*/ 70 h 140"/>
                <a:gd name="T92" fmla="*/ 115 w 142"/>
                <a:gd name="T93" fmla="*/ 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0">
                  <a:moveTo>
                    <a:pt x="11" y="73"/>
                  </a:moveTo>
                  <a:cubicBezTo>
                    <a:pt x="7" y="72"/>
                    <a:pt x="4" y="71"/>
                    <a:pt x="0" y="71"/>
                  </a:cubicBezTo>
                  <a:cubicBezTo>
                    <a:pt x="1" y="65"/>
                    <a:pt x="2" y="55"/>
                    <a:pt x="4" y="43"/>
                  </a:cubicBezTo>
                  <a:cubicBezTo>
                    <a:pt x="5" y="37"/>
                    <a:pt x="5" y="33"/>
                    <a:pt x="6" y="3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6"/>
                    <a:pt x="15" y="43"/>
                    <a:pt x="13" y="54"/>
                  </a:cubicBezTo>
                  <a:cubicBezTo>
                    <a:pt x="12" y="62"/>
                    <a:pt x="11" y="69"/>
                    <a:pt x="11" y="73"/>
                  </a:cubicBezTo>
                  <a:close/>
                  <a:moveTo>
                    <a:pt x="49" y="55"/>
                  </a:moveTo>
                  <a:cubicBezTo>
                    <a:pt x="44" y="50"/>
                    <a:pt x="40" y="46"/>
                    <a:pt x="36" y="43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20" y="140"/>
                    <a:pt x="20" y="140"/>
                    <a:pt x="20" y="14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43" y="30"/>
                    <a:pt x="50" y="36"/>
                    <a:pt x="57" y="42"/>
                  </a:cubicBezTo>
                  <a:lnTo>
                    <a:pt x="49" y="55"/>
                  </a:lnTo>
                  <a:close/>
                  <a:moveTo>
                    <a:pt x="46" y="84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62"/>
                    <a:pt x="79" y="51"/>
                    <a:pt x="79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8"/>
                    <a:pt x="95" y="16"/>
                    <a:pt x="95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106" y="103"/>
                    <a:pt x="120" y="116"/>
                    <a:pt x="142" y="124"/>
                  </a:cubicBezTo>
                  <a:cubicBezTo>
                    <a:pt x="142" y="126"/>
                    <a:pt x="140" y="127"/>
                    <a:pt x="139" y="129"/>
                  </a:cubicBezTo>
                  <a:cubicBezTo>
                    <a:pt x="135" y="133"/>
                    <a:pt x="133" y="136"/>
                    <a:pt x="132" y="139"/>
                  </a:cubicBezTo>
                  <a:cubicBezTo>
                    <a:pt x="109" y="128"/>
                    <a:pt x="95" y="113"/>
                    <a:pt x="88" y="95"/>
                  </a:cubicBezTo>
                  <a:cubicBezTo>
                    <a:pt x="84" y="111"/>
                    <a:pt x="71" y="126"/>
                    <a:pt x="49" y="140"/>
                  </a:cubicBezTo>
                  <a:cubicBezTo>
                    <a:pt x="48" y="139"/>
                    <a:pt x="46" y="136"/>
                    <a:pt x="43" y="133"/>
                  </a:cubicBezTo>
                  <a:cubicBezTo>
                    <a:pt x="40" y="130"/>
                    <a:pt x="39" y="129"/>
                    <a:pt x="38" y="127"/>
                  </a:cubicBezTo>
                  <a:cubicBezTo>
                    <a:pt x="61" y="115"/>
                    <a:pt x="73" y="101"/>
                    <a:pt x="76" y="84"/>
                  </a:cubicBezTo>
                  <a:lnTo>
                    <a:pt x="46" y="84"/>
                  </a:lnTo>
                  <a:close/>
                  <a:moveTo>
                    <a:pt x="115" y="37"/>
                  </a:moveTo>
                  <a:cubicBezTo>
                    <a:pt x="95" y="37"/>
                    <a:pt x="95" y="37"/>
                    <a:pt x="95" y="37"/>
                  </a:cubicBezTo>
                  <a:cubicBezTo>
                    <a:pt x="95" y="41"/>
                    <a:pt x="94" y="47"/>
                    <a:pt x="94" y="54"/>
                  </a:cubicBezTo>
                  <a:cubicBezTo>
                    <a:pt x="94" y="61"/>
                    <a:pt x="94" y="67"/>
                    <a:pt x="93" y="70"/>
                  </a:cubicBezTo>
                  <a:cubicBezTo>
                    <a:pt x="115" y="70"/>
                    <a:pt x="115" y="70"/>
                    <a:pt x="115" y="70"/>
                  </a:cubicBezTo>
                  <a:lnTo>
                    <a:pt x="115" y="3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794"/>
            <p:cNvSpPr>
              <a:spLocks noEditPoints="1"/>
            </p:cNvSpPr>
            <p:nvPr/>
          </p:nvSpPr>
          <p:spPr bwMode="auto">
            <a:xfrm>
              <a:off x="4354513" y="5640388"/>
              <a:ext cx="328613" cy="307975"/>
            </a:xfrm>
            <a:custGeom>
              <a:avLst/>
              <a:gdLst>
                <a:gd name="T0" fmla="*/ 13 w 143"/>
                <a:gd name="T1" fmla="*/ 128 h 134"/>
                <a:gd name="T2" fmla="*/ 0 w 143"/>
                <a:gd name="T3" fmla="*/ 118 h 134"/>
                <a:gd name="T4" fmla="*/ 33 w 143"/>
                <a:gd name="T5" fmla="*/ 78 h 134"/>
                <a:gd name="T6" fmla="*/ 47 w 143"/>
                <a:gd name="T7" fmla="*/ 87 h 134"/>
                <a:gd name="T8" fmla="*/ 13 w 143"/>
                <a:gd name="T9" fmla="*/ 128 h 134"/>
                <a:gd name="T10" fmla="*/ 10 w 143"/>
                <a:gd name="T11" fmla="*/ 72 h 134"/>
                <a:gd name="T12" fmla="*/ 17 w 143"/>
                <a:gd name="T13" fmla="*/ 5 h 134"/>
                <a:gd name="T14" fmla="*/ 125 w 143"/>
                <a:gd name="T15" fmla="*/ 0 h 134"/>
                <a:gd name="T16" fmla="*/ 131 w 143"/>
                <a:gd name="T17" fmla="*/ 15 h 134"/>
                <a:gd name="T18" fmla="*/ 32 w 143"/>
                <a:gd name="T19" fmla="*/ 20 h 134"/>
                <a:gd name="T20" fmla="*/ 28 w 143"/>
                <a:gd name="T21" fmla="*/ 57 h 134"/>
                <a:gd name="T22" fmla="*/ 66 w 143"/>
                <a:gd name="T23" fmla="*/ 57 h 134"/>
                <a:gd name="T24" fmla="*/ 66 w 143"/>
                <a:gd name="T25" fmla="*/ 28 h 134"/>
                <a:gd name="T26" fmla="*/ 82 w 143"/>
                <a:gd name="T27" fmla="*/ 28 h 134"/>
                <a:gd name="T28" fmla="*/ 82 w 143"/>
                <a:gd name="T29" fmla="*/ 57 h 134"/>
                <a:gd name="T30" fmla="*/ 136 w 143"/>
                <a:gd name="T31" fmla="*/ 57 h 134"/>
                <a:gd name="T32" fmla="*/ 136 w 143"/>
                <a:gd name="T33" fmla="*/ 72 h 134"/>
                <a:gd name="T34" fmla="*/ 82 w 143"/>
                <a:gd name="T35" fmla="*/ 72 h 134"/>
                <a:gd name="T36" fmla="*/ 82 w 143"/>
                <a:gd name="T37" fmla="*/ 112 h 134"/>
                <a:gd name="T38" fmla="*/ 62 w 143"/>
                <a:gd name="T39" fmla="*/ 133 h 134"/>
                <a:gd name="T40" fmla="*/ 42 w 143"/>
                <a:gd name="T41" fmla="*/ 134 h 134"/>
                <a:gd name="T42" fmla="*/ 38 w 143"/>
                <a:gd name="T43" fmla="*/ 118 h 134"/>
                <a:gd name="T44" fmla="*/ 56 w 143"/>
                <a:gd name="T45" fmla="*/ 118 h 134"/>
                <a:gd name="T46" fmla="*/ 66 w 143"/>
                <a:gd name="T47" fmla="*/ 108 h 134"/>
                <a:gd name="T48" fmla="*/ 66 w 143"/>
                <a:gd name="T49" fmla="*/ 72 h 134"/>
                <a:gd name="T50" fmla="*/ 10 w 143"/>
                <a:gd name="T51" fmla="*/ 72 h 134"/>
                <a:gd name="T52" fmla="*/ 129 w 143"/>
                <a:gd name="T53" fmla="*/ 127 h 134"/>
                <a:gd name="T54" fmla="*/ 116 w 143"/>
                <a:gd name="T55" fmla="*/ 112 h 134"/>
                <a:gd name="T56" fmla="*/ 96 w 143"/>
                <a:gd name="T57" fmla="*/ 87 h 134"/>
                <a:gd name="T58" fmla="*/ 108 w 143"/>
                <a:gd name="T59" fmla="*/ 79 h 134"/>
                <a:gd name="T60" fmla="*/ 129 w 143"/>
                <a:gd name="T61" fmla="*/ 102 h 134"/>
                <a:gd name="T62" fmla="*/ 143 w 143"/>
                <a:gd name="T63" fmla="*/ 118 h 134"/>
                <a:gd name="T64" fmla="*/ 129 w 143"/>
                <a:gd name="T65" fmla="*/ 1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134">
                  <a:moveTo>
                    <a:pt x="13" y="128"/>
                  </a:moveTo>
                  <a:cubicBezTo>
                    <a:pt x="8" y="124"/>
                    <a:pt x="4" y="121"/>
                    <a:pt x="0" y="118"/>
                  </a:cubicBezTo>
                  <a:cubicBezTo>
                    <a:pt x="11" y="107"/>
                    <a:pt x="22" y="94"/>
                    <a:pt x="33" y="7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34" y="104"/>
                    <a:pt x="23" y="118"/>
                    <a:pt x="13" y="128"/>
                  </a:cubicBezTo>
                  <a:close/>
                  <a:moveTo>
                    <a:pt x="10" y="72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51" y="5"/>
                    <a:pt x="87" y="3"/>
                    <a:pt x="125" y="0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91" y="18"/>
                    <a:pt x="58" y="20"/>
                    <a:pt x="32" y="20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3" y="126"/>
                    <a:pt x="76" y="133"/>
                    <a:pt x="62" y="133"/>
                  </a:cubicBezTo>
                  <a:cubicBezTo>
                    <a:pt x="58" y="133"/>
                    <a:pt x="51" y="134"/>
                    <a:pt x="42" y="134"/>
                  </a:cubicBezTo>
                  <a:cubicBezTo>
                    <a:pt x="41" y="131"/>
                    <a:pt x="40" y="126"/>
                    <a:pt x="38" y="118"/>
                  </a:cubicBezTo>
                  <a:cubicBezTo>
                    <a:pt x="45" y="118"/>
                    <a:pt x="51" y="118"/>
                    <a:pt x="56" y="118"/>
                  </a:cubicBezTo>
                  <a:cubicBezTo>
                    <a:pt x="63" y="118"/>
                    <a:pt x="66" y="115"/>
                    <a:pt x="66" y="108"/>
                  </a:cubicBezTo>
                  <a:cubicBezTo>
                    <a:pt x="66" y="72"/>
                    <a:pt x="66" y="72"/>
                    <a:pt x="66" y="72"/>
                  </a:cubicBezTo>
                  <a:lnTo>
                    <a:pt x="10" y="72"/>
                  </a:lnTo>
                  <a:close/>
                  <a:moveTo>
                    <a:pt x="129" y="127"/>
                  </a:moveTo>
                  <a:cubicBezTo>
                    <a:pt x="127" y="124"/>
                    <a:pt x="122" y="119"/>
                    <a:pt x="116" y="112"/>
                  </a:cubicBezTo>
                  <a:cubicBezTo>
                    <a:pt x="107" y="100"/>
                    <a:pt x="100" y="92"/>
                    <a:pt x="96" y="87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13" y="84"/>
                    <a:pt x="120" y="92"/>
                    <a:pt x="129" y="102"/>
                  </a:cubicBezTo>
                  <a:cubicBezTo>
                    <a:pt x="135" y="110"/>
                    <a:pt x="140" y="115"/>
                    <a:pt x="143" y="118"/>
                  </a:cubicBezTo>
                  <a:lnTo>
                    <a:pt x="129" y="127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795"/>
            <p:cNvSpPr>
              <a:spLocks noChangeArrowheads="1"/>
            </p:cNvSpPr>
            <p:nvPr/>
          </p:nvSpPr>
          <p:spPr bwMode="auto">
            <a:xfrm>
              <a:off x="5862638" y="863601"/>
              <a:ext cx="309563" cy="1149350"/>
            </a:xfrm>
            <a:prstGeom prst="rect">
              <a:avLst/>
            </a:prstGeom>
            <a:solidFill>
              <a:srgbClr val="F26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796"/>
            <p:cNvSpPr/>
            <p:nvPr/>
          </p:nvSpPr>
          <p:spPr bwMode="auto">
            <a:xfrm>
              <a:off x="5851525" y="852488"/>
              <a:ext cx="333375" cy="1169988"/>
            </a:xfrm>
            <a:custGeom>
              <a:avLst/>
              <a:gdLst>
                <a:gd name="T0" fmla="*/ 202 w 210"/>
                <a:gd name="T1" fmla="*/ 731 h 737"/>
                <a:gd name="T2" fmla="*/ 202 w 210"/>
                <a:gd name="T3" fmla="*/ 724 h 737"/>
                <a:gd name="T4" fmla="*/ 14 w 210"/>
                <a:gd name="T5" fmla="*/ 724 h 737"/>
                <a:gd name="T6" fmla="*/ 14 w 210"/>
                <a:gd name="T7" fmla="*/ 13 h 737"/>
                <a:gd name="T8" fmla="*/ 195 w 210"/>
                <a:gd name="T9" fmla="*/ 13 h 737"/>
                <a:gd name="T10" fmla="*/ 195 w 210"/>
                <a:gd name="T11" fmla="*/ 731 h 737"/>
                <a:gd name="T12" fmla="*/ 202 w 210"/>
                <a:gd name="T13" fmla="*/ 731 h 737"/>
                <a:gd name="T14" fmla="*/ 202 w 210"/>
                <a:gd name="T15" fmla="*/ 724 h 737"/>
                <a:gd name="T16" fmla="*/ 202 w 210"/>
                <a:gd name="T17" fmla="*/ 731 h 737"/>
                <a:gd name="T18" fmla="*/ 210 w 210"/>
                <a:gd name="T19" fmla="*/ 731 h 737"/>
                <a:gd name="T20" fmla="*/ 210 w 210"/>
                <a:gd name="T21" fmla="*/ 0 h 737"/>
                <a:gd name="T22" fmla="*/ 0 w 210"/>
                <a:gd name="T23" fmla="*/ 0 h 737"/>
                <a:gd name="T24" fmla="*/ 0 w 210"/>
                <a:gd name="T25" fmla="*/ 737 h 737"/>
                <a:gd name="T26" fmla="*/ 210 w 210"/>
                <a:gd name="T27" fmla="*/ 737 h 737"/>
                <a:gd name="T28" fmla="*/ 210 w 210"/>
                <a:gd name="T29" fmla="*/ 731 h 737"/>
                <a:gd name="T30" fmla="*/ 202 w 210"/>
                <a:gd name="T31" fmla="*/ 731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0" h="737">
                  <a:moveTo>
                    <a:pt x="202" y="731"/>
                  </a:moveTo>
                  <a:lnTo>
                    <a:pt x="202" y="724"/>
                  </a:lnTo>
                  <a:lnTo>
                    <a:pt x="14" y="724"/>
                  </a:lnTo>
                  <a:lnTo>
                    <a:pt x="14" y="13"/>
                  </a:lnTo>
                  <a:lnTo>
                    <a:pt x="195" y="13"/>
                  </a:lnTo>
                  <a:lnTo>
                    <a:pt x="195" y="731"/>
                  </a:lnTo>
                  <a:lnTo>
                    <a:pt x="202" y="731"/>
                  </a:lnTo>
                  <a:lnTo>
                    <a:pt x="202" y="724"/>
                  </a:lnTo>
                  <a:lnTo>
                    <a:pt x="202" y="731"/>
                  </a:lnTo>
                  <a:lnTo>
                    <a:pt x="210" y="731"/>
                  </a:lnTo>
                  <a:lnTo>
                    <a:pt x="210" y="0"/>
                  </a:lnTo>
                  <a:lnTo>
                    <a:pt x="0" y="0"/>
                  </a:lnTo>
                  <a:lnTo>
                    <a:pt x="0" y="737"/>
                  </a:lnTo>
                  <a:lnTo>
                    <a:pt x="210" y="737"/>
                  </a:lnTo>
                  <a:lnTo>
                    <a:pt x="210" y="731"/>
                  </a:lnTo>
                  <a:lnTo>
                    <a:pt x="202" y="731"/>
                  </a:lnTo>
                  <a:close/>
                </a:path>
              </a:pathLst>
            </a:custGeom>
            <a:solidFill>
              <a:srgbClr val="D7C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797"/>
            <p:cNvSpPr/>
            <p:nvPr/>
          </p:nvSpPr>
          <p:spPr bwMode="auto">
            <a:xfrm>
              <a:off x="5945188" y="1011238"/>
              <a:ext cx="138113" cy="112713"/>
            </a:xfrm>
            <a:custGeom>
              <a:avLst/>
              <a:gdLst>
                <a:gd name="T0" fmla="*/ 10 w 60"/>
                <a:gd name="T1" fmla="*/ 7 h 49"/>
                <a:gd name="T2" fmla="*/ 36 w 60"/>
                <a:gd name="T3" fmla="*/ 3 h 49"/>
                <a:gd name="T4" fmla="*/ 50 w 60"/>
                <a:gd name="T5" fmla="*/ 1 h 49"/>
                <a:gd name="T6" fmla="*/ 57 w 60"/>
                <a:gd name="T7" fmla="*/ 1 h 49"/>
                <a:gd name="T8" fmla="*/ 58 w 60"/>
                <a:gd name="T9" fmla="*/ 2 h 49"/>
                <a:gd name="T10" fmla="*/ 60 w 60"/>
                <a:gd name="T11" fmla="*/ 4 h 49"/>
                <a:gd name="T12" fmla="*/ 60 w 60"/>
                <a:gd name="T13" fmla="*/ 7 h 49"/>
                <a:gd name="T14" fmla="*/ 59 w 60"/>
                <a:gd name="T15" fmla="*/ 9 h 49"/>
                <a:gd name="T16" fmla="*/ 41 w 60"/>
                <a:gd name="T17" fmla="*/ 7 h 49"/>
                <a:gd name="T18" fmla="*/ 35 w 60"/>
                <a:gd name="T19" fmla="*/ 13 h 49"/>
                <a:gd name="T20" fmla="*/ 34 w 60"/>
                <a:gd name="T21" fmla="*/ 14 h 49"/>
                <a:gd name="T22" fmla="*/ 42 w 60"/>
                <a:gd name="T23" fmla="*/ 19 h 49"/>
                <a:gd name="T24" fmla="*/ 50 w 60"/>
                <a:gd name="T25" fmla="*/ 23 h 49"/>
                <a:gd name="T26" fmla="*/ 48 w 60"/>
                <a:gd name="T27" fmla="*/ 24 h 49"/>
                <a:gd name="T28" fmla="*/ 43 w 60"/>
                <a:gd name="T29" fmla="*/ 33 h 49"/>
                <a:gd name="T30" fmla="*/ 34 w 60"/>
                <a:gd name="T31" fmla="*/ 47 h 49"/>
                <a:gd name="T32" fmla="*/ 31 w 60"/>
                <a:gd name="T33" fmla="*/ 47 h 49"/>
                <a:gd name="T34" fmla="*/ 28 w 60"/>
                <a:gd name="T35" fmla="*/ 45 h 49"/>
                <a:gd name="T36" fmla="*/ 22 w 60"/>
                <a:gd name="T37" fmla="*/ 36 h 49"/>
                <a:gd name="T38" fmla="*/ 23 w 60"/>
                <a:gd name="T39" fmla="*/ 34 h 49"/>
                <a:gd name="T40" fmla="*/ 27 w 60"/>
                <a:gd name="T41" fmla="*/ 39 h 49"/>
                <a:gd name="T42" fmla="*/ 32 w 60"/>
                <a:gd name="T43" fmla="*/ 40 h 49"/>
                <a:gd name="T44" fmla="*/ 37 w 60"/>
                <a:gd name="T45" fmla="*/ 34 h 49"/>
                <a:gd name="T46" fmla="*/ 41 w 60"/>
                <a:gd name="T47" fmla="*/ 22 h 49"/>
                <a:gd name="T48" fmla="*/ 36 w 60"/>
                <a:gd name="T49" fmla="*/ 20 h 49"/>
                <a:gd name="T50" fmla="*/ 30 w 60"/>
                <a:gd name="T51" fmla="*/ 20 h 49"/>
                <a:gd name="T52" fmla="*/ 29 w 60"/>
                <a:gd name="T53" fmla="*/ 20 h 49"/>
                <a:gd name="T54" fmla="*/ 28 w 60"/>
                <a:gd name="T55" fmla="*/ 22 h 49"/>
                <a:gd name="T56" fmla="*/ 20 w 60"/>
                <a:gd name="T57" fmla="*/ 29 h 49"/>
                <a:gd name="T58" fmla="*/ 16 w 60"/>
                <a:gd name="T59" fmla="*/ 34 h 49"/>
                <a:gd name="T60" fmla="*/ 13 w 60"/>
                <a:gd name="T61" fmla="*/ 36 h 49"/>
                <a:gd name="T62" fmla="*/ 0 w 60"/>
                <a:gd name="T63" fmla="*/ 37 h 49"/>
                <a:gd name="T64" fmla="*/ 1 w 60"/>
                <a:gd name="T65" fmla="*/ 36 h 49"/>
                <a:gd name="T66" fmla="*/ 10 w 60"/>
                <a:gd name="T67" fmla="*/ 32 h 49"/>
                <a:gd name="T68" fmla="*/ 24 w 60"/>
                <a:gd name="T69" fmla="*/ 19 h 49"/>
                <a:gd name="T70" fmla="*/ 31 w 60"/>
                <a:gd name="T71" fmla="*/ 9 h 49"/>
                <a:gd name="T72" fmla="*/ 31 w 60"/>
                <a:gd name="T73" fmla="*/ 8 h 49"/>
                <a:gd name="T74" fmla="*/ 11 w 60"/>
                <a:gd name="T75" fmla="*/ 12 h 49"/>
                <a:gd name="T76" fmla="*/ 8 w 60"/>
                <a:gd name="T77" fmla="*/ 9 h 49"/>
                <a:gd name="T78" fmla="*/ 10 w 60"/>
                <a:gd name="T7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49">
                  <a:moveTo>
                    <a:pt x="10" y="7"/>
                  </a:moveTo>
                  <a:cubicBezTo>
                    <a:pt x="18" y="5"/>
                    <a:pt x="26" y="4"/>
                    <a:pt x="36" y="3"/>
                  </a:cubicBezTo>
                  <a:cubicBezTo>
                    <a:pt x="41" y="2"/>
                    <a:pt x="45" y="2"/>
                    <a:pt x="50" y="1"/>
                  </a:cubicBezTo>
                  <a:cubicBezTo>
                    <a:pt x="54" y="1"/>
                    <a:pt x="56" y="1"/>
                    <a:pt x="57" y="1"/>
                  </a:cubicBezTo>
                  <a:cubicBezTo>
                    <a:pt x="57" y="0"/>
                    <a:pt x="58" y="1"/>
                    <a:pt x="58" y="2"/>
                  </a:cubicBezTo>
                  <a:cubicBezTo>
                    <a:pt x="59" y="3"/>
                    <a:pt x="59" y="3"/>
                    <a:pt x="60" y="4"/>
                  </a:cubicBezTo>
                  <a:cubicBezTo>
                    <a:pt x="60" y="4"/>
                    <a:pt x="60" y="5"/>
                    <a:pt x="60" y="7"/>
                  </a:cubicBezTo>
                  <a:cubicBezTo>
                    <a:pt x="60" y="9"/>
                    <a:pt x="60" y="9"/>
                    <a:pt x="59" y="9"/>
                  </a:cubicBezTo>
                  <a:cubicBezTo>
                    <a:pt x="54" y="7"/>
                    <a:pt x="48" y="7"/>
                    <a:pt x="41" y="7"/>
                  </a:cubicBezTo>
                  <a:cubicBezTo>
                    <a:pt x="39" y="8"/>
                    <a:pt x="36" y="10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6"/>
                    <a:pt x="38" y="17"/>
                    <a:pt x="42" y="19"/>
                  </a:cubicBezTo>
                  <a:cubicBezTo>
                    <a:pt x="47" y="21"/>
                    <a:pt x="50" y="22"/>
                    <a:pt x="50" y="23"/>
                  </a:cubicBezTo>
                  <a:cubicBezTo>
                    <a:pt x="50" y="23"/>
                    <a:pt x="49" y="24"/>
                    <a:pt x="48" y="24"/>
                  </a:cubicBezTo>
                  <a:cubicBezTo>
                    <a:pt x="48" y="25"/>
                    <a:pt x="46" y="28"/>
                    <a:pt x="43" y="33"/>
                  </a:cubicBezTo>
                  <a:cubicBezTo>
                    <a:pt x="40" y="38"/>
                    <a:pt x="37" y="43"/>
                    <a:pt x="34" y="47"/>
                  </a:cubicBezTo>
                  <a:cubicBezTo>
                    <a:pt x="33" y="48"/>
                    <a:pt x="32" y="49"/>
                    <a:pt x="31" y="47"/>
                  </a:cubicBezTo>
                  <a:cubicBezTo>
                    <a:pt x="30" y="46"/>
                    <a:pt x="29" y="45"/>
                    <a:pt x="28" y="45"/>
                  </a:cubicBezTo>
                  <a:cubicBezTo>
                    <a:pt x="26" y="42"/>
                    <a:pt x="24" y="39"/>
                    <a:pt x="22" y="36"/>
                  </a:cubicBezTo>
                  <a:cubicBezTo>
                    <a:pt x="21" y="33"/>
                    <a:pt x="21" y="33"/>
                    <a:pt x="23" y="34"/>
                  </a:cubicBezTo>
                  <a:cubicBezTo>
                    <a:pt x="24" y="36"/>
                    <a:pt x="25" y="37"/>
                    <a:pt x="27" y="39"/>
                  </a:cubicBezTo>
                  <a:cubicBezTo>
                    <a:pt x="29" y="40"/>
                    <a:pt x="31" y="40"/>
                    <a:pt x="32" y="40"/>
                  </a:cubicBezTo>
                  <a:cubicBezTo>
                    <a:pt x="33" y="40"/>
                    <a:pt x="34" y="38"/>
                    <a:pt x="37" y="34"/>
                  </a:cubicBezTo>
                  <a:cubicBezTo>
                    <a:pt x="39" y="30"/>
                    <a:pt x="40" y="27"/>
                    <a:pt x="41" y="22"/>
                  </a:cubicBezTo>
                  <a:cubicBezTo>
                    <a:pt x="40" y="21"/>
                    <a:pt x="38" y="20"/>
                    <a:pt x="36" y="20"/>
                  </a:cubicBezTo>
                  <a:cubicBezTo>
                    <a:pt x="33" y="19"/>
                    <a:pt x="32" y="20"/>
                    <a:pt x="30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8" y="22"/>
                    <a:pt x="28" y="22"/>
                  </a:cubicBezTo>
                  <a:cubicBezTo>
                    <a:pt x="25" y="25"/>
                    <a:pt x="22" y="28"/>
                    <a:pt x="20" y="29"/>
                  </a:cubicBezTo>
                  <a:cubicBezTo>
                    <a:pt x="17" y="31"/>
                    <a:pt x="16" y="32"/>
                    <a:pt x="16" y="34"/>
                  </a:cubicBezTo>
                  <a:cubicBezTo>
                    <a:pt x="15" y="35"/>
                    <a:pt x="15" y="36"/>
                    <a:pt x="13" y="36"/>
                  </a:cubicBezTo>
                  <a:cubicBezTo>
                    <a:pt x="8" y="38"/>
                    <a:pt x="4" y="39"/>
                    <a:pt x="0" y="37"/>
                  </a:cubicBezTo>
                  <a:cubicBezTo>
                    <a:pt x="0" y="37"/>
                    <a:pt x="0" y="37"/>
                    <a:pt x="1" y="36"/>
                  </a:cubicBezTo>
                  <a:cubicBezTo>
                    <a:pt x="3" y="35"/>
                    <a:pt x="6" y="33"/>
                    <a:pt x="10" y="32"/>
                  </a:cubicBezTo>
                  <a:cubicBezTo>
                    <a:pt x="16" y="28"/>
                    <a:pt x="21" y="24"/>
                    <a:pt x="24" y="19"/>
                  </a:cubicBezTo>
                  <a:cubicBezTo>
                    <a:pt x="28" y="14"/>
                    <a:pt x="30" y="11"/>
                    <a:pt x="31" y="9"/>
                  </a:cubicBezTo>
                  <a:cubicBezTo>
                    <a:pt x="31" y="9"/>
                    <a:pt x="31" y="8"/>
                    <a:pt x="31" y="8"/>
                  </a:cubicBezTo>
                  <a:cubicBezTo>
                    <a:pt x="23" y="9"/>
                    <a:pt x="16" y="10"/>
                    <a:pt x="11" y="12"/>
                  </a:cubicBezTo>
                  <a:cubicBezTo>
                    <a:pt x="10" y="12"/>
                    <a:pt x="9" y="12"/>
                    <a:pt x="8" y="9"/>
                  </a:cubicBezTo>
                  <a:cubicBezTo>
                    <a:pt x="7" y="7"/>
                    <a:pt x="8" y="6"/>
                    <a:pt x="10" y="7"/>
                  </a:cubicBezTo>
                  <a:close/>
                </a:path>
              </a:pathLst>
            </a:custGeom>
            <a:solidFill>
              <a:srgbClr val="50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798"/>
            <p:cNvSpPr>
              <a:spLocks noEditPoints="1"/>
            </p:cNvSpPr>
            <p:nvPr/>
          </p:nvSpPr>
          <p:spPr bwMode="auto">
            <a:xfrm>
              <a:off x="5954713" y="1233488"/>
              <a:ext cx="133350" cy="147638"/>
            </a:xfrm>
            <a:custGeom>
              <a:avLst/>
              <a:gdLst>
                <a:gd name="T0" fmla="*/ 25 w 58"/>
                <a:gd name="T1" fmla="*/ 37 h 64"/>
                <a:gd name="T2" fmla="*/ 22 w 58"/>
                <a:gd name="T3" fmla="*/ 34 h 64"/>
                <a:gd name="T4" fmla="*/ 12 w 58"/>
                <a:gd name="T5" fmla="*/ 35 h 64"/>
                <a:gd name="T6" fmla="*/ 14 w 58"/>
                <a:gd name="T7" fmla="*/ 33 h 64"/>
                <a:gd name="T8" fmla="*/ 25 w 58"/>
                <a:gd name="T9" fmla="*/ 30 h 64"/>
                <a:gd name="T10" fmla="*/ 21 w 58"/>
                <a:gd name="T11" fmla="*/ 28 h 64"/>
                <a:gd name="T12" fmla="*/ 18 w 58"/>
                <a:gd name="T13" fmla="*/ 27 h 64"/>
                <a:gd name="T14" fmla="*/ 13 w 58"/>
                <a:gd name="T15" fmla="*/ 20 h 64"/>
                <a:gd name="T16" fmla="*/ 15 w 58"/>
                <a:gd name="T17" fmla="*/ 18 h 64"/>
                <a:gd name="T18" fmla="*/ 25 w 58"/>
                <a:gd name="T19" fmla="*/ 15 h 64"/>
                <a:gd name="T20" fmla="*/ 16 w 58"/>
                <a:gd name="T21" fmla="*/ 14 h 64"/>
                <a:gd name="T22" fmla="*/ 8 w 58"/>
                <a:gd name="T23" fmla="*/ 15 h 64"/>
                <a:gd name="T24" fmla="*/ 9 w 58"/>
                <a:gd name="T25" fmla="*/ 11 h 64"/>
                <a:gd name="T26" fmla="*/ 25 w 58"/>
                <a:gd name="T27" fmla="*/ 8 h 64"/>
                <a:gd name="T28" fmla="*/ 29 w 58"/>
                <a:gd name="T29" fmla="*/ 0 h 64"/>
                <a:gd name="T30" fmla="*/ 30 w 58"/>
                <a:gd name="T31" fmla="*/ 8 h 64"/>
                <a:gd name="T32" fmla="*/ 47 w 58"/>
                <a:gd name="T33" fmla="*/ 6 h 64"/>
                <a:gd name="T34" fmla="*/ 48 w 58"/>
                <a:gd name="T35" fmla="*/ 13 h 64"/>
                <a:gd name="T36" fmla="*/ 29 w 58"/>
                <a:gd name="T37" fmla="*/ 15 h 64"/>
                <a:gd name="T38" fmla="*/ 43 w 58"/>
                <a:gd name="T39" fmla="*/ 15 h 64"/>
                <a:gd name="T40" fmla="*/ 39 w 58"/>
                <a:gd name="T41" fmla="*/ 24 h 64"/>
                <a:gd name="T42" fmla="*/ 34 w 58"/>
                <a:gd name="T43" fmla="*/ 26 h 64"/>
                <a:gd name="T44" fmla="*/ 29 w 58"/>
                <a:gd name="T45" fmla="*/ 29 h 64"/>
                <a:gd name="T46" fmla="*/ 46 w 58"/>
                <a:gd name="T47" fmla="*/ 31 h 64"/>
                <a:gd name="T48" fmla="*/ 45 w 58"/>
                <a:gd name="T49" fmla="*/ 35 h 64"/>
                <a:gd name="T50" fmla="*/ 55 w 58"/>
                <a:gd name="T51" fmla="*/ 34 h 64"/>
                <a:gd name="T52" fmla="*/ 58 w 58"/>
                <a:gd name="T53" fmla="*/ 36 h 64"/>
                <a:gd name="T54" fmla="*/ 57 w 58"/>
                <a:gd name="T55" fmla="*/ 40 h 64"/>
                <a:gd name="T56" fmla="*/ 42 w 58"/>
                <a:gd name="T57" fmla="*/ 45 h 64"/>
                <a:gd name="T58" fmla="*/ 30 w 58"/>
                <a:gd name="T59" fmla="*/ 47 h 64"/>
                <a:gd name="T60" fmla="*/ 30 w 58"/>
                <a:gd name="T61" fmla="*/ 63 h 64"/>
                <a:gd name="T62" fmla="*/ 16 w 58"/>
                <a:gd name="T63" fmla="*/ 57 h 64"/>
                <a:gd name="T64" fmla="*/ 24 w 58"/>
                <a:gd name="T65" fmla="*/ 56 h 64"/>
                <a:gd name="T66" fmla="*/ 17 w 58"/>
                <a:gd name="T67" fmla="*/ 49 h 64"/>
                <a:gd name="T68" fmla="*/ 13 w 58"/>
                <a:gd name="T69" fmla="*/ 48 h 64"/>
                <a:gd name="T70" fmla="*/ 25 w 58"/>
                <a:gd name="T71" fmla="*/ 44 h 64"/>
                <a:gd name="T72" fmla="*/ 3 w 58"/>
                <a:gd name="T73" fmla="*/ 45 h 64"/>
                <a:gd name="T74" fmla="*/ 3 w 58"/>
                <a:gd name="T75" fmla="*/ 41 h 64"/>
                <a:gd name="T76" fmla="*/ 19 w 58"/>
                <a:gd name="T77" fmla="*/ 20 h 64"/>
                <a:gd name="T78" fmla="*/ 18 w 58"/>
                <a:gd name="T79" fmla="*/ 23 h 64"/>
                <a:gd name="T80" fmla="*/ 25 w 58"/>
                <a:gd name="T81" fmla="*/ 23 h 64"/>
                <a:gd name="T82" fmla="*/ 25 w 58"/>
                <a:gd name="T83" fmla="*/ 18 h 64"/>
                <a:gd name="T84" fmla="*/ 29 w 58"/>
                <a:gd name="T85" fmla="*/ 17 h 64"/>
                <a:gd name="T86" fmla="*/ 29 w 58"/>
                <a:gd name="T87" fmla="*/ 22 h 64"/>
                <a:gd name="T88" fmla="*/ 36 w 58"/>
                <a:gd name="T89" fmla="*/ 19 h 64"/>
                <a:gd name="T90" fmla="*/ 32 w 58"/>
                <a:gd name="T91" fmla="*/ 36 h 64"/>
                <a:gd name="T92" fmla="*/ 38 w 58"/>
                <a:gd name="T93" fmla="*/ 33 h 64"/>
                <a:gd name="T94" fmla="*/ 29 w 58"/>
                <a:gd name="T95" fmla="*/ 36 h 64"/>
                <a:gd name="T96" fmla="*/ 38 w 58"/>
                <a:gd name="T97" fmla="*/ 39 h 64"/>
                <a:gd name="T98" fmla="*/ 29 w 58"/>
                <a:gd name="T99" fmla="*/ 40 h 64"/>
                <a:gd name="T100" fmla="*/ 34 w 58"/>
                <a:gd name="T101" fmla="*/ 43 h 64"/>
                <a:gd name="T102" fmla="*/ 38 w 58"/>
                <a:gd name="T103" fmla="*/ 3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4">
                  <a:moveTo>
                    <a:pt x="3" y="41"/>
                  </a:moveTo>
                  <a:cubicBezTo>
                    <a:pt x="9" y="40"/>
                    <a:pt x="17" y="38"/>
                    <a:pt x="25" y="37"/>
                  </a:cubicBezTo>
                  <a:cubicBezTo>
                    <a:pt x="25" y="36"/>
                    <a:pt x="25" y="35"/>
                    <a:pt x="25" y="33"/>
                  </a:cubicBezTo>
                  <a:cubicBezTo>
                    <a:pt x="24" y="34"/>
                    <a:pt x="23" y="34"/>
                    <a:pt x="22" y="34"/>
                  </a:cubicBezTo>
                  <a:cubicBezTo>
                    <a:pt x="18" y="35"/>
                    <a:pt x="15" y="36"/>
                    <a:pt x="13" y="36"/>
                  </a:cubicBezTo>
                  <a:cubicBezTo>
                    <a:pt x="12" y="37"/>
                    <a:pt x="12" y="36"/>
                    <a:pt x="12" y="35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3"/>
                    <a:pt x="14" y="33"/>
                    <a:pt x="14" y="33"/>
                  </a:cubicBezTo>
                  <a:cubicBezTo>
                    <a:pt x="17" y="32"/>
                    <a:pt x="20" y="31"/>
                    <a:pt x="24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8"/>
                    <a:pt x="25" y="26"/>
                  </a:cubicBezTo>
                  <a:cubicBezTo>
                    <a:pt x="23" y="27"/>
                    <a:pt x="22" y="27"/>
                    <a:pt x="21" y="28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8" y="28"/>
                    <a:pt x="18" y="28"/>
                    <a:pt x="18" y="27"/>
                  </a:cubicBezTo>
                  <a:cubicBezTo>
                    <a:pt x="17" y="27"/>
                    <a:pt x="17" y="26"/>
                    <a:pt x="16" y="26"/>
                  </a:cubicBezTo>
                  <a:cubicBezTo>
                    <a:pt x="15" y="24"/>
                    <a:pt x="13" y="22"/>
                    <a:pt x="13" y="20"/>
                  </a:cubicBezTo>
                  <a:cubicBezTo>
                    <a:pt x="12" y="19"/>
                    <a:pt x="12" y="18"/>
                    <a:pt x="13" y="18"/>
                  </a:cubicBezTo>
                  <a:cubicBezTo>
                    <a:pt x="13" y="18"/>
                    <a:pt x="14" y="18"/>
                    <a:pt x="15" y="18"/>
                  </a:cubicBezTo>
                  <a:cubicBezTo>
                    <a:pt x="17" y="17"/>
                    <a:pt x="20" y="16"/>
                    <a:pt x="24" y="16"/>
                  </a:cubicBezTo>
                  <a:cubicBezTo>
                    <a:pt x="24" y="16"/>
                    <a:pt x="25" y="15"/>
                    <a:pt x="25" y="15"/>
                  </a:cubicBezTo>
                  <a:cubicBezTo>
                    <a:pt x="25" y="14"/>
                    <a:pt x="25" y="13"/>
                    <a:pt x="25" y="12"/>
                  </a:cubicBezTo>
                  <a:cubicBezTo>
                    <a:pt x="20" y="13"/>
                    <a:pt x="17" y="14"/>
                    <a:pt x="16" y="14"/>
                  </a:cubicBezTo>
                  <a:cubicBezTo>
                    <a:pt x="14" y="15"/>
                    <a:pt x="11" y="15"/>
                    <a:pt x="9" y="16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7" y="14"/>
                    <a:pt x="7" y="13"/>
                    <a:pt x="7" y="12"/>
                  </a:cubicBezTo>
                  <a:cubicBezTo>
                    <a:pt x="6" y="11"/>
                    <a:pt x="7" y="10"/>
                    <a:pt x="9" y="11"/>
                  </a:cubicBezTo>
                  <a:cubicBezTo>
                    <a:pt x="14" y="10"/>
                    <a:pt x="18" y="10"/>
                    <a:pt x="20" y="9"/>
                  </a:cubicBezTo>
                  <a:cubicBezTo>
                    <a:pt x="22" y="9"/>
                    <a:pt x="23" y="9"/>
                    <a:pt x="25" y="8"/>
                  </a:cubicBezTo>
                  <a:cubicBezTo>
                    <a:pt x="25" y="5"/>
                    <a:pt x="25" y="3"/>
                    <a:pt x="25" y="1"/>
                  </a:cubicBezTo>
                  <a:cubicBezTo>
                    <a:pt x="25" y="0"/>
                    <a:pt x="26" y="0"/>
                    <a:pt x="29" y="0"/>
                  </a:cubicBezTo>
                  <a:cubicBezTo>
                    <a:pt x="31" y="1"/>
                    <a:pt x="32" y="2"/>
                    <a:pt x="31" y="3"/>
                  </a:cubicBezTo>
                  <a:cubicBezTo>
                    <a:pt x="31" y="3"/>
                    <a:pt x="30" y="5"/>
                    <a:pt x="30" y="8"/>
                  </a:cubicBezTo>
                  <a:cubicBezTo>
                    <a:pt x="32" y="7"/>
                    <a:pt x="35" y="7"/>
                    <a:pt x="38" y="7"/>
                  </a:cubicBezTo>
                  <a:cubicBezTo>
                    <a:pt x="41" y="7"/>
                    <a:pt x="44" y="6"/>
                    <a:pt x="47" y="6"/>
                  </a:cubicBezTo>
                  <a:cubicBezTo>
                    <a:pt x="48" y="6"/>
                    <a:pt x="48" y="7"/>
                    <a:pt x="49" y="10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5" y="11"/>
                    <a:pt x="39" y="11"/>
                    <a:pt x="30" y="12"/>
                  </a:cubicBezTo>
                  <a:cubicBezTo>
                    <a:pt x="29" y="13"/>
                    <a:pt x="29" y="14"/>
                    <a:pt x="29" y="15"/>
                  </a:cubicBezTo>
                  <a:cubicBezTo>
                    <a:pt x="31" y="15"/>
                    <a:pt x="33" y="14"/>
                    <a:pt x="35" y="14"/>
                  </a:cubicBezTo>
                  <a:cubicBezTo>
                    <a:pt x="38" y="14"/>
                    <a:pt x="41" y="14"/>
                    <a:pt x="43" y="15"/>
                  </a:cubicBezTo>
                  <a:cubicBezTo>
                    <a:pt x="44" y="17"/>
                    <a:pt x="45" y="17"/>
                    <a:pt x="45" y="17"/>
                  </a:cubicBezTo>
                  <a:cubicBezTo>
                    <a:pt x="43" y="19"/>
                    <a:pt x="42" y="21"/>
                    <a:pt x="39" y="24"/>
                  </a:cubicBezTo>
                  <a:cubicBezTo>
                    <a:pt x="39" y="26"/>
                    <a:pt x="38" y="26"/>
                    <a:pt x="37" y="26"/>
                  </a:cubicBezTo>
                  <a:cubicBezTo>
                    <a:pt x="37" y="26"/>
                    <a:pt x="35" y="26"/>
                    <a:pt x="34" y="26"/>
                  </a:cubicBezTo>
                  <a:cubicBezTo>
                    <a:pt x="32" y="26"/>
                    <a:pt x="31" y="26"/>
                    <a:pt x="29" y="26"/>
                  </a:cubicBezTo>
                  <a:cubicBezTo>
                    <a:pt x="29" y="27"/>
                    <a:pt x="29" y="28"/>
                    <a:pt x="29" y="29"/>
                  </a:cubicBezTo>
                  <a:cubicBezTo>
                    <a:pt x="35" y="28"/>
                    <a:pt x="40" y="28"/>
                    <a:pt x="42" y="29"/>
                  </a:cubicBezTo>
                  <a:cubicBezTo>
                    <a:pt x="43" y="30"/>
                    <a:pt x="45" y="30"/>
                    <a:pt x="46" y="31"/>
                  </a:cubicBezTo>
                  <a:cubicBezTo>
                    <a:pt x="47" y="32"/>
                    <a:pt x="47" y="32"/>
                    <a:pt x="46" y="33"/>
                  </a:cubicBezTo>
                  <a:cubicBezTo>
                    <a:pt x="46" y="33"/>
                    <a:pt x="45" y="34"/>
                    <a:pt x="45" y="35"/>
                  </a:cubicBezTo>
                  <a:cubicBezTo>
                    <a:pt x="45" y="35"/>
                    <a:pt x="46" y="35"/>
                    <a:pt x="47" y="35"/>
                  </a:cubicBezTo>
                  <a:cubicBezTo>
                    <a:pt x="52" y="34"/>
                    <a:pt x="54" y="34"/>
                    <a:pt x="55" y="34"/>
                  </a:cubicBezTo>
                  <a:cubicBezTo>
                    <a:pt x="56" y="34"/>
                    <a:pt x="56" y="34"/>
                    <a:pt x="56" y="35"/>
                  </a:cubicBezTo>
                  <a:cubicBezTo>
                    <a:pt x="57" y="36"/>
                    <a:pt x="57" y="36"/>
                    <a:pt x="58" y="36"/>
                  </a:cubicBezTo>
                  <a:cubicBezTo>
                    <a:pt x="58" y="37"/>
                    <a:pt x="58" y="37"/>
                    <a:pt x="58" y="39"/>
                  </a:cubicBezTo>
                  <a:cubicBezTo>
                    <a:pt x="58" y="41"/>
                    <a:pt x="58" y="41"/>
                    <a:pt x="57" y="40"/>
                  </a:cubicBezTo>
                  <a:cubicBezTo>
                    <a:pt x="53" y="39"/>
                    <a:pt x="48" y="39"/>
                    <a:pt x="43" y="39"/>
                  </a:cubicBezTo>
                  <a:cubicBezTo>
                    <a:pt x="42" y="41"/>
                    <a:pt x="42" y="43"/>
                    <a:pt x="42" y="45"/>
                  </a:cubicBezTo>
                  <a:cubicBezTo>
                    <a:pt x="42" y="47"/>
                    <a:pt x="41" y="47"/>
                    <a:pt x="38" y="47"/>
                  </a:cubicBezTo>
                  <a:cubicBezTo>
                    <a:pt x="35" y="47"/>
                    <a:pt x="32" y="47"/>
                    <a:pt x="30" y="47"/>
                  </a:cubicBezTo>
                  <a:cubicBezTo>
                    <a:pt x="30" y="51"/>
                    <a:pt x="30" y="54"/>
                    <a:pt x="30" y="58"/>
                  </a:cubicBezTo>
                  <a:cubicBezTo>
                    <a:pt x="30" y="61"/>
                    <a:pt x="30" y="62"/>
                    <a:pt x="30" y="63"/>
                  </a:cubicBezTo>
                  <a:cubicBezTo>
                    <a:pt x="30" y="64"/>
                    <a:pt x="30" y="64"/>
                    <a:pt x="29" y="64"/>
                  </a:cubicBezTo>
                  <a:cubicBezTo>
                    <a:pt x="24" y="62"/>
                    <a:pt x="20" y="60"/>
                    <a:pt x="16" y="57"/>
                  </a:cubicBezTo>
                  <a:cubicBezTo>
                    <a:pt x="14" y="55"/>
                    <a:pt x="14" y="55"/>
                    <a:pt x="16" y="55"/>
                  </a:cubicBezTo>
                  <a:cubicBezTo>
                    <a:pt x="19" y="57"/>
                    <a:pt x="22" y="57"/>
                    <a:pt x="24" y="56"/>
                  </a:cubicBezTo>
                  <a:cubicBezTo>
                    <a:pt x="25" y="56"/>
                    <a:pt x="25" y="53"/>
                    <a:pt x="25" y="48"/>
                  </a:cubicBezTo>
                  <a:cubicBezTo>
                    <a:pt x="23" y="48"/>
                    <a:pt x="20" y="49"/>
                    <a:pt x="17" y="49"/>
                  </a:cubicBezTo>
                  <a:cubicBezTo>
                    <a:pt x="15" y="50"/>
                    <a:pt x="13" y="50"/>
                    <a:pt x="13" y="49"/>
                  </a:cubicBezTo>
                  <a:cubicBezTo>
                    <a:pt x="13" y="49"/>
                    <a:pt x="13" y="48"/>
                    <a:pt x="13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9" y="46"/>
                    <a:pt x="23" y="45"/>
                    <a:pt x="25" y="44"/>
                  </a:cubicBezTo>
                  <a:cubicBezTo>
                    <a:pt x="25" y="43"/>
                    <a:pt x="25" y="42"/>
                    <a:pt x="25" y="40"/>
                  </a:cubicBezTo>
                  <a:cubicBezTo>
                    <a:pt x="16" y="42"/>
                    <a:pt x="9" y="43"/>
                    <a:pt x="3" y="45"/>
                  </a:cubicBezTo>
                  <a:cubicBezTo>
                    <a:pt x="3" y="46"/>
                    <a:pt x="2" y="45"/>
                    <a:pt x="1" y="43"/>
                  </a:cubicBezTo>
                  <a:cubicBezTo>
                    <a:pt x="0" y="41"/>
                    <a:pt x="0" y="41"/>
                    <a:pt x="3" y="41"/>
                  </a:cubicBezTo>
                  <a:close/>
                  <a:moveTo>
                    <a:pt x="25" y="18"/>
                  </a:moveTo>
                  <a:cubicBezTo>
                    <a:pt x="22" y="19"/>
                    <a:pt x="20" y="20"/>
                    <a:pt x="19" y="20"/>
                  </a:cubicBezTo>
                  <a:cubicBezTo>
                    <a:pt x="18" y="20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4"/>
                    <a:pt x="19" y="25"/>
                    <a:pt x="20" y="24"/>
                  </a:cubicBezTo>
                  <a:cubicBezTo>
                    <a:pt x="21" y="24"/>
                    <a:pt x="23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1"/>
                    <a:pt x="25" y="20"/>
                    <a:pt x="25" y="18"/>
                  </a:cubicBezTo>
                  <a:close/>
                  <a:moveTo>
                    <a:pt x="35" y="17"/>
                  </a:moveTo>
                  <a:cubicBezTo>
                    <a:pt x="33" y="17"/>
                    <a:pt x="31" y="17"/>
                    <a:pt x="29" y="17"/>
                  </a:cubicBezTo>
                  <a:cubicBezTo>
                    <a:pt x="29" y="18"/>
                    <a:pt x="29" y="18"/>
                    <a:pt x="29" y="19"/>
                  </a:cubicBezTo>
                  <a:cubicBezTo>
                    <a:pt x="29" y="20"/>
                    <a:pt x="29" y="21"/>
                    <a:pt x="29" y="22"/>
                  </a:cubicBezTo>
                  <a:cubicBezTo>
                    <a:pt x="31" y="22"/>
                    <a:pt x="32" y="22"/>
                    <a:pt x="34" y="22"/>
                  </a:cubicBezTo>
                  <a:cubicBezTo>
                    <a:pt x="35" y="22"/>
                    <a:pt x="36" y="21"/>
                    <a:pt x="36" y="19"/>
                  </a:cubicBezTo>
                  <a:cubicBezTo>
                    <a:pt x="37" y="18"/>
                    <a:pt x="36" y="17"/>
                    <a:pt x="35" y="17"/>
                  </a:cubicBezTo>
                  <a:close/>
                  <a:moveTo>
                    <a:pt x="32" y="36"/>
                  </a:moveTo>
                  <a:cubicBezTo>
                    <a:pt x="34" y="36"/>
                    <a:pt x="36" y="36"/>
                    <a:pt x="39" y="35"/>
                  </a:cubicBezTo>
                  <a:cubicBezTo>
                    <a:pt x="39" y="34"/>
                    <a:pt x="39" y="33"/>
                    <a:pt x="38" y="33"/>
                  </a:cubicBezTo>
                  <a:cubicBezTo>
                    <a:pt x="37" y="32"/>
                    <a:pt x="34" y="32"/>
                    <a:pt x="29" y="33"/>
                  </a:cubicBezTo>
                  <a:cubicBezTo>
                    <a:pt x="29" y="34"/>
                    <a:pt x="29" y="35"/>
                    <a:pt x="29" y="36"/>
                  </a:cubicBezTo>
                  <a:cubicBezTo>
                    <a:pt x="30" y="36"/>
                    <a:pt x="31" y="36"/>
                    <a:pt x="32" y="36"/>
                  </a:cubicBezTo>
                  <a:close/>
                  <a:moveTo>
                    <a:pt x="38" y="39"/>
                  </a:moveTo>
                  <a:cubicBezTo>
                    <a:pt x="35" y="39"/>
                    <a:pt x="33" y="39"/>
                    <a:pt x="30" y="40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29" y="41"/>
                    <a:pt x="29" y="42"/>
                    <a:pt x="30" y="43"/>
                  </a:cubicBezTo>
                  <a:cubicBezTo>
                    <a:pt x="31" y="43"/>
                    <a:pt x="32" y="43"/>
                    <a:pt x="34" y="43"/>
                  </a:cubicBezTo>
                  <a:cubicBezTo>
                    <a:pt x="35" y="43"/>
                    <a:pt x="36" y="43"/>
                    <a:pt x="37" y="42"/>
                  </a:cubicBezTo>
                  <a:cubicBezTo>
                    <a:pt x="37" y="42"/>
                    <a:pt x="37" y="41"/>
                    <a:pt x="38" y="39"/>
                  </a:cubicBezTo>
                  <a:close/>
                </a:path>
              </a:pathLst>
            </a:custGeom>
            <a:solidFill>
              <a:srgbClr val="50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799"/>
            <p:cNvSpPr>
              <a:spLocks noEditPoints="1"/>
            </p:cNvSpPr>
            <p:nvPr/>
          </p:nvSpPr>
          <p:spPr bwMode="auto">
            <a:xfrm>
              <a:off x="5943600" y="1485901"/>
              <a:ext cx="141288" cy="115888"/>
            </a:xfrm>
            <a:custGeom>
              <a:avLst/>
              <a:gdLst>
                <a:gd name="T0" fmla="*/ 17 w 62"/>
                <a:gd name="T1" fmla="*/ 22 h 50"/>
                <a:gd name="T2" fmla="*/ 21 w 62"/>
                <a:gd name="T3" fmla="*/ 8 h 50"/>
                <a:gd name="T4" fmla="*/ 23 w 62"/>
                <a:gd name="T5" fmla="*/ 1 h 50"/>
                <a:gd name="T6" fmla="*/ 27 w 62"/>
                <a:gd name="T7" fmla="*/ 2 h 50"/>
                <a:gd name="T8" fmla="*/ 28 w 62"/>
                <a:gd name="T9" fmla="*/ 5 h 50"/>
                <a:gd name="T10" fmla="*/ 24 w 62"/>
                <a:gd name="T11" fmla="*/ 15 h 50"/>
                <a:gd name="T12" fmla="*/ 22 w 62"/>
                <a:gd name="T13" fmla="*/ 20 h 50"/>
                <a:gd name="T14" fmla="*/ 30 w 62"/>
                <a:gd name="T15" fmla="*/ 19 h 50"/>
                <a:gd name="T16" fmla="*/ 30 w 62"/>
                <a:gd name="T17" fmla="*/ 15 h 50"/>
                <a:gd name="T18" fmla="*/ 33 w 62"/>
                <a:gd name="T19" fmla="*/ 15 h 50"/>
                <a:gd name="T20" fmla="*/ 35 w 62"/>
                <a:gd name="T21" fmla="*/ 17 h 50"/>
                <a:gd name="T22" fmla="*/ 32 w 62"/>
                <a:gd name="T23" fmla="*/ 24 h 50"/>
                <a:gd name="T24" fmla="*/ 26 w 62"/>
                <a:gd name="T25" fmla="*/ 38 h 50"/>
                <a:gd name="T26" fmla="*/ 31 w 62"/>
                <a:gd name="T27" fmla="*/ 40 h 50"/>
                <a:gd name="T28" fmla="*/ 34 w 62"/>
                <a:gd name="T29" fmla="*/ 43 h 50"/>
                <a:gd name="T30" fmla="*/ 34 w 62"/>
                <a:gd name="T31" fmla="*/ 45 h 50"/>
                <a:gd name="T32" fmla="*/ 34 w 62"/>
                <a:gd name="T33" fmla="*/ 46 h 50"/>
                <a:gd name="T34" fmla="*/ 33 w 62"/>
                <a:gd name="T35" fmla="*/ 49 h 50"/>
                <a:gd name="T36" fmla="*/ 32 w 62"/>
                <a:gd name="T37" fmla="*/ 48 h 50"/>
                <a:gd name="T38" fmla="*/ 24 w 62"/>
                <a:gd name="T39" fmla="*/ 40 h 50"/>
                <a:gd name="T40" fmla="*/ 20 w 62"/>
                <a:gd name="T41" fmla="*/ 43 h 50"/>
                <a:gd name="T42" fmla="*/ 17 w 62"/>
                <a:gd name="T43" fmla="*/ 47 h 50"/>
                <a:gd name="T44" fmla="*/ 13 w 62"/>
                <a:gd name="T45" fmla="*/ 49 h 50"/>
                <a:gd name="T46" fmla="*/ 5 w 62"/>
                <a:gd name="T47" fmla="*/ 49 h 50"/>
                <a:gd name="T48" fmla="*/ 4 w 62"/>
                <a:gd name="T49" fmla="*/ 47 h 50"/>
                <a:gd name="T50" fmla="*/ 17 w 62"/>
                <a:gd name="T51" fmla="*/ 41 h 50"/>
                <a:gd name="T52" fmla="*/ 20 w 62"/>
                <a:gd name="T53" fmla="*/ 38 h 50"/>
                <a:gd name="T54" fmla="*/ 14 w 62"/>
                <a:gd name="T55" fmla="*/ 35 h 50"/>
                <a:gd name="T56" fmla="*/ 11 w 62"/>
                <a:gd name="T57" fmla="*/ 33 h 50"/>
                <a:gd name="T58" fmla="*/ 15 w 62"/>
                <a:gd name="T59" fmla="*/ 27 h 50"/>
                <a:gd name="T60" fmla="*/ 7 w 62"/>
                <a:gd name="T61" fmla="*/ 30 h 50"/>
                <a:gd name="T62" fmla="*/ 3 w 62"/>
                <a:gd name="T63" fmla="*/ 31 h 50"/>
                <a:gd name="T64" fmla="*/ 1 w 62"/>
                <a:gd name="T65" fmla="*/ 28 h 50"/>
                <a:gd name="T66" fmla="*/ 1 w 62"/>
                <a:gd name="T67" fmla="*/ 26 h 50"/>
                <a:gd name="T68" fmla="*/ 4 w 62"/>
                <a:gd name="T69" fmla="*/ 25 h 50"/>
                <a:gd name="T70" fmla="*/ 16 w 62"/>
                <a:gd name="T71" fmla="*/ 22 h 50"/>
                <a:gd name="T72" fmla="*/ 17 w 62"/>
                <a:gd name="T73" fmla="*/ 22 h 50"/>
                <a:gd name="T74" fmla="*/ 28 w 62"/>
                <a:gd name="T75" fmla="*/ 23 h 50"/>
                <a:gd name="T76" fmla="*/ 21 w 62"/>
                <a:gd name="T77" fmla="*/ 25 h 50"/>
                <a:gd name="T78" fmla="*/ 17 w 62"/>
                <a:gd name="T79" fmla="*/ 32 h 50"/>
                <a:gd name="T80" fmla="*/ 22 w 62"/>
                <a:gd name="T81" fmla="*/ 36 h 50"/>
                <a:gd name="T82" fmla="*/ 28 w 62"/>
                <a:gd name="T83" fmla="*/ 23 h 50"/>
                <a:gd name="T84" fmla="*/ 40 w 62"/>
                <a:gd name="T85" fmla="*/ 38 h 50"/>
                <a:gd name="T86" fmla="*/ 35 w 62"/>
                <a:gd name="T87" fmla="*/ 24 h 50"/>
                <a:gd name="T88" fmla="*/ 36 w 62"/>
                <a:gd name="T89" fmla="*/ 23 h 50"/>
                <a:gd name="T90" fmla="*/ 44 w 62"/>
                <a:gd name="T91" fmla="*/ 21 h 50"/>
                <a:gd name="T92" fmla="*/ 55 w 62"/>
                <a:gd name="T93" fmla="*/ 20 h 50"/>
                <a:gd name="T94" fmla="*/ 61 w 62"/>
                <a:gd name="T95" fmla="*/ 24 h 50"/>
                <a:gd name="T96" fmla="*/ 57 w 62"/>
                <a:gd name="T97" fmla="*/ 31 h 50"/>
                <a:gd name="T98" fmla="*/ 55 w 62"/>
                <a:gd name="T99" fmla="*/ 38 h 50"/>
                <a:gd name="T100" fmla="*/ 54 w 62"/>
                <a:gd name="T101" fmla="*/ 39 h 50"/>
                <a:gd name="T102" fmla="*/ 42 w 62"/>
                <a:gd name="T103" fmla="*/ 41 h 50"/>
                <a:gd name="T104" fmla="*/ 42 w 62"/>
                <a:gd name="T105" fmla="*/ 41 h 50"/>
                <a:gd name="T106" fmla="*/ 40 w 62"/>
                <a:gd name="T107" fmla="*/ 38 h 50"/>
                <a:gd name="T108" fmla="*/ 41 w 62"/>
                <a:gd name="T109" fmla="*/ 26 h 50"/>
                <a:gd name="T110" fmla="*/ 43 w 62"/>
                <a:gd name="T111" fmla="*/ 35 h 50"/>
                <a:gd name="T112" fmla="*/ 46 w 62"/>
                <a:gd name="T113" fmla="*/ 35 h 50"/>
                <a:gd name="T114" fmla="*/ 49 w 62"/>
                <a:gd name="T115" fmla="*/ 33 h 50"/>
                <a:gd name="T116" fmla="*/ 51 w 62"/>
                <a:gd name="T117" fmla="*/ 25 h 50"/>
                <a:gd name="T118" fmla="*/ 46 w 62"/>
                <a:gd name="T119" fmla="*/ 24 h 50"/>
                <a:gd name="T120" fmla="*/ 41 w 62"/>
                <a:gd name="T121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" h="50">
                  <a:moveTo>
                    <a:pt x="17" y="22"/>
                  </a:moveTo>
                  <a:cubicBezTo>
                    <a:pt x="19" y="16"/>
                    <a:pt x="21" y="12"/>
                    <a:pt x="21" y="8"/>
                  </a:cubicBezTo>
                  <a:cubicBezTo>
                    <a:pt x="22" y="3"/>
                    <a:pt x="22" y="1"/>
                    <a:pt x="23" y="1"/>
                  </a:cubicBezTo>
                  <a:cubicBezTo>
                    <a:pt x="23" y="0"/>
                    <a:pt x="24" y="1"/>
                    <a:pt x="27" y="2"/>
                  </a:cubicBezTo>
                  <a:cubicBezTo>
                    <a:pt x="29" y="3"/>
                    <a:pt x="29" y="4"/>
                    <a:pt x="28" y="5"/>
                  </a:cubicBezTo>
                  <a:cubicBezTo>
                    <a:pt x="27" y="6"/>
                    <a:pt x="25" y="10"/>
                    <a:pt x="24" y="15"/>
                  </a:cubicBezTo>
                  <a:cubicBezTo>
                    <a:pt x="23" y="17"/>
                    <a:pt x="23" y="19"/>
                    <a:pt x="22" y="20"/>
                  </a:cubicBezTo>
                  <a:cubicBezTo>
                    <a:pt x="24" y="20"/>
                    <a:pt x="27" y="19"/>
                    <a:pt x="30" y="19"/>
                  </a:cubicBezTo>
                  <a:cubicBezTo>
                    <a:pt x="30" y="18"/>
                    <a:pt x="30" y="16"/>
                    <a:pt x="30" y="15"/>
                  </a:cubicBezTo>
                  <a:cubicBezTo>
                    <a:pt x="30" y="14"/>
                    <a:pt x="31" y="14"/>
                    <a:pt x="33" y="15"/>
                  </a:cubicBezTo>
                  <a:cubicBezTo>
                    <a:pt x="35" y="16"/>
                    <a:pt x="35" y="17"/>
                    <a:pt x="35" y="17"/>
                  </a:cubicBezTo>
                  <a:cubicBezTo>
                    <a:pt x="34" y="18"/>
                    <a:pt x="33" y="20"/>
                    <a:pt x="32" y="24"/>
                  </a:cubicBezTo>
                  <a:cubicBezTo>
                    <a:pt x="31" y="29"/>
                    <a:pt x="29" y="33"/>
                    <a:pt x="26" y="38"/>
                  </a:cubicBezTo>
                  <a:cubicBezTo>
                    <a:pt x="27" y="38"/>
                    <a:pt x="29" y="39"/>
                    <a:pt x="31" y="40"/>
                  </a:cubicBezTo>
                  <a:cubicBezTo>
                    <a:pt x="33" y="41"/>
                    <a:pt x="34" y="42"/>
                    <a:pt x="34" y="43"/>
                  </a:cubicBezTo>
                  <a:cubicBezTo>
                    <a:pt x="34" y="43"/>
                    <a:pt x="34" y="44"/>
                    <a:pt x="34" y="45"/>
                  </a:cubicBezTo>
                  <a:cubicBezTo>
                    <a:pt x="34" y="45"/>
                    <a:pt x="34" y="46"/>
                    <a:pt x="34" y="46"/>
                  </a:cubicBezTo>
                  <a:cubicBezTo>
                    <a:pt x="34" y="47"/>
                    <a:pt x="34" y="48"/>
                    <a:pt x="33" y="49"/>
                  </a:cubicBezTo>
                  <a:cubicBezTo>
                    <a:pt x="33" y="49"/>
                    <a:pt x="33" y="49"/>
                    <a:pt x="32" y="48"/>
                  </a:cubicBezTo>
                  <a:cubicBezTo>
                    <a:pt x="29" y="45"/>
                    <a:pt x="27" y="42"/>
                    <a:pt x="24" y="40"/>
                  </a:cubicBezTo>
                  <a:cubicBezTo>
                    <a:pt x="22" y="42"/>
                    <a:pt x="21" y="43"/>
                    <a:pt x="20" y="43"/>
                  </a:cubicBezTo>
                  <a:cubicBezTo>
                    <a:pt x="18" y="44"/>
                    <a:pt x="17" y="45"/>
                    <a:pt x="17" y="47"/>
                  </a:cubicBezTo>
                  <a:cubicBezTo>
                    <a:pt x="17" y="48"/>
                    <a:pt x="16" y="49"/>
                    <a:pt x="13" y="49"/>
                  </a:cubicBezTo>
                  <a:cubicBezTo>
                    <a:pt x="10" y="50"/>
                    <a:pt x="7" y="49"/>
                    <a:pt x="5" y="49"/>
                  </a:cubicBezTo>
                  <a:cubicBezTo>
                    <a:pt x="3" y="48"/>
                    <a:pt x="3" y="48"/>
                    <a:pt x="4" y="47"/>
                  </a:cubicBezTo>
                  <a:cubicBezTo>
                    <a:pt x="10" y="46"/>
                    <a:pt x="14" y="44"/>
                    <a:pt x="17" y="41"/>
                  </a:cubicBezTo>
                  <a:cubicBezTo>
                    <a:pt x="18" y="40"/>
                    <a:pt x="19" y="39"/>
                    <a:pt x="20" y="38"/>
                  </a:cubicBezTo>
                  <a:cubicBezTo>
                    <a:pt x="18" y="36"/>
                    <a:pt x="15" y="35"/>
                    <a:pt x="14" y="35"/>
                  </a:cubicBezTo>
                  <a:cubicBezTo>
                    <a:pt x="11" y="34"/>
                    <a:pt x="10" y="34"/>
                    <a:pt x="11" y="33"/>
                  </a:cubicBezTo>
                  <a:cubicBezTo>
                    <a:pt x="12" y="31"/>
                    <a:pt x="14" y="29"/>
                    <a:pt x="15" y="27"/>
                  </a:cubicBezTo>
                  <a:cubicBezTo>
                    <a:pt x="10" y="28"/>
                    <a:pt x="7" y="30"/>
                    <a:pt x="7" y="30"/>
                  </a:cubicBezTo>
                  <a:cubicBezTo>
                    <a:pt x="5" y="32"/>
                    <a:pt x="3" y="32"/>
                    <a:pt x="3" y="31"/>
                  </a:cubicBezTo>
                  <a:cubicBezTo>
                    <a:pt x="3" y="30"/>
                    <a:pt x="2" y="29"/>
                    <a:pt x="1" y="28"/>
                  </a:cubicBezTo>
                  <a:cubicBezTo>
                    <a:pt x="0" y="26"/>
                    <a:pt x="0" y="26"/>
                    <a:pt x="1" y="26"/>
                  </a:cubicBezTo>
                  <a:cubicBezTo>
                    <a:pt x="2" y="26"/>
                    <a:pt x="3" y="26"/>
                    <a:pt x="4" y="25"/>
                  </a:cubicBezTo>
                  <a:cubicBezTo>
                    <a:pt x="6" y="24"/>
                    <a:pt x="11" y="23"/>
                    <a:pt x="16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8" y="23"/>
                  </a:moveTo>
                  <a:cubicBezTo>
                    <a:pt x="26" y="23"/>
                    <a:pt x="23" y="24"/>
                    <a:pt x="21" y="25"/>
                  </a:cubicBezTo>
                  <a:cubicBezTo>
                    <a:pt x="19" y="27"/>
                    <a:pt x="18" y="30"/>
                    <a:pt x="17" y="32"/>
                  </a:cubicBezTo>
                  <a:cubicBezTo>
                    <a:pt x="17" y="32"/>
                    <a:pt x="18" y="34"/>
                    <a:pt x="22" y="36"/>
                  </a:cubicBezTo>
                  <a:cubicBezTo>
                    <a:pt x="25" y="32"/>
                    <a:pt x="27" y="28"/>
                    <a:pt x="28" y="23"/>
                  </a:cubicBezTo>
                  <a:close/>
                  <a:moveTo>
                    <a:pt x="40" y="38"/>
                  </a:moveTo>
                  <a:cubicBezTo>
                    <a:pt x="37" y="34"/>
                    <a:pt x="35" y="29"/>
                    <a:pt x="35" y="24"/>
                  </a:cubicBezTo>
                  <a:cubicBezTo>
                    <a:pt x="34" y="24"/>
                    <a:pt x="35" y="23"/>
                    <a:pt x="36" y="23"/>
                  </a:cubicBezTo>
                  <a:cubicBezTo>
                    <a:pt x="36" y="23"/>
                    <a:pt x="39" y="22"/>
                    <a:pt x="44" y="21"/>
                  </a:cubicBezTo>
                  <a:cubicBezTo>
                    <a:pt x="48" y="20"/>
                    <a:pt x="52" y="20"/>
                    <a:pt x="55" y="20"/>
                  </a:cubicBezTo>
                  <a:cubicBezTo>
                    <a:pt x="60" y="22"/>
                    <a:pt x="62" y="23"/>
                    <a:pt x="61" y="24"/>
                  </a:cubicBezTo>
                  <a:cubicBezTo>
                    <a:pt x="60" y="25"/>
                    <a:pt x="58" y="27"/>
                    <a:pt x="57" y="31"/>
                  </a:cubicBezTo>
                  <a:cubicBezTo>
                    <a:pt x="56" y="34"/>
                    <a:pt x="55" y="36"/>
                    <a:pt x="55" y="38"/>
                  </a:cubicBezTo>
                  <a:cubicBezTo>
                    <a:pt x="55" y="39"/>
                    <a:pt x="55" y="39"/>
                    <a:pt x="54" y="39"/>
                  </a:cubicBezTo>
                  <a:cubicBezTo>
                    <a:pt x="49" y="39"/>
                    <a:pt x="45" y="40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39"/>
                    <a:pt x="40" y="38"/>
                  </a:cubicBezTo>
                  <a:close/>
                  <a:moveTo>
                    <a:pt x="41" y="26"/>
                  </a:moveTo>
                  <a:cubicBezTo>
                    <a:pt x="40" y="30"/>
                    <a:pt x="40" y="33"/>
                    <a:pt x="43" y="35"/>
                  </a:cubicBezTo>
                  <a:cubicBezTo>
                    <a:pt x="43" y="35"/>
                    <a:pt x="44" y="35"/>
                    <a:pt x="46" y="35"/>
                  </a:cubicBezTo>
                  <a:cubicBezTo>
                    <a:pt x="48" y="34"/>
                    <a:pt x="49" y="34"/>
                    <a:pt x="49" y="33"/>
                  </a:cubicBezTo>
                  <a:cubicBezTo>
                    <a:pt x="52" y="30"/>
                    <a:pt x="53" y="28"/>
                    <a:pt x="51" y="25"/>
                  </a:cubicBezTo>
                  <a:cubicBezTo>
                    <a:pt x="50" y="24"/>
                    <a:pt x="49" y="24"/>
                    <a:pt x="46" y="24"/>
                  </a:cubicBezTo>
                  <a:cubicBezTo>
                    <a:pt x="43" y="25"/>
                    <a:pt x="42" y="25"/>
                    <a:pt x="41" y="26"/>
                  </a:cubicBezTo>
                  <a:close/>
                </a:path>
              </a:pathLst>
            </a:custGeom>
            <a:solidFill>
              <a:srgbClr val="50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800"/>
            <p:cNvSpPr>
              <a:spLocks noEditPoints="1"/>
            </p:cNvSpPr>
            <p:nvPr/>
          </p:nvSpPr>
          <p:spPr bwMode="auto">
            <a:xfrm>
              <a:off x="5956300" y="1714501"/>
              <a:ext cx="125413" cy="141288"/>
            </a:xfrm>
            <a:custGeom>
              <a:avLst/>
              <a:gdLst>
                <a:gd name="T0" fmla="*/ 4 w 54"/>
                <a:gd name="T1" fmla="*/ 30 h 62"/>
                <a:gd name="T2" fmla="*/ 3 w 54"/>
                <a:gd name="T3" fmla="*/ 26 h 62"/>
                <a:gd name="T4" fmla="*/ 18 w 54"/>
                <a:gd name="T5" fmla="*/ 16 h 62"/>
                <a:gd name="T6" fmla="*/ 12 w 54"/>
                <a:gd name="T7" fmla="*/ 18 h 62"/>
                <a:gd name="T8" fmla="*/ 11 w 54"/>
                <a:gd name="T9" fmla="*/ 13 h 62"/>
                <a:gd name="T10" fmla="*/ 26 w 54"/>
                <a:gd name="T11" fmla="*/ 11 h 62"/>
                <a:gd name="T12" fmla="*/ 43 w 54"/>
                <a:gd name="T13" fmla="*/ 11 h 62"/>
                <a:gd name="T14" fmla="*/ 37 w 54"/>
                <a:gd name="T15" fmla="*/ 13 h 62"/>
                <a:gd name="T16" fmla="*/ 32 w 54"/>
                <a:gd name="T17" fmla="*/ 20 h 62"/>
                <a:gd name="T18" fmla="*/ 50 w 54"/>
                <a:gd name="T19" fmla="*/ 17 h 62"/>
                <a:gd name="T20" fmla="*/ 53 w 54"/>
                <a:gd name="T21" fmla="*/ 20 h 62"/>
                <a:gd name="T22" fmla="*/ 52 w 54"/>
                <a:gd name="T23" fmla="*/ 24 h 62"/>
                <a:gd name="T24" fmla="*/ 5 w 54"/>
                <a:gd name="T25" fmla="*/ 54 h 62"/>
                <a:gd name="T26" fmla="*/ 11 w 54"/>
                <a:gd name="T27" fmla="*/ 47 h 62"/>
                <a:gd name="T28" fmla="*/ 11 w 54"/>
                <a:gd name="T29" fmla="*/ 56 h 62"/>
                <a:gd name="T30" fmla="*/ 6 w 54"/>
                <a:gd name="T31" fmla="*/ 57 h 62"/>
                <a:gd name="T32" fmla="*/ 5 w 54"/>
                <a:gd name="T33" fmla="*/ 54 h 62"/>
                <a:gd name="T34" fmla="*/ 28 w 54"/>
                <a:gd name="T35" fmla="*/ 27 h 62"/>
                <a:gd name="T36" fmla="*/ 42 w 54"/>
                <a:gd name="T37" fmla="*/ 28 h 62"/>
                <a:gd name="T38" fmla="*/ 37 w 54"/>
                <a:gd name="T39" fmla="*/ 41 h 62"/>
                <a:gd name="T40" fmla="*/ 20 w 54"/>
                <a:gd name="T41" fmla="*/ 45 h 62"/>
                <a:gd name="T42" fmla="*/ 18 w 54"/>
                <a:gd name="T43" fmla="*/ 43 h 62"/>
                <a:gd name="T44" fmla="*/ 14 w 54"/>
                <a:gd name="T45" fmla="*/ 30 h 62"/>
                <a:gd name="T46" fmla="*/ 32 w 54"/>
                <a:gd name="T47" fmla="*/ 57 h 62"/>
                <a:gd name="T48" fmla="*/ 37 w 54"/>
                <a:gd name="T49" fmla="*/ 50 h 62"/>
                <a:gd name="T50" fmla="*/ 29 w 54"/>
                <a:gd name="T51" fmla="*/ 52 h 62"/>
                <a:gd name="T52" fmla="*/ 27 w 54"/>
                <a:gd name="T53" fmla="*/ 53 h 62"/>
                <a:gd name="T54" fmla="*/ 24 w 54"/>
                <a:gd name="T55" fmla="*/ 48 h 62"/>
                <a:gd name="T56" fmla="*/ 32 w 54"/>
                <a:gd name="T57" fmla="*/ 46 h 62"/>
                <a:gd name="T58" fmla="*/ 31 w 54"/>
                <a:gd name="T59" fmla="*/ 44 h 62"/>
                <a:gd name="T60" fmla="*/ 36 w 54"/>
                <a:gd name="T61" fmla="*/ 45 h 62"/>
                <a:gd name="T62" fmla="*/ 36 w 54"/>
                <a:gd name="T63" fmla="*/ 46 h 62"/>
                <a:gd name="T64" fmla="*/ 42 w 54"/>
                <a:gd name="T65" fmla="*/ 52 h 62"/>
                <a:gd name="T66" fmla="*/ 46 w 54"/>
                <a:gd name="T67" fmla="*/ 60 h 62"/>
                <a:gd name="T68" fmla="*/ 37 w 54"/>
                <a:gd name="T69" fmla="*/ 62 h 62"/>
                <a:gd name="T70" fmla="*/ 25 w 54"/>
                <a:gd name="T71" fmla="*/ 61 h 62"/>
                <a:gd name="T72" fmla="*/ 17 w 54"/>
                <a:gd name="T73" fmla="*/ 51 h 62"/>
                <a:gd name="T74" fmla="*/ 17 w 54"/>
                <a:gd name="T75" fmla="*/ 46 h 62"/>
                <a:gd name="T76" fmla="*/ 24 w 54"/>
                <a:gd name="T77" fmla="*/ 55 h 62"/>
                <a:gd name="T78" fmla="*/ 19 w 54"/>
                <a:gd name="T79" fmla="*/ 33 h 62"/>
                <a:gd name="T80" fmla="*/ 21 w 54"/>
                <a:gd name="T81" fmla="*/ 41 h 62"/>
                <a:gd name="T82" fmla="*/ 34 w 54"/>
                <a:gd name="T83" fmla="*/ 35 h 62"/>
                <a:gd name="T84" fmla="*/ 28 w 54"/>
                <a:gd name="T85" fmla="*/ 30 h 62"/>
                <a:gd name="T86" fmla="*/ 22 w 54"/>
                <a:gd name="T87" fmla="*/ 34 h 62"/>
                <a:gd name="T88" fmla="*/ 32 w 54"/>
                <a:gd name="T89" fmla="*/ 34 h 62"/>
                <a:gd name="T90" fmla="*/ 22 w 54"/>
                <a:gd name="T91" fmla="*/ 37 h 62"/>
                <a:gd name="T92" fmla="*/ 29 w 54"/>
                <a:gd name="T93" fmla="*/ 20 h 62"/>
                <a:gd name="T94" fmla="*/ 25 w 54"/>
                <a:gd name="T95" fmla="*/ 15 h 62"/>
                <a:gd name="T96" fmla="*/ 23 w 54"/>
                <a:gd name="T97" fmla="*/ 16 h 62"/>
                <a:gd name="T98" fmla="*/ 23 w 54"/>
                <a:gd name="T99" fmla="*/ 21 h 62"/>
                <a:gd name="T100" fmla="*/ 24 w 54"/>
                <a:gd name="T101" fmla="*/ 8 h 62"/>
                <a:gd name="T102" fmla="*/ 27 w 54"/>
                <a:gd name="T103" fmla="*/ 1 h 62"/>
                <a:gd name="T104" fmla="*/ 30 w 54"/>
                <a:gd name="T105" fmla="*/ 5 h 62"/>
                <a:gd name="T106" fmla="*/ 31 w 54"/>
                <a:gd name="T107" fmla="*/ 8 h 62"/>
                <a:gd name="T108" fmla="*/ 26 w 54"/>
                <a:gd name="T109" fmla="*/ 9 h 62"/>
                <a:gd name="T110" fmla="*/ 43 w 54"/>
                <a:gd name="T111" fmla="*/ 45 h 62"/>
                <a:gd name="T112" fmla="*/ 54 w 54"/>
                <a:gd name="T113" fmla="*/ 46 h 62"/>
                <a:gd name="T114" fmla="*/ 53 w 54"/>
                <a:gd name="T115" fmla="*/ 53 h 62"/>
                <a:gd name="T116" fmla="*/ 50 w 54"/>
                <a:gd name="T117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62">
                  <a:moveTo>
                    <a:pt x="28" y="24"/>
                  </a:moveTo>
                  <a:cubicBezTo>
                    <a:pt x="18" y="26"/>
                    <a:pt x="10" y="28"/>
                    <a:pt x="4" y="30"/>
                  </a:cubicBezTo>
                  <a:cubicBezTo>
                    <a:pt x="4" y="30"/>
                    <a:pt x="3" y="29"/>
                    <a:pt x="2" y="28"/>
                  </a:cubicBezTo>
                  <a:cubicBezTo>
                    <a:pt x="0" y="26"/>
                    <a:pt x="1" y="25"/>
                    <a:pt x="3" y="26"/>
                  </a:cubicBezTo>
                  <a:cubicBezTo>
                    <a:pt x="8" y="24"/>
                    <a:pt x="14" y="23"/>
                    <a:pt x="20" y="22"/>
                  </a:cubicBezTo>
                  <a:cubicBezTo>
                    <a:pt x="19" y="19"/>
                    <a:pt x="18" y="18"/>
                    <a:pt x="18" y="16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2" y="17"/>
                    <a:pt x="11" y="16"/>
                    <a:pt x="11" y="15"/>
                  </a:cubicBezTo>
                  <a:cubicBezTo>
                    <a:pt x="10" y="14"/>
                    <a:pt x="10" y="13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6" y="13"/>
                    <a:pt x="20" y="12"/>
                    <a:pt x="26" y="11"/>
                  </a:cubicBezTo>
                  <a:cubicBezTo>
                    <a:pt x="30" y="10"/>
                    <a:pt x="35" y="9"/>
                    <a:pt x="42" y="8"/>
                  </a:cubicBezTo>
                  <a:cubicBezTo>
                    <a:pt x="42" y="8"/>
                    <a:pt x="43" y="9"/>
                    <a:pt x="43" y="11"/>
                  </a:cubicBezTo>
                  <a:cubicBezTo>
                    <a:pt x="43" y="13"/>
                    <a:pt x="43" y="14"/>
                    <a:pt x="41" y="13"/>
                  </a:cubicBezTo>
                  <a:cubicBezTo>
                    <a:pt x="40" y="13"/>
                    <a:pt x="39" y="13"/>
                    <a:pt x="37" y="13"/>
                  </a:cubicBezTo>
                  <a:cubicBezTo>
                    <a:pt x="37" y="14"/>
                    <a:pt x="37" y="14"/>
                    <a:pt x="36" y="14"/>
                  </a:cubicBezTo>
                  <a:cubicBezTo>
                    <a:pt x="34" y="17"/>
                    <a:pt x="33" y="19"/>
                    <a:pt x="32" y="20"/>
                  </a:cubicBezTo>
                  <a:cubicBezTo>
                    <a:pt x="36" y="19"/>
                    <a:pt x="39" y="19"/>
                    <a:pt x="43" y="18"/>
                  </a:cubicBezTo>
                  <a:cubicBezTo>
                    <a:pt x="47" y="18"/>
                    <a:pt x="49" y="18"/>
                    <a:pt x="50" y="17"/>
                  </a:cubicBezTo>
                  <a:cubicBezTo>
                    <a:pt x="51" y="17"/>
                    <a:pt x="51" y="18"/>
                    <a:pt x="51" y="18"/>
                  </a:cubicBezTo>
                  <a:cubicBezTo>
                    <a:pt x="52" y="19"/>
                    <a:pt x="52" y="20"/>
                    <a:pt x="53" y="20"/>
                  </a:cubicBezTo>
                  <a:cubicBezTo>
                    <a:pt x="53" y="20"/>
                    <a:pt x="54" y="21"/>
                    <a:pt x="54" y="23"/>
                  </a:cubicBezTo>
                  <a:cubicBezTo>
                    <a:pt x="53" y="24"/>
                    <a:pt x="53" y="25"/>
                    <a:pt x="52" y="24"/>
                  </a:cubicBezTo>
                  <a:cubicBezTo>
                    <a:pt x="45" y="23"/>
                    <a:pt x="37" y="23"/>
                    <a:pt x="28" y="24"/>
                  </a:cubicBezTo>
                  <a:close/>
                  <a:moveTo>
                    <a:pt x="5" y="54"/>
                  </a:moveTo>
                  <a:cubicBezTo>
                    <a:pt x="6" y="52"/>
                    <a:pt x="8" y="49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51"/>
                    <a:pt x="10" y="54"/>
                    <a:pt x="11" y="56"/>
                  </a:cubicBezTo>
                  <a:cubicBezTo>
                    <a:pt x="11" y="58"/>
                    <a:pt x="11" y="59"/>
                    <a:pt x="10" y="58"/>
                  </a:cubicBezTo>
                  <a:cubicBezTo>
                    <a:pt x="8" y="58"/>
                    <a:pt x="7" y="58"/>
                    <a:pt x="6" y="57"/>
                  </a:cubicBezTo>
                  <a:cubicBezTo>
                    <a:pt x="4" y="55"/>
                    <a:pt x="3" y="55"/>
                    <a:pt x="4" y="54"/>
                  </a:cubicBezTo>
                  <a:cubicBezTo>
                    <a:pt x="4" y="54"/>
                    <a:pt x="4" y="54"/>
                    <a:pt x="5" y="54"/>
                  </a:cubicBezTo>
                  <a:close/>
                  <a:moveTo>
                    <a:pt x="14" y="30"/>
                  </a:moveTo>
                  <a:cubicBezTo>
                    <a:pt x="16" y="29"/>
                    <a:pt x="21" y="28"/>
                    <a:pt x="28" y="27"/>
                  </a:cubicBezTo>
                  <a:cubicBezTo>
                    <a:pt x="33" y="26"/>
                    <a:pt x="36" y="26"/>
                    <a:pt x="38" y="27"/>
                  </a:cubicBezTo>
                  <a:cubicBezTo>
                    <a:pt x="39" y="27"/>
                    <a:pt x="40" y="28"/>
                    <a:pt x="42" y="28"/>
                  </a:cubicBezTo>
                  <a:cubicBezTo>
                    <a:pt x="43" y="29"/>
                    <a:pt x="43" y="30"/>
                    <a:pt x="43" y="30"/>
                  </a:cubicBezTo>
                  <a:cubicBezTo>
                    <a:pt x="42" y="31"/>
                    <a:pt x="40" y="35"/>
                    <a:pt x="37" y="41"/>
                  </a:cubicBezTo>
                  <a:cubicBezTo>
                    <a:pt x="37" y="43"/>
                    <a:pt x="36" y="43"/>
                    <a:pt x="35" y="43"/>
                  </a:cubicBezTo>
                  <a:cubicBezTo>
                    <a:pt x="32" y="42"/>
                    <a:pt x="27" y="43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8" y="44"/>
                    <a:pt x="18" y="43"/>
                  </a:cubicBezTo>
                  <a:cubicBezTo>
                    <a:pt x="16" y="40"/>
                    <a:pt x="15" y="37"/>
                    <a:pt x="13" y="33"/>
                  </a:cubicBezTo>
                  <a:cubicBezTo>
                    <a:pt x="12" y="31"/>
                    <a:pt x="12" y="30"/>
                    <a:pt x="14" y="30"/>
                  </a:cubicBezTo>
                  <a:close/>
                  <a:moveTo>
                    <a:pt x="24" y="55"/>
                  </a:moveTo>
                  <a:cubicBezTo>
                    <a:pt x="26" y="56"/>
                    <a:pt x="28" y="57"/>
                    <a:pt x="32" y="57"/>
                  </a:cubicBezTo>
                  <a:cubicBezTo>
                    <a:pt x="35" y="57"/>
                    <a:pt x="37" y="57"/>
                    <a:pt x="38" y="56"/>
                  </a:cubicBezTo>
                  <a:cubicBezTo>
                    <a:pt x="39" y="54"/>
                    <a:pt x="38" y="52"/>
                    <a:pt x="37" y="50"/>
                  </a:cubicBezTo>
                  <a:cubicBezTo>
                    <a:pt x="36" y="49"/>
                    <a:pt x="35" y="49"/>
                    <a:pt x="34" y="48"/>
                  </a:cubicBezTo>
                  <a:cubicBezTo>
                    <a:pt x="32" y="49"/>
                    <a:pt x="30" y="50"/>
                    <a:pt x="29" y="52"/>
                  </a:cubicBezTo>
                  <a:cubicBezTo>
                    <a:pt x="28" y="52"/>
                    <a:pt x="28" y="53"/>
                    <a:pt x="28" y="53"/>
                  </a:cubicBezTo>
                  <a:cubicBezTo>
                    <a:pt x="27" y="53"/>
                    <a:pt x="27" y="54"/>
                    <a:pt x="27" y="53"/>
                  </a:cubicBezTo>
                  <a:cubicBezTo>
                    <a:pt x="26" y="53"/>
                    <a:pt x="25" y="52"/>
                    <a:pt x="24" y="50"/>
                  </a:cubicBezTo>
                  <a:cubicBezTo>
                    <a:pt x="23" y="49"/>
                    <a:pt x="23" y="48"/>
                    <a:pt x="24" y="48"/>
                  </a:cubicBezTo>
                  <a:cubicBezTo>
                    <a:pt x="25" y="48"/>
                    <a:pt x="25" y="49"/>
                    <a:pt x="25" y="48"/>
                  </a:cubicBezTo>
                  <a:cubicBezTo>
                    <a:pt x="27" y="48"/>
                    <a:pt x="30" y="47"/>
                    <a:pt x="32" y="46"/>
                  </a:cubicBezTo>
                  <a:cubicBezTo>
                    <a:pt x="32" y="46"/>
                    <a:pt x="31" y="46"/>
                    <a:pt x="31" y="45"/>
                  </a:cubicBezTo>
                  <a:cubicBezTo>
                    <a:pt x="29" y="44"/>
                    <a:pt x="29" y="44"/>
                    <a:pt x="31" y="44"/>
                  </a:cubicBezTo>
                  <a:cubicBezTo>
                    <a:pt x="31" y="45"/>
                    <a:pt x="33" y="45"/>
                    <a:pt x="34" y="46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6"/>
                    <a:pt x="36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8"/>
                    <a:pt x="40" y="50"/>
                    <a:pt x="42" y="52"/>
                  </a:cubicBezTo>
                  <a:cubicBezTo>
                    <a:pt x="45" y="55"/>
                    <a:pt x="46" y="57"/>
                    <a:pt x="47" y="59"/>
                  </a:cubicBezTo>
                  <a:cubicBezTo>
                    <a:pt x="47" y="59"/>
                    <a:pt x="47" y="60"/>
                    <a:pt x="46" y="60"/>
                  </a:cubicBezTo>
                  <a:cubicBezTo>
                    <a:pt x="45" y="60"/>
                    <a:pt x="43" y="61"/>
                    <a:pt x="42" y="61"/>
                  </a:cubicBezTo>
                  <a:cubicBezTo>
                    <a:pt x="41" y="61"/>
                    <a:pt x="39" y="62"/>
                    <a:pt x="37" y="62"/>
                  </a:cubicBezTo>
                  <a:cubicBezTo>
                    <a:pt x="34" y="62"/>
                    <a:pt x="32" y="62"/>
                    <a:pt x="31" y="61"/>
                  </a:cubicBezTo>
                  <a:cubicBezTo>
                    <a:pt x="30" y="61"/>
                    <a:pt x="28" y="61"/>
                    <a:pt x="25" y="61"/>
                  </a:cubicBezTo>
                  <a:cubicBezTo>
                    <a:pt x="24" y="60"/>
                    <a:pt x="22" y="59"/>
                    <a:pt x="21" y="58"/>
                  </a:cubicBezTo>
                  <a:cubicBezTo>
                    <a:pt x="19" y="56"/>
                    <a:pt x="17" y="53"/>
                    <a:pt x="17" y="51"/>
                  </a:cubicBezTo>
                  <a:cubicBezTo>
                    <a:pt x="16" y="48"/>
                    <a:pt x="16" y="47"/>
                    <a:pt x="16" y="46"/>
                  </a:cubicBezTo>
                  <a:cubicBezTo>
                    <a:pt x="15" y="46"/>
                    <a:pt x="15" y="46"/>
                    <a:pt x="17" y="46"/>
                  </a:cubicBezTo>
                  <a:cubicBezTo>
                    <a:pt x="18" y="46"/>
                    <a:pt x="18" y="46"/>
                    <a:pt x="18" y="47"/>
                  </a:cubicBezTo>
                  <a:cubicBezTo>
                    <a:pt x="19" y="51"/>
                    <a:pt x="21" y="54"/>
                    <a:pt x="24" y="55"/>
                  </a:cubicBezTo>
                  <a:close/>
                  <a:moveTo>
                    <a:pt x="28" y="30"/>
                  </a:moveTo>
                  <a:cubicBezTo>
                    <a:pt x="23" y="30"/>
                    <a:pt x="20" y="31"/>
                    <a:pt x="19" y="33"/>
                  </a:cubicBezTo>
                  <a:cubicBezTo>
                    <a:pt x="18" y="34"/>
                    <a:pt x="19" y="35"/>
                    <a:pt x="19" y="38"/>
                  </a:cubicBezTo>
                  <a:cubicBezTo>
                    <a:pt x="20" y="40"/>
                    <a:pt x="20" y="41"/>
                    <a:pt x="21" y="41"/>
                  </a:cubicBezTo>
                  <a:cubicBezTo>
                    <a:pt x="25" y="40"/>
                    <a:pt x="28" y="39"/>
                    <a:pt x="32" y="39"/>
                  </a:cubicBezTo>
                  <a:cubicBezTo>
                    <a:pt x="33" y="39"/>
                    <a:pt x="34" y="38"/>
                    <a:pt x="34" y="35"/>
                  </a:cubicBezTo>
                  <a:cubicBezTo>
                    <a:pt x="35" y="33"/>
                    <a:pt x="35" y="31"/>
                    <a:pt x="35" y="31"/>
                  </a:cubicBezTo>
                  <a:cubicBezTo>
                    <a:pt x="33" y="30"/>
                    <a:pt x="31" y="29"/>
                    <a:pt x="28" y="30"/>
                  </a:cubicBezTo>
                  <a:close/>
                  <a:moveTo>
                    <a:pt x="21" y="36"/>
                  </a:moveTo>
                  <a:cubicBezTo>
                    <a:pt x="21" y="35"/>
                    <a:pt x="21" y="34"/>
                    <a:pt x="22" y="34"/>
                  </a:cubicBezTo>
                  <a:cubicBezTo>
                    <a:pt x="25" y="34"/>
                    <a:pt x="28" y="33"/>
                    <a:pt x="31" y="33"/>
                  </a:cubicBezTo>
                  <a:cubicBezTo>
                    <a:pt x="32" y="32"/>
                    <a:pt x="32" y="33"/>
                    <a:pt x="32" y="34"/>
                  </a:cubicBezTo>
                  <a:cubicBezTo>
                    <a:pt x="32" y="35"/>
                    <a:pt x="32" y="36"/>
                    <a:pt x="31" y="36"/>
                  </a:cubicBezTo>
                  <a:cubicBezTo>
                    <a:pt x="28" y="36"/>
                    <a:pt x="25" y="37"/>
                    <a:pt x="22" y="37"/>
                  </a:cubicBezTo>
                  <a:cubicBezTo>
                    <a:pt x="22" y="38"/>
                    <a:pt x="21" y="37"/>
                    <a:pt x="21" y="36"/>
                  </a:cubicBezTo>
                  <a:close/>
                  <a:moveTo>
                    <a:pt x="29" y="20"/>
                  </a:moveTo>
                  <a:cubicBezTo>
                    <a:pt x="30" y="18"/>
                    <a:pt x="31" y="16"/>
                    <a:pt x="30" y="14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6"/>
                    <a:pt x="22" y="17"/>
                    <a:pt x="23" y="19"/>
                  </a:cubicBezTo>
                  <a:cubicBezTo>
                    <a:pt x="23" y="20"/>
                    <a:pt x="23" y="21"/>
                    <a:pt x="23" y="21"/>
                  </a:cubicBezTo>
                  <a:cubicBezTo>
                    <a:pt x="25" y="21"/>
                    <a:pt x="27" y="21"/>
                    <a:pt x="29" y="20"/>
                  </a:cubicBezTo>
                  <a:close/>
                  <a:moveTo>
                    <a:pt x="24" y="8"/>
                  </a:moveTo>
                  <a:cubicBezTo>
                    <a:pt x="23" y="6"/>
                    <a:pt x="23" y="5"/>
                    <a:pt x="23" y="3"/>
                  </a:cubicBezTo>
                  <a:cubicBezTo>
                    <a:pt x="24" y="1"/>
                    <a:pt x="25" y="0"/>
                    <a:pt x="27" y="1"/>
                  </a:cubicBezTo>
                  <a:cubicBezTo>
                    <a:pt x="27" y="1"/>
                    <a:pt x="27" y="2"/>
                    <a:pt x="28" y="3"/>
                  </a:cubicBezTo>
                  <a:cubicBezTo>
                    <a:pt x="28" y="4"/>
                    <a:pt x="29" y="5"/>
                    <a:pt x="30" y="5"/>
                  </a:cubicBezTo>
                  <a:cubicBezTo>
                    <a:pt x="31" y="6"/>
                    <a:pt x="31" y="6"/>
                    <a:pt x="32" y="7"/>
                  </a:cubicBezTo>
                  <a:cubicBezTo>
                    <a:pt x="32" y="7"/>
                    <a:pt x="32" y="8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7" y="9"/>
                    <a:pt x="26" y="9"/>
                    <a:pt x="26" y="9"/>
                  </a:cubicBezTo>
                  <a:cubicBezTo>
                    <a:pt x="25" y="9"/>
                    <a:pt x="24" y="9"/>
                    <a:pt x="24" y="8"/>
                  </a:cubicBezTo>
                  <a:close/>
                  <a:moveTo>
                    <a:pt x="43" y="45"/>
                  </a:moveTo>
                  <a:cubicBezTo>
                    <a:pt x="42" y="44"/>
                    <a:pt x="42" y="44"/>
                    <a:pt x="43" y="44"/>
                  </a:cubicBezTo>
                  <a:cubicBezTo>
                    <a:pt x="47" y="44"/>
                    <a:pt x="51" y="45"/>
                    <a:pt x="54" y="46"/>
                  </a:cubicBezTo>
                  <a:cubicBezTo>
                    <a:pt x="54" y="46"/>
                    <a:pt x="54" y="47"/>
                    <a:pt x="54" y="49"/>
                  </a:cubicBezTo>
                  <a:cubicBezTo>
                    <a:pt x="54" y="52"/>
                    <a:pt x="54" y="53"/>
                    <a:pt x="53" y="53"/>
                  </a:cubicBezTo>
                  <a:cubicBezTo>
                    <a:pt x="53" y="54"/>
                    <a:pt x="52" y="54"/>
                    <a:pt x="52" y="53"/>
                  </a:cubicBezTo>
                  <a:cubicBezTo>
                    <a:pt x="51" y="53"/>
                    <a:pt x="51" y="52"/>
                    <a:pt x="50" y="51"/>
                  </a:cubicBezTo>
                  <a:cubicBezTo>
                    <a:pt x="47" y="48"/>
                    <a:pt x="45" y="46"/>
                    <a:pt x="43" y="45"/>
                  </a:cubicBezTo>
                  <a:close/>
                </a:path>
              </a:pathLst>
            </a:custGeom>
            <a:solidFill>
              <a:srgbClr val="50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05" name="文本框 804"/>
          <p:cNvSpPr txBox="1"/>
          <p:nvPr/>
        </p:nvSpPr>
        <p:spPr>
          <a:xfrm>
            <a:off x="5116433" y="2422862"/>
            <a:ext cx="61847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新春剪纸</a:t>
            </a:r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6" name="矩形 471"/>
          <p:cNvSpPr>
            <a:spLocks noChangeArrowheads="1"/>
          </p:cNvSpPr>
          <p:nvPr/>
        </p:nvSpPr>
        <p:spPr bwMode="auto">
          <a:xfrm>
            <a:off x="5077911" y="3486235"/>
            <a:ext cx="6252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 CONSECTETUER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07" name="直接连接符 806"/>
          <p:cNvCxnSpPr/>
          <p:nvPr/>
        </p:nvCxnSpPr>
        <p:spPr>
          <a:xfrm>
            <a:off x="5166982" y="3443700"/>
            <a:ext cx="5994186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8" name="矩形 807"/>
          <p:cNvSpPr>
            <a:spLocks noChangeArrowheads="1"/>
          </p:cNvSpPr>
          <p:nvPr/>
        </p:nvSpPr>
        <p:spPr bwMode="auto">
          <a:xfrm>
            <a:off x="5981986" y="3994519"/>
            <a:ext cx="1960880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中国风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9" name="矩形 808"/>
          <p:cNvSpPr>
            <a:spLocks noChangeArrowheads="1"/>
          </p:cNvSpPr>
          <p:nvPr/>
        </p:nvSpPr>
        <p:spPr bwMode="auto">
          <a:xfrm>
            <a:off x="8765301" y="3994519"/>
            <a:ext cx="1962397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0" name="KSO_Shape"/>
          <p:cNvSpPr/>
          <p:nvPr/>
        </p:nvSpPr>
        <p:spPr bwMode="auto">
          <a:xfrm>
            <a:off x="5705725" y="3968796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1" name="KSO_Shape"/>
          <p:cNvSpPr/>
          <p:nvPr/>
        </p:nvSpPr>
        <p:spPr bwMode="auto">
          <a:xfrm>
            <a:off x="8378549" y="4017080"/>
            <a:ext cx="354398" cy="35498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龚玥-彩云追月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1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05" grpId="0"/>
      <p:bldP spid="806" grpId="0"/>
      <p:bldP spid="808" grpId="0"/>
      <p:bldP spid="809" grpId="0"/>
      <p:bldP spid="810" grpId="0" animBg="1"/>
      <p:bldP spid="8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Freeform 160"/>
          <p:cNvSpPr>
            <a:spLocks noEditPoints="1"/>
          </p:cNvSpPr>
          <p:nvPr/>
        </p:nvSpPr>
        <p:spPr bwMode="auto">
          <a:xfrm flipH="1">
            <a:off x="1063524" y="4207374"/>
            <a:ext cx="2562845" cy="2536184"/>
          </a:xfrm>
          <a:custGeom>
            <a:avLst/>
            <a:gdLst>
              <a:gd name="T0" fmla="*/ 2636 w 7748"/>
              <a:gd name="T1" fmla="*/ 354 h 7667"/>
              <a:gd name="T2" fmla="*/ 5113 w 7748"/>
              <a:gd name="T3" fmla="*/ 661 h 7667"/>
              <a:gd name="T4" fmla="*/ 2511 w 7748"/>
              <a:gd name="T5" fmla="*/ 3929 h 7667"/>
              <a:gd name="T6" fmla="*/ 7748 w 7748"/>
              <a:gd name="T7" fmla="*/ 4394 h 7667"/>
              <a:gd name="T8" fmla="*/ 4668 w 7748"/>
              <a:gd name="T9" fmla="*/ 7403 h 7667"/>
              <a:gd name="T10" fmla="*/ 2324 w 7748"/>
              <a:gd name="T11" fmla="*/ 7590 h 7667"/>
              <a:gd name="T12" fmla="*/ 0 w 7748"/>
              <a:gd name="T13" fmla="*/ 4768 h 7667"/>
              <a:gd name="T14" fmla="*/ 1270 w 7748"/>
              <a:gd name="T15" fmla="*/ 1701 h 7667"/>
              <a:gd name="T16" fmla="*/ 1797 w 7748"/>
              <a:gd name="T17" fmla="*/ 230 h 7667"/>
              <a:gd name="T18" fmla="*/ 2343 w 7748"/>
              <a:gd name="T19" fmla="*/ 1097 h 7667"/>
              <a:gd name="T20" fmla="*/ 1908 w 7748"/>
              <a:gd name="T21" fmla="*/ 2056 h 7667"/>
              <a:gd name="T22" fmla="*/ 3580 w 7748"/>
              <a:gd name="T23" fmla="*/ 1668 h 7667"/>
              <a:gd name="T24" fmla="*/ 3441 w 7748"/>
              <a:gd name="T25" fmla="*/ 676 h 7667"/>
              <a:gd name="T26" fmla="*/ 1860 w 7748"/>
              <a:gd name="T27" fmla="*/ 1203 h 7667"/>
              <a:gd name="T28" fmla="*/ 1860 w 7748"/>
              <a:gd name="T29" fmla="*/ 1576 h 7667"/>
              <a:gd name="T30" fmla="*/ 1165 w 7748"/>
              <a:gd name="T31" fmla="*/ 1423 h 7667"/>
              <a:gd name="T32" fmla="*/ 700 w 7748"/>
              <a:gd name="T33" fmla="*/ 2894 h 7667"/>
              <a:gd name="T34" fmla="*/ 1102 w 7748"/>
              <a:gd name="T35" fmla="*/ 3575 h 7667"/>
              <a:gd name="T36" fmla="*/ 6138 w 7748"/>
              <a:gd name="T37" fmla="*/ 2616 h 7667"/>
              <a:gd name="T38" fmla="*/ 3781 w 7748"/>
              <a:gd name="T39" fmla="*/ 3685 h 7667"/>
              <a:gd name="T40" fmla="*/ 6138 w 7748"/>
              <a:gd name="T41" fmla="*/ 2616 h 7667"/>
              <a:gd name="T42" fmla="*/ 1970 w 7748"/>
              <a:gd name="T43" fmla="*/ 3977 h 7667"/>
              <a:gd name="T44" fmla="*/ 2401 w 7748"/>
              <a:gd name="T45" fmla="*/ 2506 h 7667"/>
              <a:gd name="T46" fmla="*/ 5099 w 7748"/>
              <a:gd name="T47" fmla="*/ 2506 h 7667"/>
              <a:gd name="T48" fmla="*/ 5391 w 7748"/>
              <a:gd name="T49" fmla="*/ 2817 h 7667"/>
              <a:gd name="T50" fmla="*/ 4169 w 7748"/>
              <a:gd name="T51" fmla="*/ 4054 h 7667"/>
              <a:gd name="T52" fmla="*/ 5980 w 7748"/>
              <a:gd name="T53" fmla="*/ 3096 h 7667"/>
              <a:gd name="T54" fmla="*/ 6292 w 7748"/>
              <a:gd name="T55" fmla="*/ 3000 h 7667"/>
              <a:gd name="T56" fmla="*/ 6306 w 7748"/>
              <a:gd name="T57" fmla="*/ 4691 h 7667"/>
              <a:gd name="T58" fmla="*/ 5300 w 7748"/>
              <a:gd name="T59" fmla="*/ 5995 h 7667"/>
              <a:gd name="T60" fmla="*/ 5549 w 7748"/>
              <a:gd name="T61" fmla="*/ 6287 h 7667"/>
              <a:gd name="T62" fmla="*/ 6570 w 7748"/>
              <a:gd name="T63" fmla="*/ 4581 h 7667"/>
              <a:gd name="T64" fmla="*/ 5702 w 7748"/>
              <a:gd name="T65" fmla="*/ 3997 h 7667"/>
              <a:gd name="T66" fmla="*/ 5008 w 7748"/>
              <a:gd name="T67" fmla="*/ 3637 h 7667"/>
              <a:gd name="T68" fmla="*/ 1117 w 7748"/>
              <a:gd name="T69" fmla="*/ 3714 h 7667"/>
              <a:gd name="T70" fmla="*/ 6215 w 7748"/>
              <a:gd name="T71" fmla="*/ 4413 h 7667"/>
              <a:gd name="T72" fmla="*/ 5750 w 7748"/>
              <a:gd name="T73" fmla="*/ 4581 h 7667"/>
              <a:gd name="T74" fmla="*/ 2046 w 7748"/>
              <a:gd name="T75" fmla="*/ 4289 h 7667"/>
              <a:gd name="T76" fmla="*/ 542 w 7748"/>
              <a:gd name="T77" fmla="*/ 4801 h 7667"/>
              <a:gd name="T78" fmla="*/ 1270 w 7748"/>
              <a:gd name="T79" fmla="*/ 4380 h 7667"/>
              <a:gd name="T80" fmla="*/ 264 w 7748"/>
              <a:gd name="T81" fmla="*/ 4940 h 7667"/>
              <a:gd name="T82" fmla="*/ 1227 w 7748"/>
              <a:gd name="T83" fmla="*/ 4705 h 7667"/>
              <a:gd name="T84" fmla="*/ 3192 w 7748"/>
              <a:gd name="T85" fmla="*/ 4461 h 7667"/>
              <a:gd name="T86" fmla="*/ 250 w 7748"/>
              <a:gd name="T87" fmla="*/ 4428 h 7667"/>
              <a:gd name="T88" fmla="*/ 6091 w 7748"/>
              <a:gd name="T89" fmla="*/ 4940 h 7667"/>
              <a:gd name="T90" fmla="*/ 5813 w 7748"/>
              <a:gd name="T91" fmla="*/ 5108 h 7667"/>
              <a:gd name="T92" fmla="*/ 2262 w 7748"/>
              <a:gd name="T93" fmla="*/ 5280 h 7667"/>
              <a:gd name="T94" fmla="*/ 1630 w 7748"/>
              <a:gd name="T95" fmla="*/ 5156 h 7667"/>
              <a:gd name="T96" fmla="*/ 2262 w 7748"/>
              <a:gd name="T97" fmla="*/ 5280 h 7667"/>
              <a:gd name="T98" fmla="*/ 1893 w 7748"/>
              <a:gd name="T99" fmla="*/ 6023 h 7667"/>
              <a:gd name="T100" fmla="*/ 4169 w 7748"/>
              <a:gd name="T101" fmla="*/ 4677 h 7667"/>
              <a:gd name="T102" fmla="*/ 3858 w 7748"/>
              <a:gd name="T103" fmla="*/ 4845 h 7667"/>
              <a:gd name="T104" fmla="*/ 2976 w 7748"/>
              <a:gd name="T105" fmla="*/ 5448 h 7667"/>
              <a:gd name="T106" fmla="*/ 2866 w 7748"/>
              <a:gd name="T107" fmla="*/ 4926 h 7667"/>
              <a:gd name="T108" fmla="*/ 4974 w 7748"/>
              <a:gd name="T109" fmla="*/ 5003 h 7667"/>
              <a:gd name="T110" fmla="*/ 5410 w 7748"/>
              <a:gd name="T111" fmla="*/ 5822 h 7667"/>
              <a:gd name="T112" fmla="*/ 4945 w 7748"/>
              <a:gd name="T113" fmla="*/ 5669 h 7667"/>
              <a:gd name="T114" fmla="*/ 4107 w 7748"/>
              <a:gd name="T115" fmla="*/ 5884 h 7667"/>
              <a:gd name="T116" fmla="*/ 4279 w 7748"/>
              <a:gd name="T117" fmla="*/ 5511 h 7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748" h="7667">
                <a:moveTo>
                  <a:pt x="1879" y="43"/>
                </a:moveTo>
                <a:cubicBezTo>
                  <a:pt x="1999" y="43"/>
                  <a:pt x="1999" y="43"/>
                  <a:pt x="1999" y="43"/>
                </a:cubicBezTo>
                <a:cubicBezTo>
                  <a:pt x="1999" y="58"/>
                  <a:pt x="1999" y="58"/>
                  <a:pt x="1999" y="58"/>
                </a:cubicBezTo>
                <a:cubicBezTo>
                  <a:pt x="2300" y="0"/>
                  <a:pt x="2468" y="354"/>
                  <a:pt x="2636" y="354"/>
                </a:cubicBezTo>
                <a:cubicBezTo>
                  <a:pt x="2832" y="350"/>
                  <a:pt x="2933" y="86"/>
                  <a:pt x="3273" y="182"/>
                </a:cubicBezTo>
                <a:cubicBezTo>
                  <a:pt x="3383" y="206"/>
                  <a:pt x="3431" y="388"/>
                  <a:pt x="3580" y="398"/>
                </a:cubicBezTo>
                <a:cubicBezTo>
                  <a:pt x="3676" y="408"/>
                  <a:pt x="3738" y="331"/>
                  <a:pt x="3829" y="307"/>
                </a:cubicBezTo>
                <a:cubicBezTo>
                  <a:pt x="4361" y="153"/>
                  <a:pt x="4859" y="345"/>
                  <a:pt x="5113" y="661"/>
                </a:cubicBezTo>
                <a:cubicBezTo>
                  <a:pt x="4543" y="781"/>
                  <a:pt x="4418" y="1409"/>
                  <a:pt x="3939" y="1668"/>
                </a:cubicBezTo>
                <a:cubicBezTo>
                  <a:pt x="3829" y="1730"/>
                  <a:pt x="3618" y="1821"/>
                  <a:pt x="3474" y="1854"/>
                </a:cubicBezTo>
                <a:cubicBezTo>
                  <a:pt x="3244" y="1907"/>
                  <a:pt x="3000" y="1874"/>
                  <a:pt x="2837" y="1993"/>
                </a:cubicBezTo>
                <a:cubicBezTo>
                  <a:pt x="2430" y="2295"/>
                  <a:pt x="2688" y="3316"/>
                  <a:pt x="2511" y="3929"/>
                </a:cubicBezTo>
                <a:cubicBezTo>
                  <a:pt x="2641" y="4015"/>
                  <a:pt x="2784" y="4082"/>
                  <a:pt x="2976" y="4102"/>
                </a:cubicBezTo>
                <a:cubicBezTo>
                  <a:pt x="3335" y="3172"/>
                  <a:pt x="3824" y="2094"/>
                  <a:pt x="4821" y="1749"/>
                </a:cubicBezTo>
                <a:cubicBezTo>
                  <a:pt x="5247" y="1601"/>
                  <a:pt x="5822" y="1625"/>
                  <a:pt x="6277" y="1749"/>
                </a:cubicBezTo>
                <a:cubicBezTo>
                  <a:pt x="7212" y="2185"/>
                  <a:pt x="7681" y="3091"/>
                  <a:pt x="7748" y="4394"/>
                </a:cubicBezTo>
                <a:cubicBezTo>
                  <a:pt x="7748" y="4461"/>
                  <a:pt x="7748" y="4528"/>
                  <a:pt x="7748" y="4600"/>
                </a:cubicBezTo>
                <a:cubicBezTo>
                  <a:pt x="7734" y="4600"/>
                  <a:pt x="7734" y="4600"/>
                  <a:pt x="7734" y="4600"/>
                </a:cubicBezTo>
                <a:cubicBezTo>
                  <a:pt x="7724" y="5597"/>
                  <a:pt x="7236" y="6272"/>
                  <a:pt x="6618" y="6737"/>
                </a:cubicBezTo>
                <a:cubicBezTo>
                  <a:pt x="6124" y="7106"/>
                  <a:pt x="5525" y="7489"/>
                  <a:pt x="4668" y="7403"/>
                </a:cubicBezTo>
                <a:cubicBezTo>
                  <a:pt x="4672" y="7278"/>
                  <a:pt x="4873" y="7206"/>
                  <a:pt x="4926" y="7044"/>
                </a:cubicBezTo>
                <a:cubicBezTo>
                  <a:pt x="5022" y="6771"/>
                  <a:pt x="4888" y="6507"/>
                  <a:pt x="4682" y="6411"/>
                </a:cubicBezTo>
                <a:cubicBezTo>
                  <a:pt x="3877" y="6306"/>
                  <a:pt x="3537" y="7058"/>
                  <a:pt x="3858" y="7667"/>
                </a:cubicBezTo>
                <a:cubicBezTo>
                  <a:pt x="3508" y="7427"/>
                  <a:pt x="2765" y="7413"/>
                  <a:pt x="2324" y="7590"/>
                </a:cubicBezTo>
                <a:cubicBezTo>
                  <a:pt x="2406" y="7446"/>
                  <a:pt x="2780" y="7005"/>
                  <a:pt x="2483" y="6799"/>
                </a:cubicBezTo>
                <a:cubicBezTo>
                  <a:pt x="2324" y="6689"/>
                  <a:pt x="1826" y="6799"/>
                  <a:pt x="1582" y="6737"/>
                </a:cubicBezTo>
                <a:cubicBezTo>
                  <a:pt x="806" y="6526"/>
                  <a:pt x="29" y="5894"/>
                  <a:pt x="0" y="4878"/>
                </a:cubicBezTo>
                <a:cubicBezTo>
                  <a:pt x="0" y="4768"/>
                  <a:pt x="0" y="4768"/>
                  <a:pt x="0" y="4768"/>
                </a:cubicBezTo>
                <a:cubicBezTo>
                  <a:pt x="139" y="4475"/>
                  <a:pt x="29" y="3948"/>
                  <a:pt x="173" y="3589"/>
                </a:cubicBezTo>
                <a:cubicBezTo>
                  <a:pt x="240" y="3421"/>
                  <a:pt x="374" y="3263"/>
                  <a:pt x="465" y="3124"/>
                </a:cubicBezTo>
                <a:cubicBezTo>
                  <a:pt x="681" y="2799"/>
                  <a:pt x="825" y="2573"/>
                  <a:pt x="1055" y="2228"/>
                </a:cubicBezTo>
                <a:cubicBezTo>
                  <a:pt x="1160" y="2075"/>
                  <a:pt x="1323" y="1888"/>
                  <a:pt x="1270" y="1701"/>
                </a:cubicBezTo>
                <a:cubicBezTo>
                  <a:pt x="1213" y="1481"/>
                  <a:pt x="834" y="1491"/>
                  <a:pt x="638" y="1404"/>
                </a:cubicBezTo>
                <a:cubicBezTo>
                  <a:pt x="781" y="1212"/>
                  <a:pt x="1002" y="1093"/>
                  <a:pt x="1227" y="973"/>
                </a:cubicBezTo>
                <a:cubicBezTo>
                  <a:pt x="1102" y="384"/>
                  <a:pt x="1438" y="125"/>
                  <a:pt x="1879" y="43"/>
                </a:cubicBezTo>
                <a:moveTo>
                  <a:pt x="1797" y="230"/>
                </a:moveTo>
                <a:cubicBezTo>
                  <a:pt x="1687" y="244"/>
                  <a:pt x="1510" y="331"/>
                  <a:pt x="1443" y="417"/>
                </a:cubicBezTo>
                <a:cubicBezTo>
                  <a:pt x="1256" y="647"/>
                  <a:pt x="1376" y="1069"/>
                  <a:pt x="1644" y="1097"/>
                </a:cubicBezTo>
                <a:cubicBezTo>
                  <a:pt x="1768" y="1111"/>
                  <a:pt x="1864" y="1016"/>
                  <a:pt x="1984" y="1002"/>
                </a:cubicBezTo>
                <a:cubicBezTo>
                  <a:pt x="2152" y="983"/>
                  <a:pt x="2276" y="1011"/>
                  <a:pt x="2343" y="1097"/>
                </a:cubicBezTo>
                <a:cubicBezTo>
                  <a:pt x="2483" y="1284"/>
                  <a:pt x="2401" y="1528"/>
                  <a:pt x="2281" y="1625"/>
                </a:cubicBezTo>
                <a:cubicBezTo>
                  <a:pt x="2056" y="1792"/>
                  <a:pt x="1869" y="1558"/>
                  <a:pt x="1596" y="1653"/>
                </a:cubicBezTo>
                <a:cubicBezTo>
                  <a:pt x="1563" y="1710"/>
                  <a:pt x="1519" y="1816"/>
                  <a:pt x="1553" y="1888"/>
                </a:cubicBezTo>
                <a:cubicBezTo>
                  <a:pt x="1644" y="1969"/>
                  <a:pt x="1788" y="2003"/>
                  <a:pt x="1908" y="2056"/>
                </a:cubicBezTo>
                <a:cubicBezTo>
                  <a:pt x="1955" y="2161"/>
                  <a:pt x="2042" y="2343"/>
                  <a:pt x="2200" y="2353"/>
                </a:cubicBezTo>
                <a:cubicBezTo>
                  <a:pt x="2463" y="2367"/>
                  <a:pt x="2564" y="2032"/>
                  <a:pt x="2684" y="1902"/>
                </a:cubicBezTo>
                <a:cubicBezTo>
                  <a:pt x="2823" y="1749"/>
                  <a:pt x="3033" y="1687"/>
                  <a:pt x="3254" y="1668"/>
                </a:cubicBezTo>
                <a:cubicBezTo>
                  <a:pt x="3350" y="1663"/>
                  <a:pt x="3460" y="1692"/>
                  <a:pt x="3580" y="1668"/>
                </a:cubicBezTo>
                <a:cubicBezTo>
                  <a:pt x="3724" y="1643"/>
                  <a:pt x="4045" y="1447"/>
                  <a:pt x="4121" y="1361"/>
                </a:cubicBezTo>
                <a:cubicBezTo>
                  <a:pt x="4342" y="1117"/>
                  <a:pt x="4437" y="771"/>
                  <a:pt x="4682" y="633"/>
                </a:cubicBezTo>
                <a:cubicBezTo>
                  <a:pt x="4644" y="561"/>
                  <a:pt x="4567" y="484"/>
                  <a:pt x="4509" y="460"/>
                </a:cubicBezTo>
                <a:cubicBezTo>
                  <a:pt x="4136" y="302"/>
                  <a:pt x="3680" y="561"/>
                  <a:pt x="3441" y="676"/>
                </a:cubicBezTo>
                <a:cubicBezTo>
                  <a:pt x="3307" y="249"/>
                  <a:pt x="2789" y="345"/>
                  <a:pt x="2574" y="647"/>
                </a:cubicBezTo>
                <a:cubicBezTo>
                  <a:pt x="2387" y="441"/>
                  <a:pt x="2176" y="168"/>
                  <a:pt x="1797" y="230"/>
                </a:cubicBezTo>
                <a:moveTo>
                  <a:pt x="2343" y="1452"/>
                </a:moveTo>
                <a:cubicBezTo>
                  <a:pt x="2411" y="1155"/>
                  <a:pt x="2027" y="867"/>
                  <a:pt x="1860" y="1203"/>
                </a:cubicBezTo>
                <a:cubicBezTo>
                  <a:pt x="2013" y="1222"/>
                  <a:pt x="2181" y="1222"/>
                  <a:pt x="2157" y="1423"/>
                </a:cubicBezTo>
                <a:cubicBezTo>
                  <a:pt x="2104" y="1428"/>
                  <a:pt x="2109" y="1491"/>
                  <a:pt x="2061" y="1500"/>
                </a:cubicBezTo>
                <a:cubicBezTo>
                  <a:pt x="2042" y="1485"/>
                  <a:pt x="1931" y="1471"/>
                  <a:pt x="1879" y="1500"/>
                </a:cubicBezTo>
                <a:cubicBezTo>
                  <a:pt x="1860" y="1576"/>
                  <a:pt x="1860" y="1576"/>
                  <a:pt x="1860" y="1576"/>
                </a:cubicBezTo>
                <a:cubicBezTo>
                  <a:pt x="1989" y="1735"/>
                  <a:pt x="2310" y="1596"/>
                  <a:pt x="2343" y="1452"/>
                </a:cubicBezTo>
                <a:moveTo>
                  <a:pt x="964" y="1299"/>
                </a:moveTo>
                <a:cubicBezTo>
                  <a:pt x="1021" y="1342"/>
                  <a:pt x="1184" y="1284"/>
                  <a:pt x="1242" y="1327"/>
                </a:cubicBezTo>
                <a:cubicBezTo>
                  <a:pt x="1213" y="1356"/>
                  <a:pt x="1151" y="1351"/>
                  <a:pt x="1165" y="1423"/>
                </a:cubicBezTo>
                <a:cubicBezTo>
                  <a:pt x="1275" y="1576"/>
                  <a:pt x="1467" y="1524"/>
                  <a:pt x="1491" y="1313"/>
                </a:cubicBezTo>
                <a:cubicBezTo>
                  <a:pt x="1409" y="1188"/>
                  <a:pt x="1035" y="1083"/>
                  <a:pt x="964" y="1299"/>
                </a:cubicBezTo>
                <a:moveTo>
                  <a:pt x="1366" y="1993"/>
                </a:moveTo>
                <a:cubicBezTo>
                  <a:pt x="1227" y="2252"/>
                  <a:pt x="954" y="2535"/>
                  <a:pt x="700" y="2894"/>
                </a:cubicBezTo>
                <a:cubicBezTo>
                  <a:pt x="480" y="3201"/>
                  <a:pt x="226" y="3580"/>
                  <a:pt x="187" y="3872"/>
                </a:cubicBezTo>
                <a:cubicBezTo>
                  <a:pt x="106" y="4490"/>
                  <a:pt x="762" y="4034"/>
                  <a:pt x="825" y="3790"/>
                </a:cubicBezTo>
                <a:cubicBezTo>
                  <a:pt x="873" y="3599"/>
                  <a:pt x="777" y="3359"/>
                  <a:pt x="949" y="3249"/>
                </a:cubicBezTo>
                <a:cubicBezTo>
                  <a:pt x="1016" y="3340"/>
                  <a:pt x="1035" y="3479"/>
                  <a:pt x="1102" y="3575"/>
                </a:cubicBezTo>
                <a:cubicBezTo>
                  <a:pt x="1203" y="3627"/>
                  <a:pt x="1356" y="3589"/>
                  <a:pt x="1428" y="3532"/>
                </a:cubicBezTo>
                <a:cubicBezTo>
                  <a:pt x="1735" y="3258"/>
                  <a:pt x="1428" y="2544"/>
                  <a:pt x="1553" y="2118"/>
                </a:cubicBezTo>
                <a:cubicBezTo>
                  <a:pt x="1500" y="2065"/>
                  <a:pt x="1462" y="1998"/>
                  <a:pt x="1366" y="1993"/>
                </a:cubicBezTo>
                <a:moveTo>
                  <a:pt x="6138" y="2616"/>
                </a:moveTo>
                <a:cubicBezTo>
                  <a:pt x="6057" y="2291"/>
                  <a:pt x="5626" y="2133"/>
                  <a:pt x="5271" y="2166"/>
                </a:cubicBezTo>
                <a:cubicBezTo>
                  <a:pt x="4519" y="2238"/>
                  <a:pt x="3915" y="2860"/>
                  <a:pt x="3628" y="3450"/>
                </a:cubicBezTo>
                <a:cubicBezTo>
                  <a:pt x="3537" y="3637"/>
                  <a:pt x="3374" y="4145"/>
                  <a:pt x="3517" y="4212"/>
                </a:cubicBezTo>
                <a:cubicBezTo>
                  <a:pt x="3704" y="4298"/>
                  <a:pt x="3738" y="3824"/>
                  <a:pt x="3781" y="3685"/>
                </a:cubicBezTo>
                <a:cubicBezTo>
                  <a:pt x="3920" y="3263"/>
                  <a:pt x="4442" y="2635"/>
                  <a:pt x="4835" y="2492"/>
                </a:cubicBezTo>
                <a:cubicBezTo>
                  <a:pt x="5247" y="2343"/>
                  <a:pt x="5645" y="2391"/>
                  <a:pt x="5904" y="2679"/>
                </a:cubicBezTo>
                <a:cubicBezTo>
                  <a:pt x="5909" y="2793"/>
                  <a:pt x="5951" y="2875"/>
                  <a:pt x="6043" y="2908"/>
                </a:cubicBezTo>
                <a:cubicBezTo>
                  <a:pt x="6134" y="2808"/>
                  <a:pt x="6177" y="2770"/>
                  <a:pt x="6138" y="2616"/>
                </a:cubicBezTo>
                <a:moveTo>
                  <a:pt x="1783" y="2276"/>
                </a:moveTo>
                <a:cubicBezTo>
                  <a:pt x="1754" y="2319"/>
                  <a:pt x="1754" y="2319"/>
                  <a:pt x="1754" y="2319"/>
                </a:cubicBezTo>
                <a:cubicBezTo>
                  <a:pt x="1701" y="2726"/>
                  <a:pt x="1812" y="3273"/>
                  <a:pt x="1845" y="3685"/>
                </a:cubicBezTo>
                <a:cubicBezTo>
                  <a:pt x="1855" y="3814"/>
                  <a:pt x="1946" y="3881"/>
                  <a:pt x="1970" y="3977"/>
                </a:cubicBezTo>
                <a:cubicBezTo>
                  <a:pt x="2109" y="3953"/>
                  <a:pt x="2123" y="3800"/>
                  <a:pt x="2185" y="3699"/>
                </a:cubicBezTo>
                <a:cubicBezTo>
                  <a:pt x="2195" y="3800"/>
                  <a:pt x="2166" y="3833"/>
                  <a:pt x="2185" y="3886"/>
                </a:cubicBezTo>
                <a:cubicBezTo>
                  <a:pt x="2372" y="3809"/>
                  <a:pt x="2430" y="3489"/>
                  <a:pt x="2449" y="3220"/>
                </a:cubicBezTo>
                <a:cubicBezTo>
                  <a:pt x="2463" y="2976"/>
                  <a:pt x="2459" y="2702"/>
                  <a:pt x="2401" y="2506"/>
                </a:cubicBezTo>
                <a:cubicBezTo>
                  <a:pt x="2142" y="2674"/>
                  <a:pt x="2329" y="3292"/>
                  <a:pt x="2200" y="3589"/>
                </a:cubicBezTo>
                <a:cubicBezTo>
                  <a:pt x="2229" y="3273"/>
                  <a:pt x="2214" y="2923"/>
                  <a:pt x="2219" y="2583"/>
                </a:cubicBezTo>
                <a:cubicBezTo>
                  <a:pt x="2104" y="2453"/>
                  <a:pt x="1936" y="2367"/>
                  <a:pt x="1783" y="2276"/>
                </a:cubicBezTo>
                <a:moveTo>
                  <a:pt x="5099" y="2506"/>
                </a:moveTo>
                <a:cubicBezTo>
                  <a:pt x="4787" y="2554"/>
                  <a:pt x="4409" y="2832"/>
                  <a:pt x="4217" y="3081"/>
                </a:cubicBezTo>
                <a:cubicBezTo>
                  <a:pt x="4016" y="3340"/>
                  <a:pt x="3771" y="3771"/>
                  <a:pt x="3829" y="4149"/>
                </a:cubicBezTo>
                <a:cubicBezTo>
                  <a:pt x="3910" y="4135"/>
                  <a:pt x="3958" y="4082"/>
                  <a:pt x="4030" y="4054"/>
                </a:cubicBezTo>
                <a:cubicBezTo>
                  <a:pt x="4318" y="3474"/>
                  <a:pt x="4619" y="2908"/>
                  <a:pt x="5391" y="2817"/>
                </a:cubicBezTo>
                <a:cubicBezTo>
                  <a:pt x="5444" y="2803"/>
                  <a:pt x="5439" y="2741"/>
                  <a:pt x="5472" y="2707"/>
                </a:cubicBezTo>
                <a:cubicBezTo>
                  <a:pt x="5520" y="2817"/>
                  <a:pt x="5688" y="2947"/>
                  <a:pt x="5793" y="2817"/>
                </a:cubicBezTo>
                <a:cubicBezTo>
                  <a:pt x="5813" y="2449"/>
                  <a:pt x="5367" y="2468"/>
                  <a:pt x="5099" y="2506"/>
                </a:cubicBezTo>
                <a:moveTo>
                  <a:pt x="4169" y="4054"/>
                </a:moveTo>
                <a:cubicBezTo>
                  <a:pt x="4447" y="4044"/>
                  <a:pt x="4600" y="3776"/>
                  <a:pt x="4821" y="3637"/>
                </a:cubicBezTo>
                <a:cubicBezTo>
                  <a:pt x="5046" y="3498"/>
                  <a:pt x="5310" y="3474"/>
                  <a:pt x="5563" y="3345"/>
                </a:cubicBezTo>
                <a:cubicBezTo>
                  <a:pt x="5578" y="3239"/>
                  <a:pt x="5573" y="3124"/>
                  <a:pt x="5640" y="3081"/>
                </a:cubicBezTo>
                <a:cubicBezTo>
                  <a:pt x="5554" y="3469"/>
                  <a:pt x="6158" y="3469"/>
                  <a:pt x="5980" y="3096"/>
                </a:cubicBezTo>
                <a:cubicBezTo>
                  <a:pt x="5214" y="2616"/>
                  <a:pt x="4241" y="3268"/>
                  <a:pt x="4169" y="4054"/>
                </a:cubicBezTo>
                <a:moveTo>
                  <a:pt x="6680" y="3762"/>
                </a:moveTo>
                <a:cubicBezTo>
                  <a:pt x="6622" y="3675"/>
                  <a:pt x="6493" y="3651"/>
                  <a:pt x="6464" y="3546"/>
                </a:cubicBezTo>
                <a:cubicBezTo>
                  <a:pt x="6397" y="3311"/>
                  <a:pt x="6526" y="3024"/>
                  <a:pt x="6292" y="3000"/>
                </a:cubicBezTo>
                <a:cubicBezTo>
                  <a:pt x="6239" y="3000"/>
                  <a:pt x="6205" y="3024"/>
                  <a:pt x="6167" y="3033"/>
                </a:cubicBezTo>
                <a:cubicBezTo>
                  <a:pt x="6162" y="3167"/>
                  <a:pt x="6196" y="3335"/>
                  <a:pt x="6167" y="3512"/>
                </a:cubicBezTo>
                <a:cubicBezTo>
                  <a:pt x="6292" y="3637"/>
                  <a:pt x="6392" y="3781"/>
                  <a:pt x="6402" y="4025"/>
                </a:cubicBezTo>
                <a:cubicBezTo>
                  <a:pt x="6201" y="4164"/>
                  <a:pt x="6306" y="4399"/>
                  <a:pt x="6306" y="4691"/>
                </a:cubicBezTo>
                <a:cubicBezTo>
                  <a:pt x="6167" y="4830"/>
                  <a:pt x="6167" y="4830"/>
                  <a:pt x="6167" y="4830"/>
                </a:cubicBezTo>
                <a:cubicBezTo>
                  <a:pt x="6287" y="5204"/>
                  <a:pt x="6220" y="5453"/>
                  <a:pt x="5904" y="5511"/>
                </a:cubicBezTo>
                <a:cubicBezTo>
                  <a:pt x="5865" y="5740"/>
                  <a:pt x="5841" y="5965"/>
                  <a:pt x="5626" y="6009"/>
                </a:cubicBezTo>
                <a:cubicBezTo>
                  <a:pt x="5525" y="6028"/>
                  <a:pt x="5410" y="5975"/>
                  <a:pt x="5300" y="5995"/>
                </a:cubicBezTo>
                <a:cubicBezTo>
                  <a:pt x="5228" y="6004"/>
                  <a:pt x="5161" y="6052"/>
                  <a:pt x="5099" y="6071"/>
                </a:cubicBezTo>
                <a:cubicBezTo>
                  <a:pt x="5046" y="6080"/>
                  <a:pt x="4974" y="6047"/>
                  <a:pt x="4960" y="6114"/>
                </a:cubicBezTo>
                <a:cubicBezTo>
                  <a:pt x="4974" y="6335"/>
                  <a:pt x="5228" y="6200"/>
                  <a:pt x="5348" y="6210"/>
                </a:cubicBezTo>
                <a:cubicBezTo>
                  <a:pt x="5429" y="6215"/>
                  <a:pt x="5477" y="6277"/>
                  <a:pt x="5549" y="6287"/>
                </a:cubicBezTo>
                <a:cubicBezTo>
                  <a:pt x="5918" y="6349"/>
                  <a:pt x="5971" y="6052"/>
                  <a:pt x="6091" y="5836"/>
                </a:cubicBezTo>
                <a:cubicBezTo>
                  <a:pt x="6402" y="5851"/>
                  <a:pt x="6392" y="5515"/>
                  <a:pt x="6507" y="5309"/>
                </a:cubicBezTo>
                <a:cubicBezTo>
                  <a:pt x="6550" y="5237"/>
                  <a:pt x="6632" y="5208"/>
                  <a:pt x="6646" y="5156"/>
                </a:cubicBezTo>
                <a:cubicBezTo>
                  <a:pt x="6709" y="4940"/>
                  <a:pt x="6613" y="4758"/>
                  <a:pt x="6570" y="4581"/>
                </a:cubicBezTo>
                <a:cubicBezTo>
                  <a:pt x="6728" y="4399"/>
                  <a:pt x="6857" y="4030"/>
                  <a:pt x="6680" y="3762"/>
                </a:cubicBezTo>
                <a:moveTo>
                  <a:pt x="5008" y="3637"/>
                </a:moveTo>
                <a:cubicBezTo>
                  <a:pt x="4701" y="3790"/>
                  <a:pt x="4346" y="4006"/>
                  <a:pt x="4543" y="4274"/>
                </a:cubicBezTo>
                <a:cubicBezTo>
                  <a:pt x="4883" y="4135"/>
                  <a:pt x="5228" y="3997"/>
                  <a:pt x="5702" y="3997"/>
                </a:cubicBezTo>
                <a:cubicBezTo>
                  <a:pt x="5774" y="3953"/>
                  <a:pt x="5846" y="3829"/>
                  <a:pt x="5918" y="3838"/>
                </a:cubicBezTo>
                <a:cubicBezTo>
                  <a:pt x="5904" y="3896"/>
                  <a:pt x="5865" y="3929"/>
                  <a:pt x="5875" y="4011"/>
                </a:cubicBezTo>
                <a:cubicBezTo>
                  <a:pt x="5923" y="4159"/>
                  <a:pt x="6153" y="4155"/>
                  <a:pt x="6258" y="4054"/>
                </a:cubicBezTo>
                <a:cubicBezTo>
                  <a:pt x="6383" y="3354"/>
                  <a:pt x="5496" y="3388"/>
                  <a:pt x="5008" y="3637"/>
                </a:cubicBezTo>
                <a:moveTo>
                  <a:pt x="1380" y="4303"/>
                </a:moveTo>
                <a:cubicBezTo>
                  <a:pt x="1514" y="4140"/>
                  <a:pt x="1682" y="3843"/>
                  <a:pt x="1630" y="3589"/>
                </a:cubicBezTo>
                <a:cubicBezTo>
                  <a:pt x="1385" y="3666"/>
                  <a:pt x="1088" y="4054"/>
                  <a:pt x="1380" y="4303"/>
                </a:cubicBezTo>
                <a:moveTo>
                  <a:pt x="1117" y="3714"/>
                </a:moveTo>
                <a:cubicBezTo>
                  <a:pt x="949" y="3661"/>
                  <a:pt x="801" y="4111"/>
                  <a:pt x="806" y="4274"/>
                </a:cubicBezTo>
                <a:cubicBezTo>
                  <a:pt x="810" y="4365"/>
                  <a:pt x="848" y="4509"/>
                  <a:pt x="949" y="4538"/>
                </a:cubicBezTo>
                <a:cubicBezTo>
                  <a:pt x="1088" y="4356"/>
                  <a:pt x="1270" y="3948"/>
                  <a:pt x="1117" y="3714"/>
                </a:cubicBezTo>
                <a:moveTo>
                  <a:pt x="6215" y="4413"/>
                </a:moveTo>
                <a:cubicBezTo>
                  <a:pt x="6062" y="4216"/>
                  <a:pt x="5765" y="4020"/>
                  <a:pt x="5377" y="4088"/>
                </a:cubicBezTo>
                <a:cubicBezTo>
                  <a:pt x="5099" y="4135"/>
                  <a:pt x="4557" y="4293"/>
                  <a:pt x="4619" y="4566"/>
                </a:cubicBezTo>
                <a:cubicBezTo>
                  <a:pt x="4763" y="4624"/>
                  <a:pt x="4864" y="4509"/>
                  <a:pt x="5036" y="4504"/>
                </a:cubicBezTo>
                <a:cubicBezTo>
                  <a:pt x="5276" y="4495"/>
                  <a:pt x="5563" y="4619"/>
                  <a:pt x="5750" y="4581"/>
                </a:cubicBezTo>
                <a:cubicBezTo>
                  <a:pt x="5817" y="4571"/>
                  <a:pt x="5837" y="4490"/>
                  <a:pt x="5904" y="4504"/>
                </a:cubicBezTo>
                <a:cubicBezTo>
                  <a:pt x="5860" y="4672"/>
                  <a:pt x="5942" y="4748"/>
                  <a:pt x="6105" y="4754"/>
                </a:cubicBezTo>
                <a:cubicBezTo>
                  <a:pt x="6201" y="4667"/>
                  <a:pt x="6239" y="4600"/>
                  <a:pt x="6215" y="4413"/>
                </a:cubicBezTo>
                <a:moveTo>
                  <a:pt x="2046" y="4289"/>
                </a:moveTo>
                <a:cubicBezTo>
                  <a:pt x="2080" y="4380"/>
                  <a:pt x="2080" y="4380"/>
                  <a:pt x="2080" y="4380"/>
                </a:cubicBezTo>
                <a:cubicBezTo>
                  <a:pt x="2205" y="4370"/>
                  <a:pt x="2363" y="4341"/>
                  <a:pt x="2324" y="4212"/>
                </a:cubicBezTo>
                <a:cubicBezTo>
                  <a:pt x="2200" y="4202"/>
                  <a:pt x="2118" y="4241"/>
                  <a:pt x="2046" y="4289"/>
                </a:cubicBezTo>
                <a:moveTo>
                  <a:pt x="542" y="4801"/>
                </a:moveTo>
                <a:cubicBezTo>
                  <a:pt x="686" y="4744"/>
                  <a:pt x="753" y="4485"/>
                  <a:pt x="686" y="4317"/>
                </a:cubicBezTo>
                <a:cubicBezTo>
                  <a:pt x="460" y="4308"/>
                  <a:pt x="446" y="4672"/>
                  <a:pt x="542" y="4801"/>
                </a:cubicBezTo>
                <a:moveTo>
                  <a:pt x="1352" y="4552"/>
                </a:moveTo>
                <a:cubicBezTo>
                  <a:pt x="1313" y="4504"/>
                  <a:pt x="1289" y="4442"/>
                  <a:pt x="1270" y="4380"/>
                </a:cubicBezTo>
                <a:cubicBezTo>
                  <a:pt x="1064" y="4428"/>
                  <a:pt x="1088" y="4705"/>
                  <a:pt x="930" y="4801"/>
                </a:cubicBezTo>
                <a:cubicBezTo>
                  <a:pt x="877" y="4777"/>
                  <a:pt x="892" y="4686"/>
                  <a:pt x="825" y="4677"/>
                </a:cubicBezTo>
                <a:cubicBezTo>
                  <a:pt x="643" y="4758"/>
                  <a:pt x="604" y="4983"/>
                  <a:pt x="465" y="5108"/>
                </a:cubicBezTo>
                <a:cubicBezTo>
                  <a:pt x="369" y="5084"/>
                  <a:pt x="398" y="4926"/>
                  <a:pt x="264" y="4940"/>
                </a:cubicBezTo>
                <a:cubicBezTo>
                  <a:pt x="221" y="5156"/>
                  <a:pt x="365" y="5314"/>
                  <a:pt x="485" y="5420"/>
                </a:cubicBezTo>
                <a:cubicBezTo>
                  <a:pt x="604" y="5290"/>
                  <a:pt x="690" y="5122"/>
                  <a:pt x="806" y="4983"/>
                </a:cubicBezTo>
                <a:cubicBezTo>
                  <a:pt x="791" y="5079"/>
                  <a:pt x="853" y="5094"/>
                  <a:pt x="916" y="5108"/>
                </a:cubicBezTo>
                <a:cubicBezTo>
                  <a:pt x="1055" y="5012"/>
                  <a:pt x="1059" y="4782"/>
                  <a:pt x="1227" y="4705"/>
                </a:cubicBezTo>
                <a:cubicBezTo>
                  <a:pt x="1251" y="4748"/>
                  <a:pt x="1265" y="4797"/>
                  <a:pt x="1318" y="4815"/>
                </a:cubicBezTo>
                <a:cubicBezTo>
                  <a:pt x="1476" y="4720"/>
                  <a:pt x="1620" y="4609"/>
                  <a:pt x="1630" y="4365"/>
                </a:cubicBezTo>
                <a:cubicBezTo>
                  <a:pt x="1481" y="4375"/>
                  <a:pt x="1452" y="4499"/>
                  <a:pt x="1352" y="4552"/>
                </a:cubicBezTo>
                <a:moveTo>
                  <a:pt x="3192" y="4461"/>
                </a:moveTo>
                <a:cubicBezTo>
                  <a:pt x="3230" y="4504"/>
                  <a:pt x="3283" y="4437"/>
                  <a:pt x="3350" y="4461"/>
                </a:cubicBezTo>
                <a:cubicBezTo>
                  <a:pt x="3331" y="4380"/>
                  <a:pt x="3331" y="4380"/>
                  <a:pt x="3331" y="4380"/>
                </a:cubicBezTo>
                <a:cubicBezTo>
                  <a:pt x="3268" y="4389"/>
                  <a:pt x="3225" y="4418"/>
                  <a:pt x="3192" y="4461"/>
                </a:cubicBezTo>
                <a:moveTo>
                  <a:pt x="250" y="4428"/>
                </a:moveTo>
                <a:cubicBezTo>
                  <a:pt x="211" y="4590"/>
                  <a:pt x="293" y="4768"/>
                  <a:pt x="422" y="4815"/>
                </a:cubicBezTo>
                <a:cubicBezTo>
                  <a:pt x="485" y="4734"/>
                  <a:pt x="413" y="4595"/>
                  <a:pt x="451" y="4475"/>
                </a:cubicBezTo>
                <a:cubicBezTo>
                  <a:pt x="398" y="4447"/>
                  <a:pt x="336" y="4423"/>
                  <a:pt x="250" y="4428"/>
                </a:cubicBezTo>
                <a:moveTo>
                  <a:pt x="6091" y="4940"/>
                </a:moveTo>
                <a:cubicBezTo>
                  <a:pt x="5870" y="4609"/>
                  <a:pt x="5123" y="4557"/>
                  <a:pt x="4725" y="4677"/>
                </a:cubicBezTo>
                <a:cubicBezTo>
                  <a:pt x="4677" y="4744"/>
                  <a:pt x="4610" y="4797"/>
                  <a:pt x="4634" y="4940"/>
                </a:cubicBezTo>
                <a:cubicBezTo>
                  <a:pt x="5099" y="4888"/>
                  <a:pt x="5372" y="5026"/>
                  <a:pt x="5626" y="5185"/>
                </a:cubicBezTo>
                <a:cubicBezTo>
                  <a:pt x="5698" y="5170"/>
                  <a:pt x="5746" y="5132"/>
                  <a:pt x="5813" y="5108"/>
                </a:cubicBezTo>
                <a:cubicBezTo>
                  <a:pt x="5769" y="5175"/>
                  <a:pt x="5813" y="5266"/>
                  <a:pt x="5813" y="5343"/>
                </a:cubicBezTo>
                <a:cubicBezTo>
                  <a:pt x="5894" y="5347"/>
                  <a:pt x="5932" y="5396"/>
                  <a:pt x="6014" y="5405"/>
                </a:cubicBezTo>
                <a:cubicBezTo>
                  <a:pt x="6143" y="5295"/>
                  <a:pt x="6196" y="5094"/>
                  <a:pt x="6091" y="4940"/>
                </a:cubicBezTo>
                <a:moveTo>
                  <a:pt x="2262" y="5280"/>
                </a:moveTo>
                <a:cubicBezTo>
                  <a:pt x="2363" y="5256"/>
                  <a:pt x="2425" y="5141"/>
                  <a:pt x="2463" y="5108"/>
                </a:cubicBezTo>
                <a:cubicBezTo>
                  <a:pt x="2550" y="4715"/>
                  <a:pt x="2219" y="4557"/>
                  <a:pt x="1893" y="4691"/>
                </a:cubicBezTo>
                <a:cubicBezTo>
                  <a:pt x="1467" y="4864"/>
                  <a:pt x="1218" y="5760"/>
                  <a:pt x="1735" y="5946"/>
                </a:cubicBezTo>
                <a:cubicBezTo>
                  <a:pt x="1783" y="5712"/>
                  <a:pt x="1548" y="5434"/>
                  <a:pt x="1630" y="5156"/>
                </a:cubicBezTo>
                <a:cubicBezTo>
                  <a:pt x="1677" y="4979"/>
                  <a:pt x="1912" y="4787"/>
                  <a:pt x="2157" y="4801"/>
                </a:cubicBezTo>
                <a:cubicBezTo>
                  <a:pt x="2209" y="4864"/>
                  <a:pt x="2276" y="4916"/>
                  <a:pt x="2281" y="5031"/>
                </a:cubicBezTo>
                <a:cubicBezTo>
                  <a:pt x="2243" y="5161"/>
                  <a:pt x="2071" y="5127"/>
                  <a:pt x="1984" y="5170"/>
                </a:cubicBezTo>
                <a:cubicBezTo>
                  <a:pt x="1946" y="5299"/>
                  <a:pt x="2142" y="5309"/>
                  <a:pt x="2262" y="5280"/>
                </a:cubicBezTo>
                <a:moveTo>
                  <a:pt x="4169" y="4677"/>
                </a:moveTo>
                <a:cubicBezTo>
                  <a:pt x="4069" y="4979"/>
                  <a:pt x="3886" y="5276"/>
                  <a:pt x="3642" y="5544"/>
                </a:cubicBezTo>
                <a:cubicBezTo>
                  <a:pt x="3340" y="5879"/>
                  <a:pt x="2823" y="6196"/>
                  <a:pt x="2185" y="6052"/>
                </a:cubicBezTo>
                <a:cubicBezTo>
                  <a:pt x="2090" y="6033"/>
                  <a:pt x="1960" y="5884"/>
                  <a:pt x="1893" y="6023"/>
                </a:cubicBezTo>
                <a:cubicBezTo>
                  <a:pt x="1994" y="6167"/>
                  <a:pt x="2224" y="6177"/>
                  <a:pt x="2401" y="6239"/>
                </a:cubicBezTo>
                <a:cubicBezTo>
                  <a:pt x="3158" y="6191"/>
                  <a:pt x="3685" y="5779"/>
                  <a:pt x="4030" y="5266"/>
                </a:cubicBezTo>
                <a:cubicBezTo>
                  <a:pt x="4136" y="5103"/>
                  <a:pt x="4284" y="4888"/>
                  <a:pt x="4217" y="4677"/>
                </a:cubicBezTo>
                <a:cubicBezTo>
                  <a:pt x="4169" y="4677"/>
                  <a:pt x="4169" y="4677"/>
                  <a:pt x="4169" y="4677"/>
                </a:cubicBezTo>
                <a:moveTo>
                  <a:pt x="3815" y="4801"/>
                </a:moveTo>
                <a:cubicBezTo>
                  <a:pt x="3661" y="4797"/>
                  <a:pt x="3657" y="4882"/>
                  <a:pt x="3594" y="4969"/>
                </a:cubicBezTo>
                <a:cubicBezTo>
                  <a:pt x="3513" y="5089"/>
                  <a:pt x="3268" y="5252"/>
                  <a:pt x="3331" y="5420"/>
                </a:cubicBezTo>
                <a:cubicBezTo>
                  <a:pt x="3546" y="5266"/>
                  <a:pt x="3757" y="5108"/>
                  <a:pt x="3858" y="4845"/>
                </a:cubicBezTo>
                <a:cubicBezTo>
                  <a:pt x="3815" y="4801"/>
                  <a:pt x="3815" y="4801"/>
                  <a:pt x="3815" y="4801"/>
                </a:cubicBezTo>
                <a:moveTo>
                  <a:pt x="3287" y="4878"/>
                </a:moveTo>
                <a:cubicBezTo>
                  <a:pt x="3168" y="4931"/>
                  <a:pt x="3158" y="5084"/>
                  <a:pt x="3100" y="5185"/>
                </a:cubicBezTo>
                <a:cubicBezTo>
                  <a:pt x="3048" y="5271"/>
                  <a:pt x="2904" y="5338"/>
                  <a:pt x="2976" y="5448"/>
                </a:cubicBezTo>
                <a:cubicBezTo>
                  <a:pt x="3144" y="5299"/>
                  <a:pt x="3307" y="5137"/>
                  <a:pt x="3379" y="4892"/>
                </a:cubicBezTo>
                <a:cubicBezTo>
                  <a:pt x="3287" y="4878"/>
                  <a:pt x="3287" y="4878"/>
                  <a:pt x="3287" y="4878"/>
                </a:cubicBezTo>
                <a:moveTo>
                  <a:pt x="2621" y="5329"/>
                </a:moveTo>
                <a:cubicBezTo>
                  <a:pt x="2765" y="5266"/>
                  <a:pt x="2938" y="5098"/>
                  <a:pt x="2866" y="4926"/>
                </a:cubicBezTo>
                <a:cubicBezTo>
                  <a:pt x="2679" y="4950"/>
                  <a:pt x="2665" y="5156"/>
                  <a:pt x="2621" y="5329"/>
                </a:cubicBezTo>
                <a:moveTo>
                  <a:pt x="5410" y="5822"/>
                </a:moveTo>
                <a:cubicBezTo>
                  <a:pt x="5463" y="6066"/>
                  <a:pt x="5894" y="5831"/>
                  <a:pt x="5765" y="5481"/>
                </a:cubicBezTo>
                <a:cubicBezTo>
                  <a:pt x="5678" y="5271"/>
                  <a:pt x="5295" y="5026"/>
                  <a:pt x="4974" y="5003"/>
                </a:cubicBezTo>
                <a:cubicBezTo>
                  <a:pt x="4821" y="4988"/>
                  <a:pt x="4577" y="4993"/>
                  <a:pt x="4557" y="5185"/>
                </a:cubicBezTo>
                <a:cubicBezTo>
                  <a:pt x="4845" y="5299"/>
                  <a:pt x="5118" y="5434"/>
                  <a:pt x="5334" y="5621"/>
                </a:cubicBezTo>
                <a:cubicBezTo>
                  <a:pt x="5405" y="5630"/>
                  <a:pt x="5429" y="5597"/>
                  <a:pt x="5501" y="5606"/>
                </a:cubicBezTo>
                <a:cubicBezTo>
                  <a:pt x="5453" y="5678"/>
                  <a:pt x="5381" y="5707"/>
                  <a:pt x="5410" y="5822"/>
                </a:cubicBezTo>
                <a:moveTo>
                  <a:pt x="5238" y="5898"/>
                </a:moveTo>
                <a:cubicBezTo>
                  <a:pt x="5238" y="5831"/>
                  <a:pt x="5238" y="5764"/>
                  <a:pt x="5238" y="5697"/>
                </a:cubicBezTo>
                <a:cubicBezTo>
                  <a:pt x="5151" y="5496"/>
                  <a:pt x="4691" y="5204"/>
                  <a:pt x="4481" y="5343"/>
                </a:cubicBezTo>
                <a:cubicBezTo>
                  <a:pt x="4572" y="5511"/>
                  <a:pt x="4663" y="5683"/>
                  <a:pt x="4945" y="5669"/>
                </a:cubicBezTo>
                <a:cubicBezTo>
                  <a:pt x="4653" y="5908"/>
                  <a:pt x="5041" y="6143"/>
                  <a:pt x="5238" y="5898"/>
                </a:cubicBezTo>
                <a:moveTo>
                  <a:pt x="4323" y="5961"/>
                </a:moveTo>
                <a:cubicBezTo>
                  <a:pt x="4289" y="5903"/>
                  <a:pt x="4246" y="5855"/>
                  <a:pt x="4140" y="5870"/>
                </a:cubicBezTo>
                <a:cubicBezTo>
                  <a:pt x="4107" y="5884"/>
                  <a:pt x="4107" y="5884"/>
                  <a:pt x="4107" y="5884"/>
                </a:cubicBezTo>
                <a:cubicBezTo>
                  <a:pt x="4073" y="5932"/>
                  <a:pt x="4073" y="6013"/>
                  <a:pt x="4078" y="6100"/>
                </a:cubicBezTo>
                <a:cubicBezTo>
                  <a:pt x="4251" y="6234"/>
                  <a:pt x="4519" y="6129"/>
                  <a:pt x="4543" y="5932"/>
                </a:cubicBezTo>
                <a:cubicBezTo>
                  <a:pt x="4562" y="5764"/>
                  <a:pt x="4447" y="5578"/>
                  <a:pt x="4308" y="5511"/>
                </a:cubicBezTo>
                <a:cubicBezTo>
                  <a:pt x="4279" y="5511"/>
                  <a:pt x="4279" y="5511"/>
                  <a:pt x="4279" y="5511"/>
                </a:cubicBezTo>
                <a:cubicBezTo>
                  <a:pt x="4279" y="5678"/>
                  <a:pt x="4466" y="5841"/>
                  <a:pt x="4323" y="5961"/>
                </a:cubicBezTo>
              </a:path>
            </a:pathLst>
          </a:custGeom>
          <a:solidFill>
            <a:srgbClr val="D7C9A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MH_Others_1"/>
          <p:cNvSpPr txBox="1"/>
          <p:nvPr>
            <p:custDataLst>
              <p:tags r:id="rId1"/>
            </p:custDataLst>
          </p:nvPr>
        </p:nvSpPr>
        <p:spPr>
          <a:xfrm rot="5400000">
            <a:off x="425423" y="1882015"/>
            <a:ext cx="2763843" cy="566692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dist">
              <a:defRPr/>
            </a:pPr>
            <a:r>
              <a:rPr lang="en-US" altLang="zh-CN" sz="3200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4956793" y="774773"/>
            <a:ext cx="1695072" cy="1884146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261566" y="785171"/>
            <a:ext cx="105028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MH_Entry_1"/>
          <p:cNvSpPr/>
          <p:nvPr>
            <p:custDataLst>
              <p:tags r:id="rId2"/>
            </p:custDataLst>
          </p:nvPr>
        </p:nvSpPr>
        <p:spPr>
          <a:xfrm>
            <a:off x="4951180" y="2789938"/>
            <a:ext cx="2735204" cy="4986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Entry_2"/>
          <p:cNvSpPr/>
          <p:nvPr>
            <p:custDataLst>
              <p:tags r:id="rId3"/>
            </p:custDataLst>
          </p:nvPr>
        </p:nvSpPr>
        <p:spPr>
          <a:xfrm>
            <a:off x="8560329" y="2771090"/>
            <a:ext cx="2735204" cy="4986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图文框 68"/>
          <p:cNvSpPr/>
          <p:nvPr/>
        </p:nvSpPr>
        <p:spPr>
          <a:xfrm>
            <a:off x="8555825" y="774773"/>
            <a:ext cx="1695072" cy="1884146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860598" y="785171"/>
            <a:ext cx="105028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图文框 70"/>
          <p:cNvSpPr/>
          <p:nvPr/>
        </p:nvSpPr>
        <p:spPr>
          <a:xfrm>
            <a:off x="4956793" y="3536882"/>
            <a:ext cx="1695072" cy="1884146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261566" y="3547280"/>
            <a:ext cx="105028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MH_Entry_1"/>
          <p:cNvSpPr/>
          <p:nvPr>
            <p:custDataLst>
              <p:tags r:id="rId4"/>
            </p:custDataLst>
          </p:nvPr>
        </p:nvSpPr>
        <p:spPr>
          <a:xfrm>
            <a:off x="4951180" y="5552047"/>
            <a:ext cx="2735204" cy="4986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MH_Entry_2"/>
          <p:cNvSpPr/>
          <p:nvPr>
            <p:custDataLst>
              <p:tags r:id="rId5"/>
            </p:custDataLst>
          </p:nvPr>
        </p:nvSpPr>
        <p:spPr>
          <a:xfrm>
            <a:off x="8560329" y="5533199"/>
            <a:ext cx="2735204" cy="4986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图文框 74"/>
          <p:cNvSpPr/>
          <p:nvPr/>
        </p:nvSpPr>
        <p:spPr>
          <a:xfrm>
            <a:off x="8555825" y="3536882"/>
            <a:ext cx="1695072" cy="1884146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860598" y="3547280"/>
            <a:ext cx="105028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036856" y="654261"/>
            <a:ext cx="141577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96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6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96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  <p:bldP spid="65" grpId="0" animBg="1"/>
      <p:bldP spid="66" grpId="0"/>
      <p:bldP spid="67" grpId="0" animBg="1"/>
      <p:bldP spid="68" grpId="0" animBg="1"/>
      <p:bldP spid="69" grpId="0" animBg="1"/>
      <p:bldP spid="70" grpId="0"/>
      <p:bldP spid="71" grpId="0" animBg="1"/>
      <p:bldP spid="72" grpId="0"/>
      <p:bldP spid="73" grpId="0" animBg="1"/>
      <p:bldP spid="74" grpId="0" animBg="1"/>
      <p:bldP spid="75" grpId="0" animBg="1"/>
      <p:bldP spid="76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9" name="图文框 1678"/>
          <p:cNvSpPr/>
          <p:nvPr/>
        </p:nvSpPr>
        <p:spPr>
          <a:xfrm>
            <a:off x="3889721" y="642923"/>
            <a:ext cx="4418550" cy="5490451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0" name="文本框 1679"/>
          <p:cNvSpPr txBox="1"/>
          <p:nvPr/>
        </p:nvSpPr>
        <p:spPr>
          <a:xfrm>
            <a:off x="4142737" y="-287493"/>
            <a:ext cx="3914854" cy="7725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96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96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1" name="MH_Entry_1"/>
          <p:cNvSpPr/>
          <p:nvPr>
            <p:custDataLst>
              <p:tags r:id="rId1"/>
            </p:custDataLst>
          </p:nvPr>
        </p:nvSpPr>
        <p:spPr>
          <a:xfrm>
            <a:off x="3931281" y="3159576"/>
            <a:ext cx="4339788" cy="8245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36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" grpId="0" animBg="1"/>
      <p:bldP spid="1680" grpId="0"/>
      <p:bldP spid="168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462588" y="3248025"/>
            <a:ext cx="1724025" cy="1724025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72438" y="3733800"/>
            <a:ext cx="749300" cy="750888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467100" y="2889250"/>
            <a:ext cx="515938" cy="514350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>
            <a:stCxn id="16" idx="6"/>
            <a:endCxn id="17" idx="2"/>
          </p:cNvCxnSpPr>
          <p:nvPr/>
        </p:nvCxnSpPr>
        <p:spPr>
          <a:xfrm flipV="1">
            <a:off x="7186613" y="4110038"/>
            <a:ext cx="88582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21" idx="2"/>
            <a:endCxn id="18" idx="6"/>
          </p:cNvCxnSpPr>
          <p:nvPr/>
        </p:nvCxnSpPr>
        <p:spPr>
          <a:xfrm flipH="1">
            <a:off x="3983038" y="3146425"/>
            <a:ext cx="111283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095875" y="2401888"/>
            <a:ext cx="1490663" cy="1489075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47"/>
          <p:cNvSpPr txBox="1">
            <a:spLocks noChangeArrowheads="1"/>
          </p:cNvSpPr>
          <p:nvPr/>
        </p:nvSpPr>
        <p:spPr bwMode="auto">
          <a:xfrm>
            <a:off x="2471738" y="3660775"/>
            <a:ext cx="24780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8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8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80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47"/>
          <p:cNvSpPr txBox="1">
            <a:spLocks noChangeArrowheads="1"/>
          </p:cNvSpPr>
          <p:nvPr/>
        </p:nvSpPr>
        <p:spPr bwMode="auto">
          <a:xfrm>
            <a:off x="7181850" y="1227138"/>
            <a:ext cx="25384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8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8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80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5749925" y="2633663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116638" y="3910013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6" grpId="0" animBg="1"/>
      <p:bldP spid="17" grpId="0" animBg="1"/>
      <p:bldP spid="18" grpId="0" animBg="1"/>
      <p:bldP spid="21" grpId="0" animBg="1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Text_1"/>
          <p:cNvSpPr/>
          <p:nvPr/>
        </p:nvSpPr>
        <p:spPr>
          <a:xfrm>
            <a:off x="1639888" y="1938338"/>
            <a:ext cx="3095625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中国风</a:t>
            </a:r>
            <a:r>
              <a:rPr lang="zh-CN" altLang="en-US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MH_SubTitle_1"/>
          <p:cNvSpPr/>
          <p:nvPr/>
        </p:nvSpPr>
        <p:spPr>
          <a:xfrm flipH="1">
            <a:off x="4618038" y="193833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2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9" name="MH_Text_1"/>
          <p:cNvSpPr/>
          <p:nvPr/>
        </p:nvSpPr>
        <p:spPr>
          <a:xfrm>
            <a:off x="6540500" y="1938338"/>
            <a:ext cx="3094038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中国风</a:t>
            </a:r>
            <a:r>
              <a:rPr lang="zh-CN" altLang="en-US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MH_SubTitle_1"/>
          <p:cNvSpPr/>
          <p:nvPr/>
        </p:nvSpPr>
        <p:spPr>
          <a:xfrm flipH="1">
            <a:off x="9517063" y="193833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1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1" name="MH_Text_1"/>
          <p:cNvSpPr/>
          <p:nvPr/>
        </p:nvSpPr>
        <p:spPr>
          <a:xfrm>
            <a:off x="1639888" y="3316288"/>
            <a:ext cx="3095625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中国风</a:t>
            </a:r>
            <a:r>
              <a:rPr lang="zh-CN" altLang="en-US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MH_SubTitle_1"/>
          <p:cNvSpPr/>
          <p:nvPr/>
        </p:nvSpPr>
        <p:spPr>
          <a:xfrm flipH="1">
            <a:off x="4618038" y="331628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3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3" name="MH_Text_1"/>
          <p:cNvSpPr/>
          <p:nvPr/>
        </p:nvSpPr>
        <p:spPr>
          <a:xfrm>
            <a:off x="6540500" y="3316288"/>
            <a:ext cx="3094038" cy="925512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中国风</a:t>
            </a:r>
            <a:r>
              <a:rPr lang="zh-CN" altLang="en-US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MH_SubTitle_1"/>
          <p:cNvSpPr/>
          <p:nvPr/>
        </p:nvSpPr>
        <p:spPr>
          <a:xfrm flipH="1">
            <a:off x="9517063" y="3316288"/>
            <a:ext cx="925512" cy="925512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2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" name="MH_Text_1"/>
          <p:cNvSpPr/>
          <p:nvPr/>
        </p:nvSpPr>
        <p:spPr>
          <a:xfrm>
            <a:off x="1639888" y="4689475"/>
            <a:ext cx="3095625" cy="925513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中国风</a:t>
            </a:r>
            <a:r>
              <a:rPr lang="zh-CN" altLang="en-US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MH_SubTitle_1"/>
          <p:cNvSpPr/>
          <p:nvPr/>
        </p:nvSpPr>
        <p:spPr>
          <a:xfrm flipH="1">
            <a:off x="4618038" y="4689475"/>
            <a:ext cx="925512" cy="925513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1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7" name="MH_Text_1"/>
          <p:cNvSpPr/>
          <p:nvPr/>
        </p:nvSpPr>
        <p:spPr>
          <a:xfrm>
            <a:off x="6540500" y="4689475"/>
            <a:ext cx="3094038" cy="925513"/>
          </a:xfrm>
          <a:custGeom>
            <a:avLst/>
            <a:gdLst>
              <a:gd name="connsiteX0" fmla="*/ 1 w 2114551"/>
              <a:gd name="connsiteY0" fmla="*/ 0 h 1000123"/>
              <a:gd name="connsiteX1" fmla="*/ 2114551 w 2114551"/>
              <a:gd name="connsiteY1" fmla="*/ 0 h 1000123"/>
              <a:gd name="connsiteX2" fmla="*/ 2114551 w 2114551"/>
              <a:gd name="connsiteY2" fmla="*/ 1000123 h 1000123"/>
              <a:gd name="connsiteX3" fmla="*/ 500062 w 2114551"/>
              <a:gd name="connsiteY3" fmla="*/ 1000123 h 1000123"/>
              <a:gd name="connsiteX4" fmla="*/ 0 w 2114551"/>
              <a:gd name="connsiteY4" fmla="*/ 500061 h 1000123"/>
              <a:gd name="connsiteX5" fmla="*/ 1 w 2114551"/>
              <a:gd name="connsiteY5" fmla="*/ 0 h 100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Ins="180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中国风</a:t>
            </a:r>
            <a:r>
              <a:rPr lang="zh-CN" altLang="en-US" sz="1200" kern="0" dirty="0">
                <a:solidFill>
                  <a:srgbClr val="333333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200" kern="0" dirty="0">
              <a:solidFill>
                <a:srgbClr val="333333"/>
              </a:solidFill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MH_SubTitle_1"/>
          <p:cNvSpPr/>
          <p:nvPr/>
        </p:nvSpPr>
        <p:spPr>
          <a:xfrm flipH="1">
            <a:off x="9517063" y="4689475"/>
            <a:ext cx="925512" cy="925513"/>
          </a:xfrm>
          <a:prstGeom prst="round2DiagRect">
            <a:avLst>
              <a:gd name="adj1" fmla="val 13809"/>
              <a:gd name="adj2" fmla="val 0"/>
            </a:avLst>
          </a:prstGeom>
          <a:solidFill>
            <a:schemeClr val="accent3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</a:t>
            </a:r>
            <a:endParaRPr lang="en-US" altLang="zh-CN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标题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2101850" y="2301875"/>
            <a:ext cx="2619375" cy="3044825"/>
          </a:xfrm>
          <a:custGeom>
            <a:avLst/>
            <a:gdLst>
              <a:gd name="T0" fmla="*/ 2880 w 5977"/>
              <a:gd name="T1" fmla="*/ 366 h 6949"/>
              <a:gd name="T2" fmla="*/ 2537 w 5977"/>
              <a:gd name="T3" fmla="*/ 1873 h 6949"/>
              <a:gd name="T4" fmla="*/ 1824 w 5977"/>
              <a:gd name="T5" fmla="*/ 603 h 6949"/>
              <a:gd name="T6" fmla="*/ 1753 w 5977"/>
              <a:gd name="T7" fmla="*/ 670 h 6949"/>
              <a:gd name="T8" fmla="*/ 2538 w 5977"/>
              <a:gd name="T9" fmla="*/ 2541 h 6949"/>
              <a:gd name="T10" fmla="*/ 2222 w 5977"/>
              <a:gd name="T11" fmla="*/ 2790 h 6949"/>
              <a:gd name="T12" fmla="*/ 535 w 5977"/>
              <a:gd name="T13" fmla="*/ 1885 h 6949"/>
              <a:gd name="T14" fmla="*/ 376 w 5977"/>
              <a:gd name="T15" fmla="*/ 1956 h 6949"/>
              <a:gd name="T16" fmla="*/ 1565 w 5977"/>
              <a:gd name="T17" fmla="*/ 2480 h 6949"/>
              <a:gd name="T18" fmla="*/ 2389 w 5977"/>
              <a:gd name="T19" fmla="*/ 3537 h 6949"/>
              <a:gd name="T20" fmla="*/ 2135 w 5977"/>
              <a:gd name="T21" fmla="*/ 4240 h 6949"/>
              <a:gd name="T22" fmla="*/ 12 w 5977"/>
              <a:gd name="T23" fmla="*/ 3875 h 6949"/>
              <a:gd name="T24" fmla="*/ 0 w 5977"/>
              <a:gd name="T25" fmla="*/ 4054 h 6949"/>
              <a:gd name="T26" fmla="*/ 2184 w 5977"/>
              <a:gd name="T27" fmla="*/ 4580 h 6949"/>
              <a:gd name="T28" fmla="*/ 2243 w 5977"/>
              <a:gd name="T29" fmla="*/ 6033 h 6949"/>
              <a:gd name="T30" fmla="*/ 1565 w 5977"/>
              <a:gd name="T31" fmla="*/ 6635 h 6949"/>
              <a:gd name="T32" fmla="*/ 908 w 5977"/>
              <a:gd name="T33" fmla="*/ 6761 h 6949"/>
              <a:gd name="T34" fmla="*/ 3978 w 5977"/>
              <a:gd name="T35" fmla="*/ 6888 h 6949"/>
              <a:gd name="T36" fmla="*/ 4444 w 5977"/>
              <a:gd name="T37" fmla="*/ 6786 h 6949"/>
              <a:gd name="T38" fmla="*/ 3990 w 5977"/>
              <a:gd name="T39" fmla="*/ 6677 h 6949"/>
              <a:gd name="T40" fmla="*/ 3121 w 5977"/>
              <a:gd name="T41" fmla="*/ 6098 h 6949"/>
              <a:gd name="T42" fmla="*/ 3103 w 5977"/>
              <a:gd name="T43" fmla="*/ 4773 h 6949"/>
              <a:gd name="T44" fmla="*/ 4614 w 5977"/>
              <a:gd name="T45" fmla="*/ 4157 h 6949"/>
              <a:gd name="T46" fmla="*/ 5977 w 5977"/>
              <a:gd name="T47" fmla="*/ 4030 h 6949"/>
              <a:gd name="T48" fmla="*/ 5970 w 5977"/>
              <a:gd name="T49" fmla="*/ 3829 h 6949"/>
              <a:gd name="T50" fmla="*/ 5710 w 5977"/>
              <a:gd name="T51" fmla="*/ 3898 h 6949"/>
              <a:gd name="T52" fmla="*/ 3071 w 5977"/>
              <a:gd name="T53" fmla="*/ 4243 h 6949"/>
              <a:gd name="T54" fmla="*/ 3308 w 5977"/>
              <a:gd name="T55" fmla="*/ 2959 h 6949"/>
              <a:gd name="T56" fmla="*/ 5462 w 5977"/>
              <a:gd name="T57" fmla="*/ 2202 h 6949"/>
              <a:gd name="T58" fmla="*/ 5391 w 5977"/>
              <a:gd name="T59" fmla="*/ 2119 h 6949"/>
              <a:gd name="T60" fmla="*/ 3824 w 5977"/>
              <a:gd name="T61" fmla="*/ 2471 h 6949"/>
              <a:gd name="T62" fmla="*/ 2916 w 5977"/>
              <a:gd name="T63" fmla="*/ 2840 h 6949"/>
              <a:gd name="T64" fmla="*/ 3083 w 5977"/>
              <a:gd name="T65" fmla="*/ 2377 h 6949"/>
              <a:gd name="T66" fmla="*/ 4059 w 5977"/>
              <a:gd name="T67" fmla="*/ 1013 h 6949"/>
              <a:gd name="T68" fmla="*/ 3418 w 5977"/>
              <a:gd name="T69" fmla="*/ 1832 h 6949"/>
              <a:gd name="T70" fmla="*/ 2806 w 5977"/>
              <a:gd name="T71" fmla="*/ 2127 h 6949"/>
              <a:gd name="T72" fmla="*/ 2979 w 5977"/>
              <a:gd name="T73" fmla="*/ 540 h 6949"/>
              <a:gd name="T74" fmla="*/ 2932 w 5977"/>
              <a:gd name="T75" fmla="*/ 1 h 6949"/>
              <a:gd name="T76" fmla="*/ 2785 w 5977"/>
              <a:gd name="T77" fmla="*/ 0 h 6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latin typeface="宋体" panose="02010600030101010101" pitchFamily="2" charset="-122"/>
            </a:endParaRPr>
          </a:p>
        </p:txBody>
      </p:sp>
      <p:sp>
        <p:nvSpPr>
          <p:cNvPr id="8" name="橢圓 4"/>
          <p:cNvSpPr/>
          <p:nvPr/>
        </p:nvSpPr>
        <p:spPr>
          <a:xfrm>
            <a:off x="1641475" y="2674938"/>
            <a:ext cx="712788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9" name="橢圓 6"/>
          <p:cNvSpPr/>
          <p:nvPr/>
        </p:nvSpPr>
        <p:spPr>
          <a:xfrm>
            <a:off x="3054350" y="1709738"/>
            <a:ext cx="712788" cy="71278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0" name="橢圓 8"/>
          <p:cNvSpPr/>
          <p:nvPr/>
        </p:nvSpPr>
        <p:spPr>
          <a:xfrm>
            <a:off x="4364038" y="2917825"/>
            <a:ext cx="712787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35575" y="4059238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4300" y="4059238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56125" y="1963738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3288" y="1963738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1446213" y="3638550"/>
            <a:ext cx="711200" cy="712788"/>
            <a:chOff x="4143988" y="3636247"/>
            <a:chExt cx="711200" cy="712787"/>
          </a:xfrm>
        </p:grpSpPr>
        <p:sp>
          <p:nvSpPr>
            <p:cNvPr id="16" name="橢圓 3"/>
            <p:cNvSpPr>
              <a:spLocks noChangeArrowheads="1"/>
            </p:cNvSpPr>
            <p:nvPr/>
          </p:nvSpPr>
          <p:spPr bwMode="auto">
            <a:xfrm>
              <a:off x="4143988" y="3636247"/>
              <a:ext cx="711200" cy="7127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4269400" y="3799760"/>
              <a:ext cx="458788" cy="385761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2262188" y="2146300"/>
            <a:ext cx="712787" cy="711200"/>
            <a:chOff x="4959963" y="2143996"/>
            <a:chExt cx="712788" cy="711200"/>
          </a:xfrm>
        </p:grpSpPr>
        <p:sp>
          <p:nvSpPr>
            <p:cNvPr id="19" name="橢圓 5"/>
            <p:cNvSpPr>
              <a:spLocks noChangeArrowheads="1"/>
            </p:cNvSpPr>
            <p:nvPr/>
          </p:nvSpPr>
          <p:spPr bwMode="auto">
            <a:xfrm>
              <a:off x="4959963" y="2143996"/>
              <a:ext cx="712788" cy="711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5171100" y="2337671"/>
              <a:ext cx="288925" cy="323850"/>
            </a:xfrm>
            <a:custGeom>
              <a:avLst/>
              <a:gdLst>
                <a:gd name="T0" fmla="*/ 248428 w 2033587"/>
                <a:gd name="T1" fmla="*/ 944529 h 2276475"/>
                <a:gd name="T2" fmla="*/ 1175716 w 2033587"/>
                <a:gd name="T3" fmla="*/ 709393 h 2276475"/>
                <a:gd name="T4" fmla="*/ 1178374 w 2033587"/>
                <a:gd name="T5" fmla="*/ 591162 h 2276475"/>
                <a:gd name="T6" fmla="*/ 1585424 w 2033587"/>
                <a:gd name="T7" fmla="*/ 232745 h 2276475"/>
                <a:gd name="T8" fmla="*/ 1623685 w 2033587"/>
                <a:gd name="T9" fmla="*/ 244701 h 2276475"/>
                <a:gd name="T10" fmla="*/ 1656631 w 2033587"/>
                <a:gd name="T11" fmla="*/ 266753 h 2276475"/>
                <a:gd name="T12" fmla="*/ 1682138 w 2033587"/>
                <a:gd name="T13" fmla="*/ 297308 h 2276475"/>
                <a:gd name="T14" fmla="*/ 1697549 w 2033587"/>
                <a:gd name="T15" fmla="*/ 334505 h 2276475"/>
                <a:gd name="T16" fmla="*/ 1701800 w 2033587"/>
                <a:gd name="T17" fmla="*/ 1767638 h 2276475"/>
                <a:gd name="T18" fmla="*/ 1695689 w 2033587"/>
                <a:gd name="T19" fmla="*/ 1808289 h 2276475"/>
                <a:gd name="T20" fmla="*/ 1678419 w 2033587"/>
                <a:gd name="T21" fmla="*/ 1844423 h 2276475"/>
                <a:gd name="T22" fmla="*/ 1651849 w 2033587"/>
                <a:gd name="T23" fmla="*/ 1873649 h 2276475"/>
                <a:gd name="T24" fmla="*/ 1617839 w 2033587"/>
                <a:gd name="T25" fmla="*/ 1894372 h 2276475"/>
                <a:gd name="T26" fmla="*/ 1578251 w 2033587"/>
                <a:gd name="T27" fmla="*/ 1904469 h 2276475"/>
                <a:gd name="T28" fmla="*/ 381012 w 2033587"/>
                <a:gd name="T29" fmla="*/ 1903672 h 2276475"/>
                <a:gd name="T30" fmla="*/ 342220 w 2033587"/>
                <a:gd name="T31" fmla="*/ 1891715 h 2276475"/>
                <a:gd name="T32" fmla="*/ 309539 w 2033587"/>
                <a:gd name="T33" fmla="*/ 1869397 h 2276475"/>
                <a:gd name="T34" fmla="*/ 284298 w 2033587"/>
                <a:gd name="T35" fmla="*/ 1838844 h 2276475"/>
                <a:gd name="T36" fmla="*/ 268621 w 2033587"/>
                <a:gd name="T37" fmla="*/ 1801912 h 2276475"/>
                <a:gd name="T38" fmla="*/ 382075 w 2033587"/>
                <a:gd name="T39" fmla="*/ 1767638 h 2276475"/>
                <a:gd name="T40" fmla="*/ 385528 w 2033587"/>
                <a:gd name="T41" fmla="*/ 1778531 h 2276475"/>
                <a:gd name="T42" fmla="*/ 398017 w 2033587"/>
                <a:gd name="T43" fmla="*/ 1786768 h 2276475"/>
                <a:gd name="T44" fmla="*/ 1570013 w 2033587"/>
                <a:gd name="T45" fmla="*/ 1786502 h 2276475"/>
                <a:gd name="T46" fmla="*/ 1581704 w 2033587"/>
                <a:gd name="T47" fmla="*/ 1776937 h 2276475"/>
                <a:gd name="T48" fmla="*/ 1583830 w 2033587"/>
                <a:gd name="T49" fmla="*/ 368513 h 2276475"/>
                <a:gd name="T50" fmla="*/ 1580376 w 2033587"/>
                <a:gd name="T51" fmla="*/ 357619 h 2276475"/>
                <a:gd name="T52" fmla="*/ 1568419 w 2033587"/>
                <a:gd name="T53" fmla="*/ 349383 h 2276475"/>
                <a:gd name="T54" fmla="*/ 492697 w 2033587"/>
                <a:gd name="T55" fmla="*/ 362402 h 2276475"/>
                <a:gd name="T56" fmla="*/ 484724 w 2033587"/>
                <a:gd name="T57" fmla="*/ 402787 h 2276475"/>
                <a:gd name="T58" fmla="*/ 465590 w 2033587"/>
                <a:gd name="T59" fmla="*/ 437592 h 2276475"/>
                <a:gd name="T60" fmla="*/ 437421 w 2033587"/>
                <a:gd name="T61" fmla="*/ 465490 h 2276475"/>
                <a:gd name="T62" fmla="*/ 402608 w 2033587"/>
                <a:gd name="T63" fmla="*/ 484619 h 2276475"/>
                <a:gd name="T64" fmla="*/ 362480 w 2033587"/>
                <a:gd name="T65" fmla="*/ 492856 h 2276475"/>
                <a:gd name="T66" fmla="*/ 118789 w 2033587"/>
                <a:gd name="T67" fmla="*/ 1542067 h 2276475"/>
                <a:gd name="T68" fmla="*/ 128090 w 2033587"/>
                <a:gd name="T69" fmla="*/ 1553757 h 2276475"/>
                <a:gd name="T70" fmla="*/ 1299773 w 2033587"/>
                <a:gd name="T71" fmla="*/ 1556149 h 2276475"/>
                <a:gd name="T72" fmla="*/ 1310934 w 2033587"/>
                <a:gd name="T73" fmla="*/ 1552695 h 2276475"/>
                <a:gd name="T74" fmla="*/ 1319438 w 2033587"/>
                <a:gd name="T75" fmla="*/ 1540208 h 2276475"/>
                <a:gd name="T76" fmla="*/ 1318907 w 2033587"/>
                <a:gd name="T77" fmla="*/ 131782 h 2276475"/>
                <a:gd name="T78" fmla="*/ 1309340 w 2033587"/>
                <a:gd name="T79" fmla="*/ 120357 h 2276475"/>
                <a:gd name="T80" fmla="*/ 492963 w 2033587"/>
                <a:gd name="T81" fmla="*/ 117967 h 2276475"/>
                <a:gd name="T82" fmla="*/ 1327676 w 2033587"/>
                <a:gd name="T83" fmla="*/ 2922 h 2276475"/>
                <a:gd name="T84" fmla="*/ 1365413 w 2033587"/>
                <a:gd name="T85" fmla="*/ 16738 h 2276475"/>
                <a:gd name="T86" fmla="*/ 1397303 w 2033587"/>
                <a:gd name="T87" fmla="*/ 40385 h 2276475"/>
                <a:gd name="T88" fmla="*/ 1420954 w 2033587"/>
                <a:gd name="T89" fmla="*/ 72268 h 2276475"/>
                <a:gd name="T90" fmla="*/ 1434773 w 2033587"/>
                <a:gd name="T91" fmla="*/ 109996 h 2276475"/>
                <a:gd name="T92" fmla="*/ 1437430 w 2033587"/>
                <a:gd name="T93" fmla="*/ 1543396 h 2276475"/>
                <a:gd name="T94" fmla="*/ 1429192 w 2033587"/>
                <a:gd name="T95" fmla="*/ 1583515 h 2276475"/>
                <a:gd name="T96" fmla="*/ 1410324 w 2033587"/>
                <a:gd name="T97" fmla="*/ 1618586 h 2276475"/>
                <a:gd name="T98" fmla="*/ 1382155 w 2033587"/>
                <a:gd name="T99" fmla="*/ 1646749 h 2276475"/>
                <a:gd name="T100" fmla="*/ 1347076 w 2033587"/>
                <a:gd name="T101" fmla="*/ 1665613 h 2276475"/>
                <a:gd name="T102" fmla="*/ 1307214 w 2033587"/>
                <a:gd name="T103" fmla="*/ 1673849 h 2276475"/>
                <a:gd name="T104" fmla="*/ 109754 w 2033587"/>
                <a:gd name="T105" fmla="*/ 1671192 h 2276475"/>
                <a:gd name="T106" fmla="*/ 72017 w 2033587"/>
                <a:gd name="T107" fmla="*/ 1657377 h 2276475"/>
                <a:gd name="T108" fmla="*/ 40394 w 2033587"/>
                <a:gd name="T109" fmla="*/ 1633731 h 2276475"/>
                <a:gd name="T110" fmla="*/ 16476 w 2033587"/>
                <a:gd name="T111" fmla="*/ 1601848 h 2276475"/>
                <a:gd name="T112" fmla="*/ 2657 w 2033587"/>
                <a:gd name="T113" fmla="*/ 1564120 h 2276475"/>
                <a:gd name="T114" fmla="*/ 409517 w 2033587"/>
                <a:gd name="T115" fmla="*/ 0 h 22764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33587" h="2276475">
                  <a:moveTo>
                    <a:pt x="312737" y="1411287"/>
                  </a:moveTo>
                  <a:lnTo>
                    <a:pt x="1422400" y="1411287"/>
                  </a:lnTo>
                  <a:lnTo>
                    <a:pt x="1422400" y="1552575"/>
                  </a:lnTo>
                  <a:lnTo>
                    <a:pt x="312737" y="1552575"/>
                  </a:lnTo>
                  <a:lnTo>
                    <a:pt x="312737" y="1411287"/>
                  </a:lnTo>
                  <a:close/>
                  <a:moveTo>
                    <a:pt x="296862" y="1128712"/>
                  </a:moveTo>
                  <a:lnTo>
                    <a:pt x="1404937" y="1128712"/>
                  </a:lnTo>
                  <a:lnTo>
                    <a:pt x="1404937" y="1270000"/>
                  </a:lnTo>
                  <a:lnTo>
                    <a:pt x="296862" y="1270000"/>
                  </a:lnTo>
                  <a:lnTo>
                    <a:pt x="296862" y="1128712"/>
                  </a:lnTo>
                  <a:close/>
                  <a:moveTo>
                    <a:pt x="296862" y="847725"/>
                  </a:moveTo>
                  <a:lnTo>
                    <a:pt x="1404937" y="847725"/>
                  </a:lnTo>
                  <a:lnTo>
                    <a:pt x="1404937" y="987425"/>
                  </a:lnTo>
                  <a:lnTo>
                    <a:pt x="296862" y="987425"/>
                  </a:lnTo>
                  <a:lnTo>
                    <a:pt x="296862" y="847725"/>
                  </a:lnTo>
                  <a:close/>
                  <a:moveTo>
                    <a:pt x="869950" y="565150"/>
                  </a:moveTo>
                  <a:lnTo>
                    <a:pt x="1408113" y="565150"/>
                  </a:lnTo>
                  <a:lnTo>
                    <a:pt x="1408113" y="706438"/>
                  </a:lnTo>
                  <a:lnTo>
                    <a:pt x="869950" y="706438"/>
                  </a:lnTo>
                  <a:lnTo>
                    <a:pt x="869950" y="565150"/>
                  </a:lnTo>
                  <a:close/>
                  <a:moveTo>
                    <a:pt x="1869440" y="276225"/>
                  </a:moveTo>
                  <a:lnTo>
                    <a:pt x="1877695" y="276543"/>
                  </a:lnTo>
                  <a:lnTo>
                    <a:pt x="1885950" y="276860"/>
                  </a:lnTo>
                  <a:lnTo>
                    <a:pt x="1894522" y="278130"/>
                  </a:lnTo>
                  <a:lnTo>
                    <a:pt x="1902460" y="279400"/>
                  </a:lnTo>
                  <a:lnTo>
                    <a:pt x="1910080" y="281305"/>
                  </a:lnTo>
                  <a:lnTo>
                    <a:pt x="1918017" y="283528"/>
                  </a:lnTo>
                  <a:lnTo>
                    <a:pt x="1925955" y="286068"/>
                  </a:lnTo>
                  <a:lnTo>
                    <a:pt x="1933257" y="288925"/>
                  </a:lnTo>
                  <a:lnTo>
                    <a:pt x="1940242" y="292418"/>
                  </a:lnTo>
                  <a:lnTo>
                    <a:pt x="1947545" y="296228"/>
                  </a:lnTo>
                  <a:lnTo>
                    <a:pt x="1954530" y="299720"/>
                  </a:lnTo>
                  <a:lnTo>
                    <a:pt x="1961197" y="304165"/>
                  </a:lnTo>
                  <a:lnTo>
                    <a:pt x="1967865" y="308928"/>
                  </a:lnTo>
                  <a:lnTo>
                    <a:pt x="1973897" y="313690"/>
                  </a:lnTo>
                  <a:lnTo>
                    <a:pt x="1979612" y="318770"/>
                  </a:lnTo>
                  <a:lnTo>
                    <a:pt x="1985645" y="324168"/>
                  </a:lnTo>
                  <a:lnTo>
                    <a:pt x="1991042" y="330200"/>
                  </a:lnTo>
                  <a:lnTo>
                    <a:pt x="1996122" y="335915"/>
                  </a:lnTo>
                  <a:lnTo>
                    <a:pt x="2000885" y="342265"/>
                  </a:lnTo>
                  <a:lnTo>
                    <a:pt x="2005647" y="348615"/>
                  </a:lnTo>
                  <a:lnTo>
                    <a:pt x="2010092" y="355283"/>
                  </a:lnTo>
                  <a:lnTo>
                    <a:pt x="2013585" y="362268"/>
                  </a:lnTo>
                  <a:lnTo>
                    <a:pt x="2017395" y="369570"/>
                  </a:lnTo>
                  <a:lnTo>
                    <a:pt x="2020570" y="376873"/>
                  </a:lnTo>
                  <a:lnTo>
                    <a:pt x="2023745" y="384175"/>
                  </a:lnTo>
                  <a:lnTo>
                    <a:pt x="2026285" y="391795"/>
                  </a:lnTo>
                  <a:lnTo>
                    <a:pt x="2028507" y="399733"/>
                  </a:lnTo>
                  <a:lnTo>
                    <a:pt x="2030412" y="407670"/>
                  </a:lnTo>
                  <a:lnTo>
                    <a:pt x="2032000" y="415608"/>
                  </a:lnTo>
                  <a:lnTo>
                    <a:pt x="2032952" y="423863"/>
                  </a:lnTo>
                  <a:lnTo>
                    <a:pt x="2033270" y="432118"/>
                  </a:lnTo>
                  <a:lnTo>
                    <a:pt x="2033587" y="440373"/>
                  </a:lnTo>
                  <a:lnTo>
                    <a:pt x="2033587" y="2112328"/>
                  </a:lnTo>
                  <a:lnTo>
                    <a:pt x="2033270" y="2120583"/>
                  </a:lnTo>
                  <a:lnTo>
                    <a:pt x="2032952" y="2128838"/>
                  </a:lnTo>
                  <a:lnTo>
                    <a:pt x="2032000" y="2137410"/>
                  </a:lnTo>
                  <a:lnTo>
                    <a:pt x="2030412" y="2145348"/>
                  </a:lnTo>
                  <a:lnTo>
                    <a:pt x="2028507" y="2153285"/>
                  </a:lnTo>
                  <a:lnTo>
                    <a:pt x="2026285" y="2160905"/>
                  </a:lnTo>
                  <a:lnTo>
                    <a:pt x="2023745" y="2168525"/>
                  </a:lnTo>
                  <a:lnTo>
                    <a:pt x="2020570" y="2175828"/>
                  </a:lnTo>
                  <a:lnTo>
                    <a:pt x="2017395" y="2183130"/>
                  </a:lnTo>
                  <a:lnTo>
                    <a:pt x="2013585" y="2190433"/>
                  </a:lnTo>
                  <a:lnTo>
                    <a:pt x="2010092" y="2197418"/>
                  </a:lnTo>
                  <a:lnTo>
                    <a:pt x="2005647" y="2204085"/>
                  </a:lnTo>
                  <a:lnTo>
                    <a:pt x="2000885" y="2210435"/>
                  </a:lnTo>
                  <a:lnTo>
                    <a:pt x="1996122" y="2216785"/>
                  </a:lnTo>
                  <a:lnTo>
                    <a:pt x="1991042" y="2222500"/>
                  </a:lnTo>
                  <a:lnTo>
                    <a:pt x="1985645" y="2228533"/>
                  </a:lnTo>
                  <a:lnTo>
                    <a:pt x="1979612" y="2233930"/>
                  </a:lnTo>
                  <a:lnTo>
                    <a:pt x="1973897" y="2239010"/>
                  </a:lnTo>
                  <a:lnTo>
                    <a:pt x="1967865" y="2243773"/>
                  </a:lnTo>
                  <a:lnTo>
                    <a:pt x="1961197" y="2248535"/>
                  </a:lnTo>
                  <a:lnTo>
                    <a:pt x="1954530" y="2252980"/>
                  </a:lnTo>
                  <a:lnTo>
                    <a:pt x="1947545" y="2256790"/>
                  </a:lnTo>
                  <a:lnTo>
                    <a:pt x="1940242" y="2260600"/>
                  </a:lnTo>
                  <a:lnTo>
                    <a:pt x="1933257" y="2263775"/>
                  </a:lnTo>
                  <a:lnTo>
                    <a:pt x="1925955" y="2266633"/>
                  </a:lnTo>
                  <a:lnTo>
                    <a:pt x="1918017" y="2269173"/>
                  </a:lnTo>
                  <a:lnTo>
                    <a:pt x="1910080" y="2271395"/>
                  </a:lnTo>
                  <a:lnTo>
                    <a:pt x="1902460" y="2273300"/>
                  </a:lnTo>
                  <a:lnTo>
                    <a:pt x="1894522" y="2274888"/>
                  </a:lnTo>
                  <a:lnTo>
                    <a:pt x="1885950" y="2275840"/>
                  </a:lnTo>
                  <a:lnTo>
                    <a:pt x="1877695" y="2276475"/>
                  </a:lnTo>
                  <a:lnTo>
                    <a:pt x="1869440" y="2276475"/>
                  </a:lnTo>
                  <a:lnTo>
                    <a:pt x="480377" y="2276475"/>
                  </a:lnTo>
                  <a:lnTo>
                    <a:pt x="471805" y="2276475"/>
                  </a:lnTo>
                  <a:lnTo>
                    <a:pt x="463550" y="2275840"/>
                  </a:lnTo>
                  <a:lnTo>
                    <a:pt x="455295" y="2274888"/>
                  </a:lnTo>
                  <a:lnTo>
                    <a:pt x="447040" y="2273300"/>
                  </a:lnTo>
                  <a:lnTo>
                    <a:pt x="439102" y="2271395"/>
                  </a:lnTo>
                  <a:lnTo>
                    <a:pt x="431482" y="2269173"/>
                  </a:lnTo>
                  <a:lnTo>
                    <a:pt x="423862" y="2266633"/>
                  </a:lnTo>
                  <a:lnTo>
                    <a:pt x="416242" y="2263775"/>
                  </a:lnTo>
                  <a:lnTo>
                    <a:pt x="408940" y="2260600"/>
                  </a:lnTo>
                  <a:lnTo>
                    <a:pt x="401955" y="2256790"/>
                  </a:lnTo>
                  <a:lnTo>
                    <a:pt x="394970" y="2252980"/>
                  </a:lnTo>
                  <a:lnTo>
                    <a:pt x="388620" y="2248535"/>
                  </a:lnTo>
                  <a:lnTo>
                    <a:pt x="381952" y="2243773"/>
                  </a:lnTo>
                  <a:lnTo>
                    <a:pt x="375602" y="2239010"/>
                  </a:lnTo>
                  <a:lnTo>
                    <a:pt x="369887" y="2233930"/>
                  </a:lnTo>
                  <a:lnTo>
                    <a:pt x="364172" y="2228533"/>
                  </a:lnTo>
                  <a:lnTo>
                    <a:pt x="358457" y="2222500"/>
                  </a:lnTo>
                  <a:lnTo>
                    <a:pt x="353377" y="2216785"/>
                  </a:lnTo>
                  <a:lnTo>
                    <a:pt x="348297" y="2210435"/>
                  </a:lnTo>
                  <a:lnTo>
                    <a:pt x="343852" y="2204085"/>
                  </a:lnTo>
                  <a:lnTo>
                    <a:pt x="339725" y="2197418"/>
                  </a:lnTo>
                  <a:lnTo>
                    <a:pt x="335597" y="2190433"/>
                  </a:lnTo>
                  <a:lnTo>
                    <a:pt x="332105" y="2183130"/>
                  </a:lnTo>
                  <a:lnTo>
                    <a:pt x="328612" y="2175828"/>
                  </a:lnTo>
                  <a:lnTo>
                    <a:pt x="325755" y="2168525"/>
                  </a:lnTo>
                  <a:lnTo>
                    <a:pt x="323215" y="2160905"/>
                  </a:lnTo>
                  <a:lnTo>
                    <a:pt x="320992" y="2153285"/>
                  </a:lnTo>
                  <a:lnTo>
                    <a:pt x="319087" y="2145348"/>
                  </a:lnTo>
                  <a:lnTo>
                    <a:pt x="317817" y="2137410"/>
                  </a:lnTo>
                  <a:lnTo>
                    <a:pt x="316547" y="2128838"/>
                  </a:lnTo>
                  <a:lnTo>
                    <a:pt x="315912" y="2120583"/>
                  </a:lnTo>
                  <a:lnTo>
                    <a:pt x="315912" y="2112328"/>
                  </a:lnTo>
                  <a:lnTo>
                    <a:pt x="456565" y="2112328"/>
                  </a:lnTo>
                  <a:lnTo>
                    <a:pt x="456882" y="2114868"/>
                  </a:lnTo>
                  <a:lnTo>
                    <a:pt x="457200" y="2116773"/>
                  </a:lnTo>
                  <a:lnTo>
                    <a:pt x="457835" y="2118995"/>
                  </a:lnTo>
                  <a:lnTo>
                    <a:pt x="458470" y="2121218"/>
                  </a:lnTo>
                  <a:lnTo>
                    <a:pt x="459422" y="2123440"/>
                  </a:lnTo>
                  <a:lnTo>
                    <a:pt x="460692" y="2125345"/>
                  </a:lnTo>
                  <a:lnTo>
                    <a:pt x="463550" y="2128838"/>
                  </a:lnTo>
                  <a:lnTo>
                    <a:pt x="467042" y="2132013"/>
                  </a:lnTo>
                  <a:lnTo>
                    <a:pt x="468947" y="2132965"/>
                  </a:lnTo>
                  <a:lnTo>
                    <a:pt x="471170" y="2133918"/>
                  </a:lnTo>
                  <a:lnTo>
                    <a:pt x="473392" y="2134870"/>
                  </a:lnTo>
                  <a:lnTo>
                    <a:pt x="475615" y="2135188"/>
                  </a:lnTo>
                  <a:lnTo>
                    <a:pt x="477837" y="2135505"/>
                  </a:lnTo>
                  <a:lnTo>
                    <a:pt x="480377" y="2135823"/>
                  </a:lnTo>
                  <a:lnTo>
                    <a:pt x="1869440" y="2135823"/>
                  </a:lnTo>
                  <a:lnTo>
                    <a:pt x="1871980" y="2135505"/>
                  </a:lnTo>
                  <a:lnTo>
                    <a:pt x="1874202" y="2135188"/>
                  </a:lnTo>
                  <a:lnTo>
                    <a:pt x="1876107" y="2134870"/>
                  </a:lnTo>
                  <a:lnTo>
                    <a:pt x="1878330" y="2133918"/>
                  </a:lnTo>
                  <a:lnTo>
                    <a:pt x="1880552" y="2132965"/>
                  </a:lnTo>
                  <a:lnTo>
                    <a:pt x="1882457" y="2132013"/>
                  </a:lnTo>
                  <a:lnTo>
                    <a:pt x="1885950" y="2128838"/>
                  </a:lnTo>
                  <a:lnTo>
                    <a:pt x="1888490" y="2125345"/>
                  </a:lnTo>
                  <a:lnTo>
                    <a:pt x="1890077" y="2123440"/>
                  </a:lnTo>
                  <a:lnTo>
                    <a:pt x="1890712" y="2121218"/>
                  </a:lnTo>
                  <a:lnTo>
                    <a:pt x="1891982" y="2118995"/>
                  </a:lnTo>
                  <a:lnTo>
                    <a:pt x="1892300" y="2116773"/>
                  </a:lnTo>
                  <a:lnTo>
                    <a:pt x="1892617" y="2114868"/>
                  </a:lnTo>
                  <a:lnTo>
                    <a:pt x="1892617" y="2112328"/>
                  </a:lnTo>
                  <a:lnTo>
                    <a:pt x="1892617" y="440373"/>
                  </a:lnTo>
                  <a:lnTo>
                    <a:pt x="1892617" y="438468"/>
                  </a:lnTo>
                  <a:lnTo>
                    <a:pt x="1892300" y="435928"/>
                  </a:lnTo>
                  <a:lnTo>
                    <a:pt x="1891982" y="433705"/>
                  </a:lnTo>
                  <a:lnTo>
                    <a:pt x="1890712" y="431483"/>
                  </a:lnTo>
                  <a:lnTo>
                    <a:pt x="1890077" y="429578"/>
                  </a:lnTo>
                  <a:lnTo>
                    <a:pt x="1888490" y="427355"/>
                  </a:lnTo>
                  <a:lnTo>
                    <a:pt x="1885950" y="424180"/>
                  </a:lnTo>
                  <a:lnTo>
                    <a:pt x="1882457" y="421323"/>
                  </a:lnTo>
                  <a:lnTo>
                    <a:pt x="1880552" y="420053"/>
                  </a:lnTo>
                  <a:lnTo>
                    <a:pt x="1878330" y="419100"/>
                  </a:lnTo>
                  <a:lnTo>
                    <a:pt x="1876107" y="418148"/>
                  </a:lnTo>
                  <a:lnTo>
                    <a:pt x="1874202" y="417513"/>
                  </a:lnTo>
                  <a:lnTo>
                    <a:pt x="1871980" y="417195"/>
                  </a:lnTo>
                  <a:lnTo>
                    <a:pt x="1869440" y="417195"/>
                  </a:lnTo>
                  <a:lnTo>
                    <a:pt x="1869440" y="276225"/>
                  </a:lnTo>
                  <a:close/>
                  <a:moveTo>
                    <a:pt x="589072" y="140970"/>
                  </a:moveTo>
                  <a:lnTo>
                    <a:pt x="589072" y="424815"/>
                  </a:lnTo>
                  <a:lnTo>
                    <a:pt x="588754" y="433070"/>
                  </a:lnTo>
                  <a:lnTo>
                    <a:pt x="588436" y="441643"/>
                  </a:lnTo>
                  <a:lnTo>
                    <a:pt x="587166" y="449580"/>
                  </a:lnTo>
                  <a:lnTo>
                    <a:pt x="585896" y="458153"/>
                  </a:lnTo>
                  <a:lnTo>
                    <a:pt x="583991" y="465773"/>
                  </a:lnTo>
                  <a:lnTo>
                    <a:pt x="581768" y="473710"/>
                  </a:lnTo>
                  <a:lnTo>
                    <a:pt x="579227" y="481330"/>
                  </a:lnTo>
                  <a:lnTo>
                    <a:pt x="576052" y="488633"/>
                  </a:lnTo>
                  <a:lnTo>
                    <a:pt x="572876" y="495935"/>
                  </a:lnTo>
                  <a:lnTo>
                    <a:pt x="569065" y="503238"/>
                  </a:lnTo>
                  <a:lnTo>
                    <a:pt x="565572" y="509905"/>
                  </a:lnTo>
                  <a:lnTo>
                    <a:pt x="561126" y="516573"/>
                  </a:lnTo>
                  <a:lnTo>
                    <a:pt x="556363" y="522923"/>
                  </a:lnTo>
                  <a:lnTo>
                    <a:pt x="551600" y="528955"/>
                  </a:lnTo>
                  <a:lnTo>
                    <a:pt x="546519" y="535305"/>
                  </a:lnTo>
                  <a:lnTo>
                    <a:pt x="541120" y="541020"/>
                  </a:lnTo>
                  <a:lnTo>
                    <a:pt x="535087" y="546100"/>
                  </a:lnTo>
                  <a:lnTo>
                    <a:pt x="529371" y="551815"/>
                  </a:lnTo>
                  <a:lnTo>
                    <a:pt x="522702" y="556260"/>
                  </a:lnTo>
                  <a:lnTo>
                    <a:pt x="516668" y="561023"/>
                  </a:lnTo>
                  <a:lnTo>
                    <a:pt x="509682" y="565150"/>
                  </a:lnTo>
                  <a:lnTo>
                    <a:pt x="503013" y="569278"/>
                  </a:lnTo>
                  <a:lnTo>
                    <a:pt x="495709" y="572770"/>
                  </a:lnTo>
                  <a:lnTo>
                    <a:pt x="488406" y="575945"/>
                  </a:lnTo>
                  <a:lnTo>
                    <a:pt x="481102" y="579120"/>
                  </a:lnTo>
                  <a:lnTo>
                    <a:pt x="473480" y="581978"/>
                  </a:lnTo>
                  <a:lnTo>
                    <a:pt x="465541" y="584200"/>
                  </a:lnTo>
                  <a:lnTo>
                    <a:pt x="457602" y="585788"/>
                  </a:lnTo>
                  <a:lnTo>
                    <a:pt x="449663" y="587375"/>
                  </a:lnTo>
                  <a:lnTo>
                    <a:pt x="441407" y="588328"/>
                  </a:lnTo>
                  <a:lnTo>
                    <a:pt x="433150" y="588963"/>
                  </a:lnTo>
                  <a:lnTo>
                    <a:pt x="424576" y="589280"/>
                  </a:lnTo>
                  <a:lnTo>
                    <a:pt x="140678" y="589280"/>
                  </a:lnTo>
                  <a:lnTo>
                    <a:pt x="140678" y="1836103"/>
                  </a:lnTo>
                  <a:lnTo>
                    <a:pt x="140678" y="1838643"/>
                  </a:lnTo>
                  <a:lnTo>
                    <a:pt x="140996" y="1840548"/>
                  </a:lnTo>
                  <a:lnTo>
                    <a:pt x="141948" y="1842770"/>
                  </a:lnTo>
                  <a:lnTo>
                    <a:pt x="142584" y="1844993"/>
                  </a:lnTo>
                  <a:lnTo>
                    <a:pt x="143536" y="1847215"/>
                  </a:lnTo>
                  <a:lnTo>
                    <a:pt x="144807" y="1849120"/>
                  </a:lnTo>
                  <a:lnTo>
                    <a:pt x="147665" y="1852613"/>
                  </a:lnTo>
                  <a:lnTo>
                    <a:pt x="151475" y="1855470"/>
                  </a:lnTo>
                  <a:lnTo>
                    <a:pt x="153063" y="1856740"/>
                  </a:lnTo>
                  <a:lnTo>
                    <a:pt x="155286" y="1857693"/>
                  </a:lnTo>
                  <a:lnTo>
                    <a:pt x="157191" y="1858645"/>
                  </a:lnTo>
                  <a:lnTo>
                    <a:pt x="159732" y="1858963"/>
                  </a:lnTo>
                  <a:lnTo>
                    <a:pt x="161955" y="1859280"/>
                  </a:lnTo>
                  <a:lnTo>
                    <a:pt x="164495" y="1859598"/>
                  </a:lnTo>
                  <a:lnTo>
                    <a:pt x="1553180" y="1859598"/>
                  </a:lnTo>
                  <a:lnTo>
                    <a:pt x="1556038" y="1859280"/>
                  </a:lnTo>
                  <a:lnTo>
                    <a:pt x="1557943" y="1858963"/>
                  </a:lnTo>
                  <a:lnTo>
                    <a:pt x="1560484" y="1858645"/>
                  </a:lnTo>
                  <a:lnTo>
                    <a:pt x="1562389" y="1857693"/>
                  </a:lnTo>
                  <a:lnTo>
                    <a:pt x="1564612" y="1856740"/>
                  </a:lnTo>
                  <a:lnTo>
                    <a:pt x="1566517" y="1855470"/>
                  </a:lnTo>
                  <a:lnTo>
                    <a:pt x="1570010" y="1852613"/>
                  </a:lnTo>
                  <a:lnTo>
                    <a:pt x="1572868" y="1849120"/>
                  </a:lnTo>
                  <a:lnTo>
                    <a:pt x="1574139" y="1847215"/>
                  </a:lnTo>
                  <a:lnTo>
                    <a:pt x="1575091" y="1844993"/>
                  </a:lnTo>
                  <a:lnTo>
                    <a:pt x="1576044" y="1842770"/>
                  </a:lnTo>
                  <a:lnTo>
                    <a:pt x="1576679" y="1840548"/>
                  </a:lnTo>
                  <a:lnTo>
                    <a:pt x="1576997" y="1838643"/>
                  </a:lnTo>
                  <a:lnTo>
                    <a:pt x="1576997" y="1836103"/>
                  </a:lnTo>
                  <a:lnTo>
                    <a:pt x="1576997" y="164782"/>
                  </a:lnTo>
                  <a:lnTo>
                    <a:pt x="1576997" y="161925"/>
                  </a:lnTo>
                  <a:lnTo>
                    <a:pt x="1576679" y="160020"/>
                  </a:lnTo>
                  <a:lnTo>
                    <a:pt x="1576044" y="157480"/>
                  </a:lnTo>
                  <a:lnTo>
                    <a:pt x="1575091" y="155257"/>
                  </a:lnTo>
                  <a:lnTo>
                    <a:pt x="1574139" y="153352"/>
                  </a:lnTo>
                  <a:lnTo>
                    <a:pt x="1572868" y="151447"/>
                  </a:lnTo>
                  <a:lnTo>
                    <a:pt x="1570010" y="147955"/>
                  </a:lnTo>
                  <a:lnTo>
                    <a:pt x="1566517" y="145097"/>
                  </a:lnTo>
                  <a:lnTo>
                    <a:pt x="1564612" y="143827"/>
                  </a:lnTo>
                  <a:lnTo>
                    <a:pt x="1562389" y="142875"/>
                  </a:lnTo>
                  <a:lnTo>
                    <a:pt x="1560484" y="141922"/>
                  </a:lnTo>
                  <a:lnTo>
                    <a:pt x="1557943" y="141287"/>
                  </a:lnTo>
                  <a:lnTo>
                    <a:pt x="1556038" y="140970"/>
                  </a:lnTo>
                  <a:lnTo>
                    <a:pt x="1553180" y="140970"/>
                  </a:lnTo>
                  <a:lnTo>
                    <a:pt x="589072" y="140970"/>
                  </a:lnTo>
                  <a:close/>
                  <a:moveTo>
                    <a:pt x="489358" y="0"/>
                  </a:moveTo>
                  <a:lnTo>
                    <a:pt x="1553180" y="0"/>
                  </a:lnTo>
                  <a:lnTo>
                    <a:pt x="1562071" y="317"/>
                  </a:lnTo>
                  <a:lnTo>
                    <a:pt x="1570010" y="952"/>
                  </a:lnTo>
                  <a:lnTo>
                    <a:pt x="1578584" y="2222"/>
                  </a:lnTo>
                  <a:lnTo>
                    <a:pt x="1586523" y="3492"/>
                  </a:lnTo>
                  <a:lnTo>
                    <a:pt x="1594462" y="5397"/>
                  </a:lnTo>
                  <a:lnTo>
                    <a:pt x="1602084" y="7620"/>
                  </a:lnTo>
                  <a:lnTo>
                    <a:pt x="1609705" y="10160"/>
                  </a:lnTo>
                  <a:lnTo>
                    <a:pt x="1617644" y="13017"/>
                  </a:lnTo>
                  <a:lnTo>
                    <a:pt x="1624630" y="16192"/>
                  </a:lnTo>
                  <a:lnTo>
                    <a:pt x="1631617" y="20002"/>
                  </a:lnTo>
                  <a:lnTo>
                    <a:pt x="1638603" y="23812"/>
                  </a:lnTo>
                  <a:lnTo>
                    <a:pt x="1645589" y="28257"/>
                  </a:lnTo>
                  <a:lnTo>
                    <a:pt x="1651623" y="32702"/>
                  </a:lnTo>
                  <a:lnTo>
                    <a:pt x="1657974" y="37782"/>
                  </a:lnTo>
                  <a:lnTo>
                    <a:pt x="1664008" y="42862"/>
                  </a:lnTo>
                  <a:lnTo>
                    <a:pt x="1669724" y="48260"/>
                  </a:lnTo>
                  <a:lnTo>
                    <a:pt x="1675122" y="53975"/>
                  </a:lnTo>
                  <a:lnTo>
                    <a:pt x="1680203" y="60007"/>
                  </a:lnTo>
                  <a:lnTo>
                    <a:pt x="1685284" y="66357"/>
                  </a:lnTo>
                  <a:lnTo>
                    <a:pt x="1689730" y="72390"/>
                  </a:lnTo>
                  <a:lnTo>
                    <a:pt x="1694176" y="79375"/>
                  </a:lnTo>
                  <a:lnTo>
                    <a:pt x="1697987" y="86360"/>
                  </a:lnTo>
                  <a:lnTo>
                    <a:pt x="1701797" y="93345"/>
                  </a:lnTo>
                  <a:lnTo>
                    <a:pt x="1704973" y="100647"/>
                  </a:lnTo>
                  <a:lnTo>
                    <a:pt x="1707831" y="108267"/>
                  </a:lnTo>
                  <a:lnTo>
                    <a:pt x="1710371" y="115570"/>
                  </a:lnTo>
                  <a:lnTo>
                    <a:pt x="1712594" y="123507"/>
                  </a:lnTo>
                  <a:lnTo>
                    <a:pt x="1714500" y="131445"/>
                  </a:lnTo>
                  <a:lnTo>
                    <a:pt x="1715770" y="139382"/>
                  </a:lnTo>
                  <a:lnTo>
                    <a:pt x="1717040" y="147637"/>
                  </a:lnTo>
                  <a:lnTo>
                    <a:pt x="1717675" y="155892"/>
                  </a:lnTo>
                  <a:lnTo>
                    <a:pt x="1717675" y="164782"/>
                  </a:lnTo>
                  <a:lnTo>
                    <a:pt x="1717675" y="1836103"/>
                  </a:lnTo>
                  <a:lnTo>
                    <a:pt x="1717675" y="1844358"/>
                  </a:lnTo>
                  <a:lnTo>
                    <a:pt x="1717040" y="1852613"/>
                  </a:lnTo>
                  <a:lnTo>
                    <a:pt x="1715770" y="1861185"/>
                  </a:lnTo>
                  <a:lnTo>
                    <a:pt x="1714500" y="1869123"/>
                  </a:lnTo>
                  <a:lnTo>
                    <a:pt x="1712594" y="1877060"/>
                  </a:lnTo>
                  <a:lnTo>
                    <a:pt x="1710371" y="1884680"/>
                  </a:lnTo>
                  <a:lnTo>
                    <a:pt x="1707831" y="1892300"/>
                  </a:lnTo>
                  <a:lnTo>
                    <a:pt x="1704973" y="1900238"/>
                  </a:lnTo>
                  <a:lnTo>
                    <a:pt x="1701797" y="1907223"/>
                  </a:lnTo>
                  <a:lnTo>
                    <a:pt x="1697987" y="1914208"/>
                  </a:lnTo>
                  <a:lnTo>
                    <a:pt x="1694176" y="1921193"/>
                  </a:lnTo>
                  <a:lnTo>
                    <a:pt x="1689730" y="1927860"/>
                  </a:lnTo>
                  <a:lnTo>
                    <a:pt x="1685284" y="1934210"/>
                  </a:lnTo>
                  <a:lnTo>
                    <a:pt x="1680203" y="1940560"/>
                  </a:lnTo>
                  <a:lnTo>
                    <a:pt x="1675122" y="1946275"/>
                  </a:lnTo>
                  <a:lnTo>
                    <a:pt x="1669724" y="1952308"/>
                  </a:lnTo>
                  <a:lnTo>
                    <a:pt x="1664008" y="1957705"/>
                  </a:lnTo>
                  <a:lnTo>
                    <a:pt x="1657974" y="1962785"/>
                  </a:lnTo>
                  <a:lnTo>
                    <a:pt x="1651623" y="1967865"/>
                  </a:lnTo>
                  <a:lnTo>
                    <a:pt x="1645589" y="1972310"/>
                  </a:lnTo>
                  <a:lnTo>
                    <a:pt x="1638603" y="1976755"/>
                  </a:lnTo>
                  <a:lnTo>
                    <a:pt x="1631617" y="1980565"/>
                  </a:lnTo>
                  <a:lnTo>
                    <a:pt x="1624630" y="1984375"/>
                  </a:lnTo>
                  <a:lnTo>
                    <a:pt x="1617644" y="1987550"/>
                  </a:lnTo>
                  <a:lnTo>
                    <a:pt x="1609705" y="1990408"/>
                  </a:lnTo>
                  <a:lnTo>
                    <a:pt x="1602084" y="1992948"/>
                  </a:lnTo>
                  <a:lnTo>
                    <a:pt x="1594462" y="1995170"/>
                  </a:lnTo>
                  <a:lnTo>
                    <a:pt x="1586523" y="1997075"/>
                  </a:lnTo>
                  <a:lnTo>
                    <a:pt x="1578584" y="1998345"/>
                  </a:lnTo>
                  <a:lnTo>
                    <a:pt x="1570010" y="1999615"/>
                  </a:lnTo>
                  <a:lnTo>
                    <a:pt x="1562071" y="2000250"/>
                  </a:lnTo>
                  <a:lnTo>
                    <a:pt x="1553180" y="2000250"/>
                  </a:lnTo>
                  <a:lnTo>
                    <a:pt x="164495" y="2000250"/>
                  </a:lnTo>
                  <a:lnTo>
                    <a:pt x="155604" y="2000250"/>
                  </a:lnTo>
                  <a:lnTo>
                    <a:pt x="147665" y="1999615"/>
                  </a:lnTo>
                  <a:lnTo>
                    <a:pt x="139408" y="1998345"/>
                  </a:lnTo>
                  <a:lnTo>
                    <a:pt x="131152" y="1997075"/>
                  </a:lnTo>
                  <a:lnTo>
                    <a:pt x="123213" y="1995170"/>
                  </a:lnTo>
                  <a:lnTo>
                    <a:pt x="115591" y="1992948"/>
                  </a:lnTo>
                  <a:lnTo>
                    <a:pt x="107970" y="1990408"/>
                  </a:lnTo>
                  <a:lnTo>
                    <a:pt x="100348" y="1987550"/>
                  </a:lnTo>
                  <a:lnTo>
                    <a:pt x="93044" y="1984375"/>
                  </a:lnTo>
                  <a:lnTo>
                    <a:pt x="86058" y="1980565"/>
                  </a:lnTo>
                  <a:lnTo>
                    <a:pt x="79072" y="1976755"/>
                  </a:lnTo>
                  <a:lnTo>
                    <a:pt x="72721" y="1972310"/>
                  </a:lnTo>
                  <a:lnTo>
                    <a:pt x="66052" y="1967865"/>
                  </a:lnTo>
                  <a:lnTo>
                    <a:pt x="59701" y="1962785"/>
                  </a:lnTo>
                  <a:lnTo>
                    <a:pt x="53667" y="1957705"/>
                  </a:lnTo>
                  <a:lnTo>
                    <a:pt x="48269" y="1952308"/>
                  </a:lnTo>
                  <a:lnTo>
                    <a:pt x="42553" y="1946275"/>
                  </a:lnTo>
                  <a:lnTo>
                    <a:pt x="37472" y="1940560"/>
                  </a:lnTo>
                  <a:lnTo>
                    <a:pt x="32391" y="1934210"/>
                  </a:lnTo>
                  <a:lnTo>
                    <a:pt x="27945" y="1927860"/>
                  </a:lnTo>
                  <a:lnTo>
                    <a:pt x="23817" y="1921193"/>
                  </a:lnTo>
                  <a:lnTo>
                    <a:pt x="19688" y="1914208"/>
                  </a:lnTo>
                  <a:lnTo>
                    <a:pt x="16195" y="1907223"/>
                  </a:lnTo>
                  <a:lnTo>
                    <a:pt x="12702" y="1900238"/>
                  </a:lnTo>
                  <a:lnTo>
                    <a:pt x="9844" y="1892300"/>
                  </a:lnTo>
                  <a:lnTo>
                    <a:pt x="7304" y="1884680"/>
                  </a:lnTo>
                  <a:lnTo>
                    <a:pt x="5081" y="1877060"/>
                  </a:lnTo>
                  <a:lnTo>
                    <a:pt x="3175" y="1869123"/>
                  </a:lnTo>
                  <a:lnTo>
                    <a:pt x="1905" y="1861185"/>
                  </a:lnTo>
                  <a:lnTo>
                    <a:pt x="635" y="1852613"/>
                  </a:lnTo>
                  <a:lnTo>
                    <a:pt x="0" y="1844358"/>
                  </a:lnTo>
                  <a:lnTo>
                    <a:pt x="0" y="1836103"/>
                  </a:lnTo>
                  <a:lnTo>
                    <a:pt x="0" y="489585"/>
                  </a:lnTo>
                  <a:lnTo>
                    <a:pt x="4893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3767138" y="2298700"/>
            <a:ext cx="712787" cy="712788"/>
            <a:chOff x="6464913" y="2296397"/>
            <a:chExt cx="712788" cy="712787"/>
          </a:xfrm>
        </p:grpSpPr>
        <p:sp>
          <p:nvSpPr>
            <p:cNvPr id="22" name="橢圓 7"/>
            <p:cNvSpPr>
              <a:spLocks noChangeArrowheads="1"/>
            </p:cNvSpPr>
            <p:nvPr/>
          </p:nvSpPr>
          <p:spPr bwMode="auto">
            <a:xfrm>
              <a:off x="6464913" y="2296397"/>
              <a:ext cx="712788" cy="712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6631600" y="2459910"/>
              <a:ext cx="414339" cy="352425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4479925" y="3824288"/>
            <a:ext cx="711200" cy="711200"/>
            <a:chOff x="7177701" y="3821983"/>
            <a:chExt cx="711200" cy="711200"/>
          </a:xfrm>
        </p:grpSpPr>
        <p:sp>
          <p:nvSpPr>
            <p:cNvPr id="25" name="橢圓 9"/>
            <p:cNvSpPr>
              <a:spLocks noChangeArrowheads="1"/>
            </p:cNvSpPr>
            <p:nvPr/>
          </p:nvSpPr>
          <p:spPr bwMode="auto">
            <a:xfrm>
              <a:off x="7177701" y="3821983"/>
              <a:ext cx="711200" cy="711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6" name="KSO_Shape"/>
            <p:cNvSpPr>
              <a:spLocks noChangeArrowheads="1"/>
            </p:cNvSpPr>
            <p:nvPr/>
          </p:nvSpPr>
          <p:spPr bwMode="auto">
            <a:xfrm>
              <a:off x="7331689" y="4015658"/>
              <a:ext cx="403225" cy="323850"/>
            </a:xfrm>
            <a:custGeom>
              <a:avLst/>
              <a:gdLst>
                <a:gd name="T0" fmla="*/ 552105 w 2874963"/>
                <a:gd name="T1" fmla="*/ 1256550 h 2311400"/>
                <a:gd name="T2" fmla="*/ 814407 w 2874963"/>
                <a:gd name="T3" fmla="*/ 1166381 h 2311400"/>
                <a:gd name="T4" fmla="*/ 861857 w 2874963"/>
                <a:gd name="T5" fmla="*/ 1221938 h 2311400"/>
                <a:gd name="T6" fmla="*/ 529108 w 2874963"/>
                <a:gd name="T7" fmla="*/ 1452571 h 2311400"/>
                <a:gd name="T8" fmla="*/ 122756 w 2874963"/>
                <a:gd name="T9" fmla="*/ 1358877 h 2311400"/>
                <a:gd name="T10" fmla="*/ 175912 w 2874963"/>
                <a:gd name="T11" fmla="*/ 1192357 h 2311400"/>
                <a:gd name="T12" fmla="*/ 277118 w 2874963"/>
                <a:gd name="T13" fmla="*/ 1128994 h 2311400"/>
                <a:gd name="T14" fmla="*/ 305052 w 2874963"/>
                <a:gd name="T15" fmla="*/ 1242809 h 2311400"/>
                <a:gd name="T16" fmla="*/ 994050 w 2874963"/>
                <a:gd name="T17" fmla="*/ 853464 h 2311400"/>
                <a:gd name="T18" fmla="*/ 644668 w 2874963"/>
                <a:gd name="T19" fmla="*/ 666225 h 2311400"/>
                <a:gd name="T20" fmla="*/ 675774 w 2874963"/>
                <a:gd name="T21" fmla="*/ 776137 h 2311400"/>
                <a:gd name="T22" fmla="*/ 719353 w 2874963"/>
                <a:gd name="T23" fmla="*/ 821032 h 2311400"/>
                <a:gd name="T24" fmla="*/ 694258 w 2874963"/>
                <a:gd name="T25" fmla="*/ 885897 h 2311400"/>
                <a:gd name="T26" fmla="*/ 639408 w 2874963"/>
                <a:gd name="T27" fmla="*/ 997010 h 2311400"/>
                <a:gd name="T28" fmla="*/ 561868 w 2874963"/>
                <a:gd name="T29" fmla="*/ 1068783 h 2311400"/>
                <a:gd name="T30" fmla="*/ 506117 w 2874963"/>
                <a:gd name="T31" fmla="*/ 1079143 h 2311400"/>
                <a:gd name="T32" fmla="*/ 449013 w 2874963"/>
                <a:gd name="T33" fmla="*/ 1059924 h 2311400"/>
                <a:gd name="T34" fmla="*/ 372374 w 2874963"/>
                <a:gd name="T35" fmla="*/ 966830 h 2311400"/>
                <a:gd name="T36" fmla="*/ 317074 w 2874963"/>
                <a:gd name="T37" fmla="*/ 867429 h 2311400"/>
                <a:gd name="T38" fmla="*/ 315722 w 2874963"/>
                <a:gd name="T39" fmla="*/ 807819 h 2311400"/>
                <a:gd name="T40" fmla="*/ 360804 w 2874963"/>
                <a:gd name="T41" fmla="*/ 726436 h 2311400"/>
                <a:gd name="T42" fmla="*/ 420311 w 2874963"/>
                <a:gd name="T43" fmla="*/ 688148 h 2311400"/>
                <a:gd name="T44" fmla="*/ 541281 w 2874963"/>
                <a:gd name="T45" fmla="*/ 679889 h 2311400"/>
                <a:gd name="T46" fmla="*/ 615816 w 2874963"/>
                <a:gd name="T47" fmla="*/ 642201 h 2311400"/>
                <a:gd name="T48" fmla="*/ 607328 w 2874963"/>
                <a:gd name="T49" fmla="*/ 550770 h 2311400"/>
                <a:gd name="T50" fmla="*/ 652075 w 2874963"/>
                <a:gd name="T51" fmla="*/ 576010 h 2311400"/>
                <a:gd name="T52" fmla="*/ 690816 w 2874963"/>
                <a:gd name="T53" fmla="*/ 613419 h 2311400"/>
                <a:gd name="T54" fmla="*/ 708834 w 2874963"/>
                <a:gd name="T55" fmla="*/ 715281 h 2311400"/>
                <a:gd name="T56" fmla="*/ 684809 w 2874963"/>
                <a:gd name="T57" fmla="*/ 784841 h 2311400"/>
                <a:gd name="T58" fmla="*/ 653727 w 2874963"/>
                <a:gd name="T59" fmla="*/ 664651 h 2311400"/>
                <a:gd name="T60" fmla="*/ 590811 w 2874963"/>
                <a:gd name="T61" fmla="*/ 648726 h 2311400"/>
                <a:gd name="T62" fmla="*/ 495911 w 2874963"/>
                <a:gd name="T63" fmla="*/ 681177 h 2311400"/>
                <a:gd name="T64" fmla="*/ 382693 w 2874963"/>
                <a:gd name="T65" fmla="*/ 672613 h 2311400"/>
                <a:gd name="T66" fmla="*/ 342000 w 2874963"/>
                <a:gd name="T67" fmla="*/ 784841 h 2311400"/>
                <a:gd name="T68" fmla="*/ 316624 w 2874963"/>
                <a:gd name="T69" fmla="*/ 733159 h 2311400"/>
                <a:gd name="T70" fmla="*/ 334342 w 2874963"/>
                <a:gd name="T71" fmla="*/ 634002 h 2311400"/>
                <a:gd name="T72" fmla="*/ 392753 w 2874963"/>
                <a:gd name="T73" fmla="*/ 561737 h 2311400"/>
                <a:gd name="T74" fmla="*/ 513330 w 2874963"/>
                <a:gd name="T75" fmla="*/ 530788 h 2311400"/>
                <a:gd name="T76" fmla="*/ 816493 w 2874963"/>
                <a:gd name="T77" fmla="*/ 367350 h 2311400"/>
                <a:gd name="T78" fmla="*/ 816493 w 2874963"/>
                <a:gd name="T79" fmla="*/ 418842 h 2311400"/>
                <a:gd name="T80" fmla="*/ 1079641 w 2874963"/>
                <a:gd name="T81" fmla="*/ 426048 h 2311400"/>
                <a:gd name="T82" fmla="*/ 1093467 w 2874963"/>
                <a:gd name="T83" fmla="*/ 377108 h 2311400"/>
                <a:gd name="T84" fmla="*/ 1049584 w 2874963"/>
                <a:gd name="T85" fmla="*/ 364048 h 2311400"/>
                <a:gd name="T86" fmla="*/ 1023434 w 2874963"/>
                <a:gd name="T87" fmla="*/ 392871 h 2311400"/>
                <a:gd name="T88" fmla="*/ 856619 w 2874963"/>
                <a:gd name="T89" fmla="*/ 372605 h 2311400"/>
                <a:gd name="T90" fmla="*/ 927854 w 2874963"/>
                <a:gd name="T91" fmla="*/ 64403 h 2311400"/>
                <a:gd name="T92" fmla="*/ 904258 w 2874963"/>
                <a:gd name="T93" fmla="*/ 91875 h 2311400"/>
                <a:gd name="T94" fmla="*/ 905010 w 2874963"/>
                <a:gd name="T95" fmla="*/ 129406 h 2311400"/>
                <a:gd name="T96" fmla="*/ 930108 w 2874963"/>
                <a:gd name="T97" fmla="*/ 155677 h 2311400"/>
                <a:gd name="T98" fmla="*/ 967829 w 2874963"/>
                <a:gd name="T99" fmla="*/ 158379 h 2311400"/>
                <a:gd name="T100" fmla="*/ 996233 w 2874963"/>
                <a:gd name="T101" fmla="*/ 136162 h 2311400"/>
                <a:gd name="T102" fmla="*/ 1002845 w 2874963"/>
                <a:gd name="T103" fmla="*/ 99081 h 2311400"/>
                <a:gd name="T104" fmla="*/ 983158 w 2874963"/>
                <a:gd name="T105" fmla="*/ 68306 h 2311400"/>
                <a:gd name="T106" fmla="*/ 881566 w 2874963"/>
                <a:gd name="T107" fmla="*/ 0 h 2311400"/>
                <a:gd name="T108" fmla="*/ 1048381 w 2874963"/>
                <a:gd name="T109" fmla="*/ 20417 h 2311400"/>
                <a:gd name="T110" fmla="*/ 1859163 w 2874963"/>
                <a:gd name="T111" fmla="*/ 308953 h 2311400"/>
                <a:gd name="T112" fmla="*/ 1899590 w 2874963"/>
                <a:gd name="T113" fmla="*/ 355791 h 2311400"/>
                <a:gd name="T114" fmla="*/ 2705 w 2874963"/>
                <a:gd name="T115" fmla="*/ 364048 h 2311400"/>
                <a:gd name="T116" fmla="*/ 38623 w 2874963"/>
                <a:gd name="T117" fmla="*/ 313456 h 2311400"/>
                <a:gd name="T118" fmla="*/ 855416 w 2874963"/>
                <a:gd name="T119" fmla="*/ 26121 h 23114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74963" h="2311400">
                  <a:moveTo>
                    <a:pt x="1500188" y="1927225"/>
                  </a:moveTo>
                  <a:lnTo>
                    <a:pt x="2676526" y="1927225"/>
                  </a:lnTo>
                  <a:lnTo>
                    <a:pt x="2676526" y="1949450"/>
                  </a:lnTo>
                  <a:lnTo>
                    <a:pt x="1500188" y="1949450"/>
                  </a:lnTo>
                  <a:lnTo>
                    <a:pt x="1500188" y="1927225"/>
                  </a:lnTo>
                  <a:close/>
                  <a:moveTo>
                    <a:pt x="1500188" y="1706563"/>
                  </a:moveTo>
                  <a:lnTo>
                    <a:pt x="2676526" y="1706563"/>
                  </a:lnTo>
                  <a:lnTo>
                    <a:pt x="2676526" y="1728788"/>
                  </a:lnTo>
                  <a:lnTo>
                    <a:pt x="1500188" y="1728788"/>
                  </a:lnTo>
                  <a:lnTo>
                    <a:pt x="1500188" y="1706563"/>
                  </a:lnTo>
                  <a:close/>
                  <a:moveTo>
                    <a:pt x="741023" y="1676400"/>
                  </a:moveTo>
                  <a:lnTo>
                    <a:pt x="803616" y="1676400"/>
                  </a:lnTo>
                  <a:lnTo>
                    <a:pt x="835026" y="1736633"/>
                  </a:lnTo>
                  <a:lnTo>
                    <a:pt x="813107" y="1759278"/>
                  </a:lnTo>
                  <a:lnTo>
                    <a:pt x="833218" y="1897860"/>
                  </a:lnTo>
                  <a:lnTo>
                    <a:pt x="772432" y="2124075"/>
                  </a:lnTo>
                  <a:lnTo>
                    <a:pt x="711647" y="1897860"/>
                  </a:lnTo>
                  <a:lnTo>
                    <a:pt x="731532" y="1759278"/>
                  </a:lnTo>
                  <a:lnTo>
                    <a:pt x="709613" y="1736633"/>
                  </a:lnTo>
                  <a:lnTo>
                    <a:pt x="741023" y="1676400"/>
                  </a:lnTo>
                  <a:close/>
                  <a:moveTo>
                    <a:pt x="1033510" y="1660525"/>
                  </a:moveTo>
                  <a:lnTo>
                    <a:pt x="1069768" y="1677761"/>
                  </a:lnTo>
                  <a:lnTo>
                    <a:pt x="1107612" y="1695904"/>
                  </a:lnTo>
                  <a:lnTo>
                    <a:pt x="1126421" y="1705202"/>
                  </a:lnTo>
                  <a:lnTo>
                    <a:pt x="1145003" y="1714727"/>
                  </a:lnTo>
                  <a:lnTo>
                    <a:pt x="1163585" y="1724252"/>
                  </a:lnTo>
                  <a:lnTo>
                    <a:pt x="1181261" y="1734004"/>
                  </a:lnTo>
                  <a:lnTo>
                    <a:pt x="1198257" y="1743302"/>
                  </a:lnTo>
                  <a:lnTo>
                    <a:pt x="1214346" y="1752600"/>
                  </a:lnTo>
                  <a:lnTo>
                    <a:pt x="1229076" y="1761671"/>
                  </a:lnTo>
                  <a:lnTo>
                    <a:pt x="1242673" y="1770289"/>
                  </a:lnTo>
                  <a:lnTo>
                    <a:pt x="1248792" y="1774598"/>
                  </a:lnTo>
                  <a:lnTo>
                    <a:pt x="1254683" y="1778680"/>
                  </a:lnTo>
                  <a:lnTo>
                    <a:pt x="1259896" y="1782762"/>
                  </a:lnTo>
                  <a:lnTo>
                    <a:pt x="1264881" y="1786618"/>
                  </a:lnTo>
                  <a:lnTo>
                    <a:pt x="1269187" y="1790473"/>
                  </a:lnTo>
                  <a:lnTo>
                    <a:pt x="1273039" y="1794102"/>
                  </a:lnTo>
                  <a:lnTo>
                    <a:pt x="1276438" y="1797504"/>
                  </a:lnTo>
                  <a:lnTo>
                    <a:pt x="1278931" y="1800905"/>
                  </a:lnTo>
                  <a:lnTo>
                    <a:pt x="1281197" y="1803627"/>
                  </a:lnTo>
                  <a:lnTo>
                    <a:pt x="1283237" y="1807029"/>
                  </a:lnTo>
                  <a:lnTo>
                    <a:pt x="1287542" y="1814739"/>
                  </a:lnTo>
                  <a:lnTo>
                    <a:pt x="1291621" y="1823811"/>
                  </a:lnTo>
                  <a:lnTo>
                    <a:pt x="1296380" y="1834016"/>
                  </a:lnTo>
                  <a:lnTo>
                    <a:pt x="1300686" y="1845582"/>
                  </a:lnTo>
                  <a:lnTo>
                    <a:pt x="1305445" y="1858282"/>
                  </a:lnTo>
                  <a:lnTo>
                    <a:pt x="1310203" y="1871889"/>
                  </a:lnTo>
                  <a:lnTo>
                    <a:pt x="1314736" y="1886404"/>
                  </a:lnTo>
                  <a:lnTo>
                    <a:pt x="1319495" y="1901371"/>
                  </a:lnTo>
                  <a:lnTo>
                    <a:pt x="1324027" y="1917246"/>
                  </a:lnTo>
                  <a:lnTo>
                    <a:pt x="1333318" y="1950130"/>
                  </a:lnTo>
                  <a:lnTo>
                    <a:pt x="1342382" y="1984375"/>
                  </a:lnTo>
                  <a:lnTo>
                    <a:pt x="1350994" y="2018620"/>
                  </a:lnTo>
                  <a:lnTo>
                    <a:pt x="1359378" y="2052411"/>
                  </a:lnTo>
                  <a:lnTo>
                    <a:pt x="1366857" y="2084388"/>
                  </a:lnTo>
                  <a:lnTo>
                    <a:pt x="1373655" y="2114097"/>
                  </a:lnTo>
                  <a:lnTo>
                    <a:pt x="1379320" y="2140404"/>
                  </a:lnTo>
                  <a:lnTo>
                    <a:pt x="1387478" y="2179184"/>
                  </a:lnTo>
                  <a:lnTo>
                    <a:pt x="1390651" y="2193925"/>
                  </a:lnTo>
                  <a:lnTo>
                    <a:pt x="798513" y="2193925"/>
                  </a:lnTo>
                  <a:lnTo>
                    <a:pt x="1111918" y="1875064"/>
                  </a:lnTo>
                  <a:lnTo>
                    <a:pt x="1011755" y="1800905"/>
                  </a:lnTo>
                  <a:lnTo>
                    <a:pt x="1094922" y="1766661"/>
                  </a:lnTo>
                  <a:lnTo>
                    <a:pt x="1033510" y="1660525"/>
                  </a:lnTo>
                  <a:close/>
                  <a:moveTo>
                    <a:pt x="511355" y="1660525"/>
                  </a:moveTo>
                  <a:lnTo>
                    <a:pt x="449944" y="1766661"/>
                  </a:lnTo>
                  <a:lnTo>
                    <a:pt x="532657" y="1800905"/>
                  </a:lnTo>
                  <a:lnTo>
                    <a:pt x="432494" y="1875064"/>
                  </a:lnTo>
                  <a:lnTo>
                    <a:pt x="746126" y="2193925"/>
                  </a:lnTo>
                  <a:lnTo>
                    <a:pt x="153988" y="2193925"/>
                  </a:lnTo>
                  <a:lnTo>
                    <a:pt x="157160" y="2179184"/>
                  </a:lnTo>
                  <a:lnTo>
                    <a:pt x="165318" y="2140404"/>
                  </a:lnTo>
                  <a:lnTo>
                    <a:pt x="171210" y="2114097"/>
                  </a:lnTo>
                  <a:lnTo>
                    <a:pt x="177782" y="2084388"/>
                  </a:lnTo>
                  <a:lnTo>
                    <a:pt x="185260" y="2052411"/>
                  </a:lnTo>
                  <a:lnTo>
                    <a:pt x="193418" y="2018620"/>
                  </a:lnTo>
                  <a:lnTo>
                    <a:pt x="202256" y="1984375"/>
                  </a:lnTo>
                  <a:lnTo>
                    <a:pt x="211321" y="1950130"/>
                  </a:lnTo>
                  <a:lnTo>
                    <a:pt x="220385" y="1917246"/>
                  </a:lnTo>
                  <a:lnTo>
                    <a:pt x="224918" y="1901371"/>
                  </a:lnTo>
                  <a:lnTo>
                    <a:pt x="229676" y="1886404"/>
                  </a:lnTo>
                  <a:lnTo>
                    <a:pt x="234209" y="1871889"/>
                  </a:lnTo>
                  <a:lnTo>
                    <a:pt x="238967" y="1858282"/>
                  </a:lnTo>
                  <a:lnTo>
                    <a:pt x="243726" y="1845582"/>
                  </a:lnTo>
                  <a:lnTo>
                    <a:pt x="248259" y="1834016"/>
                  </a:lnTo>
                  <a:lnTo>
                    <a:pt x="252791" y="1823811"/>
                  </a:lnTo>
                  <a:lnTo>
                    <a:pt x="257096" y="1814739"/>
                  </a:lnTo>
                  <a:lnTo>
                    <a:pt x="261175" y="1807029"/>
                  </a:lnTo>
                  <a:lnTo>
                    <a:pt x="263442" y="1803627"/>
                  </a:lnTo>
                  <a:lnTo>
                    <a:pt x="265481" y="1800905"/>
                  </a:lnTo>
                  <a:lnTo>
                    <a:pt x="268200" y="1797504"/>
                  </a:lnTo>
                  <a:lnTo>
                    <a:pt x="271600" y="1794102"/>
                  </a:lnTo>
                  <a:lnTo>
                    <a:pt x="275452" y="1790473"/>
                  </a:lnTo>
                  <a:lnTo>
                    <a:pt x="279984" y="1786618"/>
                  </a:lnTo>
                  <a:lnTo>
                    <a:pt x="284517" y="1782762"/>
                  </a:lnTo>
                  <a:lnTo>
                    <a:pt x="289955" y="1778680"/>
                  </a:lnTo>
                  <a:lnTo>
                    <a:pt x="295621" y="1774598"/>
                  </a:lnTo>
                  <a:lnTo>
                    <a:pt x="301966" y="1770289"/>
                  </a:lnTo>
                  <a:lnTo>
                    <a:pt x="315336" y="1761671"/>
                  </a:lnTo>
                  <a:lnTo>
                    <a:pt x="330066" y="1752600"/>
                  </a:lnTo>
                  <a:lnTo>
                    <a:pt x="346155" y="1743302"/>
                  </a:lnTo>
                  <a:lnTo>
                    <a:pt x="363378" y="1734004"/>
                  </a:lnTo>
                  <a:lnTo>
                    <a:pt x="381053" y="1724252"/>
                  </a:lnTo>
                  <a:lnTo>
                    <a:pt x="399409" y="1714727"/>
                  </a:lnTo>
                  <a:lnTo>
                    <a:pt x="418218" y="1705202"/>
                  </a:lnTo>
                  <a:lnTo>
                    <a:pt x="437253" y="1695904"/>
                  </a:lnTo>
                  <a:lnTo>
                    <a:pt x="475098" y="1677761"/>
                  </a:lnTo>
                  <a:lnTo>
                    <a:pt x="511355" y="1660525"/>
                  </a:lnTo>
                  <a:close/>
                  <a:moveTo>
                    <a:pt x="929254" y="1614488"/>
                  </a:moveTo>
                  <a:lnTo>
                    <a:pt x="950557" y="1623559"/>
                  </a:lnTo>
                  <a:lnTo>
                    <a:pt x="974579" y="1633992"/>
                  </a:lnTo>
                  <a:lnTo>
                    <a:pt x="1004946" y="1647599"/>
                  </a:lnTo>
                  <a:lnTo>
                    <a:pt x="1068853" y="1757817"/>
                  </a:lnTo>
                  <a:lnTo>
                    <a:pt x="975258" y="1796370"/>
                  </a:lnTo>
                  <a:lnTo>
                    <a:pt x="1084263" y="1877106"/>
                  </a:lnTo>
                  <a:lnTo>
                    <a:pt x="773113" y="2193926"/>
                  </a:lnTo>
                  <a:lnTo>
                    <a:pt x="929254" y="1614488"/>
                  </a:lnTo>
                  <a:close/>
                  <a:moveTo>
                    <a:pt x="615947" y="1614488"/>
                  </a:moveTo>
                  <a:lnTo>
                    <a:pt x="773113" y="2193926"/>
                  </a:lnTo>
                  <a:lnTo>
                    <a:pt x="460375" y="1877106"/>
                  </a:lnTo>
                  <a:lnTo>
                    <a:pt x="569936" y="1796370"/>
                  </a:lnTo>
                  <a:lnTo>
                    <a:pt x="475636" y="1757817"/>
                  </a:lnTo>
                  <a:lnTo>
                    <a:pt x="539869" y="1647599"/>
                  </a:lnTo>
                  <a:lnTo>
                    <a:pt x="570619" y="1633992"/>
                  </a:lnTo>
                  <a:lnTo>
                    <a:pt x="594536" y="1623559"/>
                  </a:lnTo>
                  <a:lnTo>
                    <a:pt x="615947" y="1614488"/>
                  </a:lnTo>
                  <a:close/>
                  <a:moveTo>
                    <a:pt x="1500188" y="1487488"/>
                  </a:moveTo>
                  <a:lnTo>
                    <a:pt x="2676526" y="1487488"/>
                  </a:lnTo>
                  <a:lnTo>
                    <a:pt x="2676526" y="1509713"/>
                  </a:lnTo>
                  <a:lnTo>
                    <a:pt x="1500188" y="1509713"/>
                  </a:lnTo>
                  <a:lnTo>
                    <a:pt x="1500188" y="1487488"/>
                  </a:lnTo>
                  <a:close/>
                  <a:moveTo>
                    <a:pt x="1500188" y="1266825"/>
                  </a:moveTo>
                  <a:lnTo>
                    <a:pt x="2676526" y="1266825"/>
                  </a:lnTo>
                  <a:lnTo>
                    <a:pt x="2676526" y="1289050"/>
                  </a:lnTo>
                  <a:lnTo>
                    <a:pt x="1500188" y="1289050"/>
                  </a:lnTo>
                  <a:lnTo>
                    <a:pt x="1500188" y="1266825"/>
                  </a:lnTo>
                  <a:close/>
                  <a:moveTo>
                    <a:pt x="1500188" y="1047750"/>
                  </a:moveTo>
                  <a:lnTo>
                    <a:pt x="2676526" y="1047750"/>
                  </a:lnTo>
                  <a:lnTo>
                    <a:pt x="2676526" y="1068388"/>
                  </a:lnTo>
                  <a:lnTo>
                    <a:pt x="1500188" y="1068388"/>
                  </a:lnTo>
                  <a:lnTo>
                    <a:pt x="1500188" y="1047750"/>
                  </a:lnTo>
                  <a:close/>
                  <a:moveTo>
                    <a:pt x="929369" y="969963"/>
                  </a:moveTo>
                  <a:lnTo>
                    <a:pt x="936399" y="973819"/>
                  </a:lnTo>
                  <a:lnTo>
                    <a:pt x="942522" y="977674"/>
                  </a:lnTo>
                  <a:lnTo>
                    <a:pt x="948872" y="981756"/>
                  </a:lnTo>
                  <a:lnTo>
                    <a:pt x="954315" y="986519"/>
                  </a:lnTo>
                  <a:lnTo>
                    <a:pt x="959531" y="991281"/>
                  </a:lnTo>
                  <a:lnTo>
                    <a:pt x="964294" y="995817"/>
                  </a:lnTo>
                  <a:lnTo>
                    <a:pt x="968829" y="1001033"/>
                  </a:lnTo>
                  <a:lnTo>
                    <a:pt x="972911" y="1006249"/>
                  </a:lnTo>
                  <a:lnTo>
                    <a:pt x="976767" y="1011919"/>
                  </a:lnTo>
                  <a:lnTo>
                    <a:pt x="980395" y="1017588"/>
                  </a:lnTo>
                  <a:lnTo>
                    <a:pt x="983797" y="1023485"/>
                  </a:lnTo>
                  <a:lnTo>
                    <a:pt x="986745" y="1029835"/>
                  </a:lnTo>
                  <a:lnTo>
                    <a:pt x="989467" y="1035958"/>
                  </a:lnTo>
                  <a:lnTo>
                    <a:pt x="992188" y="1042535"/>
                  </a:lnTo>
                  <a:lnTo>
                    <a:pt x="994683" y="1049338"/>
                  </a:lnTo>
                  <a:lnTo>
                    <a:pt x="996724" y="1056368"/>
                  </a:lnTo>
                  <a:lnTo>
                    <a:pt x="998765" y="1063172"/>
                  </a:lnTo>
                  <a:lnTo>
                    <a:pt x="1001033" y="1070883"/>
                  </a:lnTo>
                  <a:lnTo>
                    <a:pt x="1004208" y="1085850"/>
                  </a:lnTo>
                  <a:lnTo>
                    <a:pt x="1007383" y="1101725"/>
                  </a:lnTo>
                  <a:lnTo>
                    <a:pt x="1010558" y="1118508"/>
                  </a:lnTo>
                  <a:lnTo>
                    <a:pt x="1016454" y="1153433"/>
                  </a:lnTo>
                  <a:lnTo>
                    <a:pt x="1019856" y="1172256"/>
                  </a:lnTo>
                  <a:lnTo>
                    <a:pt x="1023712" y="1191306"/>
                  </a:lnTo>
                  <a:lnTo>
                    <a:pt x="1029608" y="1192667"/>
                  </a:lnTo>
                  <a:lnTo>
                    <a:pt x="1035958" y="1194254"/>
                  </a:lnTo>
                  <a:lnTo>
                    <a:pt x="1041628" y="1196295"/>
                  </a:lnTo>
                  <a:lnTo>
                    <a:pt x="1047297" y="1198790"/>
                  </a:lnTo>
                  <a:lnTo>
                    <a:pt x="1052513" y="1201511"/>
                  </a:lnTo>
                  <a:lnTo>
                    <a:pt x="1057729" y="1204459"/>
                  </a:lnTo>
                  <a:lnTo>
                    <a:pt x="1062492" y="1208088"/>
                  </a:lnTo>
                  <a:lnTo>
                    <a:pt x="1066801" y="1211943"/>
                  </a:lnTo>
                  <a:lnTo>
                    <a:pt x="1070883" y="1216025"/>
                  </a:lnTo>
                  <a:lnTo>
                    <a:pt x="1074738" y="1220108"/>
                  </a:lnTo>
                  <a:lnTo>
                    <a:pt x="1078140" y="1224870"/>
                  </a:lnTo>
                  <a:lnTo>
                    <a:pt x="1081088" y="1229633"/>
                  </a:lnTo>
                  <a:lnTo>
                    <a:pt x="1083583" y="1234849"/>
                  </a:lnTo>
                  <a:lnTo>
                    <a:pt x="1085624" y="1240065"/>
                  </a:lnTo>
                  <a:lnTo>
                    <a:pt x="1087212" y="1245734"/>
                  </a:lnTo>
                  <a:lnTo>
                    <a:pt x="1088345" y="1251404"/>
                  </a:lnTo>
                  <a:lnTo>
                    <a:pt x="1089026" y="1257527"/>
                  </a:lnTo>
                  <a:lnTo>
                    <a:pt x="1089026" y="1263424"/>
                  </a:lnTo>
                  <a:lnTo>
                    <a:pt x="1088572" y="1270000"/>
                  </a:lnTo>
                  <a:lnTo>
                    <a:pt x="1087438" y="1276124"/>
                  </a:lnTo>
                  <a:lnTo>
                    <a:pt x="1085624" y="1282927"/>
                  </a:lnTo>
                  <a:lnTo>
                    <a:pt x="1083356" y="1289277"/>
                  </a:lnTo>
                  <a:lnTo>
                    <a:pt x="1080635" y="1296081"/>
                  </a:lnTo>
                  <a:lnTo>
                    <a:pt x="1077006" y="1303111"/>
                  </a:lnTo>
                  <a:lnTo>
                    <a:pt x="1072470" y="1310141"/>
                  </a:lnTo>
                  <a:lnTo>
                    <a:pt x="1067481" y="1317172"/>
                  </a:lnTo>
                  <a:lnTo>
                    <a:pt x="1061585" y="1324202"/>
                  </a:lnTo>
                  <a:lnTo>
                    <a:pt x="1055235" y="1331006"/>
                  </a:lnTo>
                  <a:lnTo>
                    <a:pt x="1047751" y="1338036"/>
                  </a:lnTo>
                  <a:lnTo>
                    <a:pt x="1039587" y="1345293"/>
                  </a:lnTo>
                  <a:lnTo>
                    <a:pt x="1030742" y="1352324"/>
                  </a:lnTo>
                  <a:lnTo>
                    <a:pt x="1020990" y="1359354"/>
                  </a:lnTo>
                  <a:lnTo>
                    <a:pt x="1018269" y="1372281"/>
                  </a:lnTo>
                  <a:lnTo>
                    <a:pt x="1015094" y="1385208"/>
                  </a:lnTo>
                  <a:lnTo>
                    <a:pt x="1011919" y="1398361"/>
                  </a:lnTo>
                  <a:lnTo>
                    <a:pt x="1007836" y="1411061"/>
                  </a:lnTo>
                  <a:lnTo>
                    <a:pt x="1003754" y="1423761"/>
                  </a:lnTo>
                  <a:lnTo>
                    <a:pt x="999445" y="1436008"/>
                  </a:lnTo>
                  <a:lnTo>
                    <a:pt x="994456" y="1448254"/>
                  </a:lnTo>
                  <a:lnTo>
                    <a:pt x="989240" y="1460274"/>
                  </a:lnTo>
                  <a:lnTo>
                    <a:pt x="983570" y="1472066"/>
                  </a:lnTo>
                  <a:lnTo>
                    <a:pt x="977901" y="1483633"/>
                  </a:lnTo>
                  <a:lnTo>
                    <a:pt x="971551" y="1494745"/>
                  </a:lnTo>
                  <a:lnTo>
                    <a:pt x="964974" y="1505858"/>
                  </a:lnTo>
                  <a:lnTo>
                    <a:pt x="958170" y="1516516"/>
                  </a:lnTo>
                  <a:lnTo>
                    <a:pt x="950913" y="1526722"/>
                  </a:lnTo>
                  <a:lnTo>
                    <a:pt x="943429" y="1536700"/>
                  </a:lnTo>
                  <a:lnTo>
                    <a:pt x="935492" y="1546225"/>
                  </a:lnTo>
                  <a:lnTo>
                    <a:pt x="927554" y="1555297"/>
                  </a:lnTo>
                  <a:lnTo>
                    <a:pt x="919163" y="1564141"/>
                  </a:lnTo>
                  <a:lnTo>
                    <a:pt x="910772" y="1572533"/>
                  </a:lnTo>
                  <a:lnTo>
                    <a:pt x="901701" y="1580243"/>
                  </a:lnTo>
                  <a:lnTo>
                    <a:pt x="892629" y="1587500"/>
                  </a:lnTo>
                  <a:lnTo>
                    <a:pt x="883331" y="1594531"/>
                  </a:lnTo>
                  <a:lnTo>
                    <a:pt x="873352" y="1600881"/>
                  </a:lnTo>
                  <a:lnTo>
                    <a:pt x="863601" y="1606550"/>
                  </a:lnTo>
                  <a:lnTo>
                    <a:pt x="858385" y="1609272"/>
                  </a:lnTo>
                  <a:lnTo>
                    <a:pt x="853169" y="1611766"/>
                  </a:lnTo>
                  <a:lnTo>
                    <a:pt x="847952" y="1614261"/>
                  </a:lnTo>
                  <a:lnTo>
                    <a:pt x="842736" y="1616302"/>
                  </a:lnTo>
                  <a:lnTo>
                    <a:pt x="837520" y="1618343"/>
                  </a:lnTo>
                  <a:lnTo>
                    <a:pt x="832077" y="1620384"/>
                  </a:lnTo>
                  <a:lnTo>
                    <a:pt x="826635" y="1621972"/>
                  </a:lnTo>
                  <a:lnTo>
                    <a:pt x="821192" y="1623786"/>
                  </a:lnTo>
                  <a:lnTo>
                    <a:pt x="815749" y="1625147"/>
                  </a:lnTo>
                  <a:lnTo>
                    <a:pt x="810079" y="1626508"/>
                  </a:lnTo>
                  <a:lnTo>
                    <a:pt x="804410" y="1627415"/>
                  </a:lnTo>
                  <a:lnTo>
                    <a:pt x="798740" y="1628549"/>
                  </a:lnTo>
                  <a:lnTo>
                    <a:pt x="793070" y="1629229"/>
                  </a:lnTo>
                  <a:lnTo>
                    <a:pt x="787401" y="1629909"/>
                  </a:lnTo>
                  <a:lnTo>
                    <a:pt x="781277" y="1630363"/>
                  </a:lnTo>
                  <a:lnTo>
                    <a:pt x="775381" y="1630363"/>
                  </a:lnTo>
                  <a:lnTo>
                    <a:pt x="769711" y="1630363"/>
                  </a:lnTo>
                  <a:lnTo>
                    <a:pt x="763815" y="1629909"/>
                  </a:lnTo>
                  <a:lnTo>
                    <a:pt x="757918" y="1629229"/>
                  </a:lnTo>
                  <a:lnTo>
                    <a:pt x="752249" y="1628549"/>
                  </a:lnTo>
                  <a:lnTo>
                    <a:pt x="746579" y="1627415"/>
                  </a:lnTo>
                  <a:lnTo>
                    <a:pt x="740910" y="1626508"/>
                  </a:lnTo>
                  <a:lnTo>
                    <a:pt x="735240" y="1625147"/>
                  </a:lnTo>
                  <a:lnTo>
                    <a:pt x="729797" y="1623786"/>
                  </a:lnTo>
                  <a:lnTo>
                    <a:pt x="724354" y="1621972"/>
                  </a:lnTo>
                  <a:lnTo>
                    <a:pt x="718911" y="1620384"/>
                  </a:lnTo>
                  <a:lnTo>
                    <a:pt x="713468" y="1618343"/>
                  </a:lnTo>
                  <a:lnTo>
                    <a:pt x="708252" y="1616302"/>
                  </a:lnTo>
                  <a:lnTo>
                    <a:pt x="703036" y="1614261"/>
                  </a:lnTo>
                  <a:lnTo>
                    <a:pt x="697820" y="1611766"/>
                  </a:lnTo>
                  <a:lnTo>
                    <a:pt x="692604" y="1609272"/>
                  </a:lnTo>
                  <a:lnTo>
                    <a:pt x="687388" y="1606550"/>
                  </a:lnTo>
                  <a:lnTo>
                    <a:pt x="677636" y="1600881"/>
                  </a:lnTo>
                  <a:lnTo>
                    <a:pt x="668111" y="1594531"/>
                  </a:lnTo>
                  <a:lnTo>
                    <a:pt x="658359" y="1587500"/>
                  </a:lnTo>
                  <a:lnTo>
                    <a:pt x="649288" y="1580243"/>
                  </a:lnTo>
                  <a:lnTo>
                    <a:pt x="640217" y="1572533"/>
                  </a:lnTo>
                  <a:lnTo>
                    <a:pt x="631826" y="1564141"/>
                  </a:lnTo>
                  <a:lnTo>
                    <a:pt x="623434" y="1555297"/>
                  </a:lnTo>
                  <a:lnTo>
                    <a:pt x="615497" y="1546225"/>
                  </a:lnTo>
                  <a:lnTo>
                    <a:pt x="607559" y="1536700"/>
                  </a:lnTo>
                  <a:lnTo>
                    <a:pt x="600075" y="1526722"/>
                  </a:lnTo>
                  <a:lnTo>
                    <a:pt x="592818" y="1516516"/>
                  </a:lnTo>
                  <a:lnTo>
                    <a:pt x="586015" y="1505858"/>
                  </a:lnTo>
                  <a:lnTo>
                    <a:pt x="579665" y="1494745"/>
                  </a:lnTo>
                  <a:lnTo>
                    <a:pt x="573315" y="1483633"/>
                  </a:lnTo>
                  <a:lnTo>
                    <a:pt x="567418" y="1472066"/>
                  </a:lnTo>
                  <a:lnTo>
                    <a:pt x="561975" y="1460274"/>
                  </a:lnTo>
                  <a:lnTo>
                    <a:pt x="556533" y="1448254"/>
                  </a:lnTo>
                  <a:lnTo>
                    <a:pt x="551997" y="1436008"/>
                  </a:lnTo>
                  <a:lnTo>
                    <a:pt x="547234" y="1423761"/>
                  </a:lnTo>
                  <a:lnTo>
                    <a:pt x="543152" y="1411061"/>
                  </a:lnTo>
                  <a:lnTo>
                    <a:pt x="539524" y="1398361"/>
                  </a:lnTo>
                  <a:lnTo>
                    <a:pt x="535895" y="1385208"/>
                  </a:lnTo>
                  <a:lnTo>
                    <a:pt x="532947" y="1372281"/>
                  </a:lnTo>
                  <a:lnTo>
                    <a:pt x="529999" y="1359354"/>
                  </a:lnTo>
                  <a:lnTo>
                    <a:pt x="520247" y="1352324"/>
                  </a:lnTo>
                  <a:lnTo>
                    <a:pt x="511402" y="1345293"/>
                  </a:lnTo>
                  <a:lnTo>
                    <a:pt x="503238" y="1338036"/>
                  </a:lnTo>
                  <a:lnTo>
                    <a:pt x="495981" y="1331006"/>
                  </a:lnTo>
                  <a:lnTo>
                    <a:pt x="489404" y="1324202"/>
                  </a:lnTo>
                  <a:lnTo>
                    <a:pt x="483734" y="1317172"/>
                  </a:lnTo>
                  <a:lnTo>
                    <a:pt x="478518" y="1310141"/>
                  </a:lnTo>
                  <a:lnTo>
                    <a:pt x="474209" y="1303111"/>
                  </a:lnTo>
                  <a:lnTo>
                    <a:pt x="470581" y="1296081"/>
                  </a:lnTo>
                  <a:lnTo>
                    <a:pt x="467633" y="1289277"/>
                  </a:lnTo>
                  <a:lnTo>
                    <a:pt x="465365" y="1282927"/>
                  </a:lnTo>
                  <a:lnTo>
                    <a:pt x="463550" y="1276124"/>
                  </a:lnTo>
                  <a:lnTo>
                    <a:pt x="462416" y="1270000"/>
                  </a:lnTo>
                  <a:lnTo>
                    <a:pt x="461963" y="1263424"/>
                  </a:lnTo>
                  <a:lnTo>
                    <a:pt x="462190" y="1257527"/>
                  </a:lnTo>
                  <a:lnTo>
                    <a:pt x="462643" y="1251404"/>
                  </a:lnTo>
                  <a:lnTo>
                    <a:pt x="463777" y="1245734"/>
                  </a:lnTo>
                  <a:lnTo>
                    <a:pt x="465591" y="1240065"/>
                  </a:lnTo>
                  <a:lnTo>
                    <a:pt x="467633" y="1234849"/>
                  </a:lnTo>
                  <a:lnTo>
                    <a:pt x="469900" y="1229633"/>
                  </a:lnTo>
                  <a:lnTo>
                    <a:pt x="473075" y="1224870"/>
                  </a:lnTo>
                  <a:lnTo>
                    <a:pt x="476477" y="1220108"/>
                  </a:lnTo>
                  <a:lnTo>
                    <a:pt x="480106" y="1216025"/>
                  </a:lnTo>
                  <a:lnTo>
                    <a:pt x="484188" y="1211943"/>
                  </a:lnTo>
                  <a:lnTo>
                    <a:pt x="488724" y="1208088"/>
                  </a:lnTo>
                  <a:lnTo>
                    <a:pt x="493486" y="1204459"/>
                  </a:lnTo>
                  <a:lnTo>
                    <a:pt x="498475" y="1201511"/>
                  </a:lnTo>
                  <a:lnTo>
                    <a:pt x="503918" y="1198790"/>
                  </a:lnTo>
                  <a:lnTo>
                    <a:pt x="509361" y="1196295"/>
                  </a:lnTo>
                  <a:lnTo>
                    <a:pt x="515258" y="1194254"/>
                  </a:lnTo>
                  <a:lnTo>
                    <a:pt x="521381" y="1192667"/>
                  </a:lnTo>
                  <a:lnTo>
                    <a:pt x="527504" y="1191306"/>
                  </a:lnTo>
                  <a:lnTo>
                    <a:pt x="529999" y="1178606"/>
                  </a:lnTo>
                  <a:lnTo>
                    <a:pt x="532493" y="1166133"/>
                  </a:lnTo>
                  <a:lnTo>
                    <a:pt x="536575" y="1142093"/>
                  </a:lnTo>
                  <a:lnTo>
                    <a:pt x="540431" y="1118961"/>
                  </a:lnTo>
                  <a:lnTo>
                    <a:pt x="544513" y="1097190"/>
                  </a:lnTo>
                  <a:lnTo>
                    <a:pt x="546781" y="1086531"/>
                  </a:lnTo>
                  <a:lnTo>
                    <a:pt x="548822" y="1076552"/>
                  </a:lnTo>
                  <a:lnTo>
                    <a:pt x="551317" y="1066574"/>
                  </a:lnTo>
                  <a:lnTo>
                    <a:pt x="554038" y="1057275"/>
                  </a:lnTo>
                  <a:lnTo>
                    <a:pt x="556759" y="1048204"/>
                  </a:lnTo>
                  <a:lnTo>
                    <a:pt x="560161" y="1039360"/>
                  </a:lnTo>
                  <a:lnTo>
                    <a:pt x="563790" y="1030742"/>
                  </a:lnTo>
                  <a:lnTo>
                    <a:pt x="567645" y="1022804"/>
                  </a:lnTo>
                  <a:lnTo>
                    <a:pt x="575809" y="1025299"/>
                  </a:lnTo>
                  <a:lnTo>
                    <a:pt x="586695" y="1028701"/>
                  </a:lnTo>
                  <a:lnTo>
                    <a:pt x="600075" y="1032330"/>
                  </a:lnTo>
                  <a:lnTo>
                    <a:pt x="607786" y="1034144"/>
                  </a:lnTo>
                  <a:lnTo>
                    <a:pt x="615950" y="1035958"/>
                  </a:lnTo>
                  <a:lnTo>
                    <a:pt x="625022" y="1037772"/>
                  </a:lnTo>
                  <a:lnTo>
                    <a:pt x="634320" y="1039360"/>
                  </a:lnTo>
                  <a:lnTo>
                    <a:pt x="644072" y="1040947"/>
                  </a:lnTo>
                  <a:lnTo>
                    <a:pt x="654731" y="1042308"/>
                  </a:lnTo>
                  <a:lnTo>
                    <a:pt x="665617" y="1043215"/>
                  </a:lnTo>
                  <a:lnTo>
                    <a:pt x="676956" y="1044122"/>
                  </a:lnTo>
                  <a:lnTo>
                    <a:pt x="688749" y="1044576"/>
                  </a:lnTo>
                  <a:lnTo>
                    <a:pt x="700995" y="1044576"/>
                  </a:lnTo>
                  <a:lnTo>
                    <a:pt x="713468" y="1044576"/>
                  </a:lnTo>
                  <a:lnTo>
                    <a:pt x="726395" y="1043896"/>
                  </a:lnTo>
                  <a:lnTo>
                    <a:pt x="739549" y="1042762"/>
                  </a:lnTo>
                  <a:lnTo>
                    <a:pt x="753156" y="1041174"/>
                  </a:lnTo>
                  <a:lnTo>
                    <a:pt x="766763" y="1039133"/>
                  </a:lnTo>
                  <a:lnTo>
                    <a:pt x="780824" y="1036185"/>
                  </a:lnTo>
                  <a:lnTo>
                    <a:pt x="795111" y="1033010"/>
                  </a:lnTo>
                  <a:lnTo>
                    <a:pt x="809626" y="1028928"/>
                  </a:lnTo>
                  <a:lnTo>
                    <a:pt x="816883" y="1026887"/>
                  </a:lnTo>
                  <a:lnTo>
                    <a:pt x="824140" y="1024619"/>
                  </a:lnTo>
                  <a:lnTo>
                    <a:pt x="831624" y="1022124"/>
                  </a:lnTo>
                  <a:lnTo>
                    <a:pt x="838881" y="1019176"/>
                  </a:lnTo>
                  <a:lnTo>
                    <a:pt x="846365" y="1016228"/>
                  </a:lnTo>
                  <a:lnTo>
                    <a:pt x="853849" y="1013280"/>
                  </a:lnTo>
                  <a:lnTo>
                    <a:pt x="861560" y="1009878"/>
                  </a:lnTo>
                  <a:lnTo>
                    <a:pt x="869044" y="1006249"/>
                  </a:lnTo>
                  <a:lnTo>
                    <a:pt x="876527" y="1002621"/>
                  </a:lnTo>
                  <a:lnTo>
                    <a:pt x="884011" y="998538"/>
                  </a:lnTo>
                  <a:lnTo>
                    <a:pt x="891495" y="994230"/>
                  </a:lnTo>
                  <a:lnTo>
                    <a:pt x="898979" y="989921"/>
                  </a:lnTo>
                  <a:lnTo>
                    <a:pt x="906463" y="985158"/>
                  </a:lnTo>
                  <a:lnTo>
                    <a:pt x="914401" y="980622"/>
                  </a:lnTo>
                  <a:lnTo>
                    <a:pt x="921885" y="975406"/>
                  </a:lnTo>
                  <a:lnTo>
                    <a:pt x="929369" y="969963"/>
                  </a:lnTo>
                  <a:close/>
                  <a:moveTo>
                    <a:pt x="774700" y="801688"/>
                  </a:moveTo>
                  <a:lnTo>
                    <a:pt x="790563" y="802369"/>
                  </a:lnTo>
                  <a:lnTo>
                    <a:pt x="805746" y="803050"/>
                  </a:lnTo>
                  <a:lnTo>
                    <a:pt x="820702" y="804638"/>
                  </a:lnTo>
                  <a:lnTo>
                    <a:pt x="835205" y="806681"/>
                  </a:lnTo>
                  <a:lnTo>
                    <a:pt x="849255" y="809177"/>
                  </a:lnTo>
                  <a:lnTo>
                    <a:pt x="863079" y="812353"/>
                  </a:lnTo>
                  <a:lnTo>
                    <a:pt x="875996" y="815757"/>
                  </a:lnTo>
                  <a:lnTo>
                    <a:pt x="882567" y="817799"/>
                  </a:lnTo>
                  <a:lnTo>
                    <a:pt x="888459" y="819842"/>
                  </a:lnTo>
                  <a:lnTo>
                    <a:pt x="894578" y="822111"/>
                  </a:lnTo>
                  <a:lnTo>
                    <a:pt x="900243" y="824380"/>
                  </a:lnTo>
                  <a:lnTo>
                    <a:pt x="906135" y="826649"/>
                  </a:lnTo>
                  <a:lnTo>
                    <a:pt x="911574" y="829372"/>
                  </a:lnTo>
                  <a:lnTo>
                    <a:pt x="916559" y="831868"/>
                  </a:lnTo>
                  <a:lnTo>
                    <a:pt x="921771" y="834818"/>
                  </a:lnTo>
                  <a:lnTo>
                    <a:pt x="926757" y="837314"/>
                  </a:lnTo>
                  <a:lnTo>
                    <a:pt x="931516" y="840491"/>
                  </a:lnTo>
                  <a:lnTo>
                    <a:pt x="935821" y="843214"/>
                  </a:lnTo>
                  <a:lnTo>
                    <a:pt x="940127" y="846391"/>
                  </a:lnTo>
                  <a:lnTo>
                    <a:pt x="944206" y="849568"/>
                  </a:lnTo>
                  <a:lnTo>
                    <a:pt x="948058" y="852518"/>
                  </a:lnTo>
                  <a:lnTo>
                    <a:pt x="951684" y="855921"/>
                  </a:lnTo>
                  <a:lnTo>
                    <a:pt x="955083" y="859325"/>
                  </a:lnTo>
                  <a:lnTo>
                    <a:pt x="958029" y="862956"/>
                  </a:lnTo>
                  <a:lnTo>
                    <a:pt x="960975" y="866359"/>
                  </a:lnTo>
                  <a:lnTo>
                    <a:pt x="966867" y="866586"/>
                  </a:lnTo>
                  <a:lnTo>
                    <a:pt x="972986" y="867494"/>
                  </a:lnTo>
                  <a:lnTo>
                    <a:pt x="978651" y="868402"/>
                  </a:lnTo>
                  <a:lnTo>
                    <a:pt x="984090" y="869990"/>
                  </a:lnTo>
                  <a:lnTo>
                    <a:pt x="989302" y="871579"/>
                  </a:lnTo>
                  <a:lnTo>
                    <a:pt x="994287" y="873621"/>
                  </a:lnTo>
                  <a:lnTo>
                    <a:pt x="999273" y="876117"/>
                  </a:lnTo>
                  <a:lnTo>
                    <a:pt x="1003805" y="878840"/>
                  </a:lnTo>
                  <a:lnTo>
                    <a:pt x="1008337" y="882017"/>
                  </a:lnTo>
                  <a:lnTo>
                    <a:pt x="1012416" y="885194"/>
                  </a:lnTo>
                  <a:lnTo>
                    <a:pt x="1016722" y="888824"/>
                  </a:lnTo>
                  <a:lnTo>
                    <a:pt x="1020574" y="892909"/>
                  </a:lnTo>
                  <a:lnTo>
                    <a:pt x="1024200" y="896993"/>
                  </a:lnTo>
                  <a:lnTo>
                    <a:pt x="1027599" y="901078"/>
                  </a:lnTo>
                  <a:lnTo>
                    <a:pt x="1030999" y="905843"/>
                  </a:lnTo>
                  <a:lnTo>
                    <a:pt x="1034171" y="910835"/>
                  </a:lnTo>
                  <a:lnTo>
                    <a:pt x="1037117" y="915600"/>
                  </a:lnTo>
                  <a:lnTo>
                    <a:pt x="1040063" y="921046"/>
                  </a:lnTo>
                  <a:lnTo>
                    <a:pt x="1042556" y="926492"/>
                  </a:lnTo>
                  <a:lnTo>
                    <a:pt x="1045048" y="931938"/>
                  </a:lnTo>
                  <a:lnTo>
                    <a:pt x="1047541" y="938065"/>
                  </a:lnTo>
                  <a:lnTo>
                    <a:pt x="1049807" y="943965"/>
                  </a:lnTo>
                  <a:lnTo>
                    <a:pt x="1051847" y="949865"/>
                  </a:lnTo>
                  <a:lnTo>
                    <a:pt x="1053886" y="956218"/>
                  </a:lnTo>
                  <a:lnTo>
                    <a:pt x="1055699" y="962572"/>
                  </a:lnTo>
                  <a:lnTo>
                    <a:pt x="1057286" y="969153"/>
                  </a:lnTo>
                  <a:lnTo>
                    <a:pt x="1060458" y="982314"/>
                  </a:lnTo>
                  <a:lnTo>
                    <a:pt x="1062724" y="996156"/>
                  </a:lnTo>
                  <a:lnTo>
                    <a:pt x="1064764" y="1009997"/>
                  </a:lnTo>
                  <a:lnTo>
                    <a:pt x="1066577" y="1024066"/>
                  </a:lnTo>
                  <a:lnTo>
                    <a:pt x="1067936" y="1038362"/>
                  </a:lnTo>
                  <a:lnTo>
                    <a:pt x="1069069" y="1052430"/>
                  </a:lnTo>
                  <a:lnTo>
                    <a:pt x="1069523" y="1066499"/>
                  </a:lnTo>
                  <a:lnTo>
                    <a:pt x="1069749" y="1080341"/>
                  </a:lnTo>
                  <a:lnTo>
                    <a:pt x="1069976" y="1093956"/>
                  </a:lnTo>
                  <a:lnTo>
                    <a:pt x="1069749" y="1107117"/>
                  </a:lnTo>
                  <a:lnTo>
                    <a:pt x="1069523" y="1120051"/>
                  </a:lnTo>
                  <a:lnTo>
                    <a:pt x="1069069" y="1132305"/>
                  </a:lnTo>
                  <a:lnTo>
                    <a:pt x="1068390" y="1143878"/>
                  </a:lnTo>
                  <a:lnTo>
                    <a:pt x="1067030" y="1165208"/>
                  </a:lnTo>
                  <a:lnTo>
                    <a:pt x="1065444" y="1182907"/>
                  </a:lnTo>
                  <a:lnTo>
                    <a:pt x="1064084" y="1196295"/>
                  </a:lnTo>
                  <a:lnTo>
                    <a:pt x="1056832" y="1192665"/>
                  </a:lnTo>
                  <a:lnTo>
                    <a:pt x="1053207" y="1191076"/>
                  </a:lnTo>
                  <a:lnTo>
                    <a:pt x="1049581" y="1189715"/>
                  </a:lnTo>
                  <a:lnTo>
                    <a:pt x="1045728" y="1188353"/>
                  </a:lnTo>
                  <a:lnTo>
                    <a:pt x="1041876" y="1187219"/>
                  </a:lnTo>
                  <a:lnTo>
                    <a:pt x="1037570" y="1186311"/>
                  </a:lnTo>
                  <a:lnTo>
                    <a:pt x="1033491" y="1185403"/>
                  </a:lnTo>
                  <a:lnTo>
                    <a:pt x="1027826" y="1146147"/>
                  </a:lnTo>
                  <a:lnTo>
                    <a:pt x="1024880" y="1127086"/>
                  </a:lnTo>
                  <a:lnTo>
                    <a:pt x="1021934" y="1109159"/>
                  </a:lnTo>
                  <a:lnTo>
                    <a:pt x="1018761" y="1091914"/>
                  </a:lnTo>
                  <a:lnTo>
                    <a:pt x="1015136" y="1075122"/>
                  </a:lnTo>
                  <a:lnTo>
                    <a:pt x="1013096" y="1067180"/>
                  </a:lnTo>
                  <a:lnTo>
                    <a:pt x="1010603" y="1059465"/>
                  </a:lnTo>
                  <a:lnTo>
                    <a:pt x="1008337" y="1051523"/>
                  </a:lnTo>
                  <a:lnTo>
                    <a:pt x="1006071" y="1044262"/>
                  </a:lnTo>
                  <a:lnTo>
                    <a:pt x="1003125" y="1037000"/>
                  </a:lnTo>
                  <a:lnTo>
                    <a:pt x="1000406" y="1029966"/>
                  </a:lnTo>
                  <a:lnTo>
                    <a:pt x="997233" y="1023159"/>
                  </a:lnTo>
                  <a:lnTo>
                    <a:pt x="994061" y="1016578"/>
                  </a:lnTo>
                  <a:lnTo>
                    <a:pt x="990435" y="1009997"/>
                  </a:lnTo>
                  <a:lnTo>
                    <a:pt x="986583" y="1003871"/>
                  </a:lnTo>
                  <a:lnTo>
                    <a:pt x="982504" y="997971"/>
                  </a:lnTo>
                  <a:lnTo>
                    <a:pt x="977971" y="992298"/>
                  </a:lnTo>
                  <a:lnTo>
                    <a:pt x="973439" y="986852"/>
                  </a:lnTo>
                  <a:lnTo>
                    <a:pt x="968454" y="981406"/>
                  </a:lnTo>
                  <a:lnTo>
                    <a:pt x="963241" y="976414"/>
                  </a:lnTo>
                  <a:lnTo>
                    <a:pt x="957576" y="971422"/>
                  </a:lnTo>
                  <a:lnTo>
                    <a:pt x="951458" y="966657"/>
                  </a:lnTo>
                  <a:lnTo>
                    <a:pt x="945112" y="962345"/>
                  </a:lnTo>
                  <a:lnTo>
                    <a:pt x="938087" y="958261"/>
                  </a:lnTo>
                  <a:lnTo>
                    <a:pt x="931063" y="954403"/>
                  </a:lnTo>
                  <a:lnTo>
                    <a:pt x="923131" y="960076"/>
                  </a:lnTo>
                  <a:lnTo>
                    <a:pt x="915426" y="965295"/>
                  </a:lnTo>
                  <a:lnTo>
                    <a:pt x="907268" y="970287"/>
                  </a:lnTo>
                  <a:lnTo>
                    <a:pt x="899563" y="975052"/>
                  </a:lnTo>
                  <a:lnTo>
                    <a:pt x="891632" y="979818"/>
                  </a:lnTo>
                  <a:lnTo>
                    <a:pt x="883701" y="984129"/>
                  </a:lnTo>
                  <a:lnTo>
                    <a:pt x="875996" y="988213"/>
                  </a:lnTo>
                  <a:lnTo>
                    <a:pt x="868291" y="992298"/>
                  </a:lnTo>
                  <a:lnTo>
                    <a:pt x="860359" y="995929"/>
                  </a:lnTo>
                  <a:lnTo>
                    <a:pt x="852655" y="999559"/>
                  </a:lnTo>
                  <a:lnTo>
                    <a:pt x="844950" y="1002509"/>
                  </a:lnTo>
                  <a:lnTo>
                    <a:pt x="837018" y="1005686"/>
                  </a:lnTo>
                  <a:lnTo>
                    <a:pt x="829314" y="1008636"/>
                  </a:lnTo>
                  <a:lnTo>
                    <a:pt x="821835" y="1011359"/>
                  </a:lnTo>
                  <a:lnTo>
                    <a:pt x="814357" y="1013628"/>
                  </a:lnTo>
                  <a:lnTo>
                    <a:pt x="806879" y="1016124"/>
                  </a:lnTo>
                  <a:lnTo>
                    <a:pt x="791696" y="1020209"/>
                  </a:lnTo>
                  <a:lnTo>
                    <a:pt x="776966" y="1023612"/>
                  </a:lnTo>
                  <a:lnTo>
                    <a:pt x="762690" y="1026335"/>
                  </a:lnTo>
                  <a:lnTo>
                    <a:pt x="748413" y="1028832"/>
                  </a:lnTo>
                  <a:lnTo>
                    <a:pt x="734590" y="1030420"/>
                  </a:lnTo>
                  <a:lnTo>
                    <a:pt x="720993" y="1031328"/>
                  </a:lnTo>
                  <a:lnTo>
                    <a:pt x="707849" y="1032235"/>
                  </a:lnTo>
                  <a:lnTo>
                    <a:pt x="694932" y="1032462"/>
                  </a:lnTo>
                  <a:lnTo>
                    <a:pt x="682469" y="1032235"/>
                  </a:lnTo>
                  <a:lnTo>
                    <a:pt x="670232" y="1031555"/>
                  </a:lnTo>
                  <a:lnTo>
                    <a:pt x="658675" y="1030874"/>
                  </a:lnTo>
                  <a:lnTo>
                    <a:pt x="647570" y="1029739"/>
                  </a:lnTo>
                  <a:lnTo>
                    <a:pt x="636920" y="1028605"/>
                  </a:lnTo>
                  <a:lnTo>
                    <a:pt x="626496" y="1027016"/>
                  </a:lnTo>
                  <a:lnTo>
                    <a:pt x="616978" y="1025201"/>
                  </a:lnTo>
                  <a:lnTo>
                    <a:pt x="607913" y="1023385"/>
                  </a:lnTo>
                  <a:lnTo>
                    <a:pt x="599302" y="1021570"/>
                  </a:lnTo>
                  <a:lnTo>
                    <a:pt x="591597" y="1019755"/>
                  </a:lnTo>
                  <a:lnTo>
                    <a:pt x="577547" y="1015897"/>
                  </a:lnTo>
                  <a:lnTo>
                    <a:pt x="566443" y="1012267"/>
                  </a:lnTo>
                  <a:lnTo>
                    <a:pt x="558059" y="1009317"/>
                  </a:lnTo>
                  <a:lnTo>
                    <a:pt x="553980" y="1017940"/>
                  </a:lnTo>
                  <a:lnTo>
                    <a:pt x="550127" y="1026789"/>
                  </a:lnTo>
                  <a:lnTo>
                    <a:pt x="546728" y="1035866"/>
                  </a:lnTo>
                  <a:lnTo>
                    <a:pt x="543782" y="1045396"/>
                  </a:lnTo>
                  <a:lnTo>
                    <a:pt x="541063" y="1055607"/>
                  </a:lnTo>
                  <a:lnTo>
                    <a:pt x="538343" y="1065591"/>
                  </a:lnTo>
                  <a:lnTo>
                    <a:pt x="536077" y="1076257"/>
                  </a:lnTo>
                  <a:lnTo>
                    <a:pt x="533811" y="1087148"/>
                  </a:lnTo>
                  <a:lnTo>
                    <a:pt x="529505" y="1110067"/>
                  </a:lnTo>
                  <a:lnTo>
                    <a:pt x="525653" y="1133893"/>
                  </a:lnTo>
                  <a:lnTo>
                    <a:pt x="521347" y="1159081"/>
                  </a:lnTo>
                  <a:lnTo>
                    <a:pt x="518628" y="1172242"/>
                  </a:lnTo>
                  <a:lnTo>
                    <a:pt x="516135" y="1185403"/>
                  </a:lnTo>
                  <a:lnTo>
                    <a:pt x="512056" y="1186311"/>
                  </a:lnTo>
                  <a:lnTo>
                    <a:pt x="507751" y="1187219"/>
                  </a:lnTo>
                  <a:lnTo>
                    <a:pt x="503672" y="1188580"/>
                  </a:lnTo>
                  <a:lnTo>
                    <a:pt x="499819" y="1189942"/>
                  </a:lnTo>
                  <a:lnTo>
                    <a:pt x="495967" y="1191530"/>
                  </a:lnTo>
                  <a:lnTo>
                    <a:pt x="492341" y="1192891"/>
                  </a:lnTo>
                  <a:lnTo>
                    <a:pt x="488715" y="1195161"/>
                  </a:lnTo>
                  <a:lnTo>
                    <a:pt x="485089" y="1196976"/>
                  </a:lnTo>
                  <a:lnTo>
                    <a:pt x="482823" y="1181546"/>
                  </a:lnTo>
                  <a:lnTo>
                    <a:pt x="481464" y="1172015"/>
                  </a:lnTo>
                  <a:lnTo>
                    <a:pt x="480331" y="1161123"/>
                  </a:lnTo>
                  <a:lnTo>
                    <a:pt x="479424" y="1148870"/>
                  </a:lnTo>
                  <a:lnTo>
                    <a:pt x="478518" y="1135935"/>
                  </a:lnTo>
                  <a:lnTo>
                    <a:pt x="478064" y="1121867"/>
                  </a:lnTo>
                  <a:lnTo>
                    <a:pt x="477838" y="1107344"/>
                  </a:lnTo>
                  <a:lnTo>
                    <a:pt x="478064" y="1092141"/>
                  </a:lnTo>
                  <a:lnTo>
                    <a:pt x="478744" y="1076030"/>
                  </a:lnTo>
                  <a:lnTo>
                    <a:pt x="480104" y="1059692"/>
                  </a:lnTo>
                  <a:lnTo>
                    <a:pt x="481237" y="1051296"/>
                  </a:lnTo>
                  <a:lnTo>
                    <a:pt x="482144" y="1043127"/>
                  </a:lnTo>
                  <a:lnTo>
                    <a:pt x="483503" y="1034504"/>
                  </a:lnTo>
                  <a:lnTo>
                    <a:pt x="484863" y="1025882"/>
                  </a:lnTo>
                  <a:lnTo>
                    <a:pt x="486676" y="1017259"/>
                  </a:lnTo>
                  <a:lnTo>
                    <a:pt x="488489" y="1008863"/>
                  </a:lnTo>
                  <a:lnTo>
                    <a:pt x="490528" y="1000240"/>
                  </a:lnTo>
                  <a:lnTo>
                    <a:pt x="492794" y="991617"/>
                  </a:lnTo>
                  <a:lnTo>
                    <a:pt x="495514" y="983221"/>
                  </a:lnTo>
                  <a:lnTo>
                    <a:pt x="498233" y="974599"/>
                  </a:lnTo>
                  <a:lnTo>
                    <a:pt x="501406" y="966203"/>
                  </a:lnTo>
                  <a:lnTo>
                    <a:pt x="504578" y="957580"/>
                  </a:lnTo>
                  <a:lnTo>
                    <a:pt x="508204" y="949411"/>
                  </a:lnTo>
                  <a:lnTo>
                    <a:pt x="512056" y="941242"/>
                  </a:lnTo>
                  <a:lnTo>
                    <a:pt x="516362" y="933073"/>
                  </a:lnTo>
                  <a:lnTo>
                    <a:pt x="520894" y="924904"/>
                  </a:lnTo>
                  <a:lnTo>
                    <a:pt x="525653" y="917189"/>
                  </a:lnTo>
                  <a:lnTo>
                    <a:pt x="530639" y="909474"/>
                  </a:lnTo>
                  <a:lnTo>
                    <a:pt x="536077" y="901985"/>
                  </a:lnTo>
                  <a:lnTo>
                    <a:pt x="541969" y="894270"/>
                  </a:lnTo>
                  <a:lnTo>
                    <a:pt x="548314" y="887009"/>
                  </a:lnTo>
                  <a:lnTo>
                    <a:pt x="554659" y="880201"/>
                  </a:lnTo>
                  <a:lnTo>
                    <a:pt x="561458" y="873394"/>
                  </a:lnTo>
                  <a:lnTo>
                    <a:pt x="568709" y="866813"/>
                  </a:lnTo>
                  <a:lnTo>
                    <a:pt x="576414" y="860460"/>
                  </a:lnTo>
                  <a:lnTo>
                    <a:pt x="584572" y="854333"/>
                  </a:lnTo>
                  <a:lnTo>
                    <a:pt x="592730" y="848433"/>
                  </a:lnTo>
                  <a:lnTo>
                    <a:pt x="601795" y="842987"/>
                  </a:lnTo>
                  <a:lnTo>
                    <a:pt x="611313" y="837541"/>
                  </a:lnTo>
                  <a:lnTo>
                    <a:pt x="620830" y="832549"/>
                  </a:lnTo>
                  <a:lnTo>
                    <a:pt x="630801" y="828011"/>
                  </a:lnTo>
                  <a:lnTo>
                    <a:pt x="641452" y="823926"/>
                  </a:lnTo>
                  <a:lnTo>
                    <a:pt x="652783" y="819615"/>
                  </a:lnTo>
                  <a:lnTo>
                    <a:pt x="664340" y="815984"/>
                  </a:lnTo>
                  <a:lnTo>
                    <a:pt x="676350" y="812807"/>
                  </a:lnTo>
                  <a:lnTo>
                    <a:pt x="689041" y="810084"/>
                  </a:lnTo>
                  <a:lnTo>
                    <a:pt x="701957" y="807815"/>
                  </a:lnTo>
                  <a:lnTo>
                    <a:pt x="715328" y="805546"/>
                  </a:lnTo>
                  <a:lnTo>
                    <a:pt x="729378" y="804184"/>
                  </a:lnTo>
                  <a:lnTo>
                    <a:pt x="744107" y="802823"/>
                  </a:lnTo>
                  <a:lnTo>
                    <a:pt x="759064" y="801915"/>
                  </a:lnTo>
                  <a:lnTo>
                    <a:pt x="774700" y="801688"/>
                  </a:lnTo>
                  <a:close/>
                  <a:moveTo>
                    <a:pt x="44000" y="736683"/>
                  </a:moveTo>
                  <a:lnTo>
                    <a:pt x="44000" y="2267412"/>
                  </a:lnTo>
                  <a:lnTo>
                    <a:pt x="2830736" y="2267412"/>
                  </a:lnTo>
                  <a:lnTo>
                    <a:pt x="2830736" y="736683"/>
                  </a:lnTo>
                  <a:lnTo>
                    <a:pt x="44000" y="736683"/>
                  </a:lnTo>
                  <a:close/>
                  <a:moveTo>
                    <a:pt x="1266245" y="538738"/>
                  </a:moveTo>
                  <a:lnTo>
                    <a:pt x="1261935" y="538964"/>
                  </a:lnTo>
                  <a:lnTo>
                    <a:pt x="1257399" y="539645"/>
                  </a:lnTo>
                  <a:lnTo>
                    <a:pt x="1253317" y="540778"/>
                  </a:lnTo>
                  <a:lnTo>
                    <a:pt x="1249234" y="542365"/>
                  </a:lnTo>
                  <a:lnTo>
                    <a:pt x="1245605" y="544179"/>
                  </a:lnTo>
                  <a:lnTo>
                    <a:pt x="1241977" y="546220"/>
                  </a:lnTo>
                  <a:lnTo>
                    <a:pt x="1238348" y="548714"/>
                  </a:lnTo>
                  <a:lnTo>
                    <a:pt x="1235172" y="551662"/>
                  </a:lnTo>
                  <a:lnTo>
                    <a:pt x="1232224" y="554836"/>
                  </a:lnTo>
                  <a:lnTo>
                    <a:pt x="1229956" y="558237"/>
                  </a:lnTo>
                  <a:lnTo>
                    <a:pt x="1227688" y="561865"/>
                  </a:lnTo>
                  <a:lnTo>
                    <a:pt x="1225874" y="565720"/>
                  </a:lnTo>
                  <a:lnTo>
                    <a:pt x="1224286" y="569574"/>
                  </a:lnTo>
                  <a:lnTo>
                    <a:pt x="1223152" y="573883"/>
                  </a:lnTo>
                  <a:lnTo>
                    <a:pt x="1222471" y="578191"/>
                  </a:lnTo>
                  <a:lnTo>
                    <a:pt x="1222471" y="582725"/>
                  </a:lnTo>
                  <a:lnTo>
                    <a:pt x="1222471" y="604719"/>
                  </a:lnTo>
                  <a:lnTo>
                    <a:pt x="1222471" y="609254"/>
                  </a:lnTo>
                  <a:lnTo>
                    <a:pt x="1223152" y="613562"/>
                  </a:lnTo>
                  <a:lnTo>
                    <a:pt x="1224286" y="617870"/>
                  </a:lnTo>
                  <a:lnTo>
                    <a:pt x="1225874" y="621725"/>
                  </a:lnTo>
                  <a:lnTo>
                    <a:pt x="1227688" y="625579"/>
                  </a:lnTo>
                  <a:lnTo>
                    <a:pt x="1229956" y="629207"/>
                  </a:lnTo>
                  <a:lnTo>
                    <a:pt x="1232224" y="632608"/>
                  </a:lnTo>
                  <a:lnTo>
                    <a:pt x="1235172" y="635556"/>
                  </a:lnTo>
                  <a:lnTo>
                    <a:pt x="1238348" y="638504"/>
                  </a:lnTo>
                  <a:lnTo>
                    <a:pt x="1241977" y="640998"/>
                  </a:lnTo>
                  <a:lnTo>
                    <a:pt x="1245605" y="643492"/>
                  </a:lnTo>
                  <a:lnTo>
                    <a:pt x="1249234" y="645306"/>
                  </a:lnTo>
                  <a:lnTo>
                    <a:pt x="1253317" y="646893"/>
                  </a:lnTo>
                  <a:lnTo>
                    <a:pt x="1257399" y="647800"/>
                  </a:lnTo>
                  <a:lnTo>
                    <a:pt x="1261935" y="648254"/>
                  </a:lnTo>
                  <a:lnTo>
                    <a:pt x="1266245" y="648707"/>
                  </a:lnTo>
                  <a:lnTo>
                    <a:pt x="1608265" y="648707"/>
                  </a:lnTo>
                  <a:lnTo>
                    <a:pt x="1613028" y="648254"/>
                  </a:lnTo>
                  <a:lnTo>
                    <a:pt x="1617337" y="647800"/>
                  </a:lnTo>
                  <a:lnTo>
                    <a:pt x="1621419" y="646893"/>
                  </a:lnTo>
                  <a:lnTo>
                    <a:pt x="1625502" y="645306"/>
                  </a:lnTo>
                  <a:lnTo>
                    <a:pt x="1629358" y="643492"/>
                  </a:lnTo>
                  <a:lnTo>
                    <a:pt x="1632986" y="640998"/>
                  </a:lnTo>
                  <a:lnTo>
                    <a:pt x="1636388" y="638504"/>
                  </a:lnTo>
                  <a:lnTo>
                    <a:pt x="1639337" y="635556"/>
                  </a:lnTo>
                  <a:lnTo>
                    <a:pt x="1642285" y="632608"/>
                  </a:lnTo>
                  <a:lnTo>
                    <a:pt x="1644780" y="629207"/>
                  </a:lnTo>
                  <a:lnTo>
                    <a:pt x="1647275" y="625579"/>
                  </a:lnTo>
                  <a:lnTo>
                    <a:pt x="1649089" y="621725"/>
                  </a:lnTo>
                  <a:lnTo>
                    <a:pt x="1650224" y="617870"/>
                  </a:lnTo>
                  <a:lnTo>
                    <a:pt x="1651584" y="613562"/>
                  </a:lnTo>
                  <a:lnTo>
                    <a:pt x="1652038" y="609254"/>
                  </a:lnTo>
                  <a:lnTo>
                    <a:pt x="1652492" y="604719"/>
                  </a:lnTo>
                  <a:lnTo>
                    <a:pt x="1652492" y="582725"/>
                  </a:lnTo>
                  <a:lnTo>
                    <a:pt x="1652038" y="578191"/>
                  </a:lnTo>
                  <a:lnTo>
                    <a:pt x="1651584" y="573883"/>
                  </a:lnTo>
                  <a:lnTo>
                    <a:pt x="1650224" y="569574"/>
                  </a:lnTo>
                  <a:lnTo>
                    <a:pt x="1649089" y="565720"/>
                  </a:lnTo>
                  <a:lnTo>
                    <a:pt x="1647275" y="561865"/>
                  </a:lnTo>
                  <a:lnTo>
                    <a:pt x="1644780" y="558237"/>
                  </a:lnTo>
                  <a:lnTo>
                    <a:pt x="1642285" y="554836"/>
                  </a:lnTo>
                  <a:lnTo>
                    <a:pt x="1639337" y="551662"/>
                  </a:lnTo>
                  <a:lnTo>
                    <a:pt x="1636388" y="548714"/>
                  </a:lnTo>
                  <a:lnTo>
                    <a:pt x="1632986" y="546220"/>
                  </a:lnTo>
                  <a:lnTo>
                    <a:pt x="1629358" y="544179"/>
                  </a:lnTo>
                  <a:lnTo>
                    <a:pt x="1625502" y="542365"/>
                  </a:lnTo>
                  <a:lnTo>
                    <a:pt x="1621419" y="540778"/>
                  </a:lnTo>
                  <a:lnTo>
                    <a:pt x="1617337" y="539645"/>
                  </a:lnTo>
                  <a:lnTo>
                    <a:pt x="1613028" y="538964"/>
                  </a:lnTo>
                  <a:lnTo>
                    <a:pt x="1608265" y="538738"/>
                  </a:lnTo>
                  <a:lnTo>
                    <a:pt x="1583997" y="538738"/>
                  </a:lnTo>
                  <a:lnTo>
                    <a:pt x="1583997" y="549848"/>
                  </a:lnTo>
                  <a:lnTo>
                    <a:pt x="1583997" y="554156"/>
                  </a:lnTo>
                  <a:lnTo>
                    <a:pt x="1583090" y="558691"/>
                  </a:lnTo>
                  <a:lnTo>
                    <a:pt x="1582182" y="562772"/>
                  </a:lnTo>
                  <a:lnTo>
                    <a:pt x="1580595" y="566627"/>
                  </a:lnTo>
                  <a:lnTo>
                    <a:pt x="1578780" y="570481"/>
                  </a:lnTo>
                  <a:lnTo>
                    <a:pt x="1576512" y="574109"/>
                  </a:lnTo>
                  <a:lnTo>
                    <a:pt x="1574017" y="577510"/>
                  </a:lnTo>
                  <a:lnTo>
                    <a:pt x="1571296" y="580685"/>
                  </a:lnTo>
                  <a:lnTo>
                    <a:pt x="1568121" y="583632"/>
                  </a:lnTo>
                  <a:lnTo>
                    <a:pt x="1564492" y="586126"/>
                  </a:lnTo>
                  <a:lnTo>
                    <a:pt x="1560863" y="588394"/>
                  </a:lnTo>
                  <a:lnTo>
                    <a:pt x="1557234" y="590208"/>
                  </a:lnTo>
                  <a:lnTo>
                    <a:pt x="1553152" y="591795"/>
                  </a:lnTo>
                  <a:lnTo>
                    <a:pt x="1548842" y="592929"/>
                  </a:lnTo>
                  <a:lnTo>
                    <a:pt x="1544533" y="593382"/>
                  </a:lnTo>
                  <a:lnTo>
                    <a:pt x="1539997" y="593609"/>
                  </a:lnTo>
                  <a:lnTo>
                    <a:pt x="1334739" y="593609"/>
                  </a:lnTo>
                  <a:lnTo>
                    <a:pt x="1330430" y="593382"/>
                  </a:lnTo>
                  <a:lnTo>
                    <a:pt x="1325894" y="592929"/>
                  </a:lnTo>
                  <a:lnTo>
                    <a:pt x="1321811" y="591795"/>
                  </a:lnTo>
                  <a:lnTo>
                    <a:pt x="1317729" y="590208"/>
                  </a:lnTo>
                  <a:lnTo>
                    <a:pt x="1313647" y="588394"/>
                  </a:lnTo>
                  <a:lnTo>
                    <a:pt x="1310018" y="586126"/>
                  </a:lnTo>
                  <a:lnTo>
                    <a:pt x="1306842" y="583632"/>
                  </a:lnTo>
                  <a:lnTo>
                    <a:pt x="1303667" y="580685"/>
                  </a:lnTo>
                  <a:lnTo>
                    <a:pt x="1300719" y="577510"/>
                  </a:lnTo>
                  <a:lnTo>
                    <a:pt x="1298224" y="574109"/>
                  </a:lnTo>
                  <a:lnTo>
                    <a:pt x="1296183" y="570481"/>
                  </a:lnTo>
                  <a:lnTo>
                    <a:pt x="1294368" y="566627"/>
                  </a:lnTo>
                  <a:lnTo>
                    <a:pt x="1292781" y="562772"/>
                  </a:lnTo>
                  <a:lnTo>
                    <a:pt x="1291647" y="558691"/>
                  </a:lnTo>
                  <a:lnTo>
                    <a:pt x="1290966" y="554156"/>
                  </a:lnTo>
                  <a:lnTo>
                    <a:pt x="1290739" y="549848"/>
                  </a:lnTo>
                  <a:lnTo>
                    <a:pt x="1290739" y="538738"/>
                  </a:lnTo>
                  <a:lnTo>
                    <a:pt x="1266245" y="538738"/>
                  </a:lnTo>
                  <a:close/>
                  <a:moveTo>
                    <a:pt x="1433626" y="87976"/>
                  </a:moveTo>
                  <a:lnTo>
                    <a:pt x="1429316" y="88203"/>
                  </a:lnTo>
                  <a:lnTo>
                    <a:pt x="1425688" y="88656"/>
                  </a:lnTo>
                  <a:lnTo>
                    <a:pt x="1421832" y="89336"/>
                  </a:lnTo>
                  <a:lnTo>
                    <a:pt x="1417976" y="90243"/>
                  </a:lnTo>
                  <a:lnTo>
                    <a:pt x="1414347" y="91150"/>
                  </a:lnTo>
                  <a:lnTo>
                    <a:pt x="1410718" y="92511"/>
                  </a:lnTo>
                  <a:lnTo>
                    <a:pt x="1407316" y="93871"/>
                  </a:lnTo>
                  <a:lnTo>
                    <a:pt x="1403688" y="95458"/>
                  </a:lnTo>
                  <a:lnTo>
                    <a:pt x="1400286" y="97272"/>
                  </a:lnTo>
                  <a:lnTo>
                    <a:pt x="1397337" y="99086"/>
                  </a:lnTo>
                  <a:lnTo>
                    <a:pt x="1394162" y="101127"/>
                  </a:lnTo>
                  <a:lnTo>
                    <a:pt x="1390987" y="103168"/>
                  </a:lnTo>
                  <a:lnTo>
                    <a:pt x="1388265" y="105435"/>
                  </a:lnTo>
                  <a:lnTo>
                    <a:pt x="1385316" y="107929"/>
                  </a:lnTo>
                  <a:lnTo>
                    <a:pt x="1382822" y="110423"/>
                  </a:lnTo>
                  <a:lnTo>
                    <a:pt x="1380100" y="113371"/>
                  </a:lnTo>
                  <a:lnTo>
                    <a:pt x="1377605" y="116092"/>
                  </a:lnTo>
                  <a:lnTo>
                    <a:pt x="1375110" y="119039"/>
                  </a:lnTo>
                  <a:lnTo>
                    <a:pt x="1373069" y="122214"/>
                  </a:lnTo>
                  <a:lnTo>
                    <a:pt x="1371028" y="125161"/>
                  </a:lnTo>
                  <a:lnTo>
                    <a:pt x="1369213" y="128336"/>
                  </a:lnTo>
                  <a:lnTo>
                    <a:pt x="1367399" y="131737"/>
                  </a:lnTo>
                  <a:lnTo>
                    <a:pt x="1365811" y="135138"/>
                  </a:lnTo>
                  <a:lnTo>
                    <a:pt x="1364677" y="138766"/>
                  </a:lnTo>
                  <a:lnTo>
                    <a:pt x="1363317" y="142394"/>
                  </a:lnTo>
                  <a:lnTo>
                    <a:pt x="1362183" y="146022"/>
                  </a:lnTo>
                  <a:lnTo>
                    <a:pt x="1361502" y="149650"/>
                  </a:lnTo>
                  <a:lnTo>
                    <a:pt x="1360595" y="153504"/>
                  </a:lnTo>
                  <a:lnTo>
                    <a:pt x="1360141" y="157359"/>
                  </a:lnTo>
                  <a:lnTo>
                    <a:pt x="1359914" y="161213"/>
                  </a:lnTo>
                  <a:lnTo>
                    <a:pt x="1359914" y="165295"/>
                  </a:lnTo>
                  <a:lnTo>
                    <a:pt x="1359914" y="169376"/>
                  </a:lnTo>
                  <a:lnTo>
                    <a:pt x="1360141" y="173231"/>
                  </a:lnTo>
                  <a:lnTo>
                    <a:pt x="1360595" y="177085"/>
                  </a:lnTo>
                  <a:lnTo>
                    <a:pt x="1361502" y="180940"/>
                  </a:lnTo>
                  <a:lnTo>
                    <a:pt x="1362183" y="184568"/>
                  </a:lnTo>
                  <a:lnTo>
                    <a:pt x="1363317" y="188422"/>
                  </a:lnTo>
                  <a:lnTo>
                    <a:pt x="1364677" y="192050"/>
                  </a:lnTo>
                  <a:lnTo>
                    <a:pt x="1365811" y="195451"/>
                  </a:lnTo>
                  <a:lnTo>
                    <a:pt x="1367399" y="198852"/>
                  </a:lnTo>
                  <a:lnTo>
                    <a:pt x="1369213" y="202253"/>
                  </a:lnTo>
                  <a:lnTo>
                    <a:pt x="1371028" y="205655"/>
                  </a:lnTo>
                  <a:lnTo>
                    <a:pt x="1373069" y="208602"/>
                  </a:lnTo>
                  <a:lnTo>
                    <a:pt x="1375110" y="211777"/>
                  </a:lnTo>
                  <a:lnTo>
                    <a:pt x="1377605" y="214724"/>
                  </a:lnTo>
                  <a:lnTo>
                    <a:pt x="1380100" y="217445"/>
                  </a:lnTo>
                  <a:lnTo>
                    <a:pt x="1382822" y="220166"/>
                  </a:lnTo>
                  <a:lnTo>
                    <a:pt x="1385316" y="222660"/>
                  </a:lnTo>
                  <a:lnTo>
                    <a:pt x="1388265" y="225381"/>
                  </a:lnTo>
                  <a:lnTo>
                    <a:pt x="1390987" y="227422"/>
                  </a:lnTo>
                  <a:lnTo>
                    <a:pt x="1394162" y="229689"/>
                  </a:lnTo>
                  <a:lnTo>
                    <a:pt x="1397337" y="231730"/>
                  </a:lnTo>
                  <a:lnTo>
                    <a:pt x="1400286" y="233544"/>
                  </a:lnTo>
                  <a:lnTo>
                    <a:pt x="1403688" y="235131"/>
                  </a:lnTo>
                  <a:lnTo>
                    <a:pt x="1407316" y="236718"/>
                  </a:lnTo>
                  <a:lnTo>
                    <a:pt x="1410718" y="238305"/>
                  </a:lnTo>
                  <a:lnTo>
                    <a:pt x="1414347" y="239212"/>
                  </a:lnTo>
                  <a:lnTo>
                    <a:pt x="1417976" y="240346"/>
                  </a:lnTo>
                  <a:lnTo>
                    <a:pt x="1421832" y="241253"/>
                  </a:lnTo>
                  <a:lnTo>
                    <a:pt x="1425688" y="241933"/>
                  </a:lnTo>
                  <a:lnTo>
                    <a:pt x="1429316" y="242387"/>
                  </a:lnTo>
                  <a:lnTo>
                    <a:pt x="1433626" y="242613"/>
                  </a:lnTo>
                  <a:lnTo>
                    <a:pt x="1437481" y="242840"/>
                  </a:lnTo>
                  <a:lnTo>
                    <a:pt x="1441337" y="242613"/>
                  </a:lnTo>
                  <a:lnTo>
                    <a:pt x="1445419" y="242387"/>
                  </a:lnTo>
                  <a:lnTo>
                    <a:pt x="1449275" y="241933"/>
                  </a:lnTo>
                  <a:lnTo>
                    <a:pt x="1452904" y="241253"/>
                  </a:lnTo>
                  <a:lnTo>
                    <a:pt x="1456986" y="240346"/>
                  </a:lnTo>
                  <a:lnTo>
                    <a:pt x="1460615" y="239212"/>
                  </a:lnTo>
                  <a:lnTo>
                    <a:pt x="1464244" y="238305"/>
                  </a:lnTo>
                  <a:lnTo>
                    <a:pt x="1467419" y="236718"/>
                  </a:lnTo>
                  <a:lnTo>
                    <a:pt x="1471048" y="235131"/>
                  </a:lnTo>
                  <a:lnTo>
                    <a:pt x="1474224" y="233544"/>
                  </a:lnTo>
                  <a:lnTo>
                    <a:pt x="1477626" y="231730"/>
                  </a:lnTo>
                  <a:lnTo>
                    <a:pt x="1480801" y="229689"/>
                  </a:lnTo>
                  <a:lnTo>
                    <a:pt x="1483749" y="227422"/>
                  </a:lnTo>
                  <a:lnTo>
                    <a:pt x="1486698" y="225381"/>
                  </a:lnTo>
                  <a:lnTo>
                    <a:pt x="1489646" y="222660"/>
                  </a:lnTo>
                  <a:lnTo>
                    <a:pt x="1492141" y="220166"/>
                  </a:lnTo>
                  <a:lnTo>
                    <a:pt x="1494636" y="217445"/>
                  </a:lnTo>
                  <a:lnTo>
                    <a:pt x="1497131" y="214724"/>
                  </a:lnTo>
                  <a:lnTo>
                    <a:pt x="1499399" y="211777"/>
                  </a:lnTo>
                  <a:lnTo>
                    <a:pt x="1501667" y="208602"/>
                  </a:lnTo>
                  <a:lnTo>
                    <a:pt x="1503482" y="205655"/>
                  </a:lnTo>
                  <a:lnTo>
                    <a:pt x="1505523" y="202253"/>
                  </a:lnTo>
                  <a:lnTo>
                    <a:pt x="1507110" y="198852"/>
                  </a:lnTo>
                  <a:lnTo>
                    <a:pt x="1508698" y="195451"/>
                  </a:lnTo>
                  <a:lnTo>
                    <a:pt x="1510286" y="192050"/>
                  </a:lnTo>
                  <a:lnTo>
                    <a:pt x="1511420" y="188422"/>
                  </a:lnTo>
                  <a:lnTo>
                    <a:pt x="1512327" y="184568"/>
                  </a:lnTo>
                  <a:lnTo>
                    <a:pt x="1513461" y="180940"/>
                  </a:lnTo>
                  <a:lnTo>
                    <a:pt x="1513915" y="177085"/>
                  </a:lnTo>
                  <a:lnTo>
                    <a:pt x="1514368" y="173231"/>
                  </a:lnTo>
                  <a:lnTo>
                    <a:pt x="1514595" y="169376"/>
                  </a:lnTo>
                  <a:lnTo>
                    <a:pt x="1515049" y="165295"/>
                  </a:lnTo>
                  <a:lnTo>
                    <a:pt x="1514595" y="161213"/>
                  </a:lnTo>
                  <a:lnTo>
                    <a:pt x="1514368" y="157359"/>
                  </a:lnTo>
                  <a:lnTo>
                    <a:pt x="1513915" y="153504"/>
                  </a:lnTo>
                  <a:lnTo>
                    <a:pt x="1513461" y="149650"/>
                  </a:lnTo>
                  <a:lnTo>
                    <a:pt x="1512327" y="146022"/>
                  </a:lnTo>
                  <a:lnTo>
                    <a:pt x="1511420" y="142394"/>
                  </a:lnTo>
                  <a:lnTo>
                    <a:pt x="1510286" y="138766"/>
                  </a:lnTo>
                  <a:lnTo>
                    <a:pt x="1508698" y="135138"/>
                  </a:lnTo>
                  <a:lnTo>
                    <a:pt x="1507110" y="131737"/>
                  </a:lnTo>
                  <a:lnTo>
                    <a:pt x="1505523" y="128336"/>
                  </a:lnTo>
                  <a:lnTo>
                    <a:pt x="1503482" y="125161"/>
                  </a:lnTo>
                  <a:lnTo>
                    <a:pt x="1501667" y="122214"/>
                  </a:lnTo>
                  <a:lnTo>
                    <a:pt x="1499399" y="119039"/>
                  </a:lnTo>
                  <a:lnTo>
                    <a:pt x="1497131" y="116092"/>
                  </a:lnTo>
                  <a:lnTo>
                    <a:pt x="1494636" y="113371"/>
                  </a:lnTo>
                  <a:lnTo>
                    <a:pt x="1492141" y="110423"/>
                  </a:lnTo>
                  <a:lnTo>
                    <a:pt x="1489646" y="107929"/>
                  </a:lnTo>
                  <a:lnTo>
                    <a:pt x="1486698" y="105435"/>
                  </a:lnTo>
                  <a:lnTo>
                    <a:pt x="1483749" y="103168"/>
                  </a:lnTo>
                  <a:lnTo>
                    <a:pt x="1480801" y="101127"/>
                  </a:lnTo>
                  <a:lnTo>
                    <a:pt x="1477626" y="99086"/>
                  </a:lnTo>
                  <a:lnTo>
                    <a:pt x="1474224" y="97272"/>
                  </a:lnTo>
                  <a:lnTo>
                    <a:pt x="1471048" y="95458"/>
                  </a:lnTo>
                  <a:lnTo>
                    <a:pt x="1467419" y="93871"/>
                  </a:lnTo>
                  <a:lnTo>
                    <a:pt x="1464244" y="92511"/>
                  </a:lnTo>
                  <a:lnTo>
                    <a:pt x="1460615" y="91150"/>
                  </a:lnTo>
                  <a:lnTo>
                    <a:pt x="1456986" y="90243"/>
                  </a:lnTo>
                  <a:lnTo>
                    <a:pt x="1452904" y="89336"/>
                  </a:lnTo>
                  <a:lnTo>
                    <a:pt x="1449275" y="88656"/>
                  </a:lnTo>
                  <a:lnTo>
                    <a:pt x="1445419" y="88203"/>
                  </a:lnTo>
                  <a:lnTo>
                    <a:pt x="1441337" y="87976"/>
                  </a:lnTo>
                  <a:lnTo>
                    <a:pt x="1437481" y="87976"/>
                  </a:lnTo>
                  <a:lnTo>
                    <a:pt x="1433626" y="87976"/>
                  </a:lnTo>
                  <a:close/>
                  <a:moveTo>
                    <a:pt x="1330430" y="0"/>
                  </a:moveTo>
                  <a:lnTo>
                    <a:pt x="1334739" y="0"/>
                  </a:lnTo>
                  <a:lnTo>
                    <a:pt x="1539997" y="0"/>
                  </a:lnTo>
                  <a:lnTo>
                    <a:pt x="1544533" y="0"/>
                  </a:lnTo>
                  <a:lnTo>
                    <a:pt x="1548842" y="681"/>
                  </a:lnTo>
                  <a:lnTo>
                    <a:pt x="1553152" y="1814"/>
                  </a:lnTo>
                  <a:lnTo>
                    <a:pt x="1557234" y="3401"/>
                  </a:lnTo>
                  <a:lnTo>
                    <a:pt x="1560863" y="5215"/>
                  </a:lnTo>
                  <a:lnTo>
                    <a:pt x="1564492" y="7483"/>
                  </a:lnTo>
                  <a:lnTo>
                    <a:pt x="1568121" y="9750"/>
                  </a:lnTo>
                  <a:lnTo>
                    <a:pt x="1571296" y="12698"/>
                  </a:lnTo>
                  <a:lnTo>
                    <a:pt x="1574017" y="15872"/>
                  </a:lnTo>
                  <a:lnTo>
                    <a:pt x="1576512" y="19273"/>
                  </a:lnTo>
                  <a:lnTo>
                    <a:pt x="1578780" y="22901"/>
                  </a:lnTo>
                  <a:lnTo>
                    <a:pt x="1580595" y="26756"/>
                  </a:lnTo>
                  <a:lnTo>
                    <a:pt x="1582182" y="30837"/>
                  </a:lnTo>
                  <a:lnTo>
                    <a:pt x="1583090" y="34919"/>
                  </a:lnTo>
                  <a:lnTo>
                    <a:pt x="1583997" y="39453"/>
                  </a:lnTo>
                  <a:lnTo>
                    <a:pt x="1583997" y="43761"/>
                  </a:lnTo>
                  <a:lnTo>
                    <a:pt x="1583997" y="450762"/>
                  </a:lnTo>
                  <a:lnTo>
                    <a:pt x="2742963" y="450762"/>
                  </a:lnTo>
                  <a:lnTo>
                    <a:pt x="2749768" y="450762"/>
                  </a:lnTo>
                  <a:lnTo>
                    <a:pt x="2756345" y="451442"/>
                  </a:lnTo>
                  <a:lnTo>
                    <a:pt x="2762922" y="452349"/>
                  </a:lnTo>
                  <a:lnTo>
                    <a:pt x="2769499" y="453483"/>
                  </a:lnTo>
                  <a:lnTo>
                    <a:pt x="2775623" y="455070"/>
                  </a:lnTo>
                  <a:lnTo>
                    <a:pt x="2782200" y="456884"/>
                  </a:lnTo>
                  <a:lnTo>
                    <a:pt x="2788097" y="458925"/>
                  </a:lnTo>
                  <a:lnTo>
                    <a:pt x="2793994" y="461192"/>
                  </a:lnTo>
                  <a:lnTo>
                    <a:pt x="2799891" y="463686"/>
                  </a:lnTo>
                  <a:lnTo>
                    <a:pt x="2805788" y="466634"/>
                  </a:lnTo>
                  <a:lnTo>
                    <a:pt x="2811231" y="470035"/>
                  </a:lnTo>
                  <a:lnTo>
                    <a:pt x="2816675" y="473436"/>
                  </a:lnTo>
                  <a:lnTo>
                    <a:pt x="2821664" y="477064"/>
                  </a:lnTo>
                  <a:lnTo>
                    <a:pt x="2826654" y="480919"/>
                  </a:lnTo>
                  <a:lnTo>
                    <a:pt x="2831417" y="485000"/>
                  </a:lnTo>
                  <a:lnTo>
                    <a:pt x="2835953" y="489535"/>
                  </a:lnTo>
                  <a:lnTo>
                    <a:pt x="2840489" y="494070"/>
                  </a:lnTo>
                  <a:lnTo>
                    <a:pt x="2844571" y="498831"/>
                  </a:lnTo>
                  <a:lnTo>
                    <a:pt x="2848427" y="504046"/>
                  </a:lnTo>
                  <a:lnTo>
                    <a:pt x="2852056" y="509261"/>
                  </a:lnTo>
                  <a:lnTo>
                    <a:pt x="2855685" y="514249"/>
                  </a:lnTo>
                  <a:lnTo>
                    <a:pt x="2858860" y="520145"/>
                  </a:lnTo>
                  <a:lnTo>
                    <a:pt x="2861809" y="525813"/>
                  </a:lnTo>
                  <a:lnTo>
                    <a:pt x="2864530" y="531482"/>
                  </a:lnTo>
                  <a:lnTo>
                    <a:pt x="2866798" y="537377"/>
                  </a:lnTo>
                  <a:lnTo>
                    <a:pt x="2869066" y="543726"/>
                  </a:lnTo>
                  <a:lnTo>
                    <a:pt x="2870881" y="549848"/>
                  </a:lnTo>
                  <a:lnTo>
                    <a:pt x="2872015" y="556423"/>
                  </a:lnTo>
                  <a:lnTo>
                    <a:pt x="2873375" y="562772"/>
                  </a:lnTo>
                  <a:lnTo>
                    <a:pt x="2874056" y="569348"/>
                  </a:lnTo>
                  <a:lnTo>
                    <a:pt x="2874736" y="575923"/>
                  </a:lnTo>
                  <a:lnTo>
                    <a:pt x="2874963" y="582725"/>
                  </a:lnTo>
                  <a:lnTo>
                    <a:pt x="2874963" y="2311400"/>
                  </a:lnTo>
                  <a:lnTo>
                    <a:pt x="0" y="2311400"/>
                  </a:lnTo>
                  <a:lnTo>
                    <a:pt x="0" y="582725"/>
                  </a:lnTo>
                  <a:lnTo>
                    <a:pt x="227" y="575923"/>
                  </a:lnTo>
                  <a:lnTo>
                    <a:pt x="680" y="569348"/>
                  </a:lnTo>
                  <a:lnTo>
                    <a:pt x="1588" y="562772"/>
                  </a:lnTo>
                  <a:lnTo>
                    <a:pt x="2722" y="556423"/>
                  </a:lnTo>
                  <a:lnTo>
                    <a:pt x="4082" y="549848"/>
                  </a:lnTo>
                  <a:lnTo>
                    <a:pt x="5897" y="543726"/>
                  </a:lnTo>
                  <a:lnTo>
                    <a:pt x="7938" y="537377"/>
                  </a:lnTo>
                  <a:lnTo>
                    <a:pt x="10206" y="531482"/>
                  </a:lnTo>
                  <a:lnTo>
                    <a:pt x="13154" y="525813"/>
                  </a:lnTo>
                  <a:lnTo>
                    <a:pt x="16103" y="520145"/>
                  </a:lnTo>
                  <a:lnTo>
                    <a:pt x="19051" y="514249"/>
                  </a:lnTo>
                  <a:lnTo>
                    <a:pt x="22453" y="509261"/>
                  </a:lnTo>
                  <a:lnTo>
                    <a:pt x="26309" y="504046"/>
                  </a:lnTo>
                  <a:lnTo>
                    <a:pt x="30165" y="498831"/>
                  </a:lnTo>
                  <a:lnTo>
                    <a:pt x="34474" y="494070"/>
                  </a:lnTo>
                  <a:lnTo>
                    <a:pt x="38783" y="489535"/>
                  </a:lnTo>
                  <a:lnTo>
                    <a:pt x="43319" y="485000"/>
                  </a:lnTo>
                  <a:lnTo>
                    <a:pt x="48082" y="480919"/>
                  </a:lnTo>
                  <a:lnTo>
                    <a:pt x="53072" y="477064"/>
                  </a:lnTo>
                  <a:lnTo>
                    <a:pt x="58288" y="473436"/>
                  </a:lnTo>
                  <a:lnTo>
                    <a:pt x="63732" y="470035"/>
                  </a:lnTo>
                  <a:lnTo>
                    <a:pt x="69175" y="466634"/>
                  </a:lnTo>
                  <a:lnTo>
                    <a:pt x="74845" y="463686"/>
                  </a:lnTo>
                  <a:lnTo>
                    <a:pt x="80742" y="461192"/>
                  </a:lnTo>
                  <a:lnTo>
                    <a:pt x="86866" y="458925"/>
                  </a:lnTo>
                  <a:lnTo>
                    <a:pt x="92763" y="456884"/>
                  </a:lnTo>
                  <a:lnTo>
                    <a:pt x="99340" y="455070"/>
                  </a:lnTo>
                  <a:lnTo>
                    <a:pt x="105464" y="453483"/>
                  </a:lnTo>
                  <a:lnTo>
                    <a:pt x="112041" y="452349"/>
                  </a:lnTo>
                  <a:lnTo>
                    <a:pt x="118618" y="451442"/>
                  </a:lnTo>
                  <a:lnTo>
                    <a:pt x="125195" y="450762"/>
                  </a:lnTo>
                  <a:lnTo>
                    <a:pt x="132000" y="450762"/>
                  </a:lnTo>
                  <a:lnTo>
                    <a:pt x="1290739" y="450762"/>
                  </a:lnTo>
                  <a:lnTo>
                    <a:pt x="1290739" y="43761"/>
                  </a:lnTo>
                  <a:lnTo>
                    <a:pt x="1290966" y="39453"/>
                  </a:lnTo>
                  <a:lnTo>
                    <a:pt x="1291647" y="34919"/>
                  </a:lnTo>
                  <a:lnTo>
                    <a:pt x="1292781" y="30837"/>
                  </a:lnTo>
                  <a:lnTo>
                    <a:pt x="1294368" y="26756"/>
                  </a:lnTo>
                  <a:lnTo>
                    <a:pt x="1296183" y="22901"/>
                  </a:lnTo>
                  <a:lnTo>
                    <a:pt x="1298224" y="19273"/>
                  </a:lnTo>
                  <a:lnTo>
                    <a:pt x="1300719" y="15872"/>
                  </a:lnTo>
                  <a:lnTo>
                    <a:pt x="1303667" y="12698"/>
                  </a:lnTo>
                  <a:lnTo>
                    <a:pt x="1306842" y="9750"/>
                  </a:lnTo>
                  <a:lnTo>
                    <a:pt x="1310018" y="7483"/>
                  </a:lnTo>
                  <a:lnTo>
                    <a:pt x="1313647" y="5215"/>
                  </a:lnTo>
                  <a:lnTo>
                    <a:pt x="1317729" y="3401"/>
                  </a:lnTo>
                  <a:lnTo>
                    <a:pt x="1321811" y="1814"/>
                  </a:lnTo>
                  <a:lnTo>
                    <a:pt x="1325894" y="681"/>
                  </a:lnTo>
                  <a:lnTo>
                    <a:pt x="1330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7" name="五边形 240"/>
          <p:cNvSpPr>
            <a:spLocks noChangeArrowheads="1"/>
          </p:cNvSpPr>
          <p:nvPr/>
        </p:nvSpPr>
        <p:spPr bwMode="auto">
          <a:xfrm flipH="1">
            <a:off x="9609138" y="1970088"/>
            <a:ext cx="1931987" cy="363537"/>
          </a:xfrm>
          <a:prstGeom prst="homePlate">
            <a:avLst>
              <a:gd name="adj" fmla="val 49921"/>
            </a:avLst>
          </a:prstGeom>
          <a:solidFill>
            <a:schemeClr val="accent2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8" name="五边形 241"/>
          <p:cNvSpPr>
            <a:spLocks noChangeArrowheads="1"/>
          </p:cNvSpPr>
          <p:nvPr/>
        </p:nvSpPr>
        <p:spPr bwMode="auto">
          <a:xfrm flipH="1">
            <a:off x="9026525" y="2490788"/>
            <a:ext cx="2524125" cy="361950"/>
          </a:xfrm>
          <a:prstGeom prst="homePlate">
            <a:avLst>
              <a:gd name="adj" fmla="val 50172"/>
            </a:avLst>
          </a:prstGeom>
          <a:solidFill>
            <a:schemeClr val="accent3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9" name="五边形 242"/>
          <p:cNvSpPr>
            <a:spLocks noChangeArrowheads="1"/>
          </p:cNvSpPr>
          <p:nvPr/>
        </p:nvSpPr>
        <p:spPr bwMode="auto">
          <a:xfrm flipH="1">
            <a:off x="7323138" y="3557588"/>
            <a:ext cx="4227512" cy="363537"/>
          </a:xfrm>
          <a:prstGeom prst="homePlate">
            <a:avLst>
              <a:gd name="adj" fmla="val 49961"/>
            </a:avLst>
          </a:prstGeom>
          <a:solidFill>
            <a:schemeClr val="accent4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30" name="TextBox 556"/>
          <p:cNvSpPr txBox="1">
            <a:spLocks noChangeArrowheads="1"/>
          </p:cNvSpPr>
          <p:nvPr/>
        </p:nvSpPr>
        <p:spPr bwMode="auto">
          <a:xfrm>
            <a:off x="10134600" y="190817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833"/>
          <p:cNvSpPr txBox="1">
            <a:spLocks noChangeArrowheads="1"/>
          </p:cNvSpPr>
          <p:nvPr/>
        </p:nvSpPr>
        <p:spPr bwMode="auto">
          <a:xfrm>
            <a:off x="10126663" y="2425700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834"/>
          <p:cNvSpPr txBox="1">
            <a:spLocks noChangeArrowheads="1"/>
          </p:cNvSpPr>
          <p:nvPr/>
        </p:nvSpPr>
        <p:spPr bwMode="auto">
          <a:xfrm>
            <a:off x="10139363" y="3494088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五边形 274"/>
          <p:cNvSpPr>
            <a:spLocks noChangeArrowheads="1"/>
          </p:cNvSpPr>
          <p:nvPr/>
        </p:nvSpPr>
        <p:spPr bwMode="auto">
          <a:xfrm flipH="1">
            <a:off x="8123238" y="2990850"/>
            <a:ext cx="3427412" cy="363538"/>
          </a:xfrm>
          <a:prstGeom prst="homePlate">
            <a:avLst>
              <a:gd name="adj" fmla="val 49933"/>
            </a:avLst>
          </a:prstGeom>
          <a:solidFill>
            <a:schemeClr val="accent1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34" name="TextBox 833"/>
          <p:cNvSpPr txBox="1">
            <a:spLocks noChangeArrowheads="1"/>
          </p:cNvSpPr>
          <p:nvPr/>
        </p:nvSpPr>
        <p:spPr bwMode="auto">
          <a:xfrm>
            <a:off x="10126663" y="2927350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133"/>
          <p:cNvSpPr>
            <a:spLocks noChangeArrowheads="1"/>
          </p:cNvSpPr>
          <p:nvPr/>
        </p:nvSpPr>
        <p:spPr bwMode="auto">
          <a:xfrm>
            <a:off x="7513638" y="4303713"/>
            <a:ext cx="4037012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756400" y="1970088"/>
            <a:ext cx="0" cy="2700337"/>
          </a:xfrm>
          <a:prstGeom prst="line">
            <a:avLst/>
          </a:prstGeom>
          <a:ln>
            <a:solidFill>
              <a:srgbClr val="002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48505" y="2420888"/>
            <a:ext cx="862013" cy="862012"/>
            <a:chOff x="1304925" y="4157663"/>
            <a:chExt cx="862013" cy="862012"/>
          </a:xfrm>
        </p:grpSpPr>
        <p:sp>
          <p:nvSpPr>
            <p:cNvPr id="8" name="Teardrop 39"/>
            <p:cNvSpPr/>
            <p:nvPr/>
          </p:nvSpPr>
          <p:spPr bwMode="auto">
            <a:xfrm>
              <a:off x="130492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Freeform 299"/>
            <p:cNvSpPr/>
            <p:nvPr/>
          </p:nvSpPr>
          <p:spPr bwMode="auto">
            <a:xfrm>
              <a:off x="1543050" y="4479925"/>
              <a:ext cx="276225" cy="276225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300"/>
            <p:cNvSpPr>
              <a:spLocks noEditPoints="1"/>
            </p:cNvSpPr>
            <p:nvPr/>
          </p:nvSpPr>
          <p:spPr bwMode="auto">
            <a:xfrm>
              <a:off x="1660525" y="4465638"/>
              <a:ext cx="222250" cy="222250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0 w 74"/>
                <a:gd name="T7" fmla="*/ 74 h 74"/>
                <a:gd name="T8" fmla="*/ 24 w 74"/>
                <a:gd name="T9" fmla="*/ 66 h 74"/>
                <a:gd name="T10" fmla="*/ 74 w 74"/>
                <a:gd name="T11" fmla="*/ 17 h 74"/>
                <a:gd name="T12" fmla="*/ 19 w 74"/>
                <a:gd name="T13" fmla="*/ 52 h 74"/>
                <a:gd name="T14" fmla="*/ 17 w 74"/>
                <a:gd name="T15" fmla="*/ 50 h 74"/>
                <a:gd name="T16" fmla="*/ 57 w 74"/>
                <a:gd name="T17" fmla="*/ 9 h 74"/>
                <a:gd name="T18" fmla="*/ 60 w 74"/>
                <a:gd name="T19" fmla="*/ 11 h 74"/>
                <a:gd name="T20" fmla="*/ 19 w 74"/>
                <a:gd name="T2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301"/>
            <p:cNvSpPr/>
            <p:nvPr/>
          </p:nvSpPr>
          <p:spPr bwMode="auto">
            <a:xfrm>
              <a:off x="1849438" y="4416425"/>
              <a:ext cx="80962" cy="82550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69855" y="2420888"/>
            <a:ext cx="862013" cy="862012"/>
            <a:chOff x="7026275" y="4157663"/>
            <a:chExt cx="862013" cy="862012"/>
          </a:xfrm>
        </p:grpSpPr>
        <p:sp>
          <p:nvSpPr>
            <p:cNvPr id="13" name="Teardrop 41"/>
            <p:cNvSpPr/>
            <p:nvPr/>
          </p:nvSpPr>
          <p:spPr bwMode="auto">
            <a:xfrm>
              <a:off x="702627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endParaRPr lang="zh-CN" altLang="en-US" dirty="0"/>
            </a:p>
          </p:txBody>
        </p:sp>
        <p:sp>
          <p:nvSpPr>
            <p:cNvPr id="14" name="Freeform 372"/>
            <p:cNvSpPr/>
            <p:nvPr/>
          </p:nvSpPr>
          <p:spPr bwMode="auto">
            <a:xfrm>
              <a:off x="7265988" y="4395788"/>
              <a:ext cx="384175" cy="384175"/>
            </a:xfrm>
            <a:custGeom>
              <a:avLst/>
              <a:gdLst>
                <a:gd name="T0" fmla="*/ 282 w 288"/>
                <a:gd name="T1" fmla="*/ 54 h 288"/>
                <a:gd name="T2" fmla="*/ 243 w 288"/>
                <a:gd name="T3" fmla="*/ 79 h 288"/>
                <a:gd name="T4" fmla="*/ 209 w 288"/>
                <a:gd name="T5" fmla="*/ 45 h 288"/>
                <a:gd name="T6" fmla="*/ 233 w 288"/>
                <a:gd name="T7" fmla="*/ 6 h 288"/>
                <a:gd name="T8" fmla="*/ 227 w 288"/>
                <a:gd name="T9" fmla="*/ 0 h 288"/>
                <a:gd name="T10" fmla="*/ 162 w 288"/>
                <a:gd name="T11" fmla="*/ 65 h 288"/>
                <a:gd name="T12" fmla="*/ 167 w 288"/>
                <a:gd name="T13" fmla="*/ 85 h 288"/>
                <a:gd name="T14" fmla="*/ 84 w 288"/>
                <a:gd name="T15" fmla="*/ 168 h 288"/>
                <a:gd name="T16" fmla="*/ 65 w 288"/>
                <a:gd name="T17" fmla="*/ 162 h 288"/>
                <a:gd name="T18" fmla="*/ 0 w 288"/>
                <a:gd name="T19" fmla="*/ 228 h 288"/>
                <a:gd name="T20" fmla="*/ 6 w 288"/>
                <a:gd name="T21" fmla="*/ 234 h 288"/>
                <a:gd name="T22" fmla="*/ 45 w 288"/>
                <a:gd name="T23" fmla="*/ 209 h 288"/>
                <a:gd name="T24" fmla="*/ 79 w 288"/>
                <a:gd name="T25" fmla="*/ 243 h 288"/>
                <a:gd name="T26" fmla="*/ 54 w 288"/>
                <a:gd name="T27" fmla="*/ 282 h 288"/>
                <a:gd name="T28" fmla="*/ 60 w 288"/>
                <a:gd name="T29" fmla="*/ 288 h 288"/>
                <a:gd name="T30" fmla="*/ 125 w 288"/>
                <a:gd name="T31" fmla="*/ 223 h 288"/>
                <a:gd name="T32" fmla="*/ 120 w 288"/>
                <a:gd name="T33" fmla="*/ 204 h 288"/>
                <a:gd name="T34" fmla="*/ 204 w 288"/>
                <a:gd name="T35" fmla="*/ 120 h 288"/>
                <a:gd name="T36" fmla="*/ 222 w 288"/>
                <a:gd name="T37" fmla="*/ 126 h 288"/>
                <a:gd name="T38" fmla="*/ 287 w 288"/>
                <a:gd name="T39" fmla="*/ 60 h 288"/>
                <a:gd name="T40" fmla="*/ 282 w 288"/>
                <a:gd name="T41" fmla="*/ 5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022593" y="2420888"/>
            <a:ext cx="860425" cy="862012"/>
            <a:chOff x="9879013" y="4157663"/>
            <a:chExt cx="860425" cy="862012"/>
          </a:xfrm>
        </p:grpSpPr>
        <p:sp>
          <p:nvSpPr>
            <p:cNvPr id="16" name="Teardrop 48"/>
            <p:cNvSpPr/>
            <p:nvPr/>
          </p:nvSpPr>
          <p:spPr bwMode="auto">
            <a:xfrm>
              <a:off x="9879013" y="4157663"/>
              <a:ext cx="860425" cy="862012"/>
            </a:xfrm>
            <a:custGeom>
              <a:avLst/>
              <a:gdLst>
                <a:gd name="T0" fmla="*/ 0 w 860425"/>
                <a:gd name="T1" fmla="*/ 431006 h 862012"/>
                <a:gd name="T2" fmla="*/ 430213 w 860425"/>
                <a:gd name="T3" fmla="*/ 0 h 862012"/>
                <a:gd name="T4" fmla="*/ 860425 w 860425"/>
                <a:gd name="T5" fmla="*/ 0 h 862012"/>
                <a:gd name="T6" fmla="*/ 860425 w 860425"/>
                <a:gd name="T7" fmla="*/ 431006 h 862012"/>
                <a:gd name="T8" fmla="*/ 430212 w 860425"/>
                <a:gd name="T9" fmla="*/ 862012 h 862012"/>
                <a:gd name="T10" fmla="*/ -1 w 860425"/>
                <a:gd name="T11" fmla="*/ 431006 h 862012"/>
                <a:gd name="T12" fmla="*/ 0 w 860425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425" h="862012">
                  <a:moveTo>
                    <a:pt x="0" y="431006"/>
                  </a:moveTo>
                  <a:cubicBezTo>
                    <a:pt x="0" y="192968"/>
                    <a:pt x="192613" y="0"/>
                    <a:pt x="430213" y="0"/>
                  </a:cubicBezTo>
                  <a:lnTo>
                    <a:pt x="860425" y="0"/>
                  </a:lnTo>
                  <a:lnTo>
                    <a:pt x="860425" y="431006"/>
                  </a:lnTo>
                  <a:cubicBezTo>
                    <a:pt x="860425" y="669044"/>
                    <a:pt x="667812" y="862012"/>
                    <a:pt x="430212" y="862012"/>
                  </a:cubicBezTo>
                  <a:cubicBezTo>
                    <a:pt x="192612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" name="Freeform 384"/>
            <p:cNvSpPr/>
            <p:nvPr/>
          </p:nvSpPr>
          <p:spPr bwMode="auto">
            <a:xfrm>
              <a:off x="10115550" y="4559300"/>
              <a:ext cx="185738" cy="185738"/>
            </a:xfrm>
            <a:custGeom>
              <a:avLst/>
              <a:gdLst>
                <a:gd name="T0" fmla="*/ 49 w 62"/>
                <a:gd name="T1" fmla="*/ 9 h 62"/>
                <a:gd name="T2" fmla="*/ 27 w 62"/>
                <a:gd name="T3" fmla="*/ 31 h 62"/>
                <a:gd name="T4" fmla="*/ 24 w 62"/>
                <a:gd name="T5" fmla="*/ 27 h 62"/>
                <a:gd name="T6" fmla="*/ 45 w 62"/>
                <a:gd name="T7" fmla="*/ 6 h 62"/>
                <a:gd name="T8" fmla="*/ 39 w 62"/>
                <a:gd name="T9" fmla="*/ 0 h 62"/>
                <a:gd name="T10" fmla="*/ 11 w 62"/>
                <a:gd name="T11" fmla="*/ 28 h 62"/>
                <a:gd name="T12" fmla="*/ 0 w 62"/>
                <a:gd name="T13" fmla="*/ 62 h 62"/>
                <a:gd name="T14" fmla="*/ 35 w 62"/>
                <a:gd name="T15" fmla="*/ 51 h 62"/>
                <a:gd name="T16" fmla="*/ 62 w 62"/>
                <a:gd name="T17" fmla="*/ 23 h 62"/>
                <a:gd name="T18" fmla="*/ 49 w 62"/>
                <a:gd name="T1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49" y="9"/>
                  </a:moveTo>
                  <a:lnTo>
                    <a:pt x="27" y="31"/>
                  </a:lnTo>
                  <a:lnTo>
                    <a:pt x="24" y="27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11" y="28"/>
                  </a:lnTo>
                  <a:lnTo>
                    <a:pt x="0" y="62"/>
                  </a:lnTo>
                  <a:lnTo>
                    <a:pt x="35" y="51"/>
                  </a:lnTo>
                  <a:lnTo>
                    <a:pt x="62" y="23"/>
                  </a:lnTo>
                  <a:lnTo>
                    <a:pt x="4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385"/>
            <p:cNvSpPr/>
            <p:nvPr/>
          </p:nvSpPr>
          <p:spPr bwMode="auto">
            <a:xfrm>
              <a:off x="10310813" y="4432300"/>
              <a:ext cx="120650" cy="117475"/>
            </a:xfrm>
            <a:custGeom>
              <a:avLst/>
              <a:gdLst>
                <a:gd name="T0" fmla="*/ 6 w 40"/>
                <a:gd name="T1" fmla="*/ 21 h 39"/>
                <a:gd name="T2" fmla="*/ 16 w 40"/>
                <a:gd name="T3" fmla="*/ 12 h 39"/>
                <a:gd name="T4" fmla="*/ 20 w 40"/>
                <a:gd name="T5" fmla="*/ 15 h 39"/>
                <a:gd name="T6" fmla="*/ 10 w 40"/>
                <a:gd name="T7" fmla="*/ 25 h 39"/>
                <a:gd name="T8" fmla="*/ 24 w 40"/>
                <a:gd name="T9" fmla="*/ 39 h 39"/>
                <a:gd name="T10" fmla="*/ 40 w 40"/>
                <a:gd name="T11" fmla="*/ 23 h 39"/>
                <a:gd name="T12" fmla="*/ 16 w 40"/>
                <a:gd name="T13" fmla="*/ 0 h 39"/>
                <a:gd name="T14" fmla="*/ 0 w 40"/>
                <a:gd name="T15" fmla="*/ 16 h 39"/>
                <a:gd name="T16" fmla="*/ 6 w 40"/>
                <a:gd name="T1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9">
                  <a:moveTo>
                    <a:pt x="6" y="21"/>
                  </a:moveTo>
                  <a:lnTo>
                    <a:pt x="16" y="12"/>
                  </a:lnTo>
                  <a:lnTo>
                    <a:pt x="20" y="15"/>
                  </a:lnTo>
                  <a:lnTo>
                    <a:pt x="10" y="25"/>
                  </a:lnTo>
                  <a:lnTo>
                    <a:pt x="24" y="39"/>
                  </a:lnTo>
                  <a:lnTo>
                    <a:pt x="40" y="23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386"/>
            <p:cNvSpPr/>
            <p:nvPr/>
          </p:nvSpPr>
          <p:spPr bwMode="auto">
            <a:xfrm>
              <a:off x="10382250" y="4360863"/>
              <a:ext cx="117475" cy="117475"/>
            </a:xfrm>
            <a:custGeom>
              <a:avLst/>
              <a:gdLst>
                <a:gd name="T0" fmla="*/ 15 w 39"/>
                <a:gd name="T1" fmla="*/ 0 h 39"/>
                <a:gd name="T2" fmla="*/ 0 w 39"/>
                <a:gd name="T3" fmla="*/ 16 h 39"/>
                <a:gd name="T4" fmla="*/ 23 w 39"/>
                <a:gd name="T5" fmla="*/ 39 h 39"/>
                <a:gd name="T6" fmla="*/ 39 w 39"/>
                <a:gd name="T7" fmla="*/ 24 h 39"/>
                <a:gd name="T8" fmla="*/ 15 w 3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5" y="0"/>
                  </a:moveTo>
                  <a:lnTo>
                    <a:pt x="0" y="16"/>
                  </a:lnTo>
                  <a:lnTo>
                    <a:pt x="23" y="39"/>
                  </a:lnTo>
                  <a:lnTo>
                    <a:pt x="39" y="2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387"/>
            <p:cNvSpPr/>
            <p:nvPr/>
          </p:nvSpPr>
          <p:spPr bwMode="auto">
            <a:xfrm>
              <a:off x="10115550" y="4360863"/>
              <a:ext cx="384175" cy="384175"/>
            </a:xfrm>
            <a:custGeom>
              <a:avLst/>
              <a:gdLst>
                <a:gd name="T0" fmla="*/ 223 w 288"/>
                <a:gd name="T1" fmla="*/ 162 h 287"/>
                <a:gd name="T2" fmla="*/ 203 w 288"/>
                <a:gd name="T3" fmla="*/ 167 h 287"/>
                <a:gd name="T4" fmla="*/ 120 w 288"/>
                <a:gd name="T5" fmla="*/ 84 h 287"/>
                <a:gd name="T6" fmla="*/ 125 w 288"/>
                <a:gd name="T7" fmla="*/ 65 h 287"/>
                <a:gd name="T8" fmla="*/ 61 w 288"/>
                <a:gd name="T9" fmla="*/ 0 h 287"/>
                <a:gd name="T10" fmla="*/ 60 w 288"/>
                <a:gd name="T11" fmla="*/ 0 h 287"/>
                <a:gd name="T12" fmla="*/ 54 w 288"/>
                <a:gd name="T13" fmla="*/ 6 h 287"/>
                <a:gd name="T14" fmla="*/ 79 w 288"/>
                <a:gd name="T15" fmla="*/ 44 h 287"/>
                <a:gd name="T16" fmla="*/ 45 w 288"/>
                <a:gd name="T17" fmla="*/ 78 h 287"/>
                <a:gd name="T18" fmla="*/ 38 w 288"/>
                <a:gd name="T19" fmla="*/ 79 h 287"/>
                <a:gd name="T20" fmla="*/ 6 w 288"/>
                <a:gd name="T21" fmla="*/ 54 h 287"/>
                <a:gd name="T22" fmla="*/ 0 w 288"/>
                <a:gd name="T23" fmla="*/ 60 h 287"/>
                <a:gd name="T24" fmla="*/ 65 w 288"/>
                <a:gd name="T25" fmla="*/ 125 h 287"/>
                <a:gd name="T26" fmla="*/ 84 w 288"/>
                <a:gd name="T27" fmla="*/ 120 h 287"/>
                <a:gd name="T28" fmla="*/ 167 w 288"/>
                <a:gd name="T29" fmla="*/ 203 h 287"/>
                <a:gd name="T30" fmla="*/ 162 w 288"/>
                <a:gd name="T31" fmla="*/ 222 h 287"/>
                <a:gd name="T32" fmla="*/ 227 w 288"/>
                <a:gd name="T33" fmla="*/ 287 h 287"/>
                <a:gd name="T34" fmla="*/ 227 w 288"/>
                <a:gd name="T35" fmla="*/ 287 h 287"/>
                <a:gd name="T36" fmla="*/ 233 w 288"/>
                <a:gd name="T37" fmla="*/ 281 h 287"/>
                <a:gd name="T38" fmla="*/ 209 w 288"/>
                <a:gd name="T39" fmla="*/ 243 h 287"/>
                <a:gd name="T40" fmla="*/ 243 w 288"/>
                <a:gd name="T41" fmla="*/ 208 h 287"/>
                <a:gd name="T42" fmla="*/ 250 w 288"/>
                <a:gd name="T43" fmla="*/ 208 h 287"/>
                <a:gd name="T44" fmla="*/ 282 w 288"/>
                <a:gd name="T45" fmla="*/ 233 h 287"/>
                <a:gd name="T46" fmla="*/ 288 w 288"/>
                <a:gd name="T47" fmla="*/ 227 h 287"/>
                <a:gd name="T48" fmla="*/ 223 w 288"/>
                <a:gd name="T49" fmla="*/ 16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8" h="287">
                  <a:moveTo>
                    <a:pt x="223" y="162"/>
                  </a:moveTo>
                  <a:cubicBezTo>
                    <a:pt x="216" y="162"/>
                    <a:pt x="210" y="164"/>
                    <a:pt x="203" y="167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3" y="77"/>
                    <a:pt x="125" y="71"/>
                    <a:pt x="125" y="65"/>
                  </a:cubicBezTo>
                  <a:cubicBezTo>
                    <a:pt x="125" y="32"/>
                    <a:pt x="94" y="0"/>
                    <a:pt x="61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60" y="0"/>
                    <a:pt x="56" y="3"/>
                    <a:pt x="54" y="6"/>
                  </a:cubicBezTo>
                  <a:cubicBezTo>
                    <a:pt x="81" y="32"/>
                    <a:pt x="79" y="28"/>
                    <a:pt x="79" y="44"/>
                  </a:cubicBezTo>
                  <a:cubicBezTo>
                    <a:pt x="79" y="57"/>
                    <a:pt x="58" y="78"/>
                    <a:pt x="45" y="78"/>
                  </a:cubicBezTo>
                  <a:cubicBezTo>
                    <a:pt x="42" y="78"/>
                    <a:pt x="40" y="79"/>
                    <a:pt x="38" y="79"/>
                  </a:cubicBezTo>
                  <a:cubicBezTo>
                    <a:pt x="29" y="79"/>
                    <a:pt x="29" y="77"/>
                    <a:pt x="6" y="54"/>
                  </a:cubicBezTo>
                  <a:cubicBezTo>
                    <a:pt x="4" y="56"/>
                    <a:pt x="0" y="60"/>
                    <a:pt x="0" y="60"/>
                  </a:cubicBezTo>
                  <a:cubicBezTo>
                    <a:pt x="0" y="93"/>
                    <a:pt x="32" y="125"/>
                    <a:pt x="65" y="125"/>
                  </a:cubicBezTo>
                  <a:cubicBezTo>
                    <a:pt x="71" y="125"/>
                    <a:pt x="78" y="123"/>
                    <a:pt x="84" y="120"/>
                  </a:cubicBezTo>
                  <a:cubicBezTo>
                    <a:pt x="167" y="203"/>
                    <a:pt x="167" y="203"/>
                    <a:pt x="167" y="203"/>
                  </a:cubicBezTo>
                  <a:cubicBezTo>
                    <a:pt x="164" y="210"/>
                    <a:pt x="162" y="216"/>
                    <a:pt x="162" y="222"/>
                  </a:cubicBezTo>
                  <a:cubicBezTo>
                    <a:pt x="162" y="255"/>
                    <a:pt x="194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8" y="287"/>
                    <a:pt x="231" y="283"/>
                    <a:pt x="233" y="281"/>
                  </a:cubicBezTo>
                  <a:cubicBezTo>
                    <a:pt x="207" y="255"/>
                    <a:pt x="209" y="259"/>
                    <a:pt x="209" y="243"/>
                  </a:cubicBezTo>
                  <a:cubicBezTo>
                    <a:pt x="209" y="229"/>
                    <a:pt x="230" y="208"/>
                    <a:pt x="243" y="208"/>
                  </a:cubicBezTo>
                  <a:cubicBezTo>
                    <a:pt x="246" y="208"/>
                    <a:pt x="248" y="208"/>
                    <a:pt x="250" y="208"/>
                  </a:cubicBezTo>
                  <a:cubicBezTo>
                    <a:pt x="259" y="208"/>
                    <a:pt x="259" y="210"/>
                    <a:pt x="282" y="233"/>
                  </a:cubicBezTo>
                  <a:cubicBezTo>
                    <a:pt x="284" y="231"/>
                    <a:pt x="288" y="227"/>
                    <a:pt x="288" y="227"/>
                  </a:cubicBezTo>
                  <a:cubicBezTo>
                    <a:pt x="287" y="194"/>
                    <a:pt x="256" y="162"/>
                    <a:pt x="223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09180" y="2420888"/>
            <a:ext cx="862013" cy="862012"/>
            <a:chOff x="4165600" y="4157663"/>
            <a:chExt cx="862013" cy="862012"/>
          </a:xfrm>
        </p:grpSpPr>
        <p:sp>
          <p:nvSpPr>
            <p:cNvPr id="22" name="Teardrop 40"/>
            <p:cNvSpPr/>
            <p:nvPr/>
          </p:nvSpPr>
          <p:spPr bwMode="auto">
            <a:xfrm>
              <a:off x="4165600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" name="Freeform 399"/>
            <p:cNvSpPr>
              <a:spLocks noEditPoints="1"/>
            </p:cNvSpPr>
            <p:nvPr/>
          </p:nvSpPr>
          <p:spPr bwMode="auto">
            <a:xfrm>
              <a:off x="4451350" y="4357688"/>
              <a:ext cx="384175" cy="384175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0 w 128"/>
                <a:gd name="T7" fmla="*/ 128 h 128"/>
                <a:gd name="T8" fmla="*/ 45 w 128"/>
                <a:gd name="T9" fmla="*/ 114 h 128"/>
                <a:gd name="T10" fmla="*/ 128 w 128"/>
                <a:gd name="T11" fmla="*/ 31 h 128"/>
                <a:gd name="T12" fmla="*/ 11 w 128"/>
                <a:gd name="T13" fmla="*/ 117 h 128"/>
                <a:gd name="T14" fmla="*/ 21 w 128"/>
                <a:gd name="T15" fmla="*/ 86 h 128"/>
                <a:gd name="T16" fmla="*/ 41 w 128"/>
                <a:gd name="T17" fmla="*/ 107 h 128"/>
                <a:gd name="T18" fmla="*/ 11 w 128"/>
                <a:gd name="T19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200004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820240" y="3893033"/>
            <a:ext cx="209808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宋体" panose="02010600030101010101" pitchFamily="2" charset="-122"/>
              </a:rPr>
              <a:t>中国风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4017729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3637965" y="3893033"/>
            <a:ext cx="209808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宋体" panose="02010600030101010101" pitchFamily="2" charset="-122"/>
              </a:rPr>
              <a:t>中国风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907376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6527612" y="3893033"/>
            <a:ext cx="209808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宋体" panose="02010600030101010101" pitchFamily="2" charset="-122"/>
              </a:rPr>
              <a:t>中国风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9769406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9389642" y="3893033"/>
            <a:ext cx="209808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宋体" panose="02010600030101010101" pitchFamily="2" charset="-122"/>
              </a:rPr>
              <a:t>中国风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9" name="图文框 1678"/>
          <p:cNvSpPr/>
          <p:nvPr/>
        </p:nvSpPr>
        <p:spPr>
          <a:xfrm>
            <a:off x="3889721" y="642923"/>
            <a:ext cx="4418550" cy="5490451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0" name="文本框 1679"/>
          <p:cNvSpPr txBox="1"/>
          <p:nvPr/>
        </p:nvSpPr>
        <p:spPr>
          <a:xfrm>
            <a:off x="4142737" y="-287493"/>
            <a:ext cx="3914854" cy="7725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96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96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1" name="MH_Entry_1"/>
          <p:cNvSpPr/>
          <p:nvPr>
            <p:custDataLst>
              <p:tags r:id="rId1"/>
            </p:custDataLst>
          </p:nvPr>
        </p:nvSpPr>
        <p:spPr>
          <a:xfrm>
            <a:off x="3931281" y="3159576"/>
            <a:ext cx="4339788" cy="8245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36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" grpId="0" animBg="1"/>
      <p:bldP spid="1680" grpId="0"/>
      <p:bldP spid="16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77"/>
          <p:cNvSpPr/>
          <p:nvPr/>
        </p:nvSpPr>
        <p:spPr>
          <a:xfrm>
            <a:off x="2992094" y="3034180"/>
            <a:ext cx="6270928" cy="3855905"/>
          </a:xfrm>
          <a:custGeom>
            <a:avLst/>
            <a:gdLst>
              <a:gd name="connsiteX0" fmla="*/ 3135464 w 6270928"/>
              <a:gd name="connsiteY0" fmla="*/ 0 h 3855905"/>
              <a:gd name="connsiteX1" fmla="*/ 6270928 w 6270928"/>
              <a:gd name="connsiteY1" fmla="*/ 3135464 h 3855905"/>
              <a:gd name="connsiteX2" fmla="*/ 6207226 w 6270928"/>
              <a:gd name="connsiteY2" fmla="*/ 3767370 h 3855905"/>
              <a:gd name="connsiteX3" fmla="*/ 6184462 w 6270928"/>
              <a:gd name="connsiteY3" fmla="*/ 3855905 h 3855905"/>
              <a:gd name="connsiteX4" fmla="*/ 4526905 w 6270928"/>
              <a:gd name="connsiteY4" fmla="*/ 3855905 h 3855905"/>
              <a:gd name="connsiteX5" fmla="*/ 4579996 w 6270928"/>
              <a:gd name="connsiteY5" fmla="*/ 3745696 h 3855905"/>
              <a:gd name="connsiteX6" fmla="*/ 4703196 w 6270928"/>
              <a:gd name="connsiteY6" fmla="*/ 3135464 h 3855905"/>
              <a:gd name="connsiteX7" fmla="*/ 3135464 w 6270928"/>
              <a:gd name="connsiteY7" fmla="*/ 1567732 h 3855905"/>
              <a:gd name="connsiteX8" fmla="*/ 1567732 w 6270928"/>
              <a:gd name="connsiteY8" fmla="*/ 3135464 h 3855905"/>
              <a:gd name="connsiteX9" fmla="*/ 1690933 w 6270928"/>
              <a:gd name="connsiteY9" fmla="*/ 3745696 h 3855905"/>
              <a:gd name="connsiteX10" fmla="*/ 1744023 w 6270928"/>
              <a:gd name="connsiteY10" fmla="*/ 3855905 h 3855905"/>
              <a:gd name="connsiteX11" fmla="*/ 86467 w 6270928"/>
              <a:gd name="connsiteY11" fmla="*/ 3855905 h 3855905"/>
              <a:gd name="connsiteX12" fmla="*/ 63702 w 6270928"/>
              <a:gd name="connsiteY12" fmla="*/ 3767370 h 3855905"/>
              <a:gd name="connsiteX13" fmla="*/ 0 w 6270928"/>
              <a:gd name="connsiteY13" fmla="*/ 3135464 h 3855905"/>
              <a:gd name="connsiteX14" fmla="*/ 3135464 w 6270928"/>
              <a:gd name="connsiteY14" fmla="*/ 0 h 385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70928" h="3855905">
                <a:moveTo>
                  <a:pt x="3135464" y="0"/>
                </a:moveTo>
                <a:cubicBezTo>
                  <a:pt x="4867133" y="0"/>
                  <a:pt x="6270928" y="1403795"/>
                  <a:pt x="6270928" y="3135464"/>
                </a:cubicBezTo>
                <a:cubicBezTo>
                  <a:pt x="6270928" y="3351923"/>
                  <a:pt x="6248994" y="3563259"/>
                  <a:pt x="6207226" y="3767370"/>
                </a:cubicBezTo>
                <a:lnTo>
                  <a:pt x="6184462" y="3855905"/>
                </a:lnTo>
                <a:lnTo>
                  <a:pt x="4526905" y="3855905"/>
                </a:lnTo>
                <a:lnTo>
                  <a:pt x="4579996" y="3745696"/>
                </a:lnTo>
                <a:cubicBezTo>
                  <a:pt x="4659328" y="3558135"/>
                  <a:pt x="4703196" y="3351923"/>
                  <a:pt x="4703196" y="3135464"/>
                </a:cubicBezTo>
                <a:cubicBezTo>
                  <a:pt x="4703196" y="2269630"/>
                  <a:pt x="4001298" y="1567732"/>
                  <a:pt x="3135464" y="1567732"/>
                </a:cubicBezTo>
                <a:cubicBezTo>
                  <a:pt x="2269630" y="1567732"/>
                  <a:pt x="1567732" y="2269630"/>
                  <a:pt x="1567732" y="3135464"/>
                </a:cubicBezTo>
                <a:cubicBezTo>
                  <a:pt x="1567732" y="3351923"/>
                  <a:pt x="1611601" y="3558135"/>
                  <a:pt x="1690933" y="3745696"/>
                </a:cubicBezTo>
                <a:lnTo>
                  <a:pt x="1744023" y="3855905"/>
                </a:lnTo>
                <a:lnTo>
                  <a:pt x="86467" y="3855905"/>
                </a:lnTo>
                <a:lnTo>
                  <a:pt x="63702" y="3767370"/>
                </a:lnTo>
                <a:cubicBezTo>
                  <a:pt x="21935" y="3563259"/>
                  <a:pt x="0" y="3351923"/>
                  <a:pt x="0" y="3135464"/>
                </a:cubicBezTo>
                <a:cubicBezTo>
                  <a:pt x="0" y="1403795"/>
                  <a:pt x="1403795" y="0"/>
                  <a:pt x="3135464" y="0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127000" cap="flat" cmpd="sng" algn="ctr">
            <a:noFill/>
            <a:prstDash val="solid"/>
          </a:ln>
          <a:effectLst/>
        </p:spPr>
        <p:txBody>
          <a:bodyPr wrap="square" lIns="91424" tIns="45712" rIns="91424" bIns="45712" rtlCol="0" anchor="ctr">
            <a:noAutofit/>
          </a:bodyPr>
          <a:lstStyle/>
          <a:p>
            <a:pPr marL="0" marR="0" lvl="0" indent="0" algn="ctr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1E2D4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任意多边形 76"/>
          <p:cNvSpPr/>
          <p:nvPr/>
        </p:nvSpPr>
        <p:spPr>
          <a:xfrm>
            <a:off x="3265510" y="3307594"/>
            <a:ext cx="5724096" cy="3582490"/>
          </a:xfrm>
          <a:custGeom>
            <a:avLst/>
            <a:gdLst>
              <a:gd name="connsiteX0" fmla="*/ 2862048 w 5724096"/>
              <a:gd name="connsiteY0" fmla="*/ 0 h 3582490"/>
              <a:gd name="connsiteX1" fmla="*/ 5724096 w 5724096"/>
              <a:gd name="connsiteY1" fmla="*/ 2862048 h 3582490"/>
              <a:gd name="connsiteX2" fmla="*/ 5665949 w 5724096"/>
              <a:gd name="connsiteY2" fmla="*/ 3438851 h 3582490"/>
              <a:gd name="connsiteX3" fmla="*/ 5629016 w 5724096"/>
              <a:gd name="connsiteY3" fmla="*/ 3582490 h 3582490"/>
              <a:gd name="connsiteX4" fmla="*/ 4097069 w 5724096"/>
              <a:gd name="connsiteY4" fmla="*/ 3582490 h 3582490"/>
              <a:gd name="connsiteX5" fmla="*/ 4120356 w 5724096"/>
              <a:gd name="connsiteY5" fmla="*/ 3544159 h 3582490"/>
              <a:gd name="connsiteX6" fmla="*/ 4293072 w 5724096"/>
              <a:gd name="connsiteY6" fmla="*/ 2862048 h 3582490"/>
              <a:gd name="connsiteX7" fmla="*/ 2862048 w 5724096"/>
              <a:gd name="connsiteY7" fmla="*/ 1431024 h 3582490"/>
              <a:gd name="connsiteX8" fmla="*/ 1431024 w 5724096"/>
              <a:gd name="connsiteY8" fmla="*/ 2862048 h 3582490"/>
              <a:gd name="connsiteX9" fmla="*/ 1603741 w 5724096"/>
              <a:gd name="connsiteY9" fmla="*/ 3544159 h 3582490"/>
              <a:gd name="connsiteX10" fmla="*/ 1627028 w 5724096"/>
              <a:gd name="connsiteY10" fmla="*/ 3582490 h 3582490"/>
              <a:gd name="connsiteX11" fmla="*/ 95081 w 5724096"/>
              <a:gd name="connsiteY11" fmla="*/ 3582490 h 3582490"/>
              <a:gd name="connsiteX12" fmla="*/ 58147 w 5724096"/>
              <a:gd name="connsiteY12" fmla="*/ 3438851 h 3582490"/>
              <a:gd name="connsiteX13" fmla="*/ 0 w 5724096"/>
              <a:gd name="connsiteY13" fmla="*/ 2862048 h 3582490"/>
              <a:gd name="connsiteX14" fmla="*/ 2862048 w 5724096"/>
              <a:gd name="connsiteY14" fmla="*/ 0 h 358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24096" h="3582490">
                <a:moveTo>
                  <a:pt x="2862048" y="0"/>
                </a:moveTo>
                <a:cubicBezTo>
                  <a:pt x="4442713" y="0"/>
                  <a:pt x="5724096" y="1281383"/>
                  <a:pt x="5724096" y="2862048"/>
                </a:cubicBezTo>
                <a:cubicBezTo>
                  <a:pt x="5724096" y="3059631"/>
                  <a:pt x="5704074" y="3252538"/>
                  <a:pt x="5665949" y="3438851"/>
                </a:cubicBezTo>
                <a:lnTo>
                  <a:pt x="5629016" y="3582490"/>
                </a:lnTo>
                <a:lnTo>
                  <a:pt x="4097069" y="3582490"/>
                </a:lnTo>
                <a:lnTo>
                  <a:pt x="4120356" y="3544159"/>
                </a:lnTo>
                <a:cubicBezTo>
                  <a:pt x="4230505" y="3341393"/>
                  <a:pt x="4293072" y="3109027"/>
                  <a:pt x="4293072" y="2862048"/>
                </a:cubicBezTo>
                <a:cubicBezTo>
                  <a:pt x="4293072" y="2071715"/>
                  <a:pt x="3652381" y="1431024"/>
                  <a:pt x="2862048" y="1431024"/>
                </a:cubicBezTo>
                <a:cubicBezTo>
                  <a:pt x="2071715" y="1431024"/>
                  <a:pt x="1431024" y="2071715"/>
                  <a:pt x="1431024" y="2862048"/>
                </a:cubicBezTo>
                <a:cubicBezTo>
                  <a:pt x="1431024" y="3109027"/>
                  <a:pt x="1493593" y="3341393"/>
                  <a:pt x="1603741" y="3544159"/>
                </a:cubicBezTo>
                <a:lnTo>
                  <a:pt x="1627028" y="3582490"/>
                </a:lnTo>
                <a:lnTo>
                  <a:pt x="95081" y="3582490"/>
                </a:lnTo>
                <a:lnTo>
                  <a:pt x="58147" y="3438851"/>
                </a:lnTo>
                <a:cubicBezTo>
                  <a:pt x="20022" y="3252538"/>
                  <a:pt x="0" y="3059631"/>
                  <a:pt x="0" y="2862048"/>
                </a:cubicBezTo>
                <a:cubicBezTo>
                  <a:pt x="0" y="1281383"/>
                  <a:pt x="1281383" y="0"/>
                  <a:pt x="2862048" y="0"/>
                </a:cubicBezTo>
                <a:close/>
              </a:path>
            </a:pathLst>
          </a:custGeom>
          <a:solidFill>
            <a:schemeClr val="accent1"/>
          </a:solidFill>
          <a:ln w="127000" cap="flat" cmpd="sng" algn="ctr">
            <a:solidFill>
              <a:schemeClr val="accent3"/>
            </a:solidFill>
            <a:prstDash val="solid"/>
          </a:ln>
          <a:effectLst/>
        </p:spPr>
        <p:txBody>
          <a:bodyPr wrap="square" lIns="91424" tIns="45712" rIns="91424" bIns="45712" rtlCol="0" anchor="ctr">
            <a:noAutofit/>
          </a:bodyPr>
          <a:lstStyle/>
          <a:p>
            <a:pPr marL="0" marR="0" lvl="0" indent="0" algn="ctr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1E2D4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55509" y="3954794"/>
            <a:ext cx="1107964" cy="646315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marL="0" marR="0" lvl="0" indent="0" algn="ctr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87296" y="881680"/>
            <a:ext cx="2626599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7296" y="450487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11716" y="2581184"/>
            <a:ext cx="3461223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11716" y="2149991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408844" y="4488713"/>
            <a:ext cx="2641885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08844" y="4057520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2177" y="2581184"/>
            <a:ext cx="3461224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96529" y="2149991"/>
            <a:ext cx="2646871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r"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1579" y="4488713"/>
            <a:ext cx="2661529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6236" y="4057520"/>
            <a:ext cx="2646871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r"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/>
            </a:endParaRPr>
          </a:p>
        </p:txBody>
      </p:sp>
      <p:grpSp>
        <p:nvGrpSpPr>
          <p:cNvPr id="20" name="组 6"/>
          <p:cNvGrpSpPr/>
          <p:nvPr/>
        </p:nvGrpSpPr>
        <p:grpSpPr>
          <a:xfrm>
            <a:off x="5452535" y="2366832"/>
            <a:ext cx="1418404" cy="1418404"/>
            <a:chOff x="5520775" y="3226641"/>
            <a:chExt cx="1418404" cy="1418404"/>
          </a:xfrm>
        </p:grpSpPr>
        <p:sp>
          <p:nvSpPr>
            <p:cNvPr id="21" name="椭圆 20"/>
            <p:cNvSpPr/>
            <p:nvPr/>
          </p:nvSpPr>
          <p:spPr>
            <a:xfrm>
              <a:off x="5520775" y="3226641"/>
              <a:ext cx="1418404" cy="1418404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5856269" y="3570663"/>
              <a:ext cx="747412" cy="746734"/>
            </a:xfrm>
            <a:custGeom>
              <a:avLst/>
              <a:gdLst>
                <a:gd name="T0" fmla="*/ 2078 w 2356"/>
                <a:gd name="T1" fmla="*/ 1707 h 2356"/>
                <a:gd name="T2" fmla="*/ 1951 w 2356"/>
                <a:gd name="T3" fmla="*/ 1245 h 2356"/>
                <a:gd name="T4" fmla="*/ 2078 w 2356"/>
                <a:gd name="T5" fmla="*/ 1707 h 2356"/>
                <a:gd name="T6" fmla="*/ 1400 w 2356"/>
                <a:gd name="T7" fmla="*/ 2198 h 2356"/>
                <a:gd name="T8" fmla="*/ 1723 w 2356"/>
                <a:gd name="T9" fmla="*/ 1840 h 2356"/>
                <a:gd name="T10" fmla="*/ 1400 w 2356"/>
                <a:gd name="T11" fmla="*/ 2198 h 2356"/>
                <a:gd name="T12" fmla="*/ 1220 w 2356"/>
                <a:gd name="T13" fmla="*/ 2174 h 2356"/>
                <a:gd name="T14" fmla="*/ 1557 w 2356"/>
                <a:gd name="T15" fmla="*/ 1840 h 2356"/>
                <a:gd name="T16" fmla="*/ 1220 w 2356"/>
                <a:gd name="T17" fmla="*/ 1245 h 2356"/>
                <a:gd name="T18" fmla="*/ 1817 w 2356"/>
                <a:gd name="T19" fmla="*/ 1245 h 2356"/>
                <a:gd name="T20" fmla="*/ 1220 w 2356"/>
                <a:gd name="T21" fmla="*/ 1707 h 2356"/>
                <a:gd name="T22" fmla="*/ 1220 w 2356"/>
                <a:gd name="T23" fmla="*/ 667 h 2356"/>
                <a:gd name="T24" fmla="*/ 1662 w 2356"/>
                <a:gd name="T25" fmla="*/ 667 h 2356"/>
                <a:gd name="T26" fmla="*/ 1220 w 2356"/>
                <a:gd name="T27" fmla="*/ 1111 h 2356"/>
                <a:gd name="T28" fmla="*/ 1220 w 2356"/>
                <a:gd name="T29" fmla="*/ 181 h 2356"/>
                <a:gd name="T30" fmla="*/ 1571 w 2356"/>
                <a:gd name="T31" fmla="*/ 533 h 2356"/>
                <a:gd name="T32" fmla="*/ 1220 w 2356"/>
                <a:gd name="T33" fmla="*/ 181 h 2356"/>
                <a:gd name="T34" fmla="*/ 1999 w 2356"/>
                <a:gd name="T35" fmla="*/ 533 h 2356"/>
                <a:gd name="T36" fmla="*/ 1582 w 2356"/>
                <a:gd name="T37" fmla="*/ 338 h 2356"/>
                <a:gd name="T38" fmla="*/ 1999 w 2356"/>
                <a:gd name="T39" fmla="*/ 533 h 2356"/>
                <a:gd name="T40" fmla="*/ 2088 w 2356"/>
                <a:gd name="T41" fmla="*/ 667 h 2356"/>
                <a:gd name="T42" fmla="*/ 1951 w 2356"/>
                <a:gd name="T43" fmla="*/ 1111 h 2356"/>
                <a:gd name="T44" fmla="*/ 2088 w 2356"/>
                <a:gd name="T45" fmla="*/ 667 h 2356"/>
                <a:gd name="T46" fmla="*/ 1087 w 2356"/>
                <a:gd name="T47" fmla="*/ 533 h 2356"/>
                <a:gd name="T48" fmla="*/ 1087 w 2356"/>
                <a:gd name="T49" fmla="*/ 201 h 2356"/>
                <a:gd name="T50" fmla="*/ 1087 w 2356"/>
                <a:gd name="T51" fmla="*/ 1111 h 2356"/>
                <a:gd name="T52" fmla="*/ 514 w 2356"/>
                <a:gd name="T53" fmla="*/ 1111 h 2356"/>
                <a:gd name="T54" fmla="*/ 1087 w 2356"/>
                <a:gd name="T55" fmla="*/ 667 h 2356"/>
                <a:gd name="T56" fmla="*/ 1087 w 2356"/>
                <a:gd name="T57" fmla="*/ 1707 h 2356"/>
                <a:gd name="T58" fmla="*/ 680 w 2356"/>
                <a:gd name="T59" fmla="*/ 1707 h 2356"/>
                <a:gd name="T60" fmla="*/ 1087 w 2356"/>
                <a:gd name="T61" fmla="*/ 1245 h 2356"/>
                <a:gd name="T62" fmla="*/ 1087 w 2356"/>
                <a:gd name="T63" fmla="*/ 2155 h 2356"/>
                <a:gd name="T64" fmla="*/ 774 w 2356"/>
                <a:gd name="T65" fmla="*/ 1840 h 2356"/>
                <a:gd name="T66" fmla="*/ 1087 w 2356"/>
                <a:gd name="T67" fmla="*/ 2155 h 2356"/>
                <a:gd name="T68" fmla="*/ 371 w 2356"/>
                <a:gd name="T69" fmla="*/ 1840 h 2356"/>
                <a:gd name="T70" fmla="*/ 749 w 2356"/>
                <a:gd name="T71" fmla="*/ 2018 h 2356"/>
                <a:gd name="T72" fmla="*/ 371 w 2356"/>
                <a:gd name="T73" fmla="*/ 1840 h 2356"/>
                <a:gd name="T74" fmla="*/ 278 w 2356"/>
                <a:gd name="T75" fmla="*/ 1707 h 2356"/>
                <a:gd name="T76" fmla="*/ 380 w 2356"/>
                <a:gd name="T77" fmla="*/ 1245 h 2356"/>
                <a:gd name="T78" fmla="*/ 278 w 2356"/>
                <a:gd name="T79" fmla="*/ 1707 h 2356"/>
                <a:gd name="T80" fmla="*/ 268 w 2356"/>
                <a:gd name="T81" fmla="*/ 667 h 2356"/>
                <a:gd name="T82" fmla="*/ 380 w 2356"/>
                <a:gd name="T83" fmla="*/ 1111 h 2356"/>
                <a:gd name="T84" fmla="*/ 268 w 2356"/>
                <a:gd name="T85" fmla="*/ 667 h 2356"/>
                <a:gd name="T86" fmla="*/ 922 w 2356"/>
                <a:gd name="T87" fmla="*/ 165 h 2356"/>
                <a:gd name="T88" fmla="*/ 596 w 2356"/>
                <a:gd name="T89" fmla="*/ 533 h 2356"/>
                <a:gd name="T90" fmla="*/ 922 w 2356"/>
                <a:gd name="T91" fmla="*/ 165 h 2356"/>
                <a:gd name="T92" fmla="*/ 1178 w 2356"/>
                <a:gd name="T93" fmla="*/ 0 h 2356"/>
                <a:gd name="T94" fmla="*/ 1178 w 2356"/>
                <a:gd name="T95" fmla="*/ 2356 h 2356"/>
                <a:gd name="T96" fmla="*/ 1178 w 2356"/>
                <a:gd name="T97" fmla="*/ 0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56" h="2356">
                  <a:moveTo>
                    <a:pt x="2078" y="1707"/>
                  </a:moveTo>
                  <a:lnTo>
                    <a:pt x="2078" y="1707"/>
                  </a:lnTo>
                  <a:lnTo>
                    <a:pt x="1806" y="1707"/>
                  </a:lnTo>
                  <a:cubicBezTo>
                    <a:pt x="1891" y="1553"/>
                    <a:pt x="1940" y="1397"/>
                    <a:pt x="1951" y="1245"/>
                  </a:cubicBezTo>
                  <a:lnTo>
                    <a:pt x="2220" y="1245"/>
                  </a:lnTo>
                  <a:cubicBezTo>
                    <a:pt x="2209" y="1412"/>
                    <a:pt x="2159" y="1570"/>
                    <a:pt x="2078" y="1707"/>
                  </a:cubicBezTo>
                  <a:close/>
                  <a:moveTo>
                    <a:pt x="1400" y="2198"/>
                  </a:moveTo>
                  <a:lnTo>
                    <a:pt x="1400" y="2198"/>
                  </a:lnTo>
                  <a:cubicBezTo>
                    <a:pt x="1456" y="2149"/>
                    <a:pt x="1519" y="2089"/>
                    <a:pt x="1582" y="2018"/>
                  </a:cubicBezTo>
                  <a:cubicBezTo>
                    <a:pt x="1635" y="1959"/>
                    <a:pt x="1681" y="1900"/>
                    <a:pt x="1723" y="1840"/>
                  </a:cubicBezTo>
                  <a:lnTo>
                    <a:pt x="1984" y="1840"/>
                  </a:lnTo>
                  <a:cubicBezTo>
                    <a:pt x="1838" y="2018"/>
                    <a:pt x="1633" y="2147"/>
                    <a:pt x="1400" y="2198"/>
                  </a:cubicBezTo>
                  <a:close/>
                  <a:moveTo>
                    <a:pt x="1220" y="2174"/>
                  </a:moveTo>
                  <a:lnTo>
                    <a:pt x="1220" y="2174"/>
                  </a:lnTo>
                  <a:lnTo>
                    <a:pt x="1220" y="1840"/>
                  </a:lnTo>
                  <a:lnTo>
                    <a:pt x="1557" y="1840"/>
                  </a:lnTo>
                  <a:cubicBezTo>
                    <a:pt x="1436" y="1993"/>
                    <a:pt x="1303" y="2109"/>
                    <a:pt x="1220" y="2174"/>
                  </a:cubicBezTo>
                  <a:close/>
                  <a:moveTo>
                    <a:pt x="1220" y="1245"/>
                  </a:moveTo>
                  <a:lnTo>
                    <a:pt x="1220" y="1245"/>
                  </a:lnTo>
                  <a:lnTo>
                    <a:pt x="1817" y="1245"/>
                  </a:lnTo>
                  <a:cubicBezTo>
                    <a:pt x="1803" y="1414"/>
                    <a:pt x="1737" y="1570"/>
                    <a:pt x="1651" y="1707"/>
                  </a:cubicBezTo>
                  <a:lnTo>
                    <a:pt x="1220" y="1707"/>
                  </a:lnTo>
                  <a:lnTo>
                    <a:pt x="1220" y="1245"/>
                  </a:lnTo>
                  <a:close/>
                  <a:moveTo>
                    <a:pt x="1220" y="667"/>
                  </a:moveTo>
                  <a:lnTo>
                    <a:pt x="1220" y="667"/>
                  </a:lnTo>
                  <a:lnTo>
                    <a:pt x="1662" y="667"/>
                  </a:lnTo>
                  <a:cubicBezTo>
                    <a:pt x="1743" y="799"/>
                    <a:pt x="1804" y="949"/>
                    <a:pt x="1817" y="1111"/>
                  </a:cubicBezTo>
                  <a:lnTo>
                    <a:pt x="1220" y="1111"/>
                  </a:lnTo>
                  <a:lnTo>
                    <a:pt x="1220" y="667"/>
                  </a:lnTo>
                  <a:close/>
                  <a:moveTo>
                    <a:pt x="1220" y="181"/>
                  </a:moveTo>
                  <a:lnTo>
                    <a:pt x="1220" y="181"/>
                  </a:lnTo>
                  <a:cubicBezTo>
                    <a:pt x="1306" y="249"/>
                    <a:pt x="1447" y="372"/>
                    <a:pt x="1571" y="533"/>
                  </a:cubicBezTo>
                  <a:lnTo>
                    <a:pt x="1220" y="533"/>
                  </a:lnTo>
                  <a:lnTo>
                    <a:pt x="1220" y="181"/>
                  </a:lnTo>
                  <a:close/>
                  <a:moveTo>
                    <a:pt x="1999" y="533"/>
                  </a:moveTo>
                  <a:lnTo>
                    <a:pt x="1999" y="533"/>
                  </a:lnTo>
                  <a:lnTo>
                    <a:pt x="1735" y="533"/>
                  </a:lnTo>
                  <a:cubicBezTo>
                    <a:pt x="1691" y="467"/>
                    <a:pt x="1640" y="402"/>
                    <a:pt x="1582" y="338"/>
                  </a:cubicBezTo>
                  <a:cubicBezTo>
                    <a:pt x="1519" y="267"/>
                    <a:pt x="1456" y="207"/>
                    <a:pt x="1400" y="157"/>
                  </a:cubicBezTo>
                  <a:cubicBezTo>
                    <a:pt x="1641" y="210"/>
                    <a:pt x="1851" y="346"/>
                    <a:pt x="1999" y="533"/>
                  </a:cubicBezTo>
                  <a:close/>
                  <a:moveTo>
                    <a:pt x="2088" y="667"/>
                  </a:moveTo>
                  <a:lnTo>
                    <a:pt x="2088" y="667"/>
                  </a:lnTo>
                  <a:cubicBezTo>
                    <a:pt x="2163" y="800"/>
                    <a:pt x="2210" y="951"/>
                    <a:pt x="2220" y="1111"/>
                  </a:cubicBezTo>
                  <a:lnTo>
                    <a:pt x="1951" y="1111"/>
                  </a:lnTo>
                  <a:cubicBezTo>
                    <a:pt x="1940" y="964"/>
                    <a:pt x="1894" y="815"/>
                    <a:pt x="1816" y="667"/>
                  </a:cubicBezTo>
                  <a:lnTo>
                    <a:pt x="2088" y="667"/>
                  </a:lnTo>
                  <a:close/>
                  <a:moveTo>
                    <a:pt x="1087" y="533"/>
                  </a:moveTo>
                  <a:lnTo>
                    <a:pt x="1087" y="533"/>
                  </a:lnTo>
                  <a:lnTo>
                    <a:pt x="761" y="533"/>
                  </a:lnTo>
                  <a:cubicBezTo>
                    <a:pt x="874" y="386"/>
                    <a:pt x="1000" y="271"/>
                    <a:pt x="1087" y="201"/>
                  </a:cubicBezTo>
                  <a:lnTo>
                    <a:pt x="1087" y="533"/>
                  </a:lnTo>
                  <a:close/>
                  <a:moveTo>
                    <a:pt x="1087" y="1111"/>
                  </a:moveTo>
                  <a:lnTo>
                    <a:pt x="1087" y="1111"/>
                  </a:lnTo>
                  <a:lnTo>
                    <a:pt x="514" y="1111"/>
                  </a:lnTo>
                  <a:cubicBezTo>
                    <a:pt x="527" y="949"/>
                    <a:pt x="589" y="799"/>
                    <a:pt x="669" y="667"/>
                  </a:cubicBezTo>
                  <a:lnTo>
                    <a:pt x="1087" y="667"/>
                  </a:lnTo>
                  <a:lnTo>
                    <a:pt x="1087" y="1111"/>
                  </a:lnTo>
                  <a:close/>
                  <a:moveTo>
                    <a:pt x="1087" y="1707"/>
                  </a:moveTo>
                  <a:lnTo>
                    <a:pt x="1087" y="1707"/>
                  </a:lnTo>
                  <a:lnTo>
                    <a:pt x="680" y="1707"/>
                  </a:lnTo>
                  <a:cubicBezTo>
                    <a:pt x="594" y="1571"/>
                    <a:pt x="528" y="1414"/>
                    <a:pt x="514" y="1245"/>
                  </a:cubicBezTo>
                  <a:lnTo>
                    <a:pt x="1087" y="1245"/>
                  </a:lnTo>
                  <a:lnTo>
                    <a:pt x="1087" y="1707"/>
                  </a:lnTo>
                  <a:close/>
                  <a:moveTo>
                    <a:pt x="1087" y="2155"/>
                  </a:moveTo>
                  <a:lnTo>
                    <a:pt x="1087" y="2155"/>
                  </a:lnTo>
                  <a:cubicBezTo>
                    <a:pt x="1004" y="2087"/>
                    <a:pt x="884" y="1979"/>
                    <a:pt x="774" y="1840"/>
                  </a:cubicBezTo>
                  <a:lnTo>
                    <a:pt x="1087" y="1840"/>
                  </a:lnTo>
                  <a:lnTo>
                    <a:pt x="1087" y="2155"/>
                  </a:lnTo>
                  <a:close/>
                  <a:moveTo>
                    <a:pt x="371" y="1840"/>
                  </a:moveTo>
                  <a:lnTo>
                    <a:pt x="371" y="1840"/>
                  </a:lnTo>
                  <a:lnTo>
                    <a:pt x="609" y="1840"/>
                  </a:lnTo>
                  <a:cubicBezTo>
                    <a:pt x="650" y="1900"/>
                    <a:pt x="697" y="1959"/>
                    <a:pt x="749" y="2018"/>
                  </a:cubicBezTo>
                  <a:cubicBezTo>
                    <a:pt x="809" y="2085"/>
                    <a:pt x="869" y="2142"/>
                    <a:pt x="922" y="2190"/>
                  </a:cubicBezTo>
                  <a:cubicBezTo>
                    <a:pt x="703" y="2135"/>
                    <a:pt x="511" y="2010"/>
                    <a:pt x="371" y="1840"/>
                  </a:cubicBezTo>
                  <a:close/>
                  <a:moveTo>
                    <a:pt x="278" y="1707"/>
                  </a:moveTo>
                  <a:lnTo>
                    <a:pt x="278" y="1707"/>
                  </a:lnTo>
                  <a:cubicBezTo>
                    <a:pt x="197" y="1570"/>
                    <a:pt x="146" y="1412"/>
                    <a:pt x="136" y="1245"/>
                  </a:cubicBezTo>
                  <a:lnTo>
                    <a:pt x="380" y="1245"/>
                  </a:lnTo>
                  <a:cubicBezTo>
                    <a:pt x="392" y="1397"/>
                    <a:pt x="440" y="1553"/>
                    <a:pt x="525" y="1707"/>
                  </a:cubicBezTo>
                  <a:lnTo>
                    <a:pt x="278" y="1707"/>
                  </a:lnTo>
                  <a:close/>
                  <a:moveTo>
                    <a:pt x="268" y="667"/>
                  </a:moveTo>
                  <a:lnTo>
                    <a:pt x="268" y="667"/>
                  </a:lnTo>
                  <a:lnTo>
                    <a:pt x="516" y="667"/>
                  </a:lnTo>
                  <a:cubicBezTo>
                    <a:pt x="437" y="815"/>
                    <a:pt x="391" y="964"/>
                    <a:pt x="380" y="1111"/>
                  </a:cubicBezTo>
                  <a:lnTo>
                    <a:pt x="136" y="1111"/>
                  </a:lnTo>
                  <a:cubicBezTo>
                    <a:pt x="146" y="951"/>
                    <a:pt x="193" y="800"/>
                    <a:pt x="268" y="667"/>
                  </a:cubicBezTo>
                  <a:close/>
                  <a:moveTo>
                    <a:pt x="922" y="165"/>
                  </a:moveTo>
                  <a:lnTo>
                    <a:pt x="922" y="165"/>
                  </a:lnTo>
                  <a:cubicBezTo>
                    <a:pt x="869" y="213"/>
                    <a:pt x="809" y="271"/>
                    <a:pt x="749" y="338"/>
                  </a:cubicBezTo>
                  <a:cubicBezTo>
                    <a:pt x="692" y="402"/>
                    <a:pt x="641" y="467"/>
                    <a:pt x="596" y="533"/>
                  </a:cubicBezTo>
                  <a:lnTo>
                    <a:pt x="357" y="533"/>
                  </a:lnTo>
                  <a:cubicBezTo>
                    <a:pt x="498" y="355"/>
                    <a:pt x="695" y="223"/>
                    <a:pt x="922" y="165"/>
                  </a:cubicBezTo>
                  <a:close/>
                  <a:moveTo>
                    <a:pt x="1178" y="0"/>
                  </a:moveTo>
                  <a:lnTo>
                    <a:pt x="1178" y="0"/>
                  </a:lnTo>
                  <a:cubicBezTo>
                    <a:pt x="528" y="0"/>
                    <a:pt x="0" y="528"/>
                    <a:pt x="0" y="1178"/>
                  </a:cubicBezTo>
                  <a:cubicBezTo>
                    <a:pt x="0" y="1827"/>
                    <a:pt x="528" y="2356"/>
                    <a:pt x="1178" y="2356"/>
                  </a:cubicBezTo>
                  <a:cubicBezTo>
                    <a:pt x="1827" y="2356"/>
                    <a:pt x="2356" y="1827"/>
                    <a:pt x="2356" y="1178"/>
                  </a:cubicBezTo>
                  <a:cubicBezTo>
                    <a:pt x="2356" y="528"/>
                    <a:pt x="1827" y="0"/>
                    <a:pt x="1178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 8"/>
          <p:cNvGrpSpPr/>
          <p:nvPr/>
        </p:nvGrpSpPr>
        <p:grpSpPr>
          <a:xfrm>
            <a:off x="8439094" y="4251330"/>
            <a:ext cx="869502" cy="869500"/>
            <a:chOff x="8507334" y="5111139"/>
            <a:chExt cx="869502" cy="869500"/>
          </a:xfrm>
        </p:grpSpPr>
        <p:sp>
          <p:nvSpPr>
            <p:cNvPr id="24" name="椭圆 23"/>
            <p:cNvSpPr/>
            <p:nvPr/>
          </p:nvSpPr>
          <p:spPr>
            <a:xfrm>
              <a:off x="8507334" y="5111139"/>
              <a:ext cx="869502" cy="869500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8633174" y="5399725"/>
              <a:ext cx="620521" cy="266298"/>
            </a:xfrm>
            <a:custGeom>
              <a:avLst/>
              <a:gdLst>
                <a:gd name="T0" fmla="*/ 1727 w 3152"/>
                <a:gd name="T1" fmla="*/ 1223 h 1356"/>
                <a:gd name="T2" fmla="*/ 1727 w 3152"/>
                <a:gd name="T3" fmla="*/ 421 h 1356"/>
                <a:gd name="T4" fmla="*/ 1727 w 3152"/>
                <a:gd name="T5" fmla="*/ 1223 h 1356"/>
                <a:gd name="T6" fmla="*/ 534 w 3152"/>
                <a:gd name="T7" fmla="*/ 1223 h 1356"/>
                <a:gd name="T8" fmla="*/ 522 w 3152"/>
                <a:gd name="T9" fmla="*/ 422 h 1356"/>
                <a:gd name="T10" fmla="*/ 550 w 3152"/>
                <a:gd name="T11" fmla="*/ 422 h 1356"/>
                <a:gd name="T12" fmla="*/ 534 w 3152"/>
                <a:gd name="T13" fmla="*/ 1223 h 1356"/>
                <a:gd name="T14" fmla="*/ 2965 w 3152"/>
                <a:gd name="T15" fmla="*/ 30 h 1356"/>
                <a:gd name="T16" fmla="*/ 2960 w 3152"/>
                <a:gd name="T17" fmla="*/ 24 h 1356"/>
                <a:gd name="T18" fmla="*/ 2955 w 3152"/>
                <a:gd name="T19" fmla="*/ 19 h 1356"/>
                <a:gd name="T20" fmla="*/ 2945 w 3152"/>
                <a:gd name="T21" fmla="*/ 11 h 1356"/>
                <a:gd name="T22" fmla="*/ 2934 w 3152"/>
                <a:gd name="T23" fmla="*/ 5 h 1356"/>
                <a:gd name="T24" fmla="*/ 2921 w 3152"/>
                <a:gd name="T25" fmla="*/ 2 h 1356"/>
                <a:gd name="T26" fmla="*/ 2908 w 3152"/>
                <a:gd name="T27" fmla="*/ 1 h 1356"/>
                <a:gd name="T28" fmla="*/ 2896 w 3152"/>
                <a:gd name="T29" fmla="*/ 2 h 1356"/>
                <a:gd name="T30" fmla="*/ 2883 w 3152"/>
                <a:gd name="T31" fmla="*/ 6 h 1356"/>
                <a:gd name="T32" fmla="*/ 2872 w 3152"/>
                <a:gd name="T33" fmla="*/ 12 h 1356"/>
                <a:gd name="T34" fmla="*/ 2867 w 3152"/>
                <a:gd name="T35" fmla="*/ 17 h 1356"/>
                <a:gd name="T36" fmla="*/ 2861 w 3152"/>
                <a:gd name="T37" fmla="*/ 21 h 1356"/>
                <a:gd name="T38" fmla="*/ 1727 w 3152"/>
                <a:gd name="T39" fmla="*/ 288 h 1356"/>
                <a:gd name="T40" fmla="*/ 1064 w 3152"/>
                <a:gd name="T41" fmla="*/ 756 h 1356"/>
                <a:gd name="T42" fmla="*/ 799 w 3152"/>
                <a:gd name="T43" fmla="*/ 173 h 1356"/>
                <a:gd name="T44" fmla="*/ 975 w 3152"/>
                <a:gd name="T45" fmla="*/ 380 h 1356"/>
                <a:gd name="T46" fmla="*/ 1030 w 3152"/>
                <a:gd name="T47" fmla="*/ 275 h 1356"/>
                <a:gd name="T48" fmla="*/ 863 w 3152"/>
                <a:gd name="T49" fmla="*/ 29 h 1356"/>
                <a:gd name="T50" fmla="*/ 854 w 3152"/>
                <a:gd name="T51" fmla="*/ 19 h 1356"/>
                <a:gd name="T52" fmla="*/ 850 w 3152"/>
                <a:gd name="T53" fmla="*/ 16 h 1356"/>
                <a:gd name="T54" fmla="*/ 838 w 3152"/>
                <a:gd name="T55" fmla="*/ 8 h 1356"/>
                <a:gd name="T56" fmla="*/ 825 w 3152"/>
                <a:gd name="T57" fmla="*/ 3 h 1356"/>
                <a:gd name="T58" fmla="*/ 813 w 3152"/>
                <a:gd name="T59" fmla="*/ 1 h 1356"/>
                <a:gd name="T60" fmla="*/ 800 w 3152"/>
                <a:gd name="T61" fmla="*/ 1 h 1356"/>
                <a:gd name="T62" fmla="*/ 787 w 3152"/>
                <a:gd name="T63" fmla="*/ 4 h 1356"/>
                <a:gd name="T64" fmla="*/ 774 w 3152"/>
                <a:gd name="T65" fmla="*/ 10 h 1356"/>
                <a:gd name="T66" fmla="*/ 770 w 3152"/>
                <a:gd name="T67" fmla="*/ 12 h 1356"/>
                <a:gd name="T68" fmla="*/ 760 w 3152"/>
                <a:gd name="T69" fmla="*/ 21 h 1356"/>
                <a:gd name="T70" fmla="*/ 508 w 3152"/>
                <a:gd name="T71" fmla="*/ 289 h 1356"/>
                <a:gd name="T72" fmla="*/ 534 w 3152"/>
                <a:gd name="T73" fmla="*/ 1356 h 1356"/>
                <a:gd name="T74" fmla="*/ 1197 w 3152"/>
                <a:gd name="T75" fmla="*/ 889 h 1356"/>
                <a:gd name="T76" fmla="*/ 2260 w 3152"/>
                <a:gd name="T77" fmla="*/ 856 h 1356"/>
                <a:gd name="T78" fmla="*/ 3021 w 3152"/>
                <a:gd name="T79" fmla="*/ 350 h 1356"/>
                <a:gd name="T80" fmla="*/ 3114 w 3152"/>
                <a:gd name="T81" fmla="*/ 368 h 1356"/>
                <a:gd name="T82" fmla="*/ 2965 w 3152"/>
                <a:gd name="T83" fmla="*/ 3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52" h="1356">
                  <a:moveTo>
                    <a:pt x="1727" y="1223"/>
                  </a:moveTo>
                  <a:lnTo>
                    <a:pt x="1727" y="1223"/>
                  </a:lnTo>
                  <a:cubicBezTo>
                    <a:pt x="1506" y="1223"/>
                    <a:pt x="1326" y="1043"/>
                    <a:pt x="1326" y="822"/>
                  </a:cubicBezTo>
                  <a:cubicBezTo>
                    <a:pt x="1326" y="601"/>
                    <a:pt x="1506" y="421"/>
                    <a:pt x="1727" y="421"/>
                  </a:cubicBezTo>
                  <a:cubicBezTo>
                    <a:pt x="1948" y="421"/>
                    <a:pt x="2128" y="601"/>
                    <a:pt x="2128" y="822"/>
                  </a:cubicBezTo>
                  <a:cubicBezTo>
                    <a:pt x="2128" y="1043"/>
                    <a:pt x="1948" y="1223"/>
                    <a:pt x="1727" y="1223"/>
                  </a:cubicBezTo>
                  <a:close/>
                  <a:moveTo>
                    <a:pt x="534" y="1223"/>
                  </a:moveTo>
                  <a:lnTo>
                    <a:pt x="534" y="1223"/>
                  </a:lnTo>
                  <a:cubicBezTo>
                    <a:pt x="313" y="1223"/>
                    <a:pt x="133" y="1043"/>
                    <a:pt x="133" y="822"/>
                  </a:cubicBezTo>
                  <a:cubicBezTo>
                    <a:pt x="133" y="605"/>
                    <a:pt x="306" y="428"/>
                    <a:pt x="522" y="422"/>
                  </a:cubicBezTo>
                  <a:cubicBezTo>
                    <a:pt x="526" y="423"/>
                    <a:pt x="531" y="423"/>
                    <a:pt x="536" y="423"/>
                  </a:cubicBezTo>
                  <a:cubicBezTo>
                    <a:pt x="540" y="423"/>
                    <a:pt x="545" y="423"/>
                    <a:pt x="550" y="422"/>
                  </a:cubicBezTo>
                  <a:cubicBezTo>
                    <a:pt x="763" y="430"/>
                    <a:pt x="935" y="607"/>
                    <a:pt x="935" y="822"/>
                  </a:cubicBezTo>
                  <a:cubicBezTo>
                    <a:pt x="935" y="1043"/>
                    <a:pt x="755" y="1223"/>
                    <a:pt x="534" y="1223"/>
                  </a:cubicBezTo>
                  <a:close/>
                  <a:moveTo>
                    <a:pt x="2965" y="30"/>
                  </a:moveTo>
                  <a:lnTo>
                    <a:pt x="2965" y="30"/>
                  </a:lnTo>
                  <a:cubicBezTo>
                    <a:pt x="2965" y="30"/>
                    <a:pt x="2965" y="29"/>
                    <a:pt x="2965" y="29"/>
                  </a:cubicBezTo>
                  <a:cubicBezTo>
                    <a:pt x="2963" y="27"/>
                    <a:pt x="2962" y="26"/>
                    <a:pt x="2960" y="24"/>
                  </a:cubicBezTo>
                  <a:cubicBezTo>
                    <a:pt x="2959" y="22"/>
                    <a:pt x="2957" y="20"/>
                    <a:pt x="2956" y="19"/>
                  </a:cubicBezTo>
                  <a:cubicBezTo>
                    <a:pt x="2956" y="19"/>
                    <a:pt x="2955" y="19"/>
                    <a:pt x="2955" y="19"/>
                  </a:cubicBezTo>
                  <a:cubicBezTo>
                    <a:pt x="2954" y="17"/>
                    <a:pt x="2953" y="17"/>
                    <a:pt x="2952" y="16"/>
                  </a:cubicBezTo>
                  <a:cubicBezTo>
                    <a:pt x="2950" y="14"/>
                    <a:pt x="2948" y="12"/>
                    <a:pt x="2945" y="11"/>
                  </a:cubicBezTo>
                  <a:cubicBezTo>
                    <a:pt x="2944" y="10"/>
                    <a:pt x="2942" y="9"/>
                    <a:pt x="2940" y="8"/>
                  </a:cubicBezTo>
                  <a:cubicBezTo>
                    <a:pt x="2938" y="7"/>
                    <a:pt x="2936" y="6"/>
                    <a:pt x="2934" y="5"/>
                  </a:cubicBezTo>
                  <a:cubicBezTo>
                    <a:pt x="2932" y="4"/>
                    <a:pt x="2930" y="4"/>
                    <a:pt x="2928" y="3"/>
                  </a:cubicBezTo>
                  <a:cubicBezTo>
                    <a:pt x="2925" y="3"/>
                    <a:pt x="2923" y="2"/>
                    <a:pt x="2921" y="2"/>
                  </a:cubicBezTo>
                  <a:cubicBezTo>
                    <a:pt x="2919" y="1"/>
                    <a:pt x="2917" y="1"/>
                    <a:pt x="2915" y="1"/>
                  </a:cubicBezTo>
                  <a:cubicBezTo>
                    <a:pt x="2913" y="1"/>
                    <a:pt x="2911" y="0"/>
                    <a:pt x="2908" y="1"/>
                  </a:cubicBezTo>
                  <a:cubicBezTo>
                    <a:pt x="2907" y="1"/>
                    <a:pt x="2905" y="1"/>
                    <a:pt x="2903" y="1"/>
                  </a:cubicBezTo>
                  <a:cubicBezTo>
                    <a:pt x="2900" y="1"/>
                    <a:pt x="2898" y="2"/>
                    <a:pt x="2896" y="2"/>
                  </a:cubicBezTo>
                  <a:cubicBezTo>
                    <a:pt x="2894" y="2"/>
                    <a:pt x="2892" y="3"/>
                    <a:pt x="2890" y="4"/>
                  </a:cubicBezTo>
                  <a:cubicBezTo>
                    <a:pt x="2887" y="5"/>
                    <a:pt x="2885" y="5"/>
                    <a:pt x="2883" y="6"/>
                  </a:cubicBezTo>
                  <a:cubicBezTo>
                    <a:pt x="2881" y="7"/>
                    <a:pt x="2879" y="8"/>
                    <a:pt x="2876" y="10"/>
                  </a:cubicBezTo>
                  <a:cubicBezTo>
                    <a:pt x="2875" y="11"/>
                    <a:pt x="2874" y="11"/>
                    <a:pt x="2872" y="12"/>
                  </a:cubicBezTo>
                  <a:cubicBezTo>
                    <a:pt x="2872" y="12"/>
                    <a:pt x="2872" y="12"/>
                    <a:pt x="2872" y="12"/>
                  </a:cubicBezTo>
                  <a:cubicBezTo>
                    <a:pt x="2870" y="14"/>
                    <a:pt x="2868" y="15"/>
                    <a:pt x="2867" y="17"/>
                  </a:cubicBezTo>
                  <a:cubicBezTo>
                    <a:pt x="2865" y="18"/>
                    <a:pt x="2863" y="20"/>
                    <a:pt x="2861" y="21"/>
                  </a:cubicBezTo>
                  <a:cubicBezTo>
                    <a:pt x="2861" y="21"/>
                    <a:pt x="2861" y="21"/>
                    <a:pt x="2861" y="21"/>
                  </a:cubicBezTo>
                  <a:lnTo>
                    <a:pt x="2242" y="680"/>
                  </a:lnTo>
                  <a:cubicBezTo>
                    <a:pt x="2180" y="454"/>
                    <a:pt x="1973" y="288"/>
                    <a:pt x="1727" y="288"/>
                  </a:cubicBezTo>
                  <a:cubicBezTo>
                    <a:pt x="1455" y="288"/>
                    <a:pt x="1230" y="492"/>
                    <a:pt x="1197" y="756"/>
                  </a:cubicBezTo>
                  <a:lnTo>
                    <a:pt x="1064" y="756"/>
                  </a:lnTo>
                  <a:cubicBezTo>
                    <a:pt x="1037" y="539"/>
                    <a:pt x="880" y="363"/>
                    <a:pt x="674" y="307"/>
                  </a:cubicBezTo>
                  <a:lnTo>
                    <a:pt x="799" y="173"/>
                  </a:lnTo>
                  <a:lnTo>
                    <a:pt x="919" y="350"/>
                  </a:lnTo>
                  <a:cubicBezTo>
                    <a:pt x="932" y="369"/>
                    <a:pt x="953" y="380"/>
                    <a:pt x="975" y="380"/>
                  </a:cubicBezTo>
                  <a:cubicBezTo>
                    <a:pt x="988" y="380"/>
                    <a:pt x="1001" y="376"/>
                    <a:pt x="1012" y="368"/>
                  </a:cubicBezTo>
                  <a:cubicBezTo>
                    <a:pt x="1042" y="347"/>
                    <a:pt x="1050" y="306"/>
                    <a:pt x="1030" y="275"/>
                  </a:cubicBezTo>
                  <a:lnTo>
                    <a:pt x="863" y="30"/>
                  </a:lnTo>
                  <a:cubicBezTo>
                    <a:pt x="863" y="30"/>
                    <a:pt x="863" y="29"/>
                    <a:pt x="863" y="29"/>
                  </a:cubicBezTo>
                  <a:cubicBezTo>
                    <a:pt x="861" y="27"/>
                    <a:pt x="860" y="26"/>
                    <a:pt x="858" y="24"/>
                  </a:cubicBezTo>
                  <a:cubicBezTo>
                    <a:pt x="857" y="22"/>
                    <a:pt x="855" y="20"/>
                    <a:pt x="854" y="19"/>
                  </a:cubicBezTo>
                  <a:cubicBezTo>
                    <a:pt x="854" y="19"/>
                    <a:pt x="854" y="19"/>
                    <a:pt x="853" y="19"/>
                  </a:cubicBezTo>
                  <a:cubicBezTo>
                    <a:pt x="852" y="17"/>
                    <a:pt x="851" y="17"/>
                    <a:pt x="850" y="16"/>
                  </a:cubicBezTo>
                  <a:cubicBezTo>
                    <a:pt x="848" y="14"/>
                    <a:pt x="846" y="12"/>
                    <a:pt x="843" y="11"/>
                  </a:cubicBezTo>
                  <a:cubicBezTo>
                    <a:pt x="842" y="10"/>
                    <a:pt x="840" y="9"/>
                    <a:pt x="838" y="8"/>
                  </a:cubicBezTo>
                  <a:cubicBezTo>
                    <a:pt x="836" y="7"/>
                    <a:pt x="834" y="6"/>
                    <a:pt x="832" y="5"/>
                  </a:cubicBezTo>
                  <a:cubicBezTo>
                    <a:pt x="830" y="4"/>
                    <a:pt x="827" y="4"/>
                    <a:pt x="825" y="3"/>
                  </a:cubicBezTo>
                  <a:cubicBezTo>
                    <a:pt x="823" y="3"/>
                    <a:pt x="821" y="2"/>
                    <a:pt x="819" y="2"/>
                  </a:cubicBezTo>
                  <a:cubicBezTo>
                    <a:pt x="817" y="1"/>
                    <a:pt x="815" y="1"/>
                    <a:pt x="813" y="1"/>
                  </a:cubicBezTo>
                  <a:cubicBezTo>
                    <a:pt x="811" y="1"/>
                    <a:pt x="809" y="1"/>
                    <a:pt x="807" y="1"/>
                  </a:cubicBezTo>
                  <a:cubicBezTo>
                    <a:pt x="805" y="1"/>
                    <a:pt x="802" y="1"/>
                    <a:pt x="800" y="1"/>
                  </a:cubicBezTo>
                  <a:cubicBezTo>
                    <a:pt x="798" y="1"/>
                    <a:pt x="796" y="2"/>
                    <a:pt x="794" y="2"/>
                  </a:cubicBezTo>
                  <a:cubicBezTo>
                    <a:pt x="792" y="2"/>
                    <a:pt x="790" y="3"/>
                    <a:pt x="787" y="4"/>
                  </a:cubicBezTo>
                  <a:cubicBezTo>
                    <a:pt x="785" y="5"/>
                    <a:pt x="783" y="5"/>
                    <a:pt x="782" y="6"/>
                  </a:cubicBezTo>
                  <a:cubicBezTo>
                    <a:pt x="779" y="7"/>
                    <a:pt x="777" y="8"/>
                    <a:pt x="774" y="10"/>
                  </a:cubicBezTo>
                  <a:cubicBezTo>
                    <a:pt x="773" y="11"/>
                    <a:pt x="772" y="11"/>
                    <a:pt x="770" y="12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8" y="14"/>
                    <a:pt x="766" y="15"/>
                    <a:pt x="765" y="17"/>
                  </a:cubicBezTo>
                  <a:cubicBezTo>
                    <a:pt x="763" y="18"/>
                    <a:pt x="761" y="20"/>
                    <a:pt x="760" y="21"/>
                  </a:cubicBezTo>
                  <a:cubicBezTo>
                    <a:pt x="759" y="21"/>
                    <a:pt x="759" y="21"/>
                    <a:pt x="759" y="21"/>
                  </a:cubicBezTo>
                  <a:lnTo>
                    <a:pt x="508" y="289"/>
                  </a:lnTo>
                  <a:cubicBezTo>
                    <a:pt x="225" y="302"/>
                    <a:pt x="0" y="536"/>
                    <a:pt x="0" y="822"/>
                  </a:cubicBezTo>
                  <a:cubicBezTo>
                    <a:pt x="0" y="1117"/>
                    <a:pt x="239" y="1356"/>
                    <a:pt x="534" y="1356"/>
                  </a:cubicBezTo>
                  <a:cubicBezTo>
                    <a:pt x="806" y="1356"/>
                    <a:pt x="1031" y="1152"/>
                    <a:pt x="1064" y="889"/>
                  </a:cubicBezTo>
                  <a:lnTo>
                    <a:pt x="1197" y="889"/>
                  </a:lnTo>
                  <a:cubicBezTo>
                    <a:pt x="1230" y="1152"/>
                    <a:pt x="1455" y="1356"/>
                    <a:pt x="1727" y="1356"/>
                  </a:cubicBezTo>
                  <a:cubicBezTo>
                    <a:pt x="2011" y="1356"/>
                    <a:pt x="2243" y="1135"/>
                    <a:pt x="2260" y="856"/>
                  </a:cubicBezTo>
                  <a:lnTo>
                    <a:pt x="2901" y="173"/>
                  </a:lnTo>
                  <a:lnTo>
                    <a:pt x="3021" y="350"/>
                  </a:lnTo>
                  <a:cubicBezTo>
                    <a:pt x="3034" y="369"/>
                    <a:pt x="3055" y="380"/>
                    <a:pt x="3077" y="380"/>
                  </a:cubicBezTo>
                  <a:cubicBezTo>
                    <a:pt x="3089" y="380"/>
                    <a:pt x="3103" y="376"/>
                    <a:pt x="3114" y="368"/>
                  </a:cubicBezTo>
                  <a:cubicBezTo>
                    <a:pt x="3144" y="347"/>
                    <a:pt x="3152" y="306"/>
                    <a:pt x="3132" y="275"/>
                  </a:cubicBezTo>
                  <a:lnTo>
                    <a:pt x="2965" y="3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 10"/>
          <p:cNvGrpSpPr/>
          <p:nvPr/>
        </p:nvGrpSpPr>
        <p:grpSpPr>
          <a:xfrm>
            <a:off x="3014874" y="4232930"/>
            <a:ext cx="869502" cy="869500"/>
            <a:chOff x="3083114" y="5092739"/>
            <a:chExt cx="869502" cy="869500"/>
          </a:xfrm>
        </p:grpSpPr>
        <p:sp>
          <p:nvSpPr>
            <p:cNvPr id="27" name="椭圆 26"/>
            <p:cNvSpPr/>
            <p:nvPr/>
          </p:nvSpPr>
          <p:spPr>
            <a:xfrm>
              <a:off x="3083114" y="5092739"/>
              <a:ext cx="869502" cy="869500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28" name="组合 22"/>
            <p:cNvGrpSpPr/>
            <p:nvPr/>
          </p:nvGrpSpPr>
          <p:grpSpPr>
            <a:xfrm>
              <a:off x="3236219" y="5316753"/>
              <a:ext cx="564656" cy="443244"/>
              <a:chOff x="3654425" y="5089525"/>
              <a:chExt cx="1860550" cy="1460500"/>
            </a:xfrm>
            <a:solidFill>
              <a:schemeClr val="bg1"/>
            </a:solidFill>
          </p:grpSpPr>
          <p:sp>
            <p:nvSpPr>
              <p:cNvPr id="29" name="Freeform 12"/>
              <p:cNvSpPr>
                <a:spLocks noEditPoints="1"/>
              </p:cNvSpPr>
              <p:nvPr/>
            </p:nvSpPr>
            <p:spPr bwMode="auto">
              <a:xfrm>
                <a:off x="3654425" y="5089525"/>
                <a:ext cx="1860550" cy="1460500"/>
              </a:xfrm>
              <a:custGeom>
                <a:avLst/>
                <a:gdLst>
                  <a:gd name="T0" fmla="*/ 2372 w 2506"/>
                  <a:gd name="T1" fmla="*/ 1716 h 1970"/>
                  <a:gd name="T2" fmla="*/ 2372 w 2506"/>
                  <a:gd name="T3" fmla="*/ 1716 h 1970"/>
                  <a:gd name="T4" fmla="*/ 1858 w 2506"/>
                  <a:gd name="T5" fmla="*/ 1575 h 1970"/>
                  <a:gd name="T6" fmla="*/ 1818 w 2506"/>
                  <a:gd name="T7" fmla="*/ 1576 h 1970"/>
                  <a:gd name="T8" fmla="*/ 1323 w 2506"/>
                  <a:gd name="T9" fmla="*/ 1715 h 1970"/>
                  <a:gd name="T10" fmla="*/ 1323 w 2506"/>
                  <a:gd name="T11" fmla="*/ 308 h 1970"/>
                  <a:gd name="T12" fmla="*/ 1847 w 2506"/>
                  <a:gd name="T13" fmla="*/ 133 h 1970"/>
                  <a:gd name="T14" fmla="*/ 2372 w 2506"/>
                  <a:gd name="T15" fmla="*/ 310 h 1970"/>
                  <a:gd name="T16" fmla="*/ 2372 w 2506"/>
                  <a:gd name="T17" fmla="*/ 1716 h 1970"/>
                  <a:gd name="T18" fmla="*/ 1182 w 2506"/>
                  <a:gd name="T19" fmla="*/ 1715 h 1970"/>
                  <a:gd name="T20" fmla="*/ 1182 w 2506"/>
                  <a:gd name="T21" fmla="*/ 1715 h 1970"/>
                  <a:gd name="T22" fmla="*/ 688 w 2506"/>
                  <a:gd name="T23" fmla="*/ 1576 h 1970"/>
                  <a:gd name="T24" fmla="*/ 647 w 2506"/>
                  <a:gd name="T25" fmla="*/ 1575 h 1970"/>
                  <a:gd name="T26" fmla="*/ 133 w 2506"/>
                  <a:gd name="T27" fmla="*/ 1716 h 1970"/>
                  <a:gd name="T28" fmla="*/ 133 w 2506"/>
                  <a:gd name="T29" fmla="*/ 310 h 1970"/>
                  <a:gd name="T30" fmla="*/ 659 w 2506"/>
                  <a:gd name="T31" fmla="*/ 133 h 1970"/>
                  <a:gd name="T32" fmla="*/ 1182 w 2506"/>
                  <a:gd name="T33" fmla="*/ 308 h 1970"/>
                  <a:gd name="T34" fmla="*/ 1182 w 2506"/>
                  <a:gd name="T35" fmla="*/ 1715 h 1970"/>
                  <a:gd name="T36" fmla="*/ 1849 w 2506"/>
                  <a:gd name="T37" fmla="*/ 0 h 1970"/>
                  <a:gd name="T38" fmla="*/ 1849 w 2506"/>
                  <a:gd name="T39" fmla="*/ 0 h 1970"/>
                  <a:gd name="T40" fmla="*/ 1823 w 2506"/>
                  <a:gd name="T41" fmla="*/ 0 h 1970"/>
                  <a:gd name="T42" fmla="*/ 1253 w 2506"/>
                  <a:gd name="T43" fmla="*/ 184 h 1970"/>
                  <a:gd name="T44" fmla="*/ 683 w 2506"/>
                  <a:gd name="T45" fmla="*/ 0 h 1970"/>
                  <a:gd name="T46" fmla="*/ 657 w 2506"/>
                  <a:gd name="T47" fmla="*/ 0 h 1970"/>
                  <a:gd name="T48" fmla="*/ 5 w 2506"/>
                  <a:gd name="T49" fmla="*/ 267 h 1970"/>
                  <a:gd name="T50" fmla="*/ 0 w 2506"/>
                  <a:gd name="T51" fmla="*/ 279 h 1970"/>
                  <a:gd name="T52" fmla="*/ 0 w 2506"/>
                  <a:gd name="T53" fmla="*/ 1970 h 1970"/>
                  <a:gd name="T54" fmla="*/ 107 w 2506"/>
                  <a:gd name="T55" fmla="*/ 1889 h 1970"/>
                  <a:gd name="T56" fmla="*/ 682 w 2506"/>
                  <a:gd name="T57" fmla="*/ 1709 h 1970"/>
                  <a:gd name="T58" fmla="*/ 1190 w 2506"/>
                  <a:gd name="T59" fmla="*/ 1876 h 1970"/>
                  <a:gd name="T60" fmla="*/ 1208 w 2506"/>
                  <a:gd name="T61" fmla="*/ 1888 h 1970"/>
                  <a:gd name="T62" fmla="*/ 1253 w 2506"/>
                  <a:gd name="T63" fmla="*/ 1924 h 1970"/>
                  <a:gd name="T64" fmla="*/ 1298 w 2506"/>
                  <a:gd name="T65" fmla="*/ 1888 h 1970"/>
                  <a:gd name="T66" fmla="*/ 1316 w 2506"/>
                  <a:gd name="T67" fmla="*/ 1876 h 1970"/>
                  <a:gd name="T68" fmla="*/ 1824 w 2506"/>
                  <a:gd name="T69" fmla="*/ 1709 h 1970"/>
                  <a:gd name="T70" fmla="*/ 2399 w 2506"/>
                  <a:gd name="T71" fmla="*/ 1889 h 1970"/>
                  <a:gd name="T72" fmla="*/ 2506 w 2506"/>
                  <a:gd name="T73" fmla="*/ 1970 h 1970"/>
                  <a:gd name="T74" fmla="*/ 2506 w 2506"/>
                  <a:gd name="T75" fmla="*/ 279 h 1970"/>
                  <a:gd name="T76" fmla="*/ 2501 w 2506"/>
                  <a:gd name="T77" fmla="*/ 267 h 1970"/>
                  <a:gd name="T78" fmla="*/ 1849 w 2506"/>
                  <a:gd name="T79" fmla="*/ 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06" h="1970">
                    <a:moveTo>
                      <a:pt x="2372" y="1716"/>
                    </a:moveTo>
                    <a:lnTo>
                      <a:pt x="2372" y="1716"/>
                    </a:lnTo>
                    <a:cubicBezTo>
                      <a:pt x="2261" y="1655"/>
                      <a:pt x="2075" y="1575"/>
                      <a:pt x="1858" y="1575"/>
                    </a:cubicBezTo>
                    <a:cubicBezTo>
                      <a:pt x="1845" y="1575"/>
                      <a:pt x="1831" y="1576"/>
                      <a:pt x="1818" y="1576"/>
                    </a:cubicBezTo>
                    <a:cubicBezTo>
                      <a:pt x="1599" y="1587"/>
                      <a:pt x="1427" y="1659"/>
                      <a:pt x="1323" y="1715"/>
                    </a:cubicBezTo>
                    <a:lnTo>
                      <a:pt x="1323" y="308"/>
                    </a:lnTo>
                    <a:cubicBezTo>
                      <a:pt x="1347" y="271"/>
                      <a:pt x="1462" y="127"/>
                      <a:pt x="1847" y="133"/>
                    </a:cubicBezTo>
                    <a:cubicBezTo>
                      <a:pt x="2229" y="140"/>
                      <a:pt x="2347" y="273"/>
                      <a:pt x="2372" y="310"/>
                    </a:cubicBezTo>
                    <a:lnTo>
                      <a:pt x="2372" y="1716"/>
                    </a:lnTo>
                    <a:close/>
                    <a:moveTo>
                      <a:pt x="1182" y="1715"/>
                    </a:moveTo>
                    <a:lnTo>
                      <a:pt x="1182" y="1715"/>
                    </a:lnTo>
                    <a:cubicBezTo>
                      <a:pt x="1079" y="1659"/>
                      <a:pt x="906" y="1587"/>
                      <a:pt x="688" y="1576"/>
                    </a:cubicBezTo>
                    <a:cubicBezTo>
                      <a:pt x="674" y="1576"/>
                      <a:pt x="661" y="1575"/>
                      <a:pt x="647" y="1575"/>
                    </a:cubicBezTo>
                    <a:cubicBezTo>
                      <a:pt x="431" y="1575"/>
                      <a:pt x="244" y="1655"/>
                      <a:pt x="133" y="1716"/>
                    </a:cubicBezTo>
                    <a:lnTo>
                      <a:pt x="133" y="310"/>
                    </a:lnTo>
                    <a:cubicBezTo>
                      <a:pt x="159" y="273"/>
                      <a:pt x="276" y="140"/>
                      <a:pt x="659" y="133"/>
                    </a:cubicBezTo>
                    <a:cubicBezTo>
                      <a:pt x="1044" y="127"/>
                      <a:pt x="1159" y="271"/>
                      <a:pt x="1182" y="308"/>
                    </a:cubicBezTo>
                    <a:lnTo>
                      <a:pt x="1182" y="1715"/>
                    </a:lnTo>
                    <a:close/>
                    <a:moveTo>
                      <a:pt x="1849" y="0"/>
                    </a:moveTo>
                    <a:lnTo>
                      <a:pt x="1849" y="0"/>
                    </a:lnTo>
                    <a:cubicBezTo>
                      <a:pt x="1840" y="0"/>
                      <a:pt x="1831" y="0"/>
                      <a:pt x="1823" y="0"/>
                    </a:cubicBezTo>
                    <a:cubicBezTo>
                      <a:pt x="1490" y="0"/>
                      <a:pt x="1328" y="105"/>
                      <a:pt x="1253" y="184"/>
                    </a:cubicBezTo>
                    <a:cubicBezTo>
                      <a:pt x="1178" y="105"/>
                      <a:pt x="1015" y="0"/>
                      <a:pt x="683" y="0"/>
                    </a:cubicBezTo>
                    <a:cubicBezTo>
                      <a:pt x="674" y="0"/>
                      <a:pt x="666" y="0"/>
                      <a:pt x="657" y="0"/>
                    </a:cubicBezTo>
                    <a:cubicBezTo>
                      <a:pt x="127" y="9"/>
                      <a:pt x="16" y="240"/>
                      <a:pt x="5" y="267"/>
                    </a:cubicBezTo>
                    <a:lnTo>
                      <a:pt x="0" y="279"/>
                    </a:lnTo>
                    <a:lnTo>
                      <a:pt x="0" y="1970"/>
                    </a:lnTo>
                    <a:lnTo>
                      <a:pt x="107" y="1889"/>
                    </a:lnTo>
                    <a:cubicBezTo>
                      <a:pt x="109" y="1887"/>
                      <a:pt x="369" y="1695"/>
                      <a:pt x="682" y="1709"/>
                    </a:cubicBezTo>
                    <a:cubicBezTo>
                      <a:pt x="943" y="1722"/>
                      <a:pt x="1133" y="1837"/>
                      <a:pt x="1190" y="1876"/>
                    </a:cubicBezTo>
                    <a:cubicBezTo>
                      <a:pt x="1201" y="1883"/>
                      <a:pt x="1207" y="1888"/>
                      <a:pt x="1208" y="1888"/>
                    </a:cubicBezTo>
                    <a:lnTo>
                      <a:pt x="1253" y="1924"/>
                    </a:lnTo>
                    <a:lnTo>
                      <a:pt x="1298" y="1888"/>
                    </a:lnTo>
                    <a:cubicBezTo>
                      <a:pt x="1298" y="1888"/>
                      <a:pt x="1304" y="1883"/>
                      <a:pt x="1316" y="1876"/>
                    </a:cubicBezTo>
                    <a:cubicBezTo>
                      <a:pt x="1373" y="1837"/>
                      <a:pt x="1563" y="1722"/>
                      <a:pt x="1824" y="1709"/>
                    </a:cubicBezTo>
                    <a:cubicBezTo>
                      <a:pt x="2135" y="1695"/>
                      <a:pt x="2396" y="1887"/>
                      <a:pt x="2399" y="1889"/>
                    </a:cubicBezTo>
                    <a:lnTo>
                      <a:pt x="2506" y="1970"/>
                    </a:lnTo>
                    <a:lnTo>
                      <a:pt x="2506" y="279"/>
                    </a:lnTo>
                    <a:lnTo>
                      <a:pt x="2501" y="267"/>
                    </a:lnTo>
                    <a:cubicBezTo>
                      <a:pt x="2490" y="240"/>
                      <a:pt x="2379" y="9"/>
                      <a:pt x="1849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3"/>
              <p:cNvSpPr/>
              <p:nvPr/>
            </p:nvSpPr>
            <p:spPr bwMode="auto">
              <a:xfrm>
                <a:off x="3829050" y="5399088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7 h 206"/>
                  <a:gd name="T8" fmla="*/ 12 w 844"/>
                  <a:gd name="T9" fmla="*/ 183 h 206"/>
                  <a:gd name="T10" fmla="*/ 45 w 844"/>
                  <a:gd name="T11" fmla="*/ 200 h 206"/>
                  <a:gd name="T12" fmla="*/ 68 w 844"/>
                  <a:gd name="T13" fmla="*/ 193 h 206"/>
                  <a:gd name="T14" fmla="*/ 437 w 844"/>
                  <a:gd name="T15" fmla="*/ 89 h 206"/>
                  <a:gd name="T16" fmla="*/ 775 w 844"/>
                  <a:gd name="T17" fmla="*/ 193 h 206"/>
                  <a:gd name="T18" fmla="*/ 831 w 844"/>
                  <a:gd name="T19" fmla="*/ 183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3"/>
                      <a:pt x="667" y="19"/>
                      <a:pt x="441" y="10"/>
                    </a:cubicBezTo>
                    <a:cubicBezTo>
                      <a:pt x="213" y="0"/>
                      <a:pt x="30" y="122"/>
                      <a:pt x="23" y="127"/>
                    </a:cubicBezTo>
                    <a:cubicBezTo>
                      <a:pt x="4" y="139"/>
                      <a:pt x="0" y="164"/>
                      <a:pt x="12" y="183"/>
                    </a:cubicBezTo>
                    <a:cubicBezTo>
                      <a:pt x="20" y="194"/>
                      <a:pt x="32" y="200"/>
                      <a:pt x="45" y="200"/>
                    </a:cubicBezTo>
                    <a:cubicBezTo>
                      <a:pt x="53" y="200"/>
                      <a:pt x="61" y="198"/>
                      <a:pt x="68" y="193"/>
                    </a:cubicBezTo>
                    <a:cubicBezTo>
                      <a:pt x="69" y="192"/>
                      <a:pt x="236" y="81"/>
                      <a:pt x="437" y="89"/>
                    </a:cubicBezTo>
                    <a:cubicBezTo>
                      <a:pt x="639" y="98"/>
                      <a:pt x="774" y="192"/>
                      <a:pt x="775" y="193"/>
                    </a:cubicBezTo>
                    <a:cubicBezTo>
                      <a:pt x="793" y="206"/>
                      <a:pt x="818" y="201"/>
                      <a:pt x="831" y="183"/>
                    </a:cubicBezTo>
                    <a:cubicBezTo>
                      <a:pt x="844" y="165"/>
                      <a:pt x="840" y="140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4"/>
              <p:cNvSpPr/>
              <p:nvPr/>
            </p:nvSpPr>
            <p:spPr bwMode="auto">
              <a:xfrm>
                <a:off x="3829050" y="5678488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8 h 206"/>
                  <a:gd name="T8" fmla="*/ 12 w 844"/>
                  <a:gd name="T9" fmla="*/ 183 h 206"/>
                  <a:gd name="T10" fmla="*/ 45 w 844"/>
                  <a:gd name="T11" fmla="*/ 201 h 206"/>
                  <a:gd name="T12" fmla="*/ 68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4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3"/>
                      <a:pt x="23" y="128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5"/>
                      <a:pt x="32" y="201"/>
                      <a:pt x="45" y="201"/>
                    </a:cubicBezTo>
                    <a:cubicBezTo>
                      <a:pt x="53" y="201"/>
                      <a:pt x="61" y="199"/>
                      <a:pt x="68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9"/>
                      <a:pt x="774" y="193"/>
                      <a:pt x="775" y="194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5"/>
              <p:cNvSpPr/>
              <p:nvPr/>
            </p:nvSpPr>
            <p:spPr bwMode="auto">
              <a:xfrm>
                <a:off x="3829050" y="5957888"/>
                <a:ext cx="627063" cy="153988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8 h 206"/>
                  <a:gd name="T8" fmla="*/ 12 w 844"/>
                  <a:gd name="T9" fmla="*/ 183 h 206"/>
                  <a:gd name="T10" fmla="*/ 45 w 844"/>
                  <a:gd name="T11" fmla="*/ 201 h 206"/>
                  <a:gd name="T12" fmla="*/ 68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3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2"/>
                      <a:pt x="23" y="128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5"/>
                      <a:pt x="32" y="201"/>
                      <a:pt x="45" y="201"/>
                    </a:cubicBezTo>
                    <a:cubicBezTo>
                      <a:pt x="53" y="201"/>
                      <a:pt x="61" y="198"/>
                      <a:pt x="68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9"/>
                      <a:pt x="774" y="192"/>
                      <a:pt x="775" y="193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6"/>
              <p:cNvSpPr/>
              <p:nvPr/>
            </p:nvSpPr>
            <p:spPr bwMode="auto">
              <a:xfrm>
                <a:off x="4713288" y="5437188"/>
                <a:ext cx="627063" cy="152400"/>
              </a:xfrm>
              <a:custGeom>
                <a:avLst/>
                <a:gdLst>
                  <a:gd name="T0" fmla="*/ 822 w 844"/>
                  <a:gd name="T1" fmla="*/ 127 h 205"/>
                  <a:gd name="T2" fmla="*/ 822 w 844"/>
                  <a:gd name="T3" fmla="*/ 127 h 205"/>
                  <a:gd name="T4" fmla="*/ 441 w 844"/>
                  <a:gd name="T5" fmla="*/ 9 h 205"/>
                  <a:gd name="T6" fmla="*/ 23 w 844"/>
                  <a:gd name="T7" fmla="*/ 127 h 205"/>
                  <a:gd name="T8" fmla="*/ 12 w 844"/>
                  <a:gd name="T9" fmla="*/ 182 h 205"/>
                  <a:gd name="T10" fmla="*/ 45 w 844"/>
                  <a:gd name="T11" fmla="*/ 200 h 205"/>
                  <a:gd name="T12" fmla="*/ 67 w 844"/>
                  <a:gd name="T13" fmla="*/ 193 h 205"/>
                  <a:gd name="T14" fmla="*/ 437 w 844"/>
                  <a:gd name="T15" fmla="*/ 89 h 205"/>
                  <a:gd name="T16" fmla="*/ 775 w 844"/>
                  <a:gd name="T17" fmla="*/ 193 h 205"/>
                  <a:gd name="T18" fmla="*/ 831 w 844"/>
                  <a:gd name="T19" fmla="*/ 183 h 205"/>
                  <a:gd name="T20" fmla="*/ 822 w 844"/>
                  <a:gd name="T21" fmla="*/ 12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5">
                    <a:moveTo>
                      <a:pt x="822" y="127"/>
                    </a:moveTo>
                    <a:lnTo>
                      <a:pt x="822" y="127"/>
                    </a:lnTo>
                    <a:cubicBezTo>
                      <a:pt x="815" y="123"/>
                      <a:pt x="667" y="19"/>
                      <a:pt x="441" y="9"/>
                    </a:cubicBezTo>
                    <a:cubicBezTo>
                      <a:pt x="213" y="0"/>
                      <a:pt x="30" y="122"/>
                      <a:pt x="23" y="127"/>
                    </a:cubicBezTo>
                    <a:cubicBezTo>
                      <a:pt x="4" y="139"/>
                      <a:pt x="0" y="164"/>
                      <a:pt x="12" y="182"/>
                    </a:cubicBezTo>
                    <a:cubicBezTo>
                      <a:pt x="20" y="194"/>
                      <a:pt x="32" y="200"/>
                      <a:pt x="45" y="200"/>
                    </a:cubicBezTo>
                    <a:cubicBezTo>
                      <a:pt x="53" y="200"/>
                      <a:pt x="61" y="198"/>
                      <a:pt x="67" y="193"/>
                    </a:cubicBezTo>
                    <a:cubicBezTo>
                      <a:pt x="69" y="192"/>
                      <a:pt x="236" y="81"/>
                      <a:pt x="437" y="89"/>
                    </a:cubicBezTo>
                    <a:cubicBezTo>
                      <a:pt x="639" y="98"/>
                      <a:pt x="774" y="192"/>
                      <a:pt x="775" y="193"/>
                    </a:cubicBezTo>
                    <a:cubicBezTo>
                      <a:pt x="793" y="205"/>
                      <a:pt x="818" y="201"/>
                      <a:pt x="831" y="183"/>
                    </a:cubicBezTo>
                    <a:cubicBezTo>
                      <a:pt x="844" y="165"/>
                      <a:pt x="840" y="140"/>
                      <a:pt x="822" y="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7"/>
              <p:cNvSpPr/>
              <p:nvPr/>
            </p:nvSpPr>
            <p:spPr bwMode="auto">
              <a:xfrm>
                <a:off x="4713288" y="5716588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8 h 206"/>
                  <a:gd name="T8" fmla="*/ 12 w 844"/>
                  <a:gd name="T9" fmla="*/ 183 h 206"/>
                  <a:gd name="T10" fmla="*/ 45 w 844"/>
                  <a:gd name="T11" fmla="*/ 201 h 206"/>
                  <a:gd name="T12" fmla="*/ 67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3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2"/>
                      <a:pt x="23" y="128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5"/>
                      <a:pt x="32" y="201"/>
                      <a:pt x="45" y="201"/>
                    </a:cubicBezTo>
                    <a:cubicBezTo>
                      <a:pt x="53" y="201"/>
                      <a:pt x="61" y="199"/>
                      <a:pt x="67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9"/>
                      <a:pt x="774" y="192"/>
                      <a:pt x="775" y="193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8"/>
              <p:cNvSpPr/>
              <p:nvPr/>
            </p:nvSpPr>
            <p:spPr bwMode="auto">
              <a:xfrm>
                <a:off x="4713288" y="5997575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7 h 206"/>
                  <a:gd name="T8" fmla="*/ 12 w 844"/>
                  <a:gd name="T9" fmla="*/ 183 h 206"/>
                  <a:gd name="T10" fmla="*/ 45 w 844"/>
                  <a:gd name="T11" fmla="*/ 201 h 206"/>
                  <a:gd name="T12" fmla="*/ 67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3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2"/>
                      <a:pt x="23" y="127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4"/>
                      <a:pt x="32" y="201"/>
                      <a:pt x="45" y="201"/>
                    </a:cubicBezTo>
                    <a:cubicBezTo>
                      <a:pt x="53" y="201"/>
                      <a:pt x="61" y="198"/>
                      <a:pt x="67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8"/>
                      <a:pt x="774" y="192"/>
                      <a:pt x="775" y="193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6" name="组 7"/>
          <p:cNvGrpSpPr/>
          <p:nvPr/>
        </p:nvGrpSpPr>
        <p:grpSpPr>
          <a:xfrm>
            <a:off x="7332201" y="3108798"/>
            <a:ext cx="869502" cy="869500"/>
            <a:chOff x="7400441" y="3968607"/>
            <a:chExt cx="869502" cy="869500"/>
          </a:xfrm>
        </p:grpSpPr>
        <p:sp>
          <p:nvSpPr>
            <p:cNvPr id="37" name="椭圆 36"/>
            <p:cNvSpPr/>
            <p:nvPr/>
          </p:nvSpPr>
          <p:spPr>
            <a:xfrm>
              <a:off x="7400441" y="3968607"/>
              <a:ext cx="869502" cy="869500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8" name="组合 23"/>
            <p:cNvGrpSpPr/>
            <p:nvPr/>
          </p:nvGrpSpPr>
          <p:grpSpPr>
            <a:xfrm>
              <a:off x="7557839" y="4117245"/>
              <a:ext cx="544214" cy="543196"/>
              <a:chOff x="6262688" y="5170488"/>
              <a:chExt cx="1697038" cy="1693863"/>
            </a:xfrm>
            <a:solidFill>
              <a:schemeClr val="bg1"/>
            </a:solidFill>
          </p:grpSpPr>
          <p:sp>
            <p:nvSpPr>
              <p:cNvPr id="39" name="Freeform 19"/>
              <p:cNvSpPr>
                <a:spLocks noEditPoints="1"/>
              </p:cNvSpPr>
              <p:nvPr/>
            </p:nvSpPr>
            <p:spPr bwMode="auto">
              <a:xfrm>
                <a:off x="6262688" y="5170488"/>
                <a:ext cx="1697038" cy="1693863"/>
              </a:xfrm>
              <a:custGeom>
                <a:avLst/>
                <a:gdLst>
                  <a:gd name="T0" fmla="*/ 1760 w 2284"/>
                  <a:gd name="T1" fmla="*/ 1142 h 2284"/>
                  <a:gd name="T2" fmla="*/ 1919 w 2284"/>
                  <a:gd name="T3" fmla="*/ 1406 h 2284"/>
                  <a:gd name="T4" fmla="*/ 1756 w 2284"/>
                  <a:gd name="T5" fmla="*/ 1940 h 2284"/>
                  <a:gd name="T6" fmla="*/ 1878 w 2284"/>
                  <a:gd name="T7" fmla="*/ 1506 h 2284"/>
                  <a:gd name="T8" fmla="*/ 1433 w 2284"/>
                  <a:gd name="T9" fmla="*/ 1845 h 2284"/>
                  <a:gd name="T10" fmla="*/ 1496 w 2284"/>
                  <a:gd name="T11" fmla="*/ 1592 h 2284"/>
                  <a:gd name="T12" fmla="*/ 1142 w 2284"/>
                  <a:gd name="T13" fmla="*/ 2204 h 2284"/>
                  <a:gd name="T14" fmla="*/ 1405 w 2284"/>
                  <a:gd name="T15" fmla="*/ 1921 h 2284"/>
                  <a:gd name="T16" fmla="*/ 787 w 2284"/>
                  <a:gd name="T17" fmla="*/ 1592 h 2284"/>
                  <a:gd name="T18" fmla="*/ 850 w 2284"/>
                  <a:gd name="T19" fmla="*/ 1845 h 2284"/>
                  <a:gd name="T20" fmla="*/ 528 w 2284"/>
                  <a:gd name="T21" fmla="*/ 1940 h 2284"/>
                  <a:gd name="T22" fmla="*/ 704 w 2284"/>
                  <a:gd name="T23" fmla="*/ 1580 h 2284"/>
                  <a:gd name="T24" fmla="*/ 80 w 2284"/>
                  <a:gd name="T25" fmla="*/ 1143 h 2284"/>
                  <a:gd name="T26" fmla="*/ 523 w 2284"/>
                  <a:gd name="T27" fmla="*/ 1142 h 2284"/>
                  <a:gd name="T28" fmla="*/ 676 w 2284"/>
                  <a:gd name="T29" fmla="*/ 950 h 2284"/>
                  <a:gd name="T30" fmla="*/ 439 w 2284"/>
                  <a:gd name="T31" fmla="*/ 851 h 2284"/>
                  <a:gd name="T32" fmla="*/ 676 w 2284"/>
                  <a:gd name="T33" fmla="*/ 1335 h 2284"/>
                  <a:gd name="T34" fmla="*/ 438 w 2284"/>
                  <a:gd name="T35" fmla="*/ 1434 h 2284"/>
                  <a:gd name="T36" fmla="*/ 670 w 2284"/>
                  <a:gd name="T37" fmla="*/ 1204 h 2284"/>
                  <a:gd name="T38" fmla="*/ 670 w 2284"/>
                  <a:gd name="T39" fmla="*/ 1080 h 2284"/>
                  <a:gd name="T40" fmla="*/ 391 w 2284"/>
                  <a:gd name="T41" fmla="*/ 392 h 2284"/>
                  <a:gd name="T42" fmla="*/ 778 w 2284"/>
                  <a:gd name="T43" fmla="*/ 407 h 2284"/>
                  <a:gd name="T44" fmla="*/ 391 w 2284"/>
                  <a:gd name="T45" fmla="*/ 392 h 2284"/>
                  <a:gd name="T46" fmla="*/ 1074 w 2284"/>
                  <a:gd name="T47" fmla="*/ 574 h 2284"/>
                  <a:gd name="T48" fmla="*/ 850 w 2284"/>
                  <a:gd name="T49" fmla="*/ 440 h 2284"/>
                  <a:gd name="T50" fmla="*/ 1405 w 2284"/>
                  <a:gd name="T51" fmla="*/ 364 h 2284"/>
                  <a:gd name="T52" fmla="*/ 1142 w 2284"/>
                  <a:gd name="T53" fmla="*/ 80 h 2284"/>
                  <a:gd name="T54" fmla="*/ 1335 w 2284"/>
                  <a:gd name="T55" fmla="*/ 677 h 2284"/>
                  <a:gd name="T56" fmla="*/ 1496 w 2284"/>
                  <a:gd name="T57" fmla="*/ 693 h 2284"/>
                  <a:gd name="T58" fmla="*/ 1509 w 2284"/>
                  <a:gd name="T59" fmla="*/ 775 h 2284"/>
                  <a:gd name="T60" fmla="*/ 1431 w 2284"/>
                  <a:gd name="T61" fmla="*/ 765 h 2284"/>
                  <a:gd name="T62" fmla="*/ 1142 w 2284"/>
                  <a:gd name="T63" fmla="*/ 623 h 2284"/>
                  <a:gd name="T64" fmla="*/ 1081 w 2284"/>
                  <a:gd name="T65" fmla="*/ 671 h 2284"/>
                  <a:gd name="T66" fmla="*/ 774 w 2284"/>
                  <a:gd name="T67" fmla="*/ 775 h 2284"/>
                  <a:gd name="T68" fmla="*/ 764 w 2284"/>
                  <a:gd name="T69" fmla="*/ 853 h 2284"/>
                  <a:gd name="T70" fmla="*/ 774 w 2284"/>
                  <a:gd name="T71" fmla="*/ 1510 h 2284"/>
                  <a:gd name="T72" fmla="*/ 852 w 2284"/>
                  <a:gd name="T73" fmla="*/ 1520 h 2284"/>
                  <a:gd name="T74" fmla="*/ 1142 w 2284"/>
                  <a:gd name="T75" fmla="*/ 1662 h 2284"/>
                  <a:gd name="T76" fmla="*/ 1203 w 2284"/>
                  <a:gd name="T77" fmla="*/ 1614 h 2284"/>
                  <a:gd name="T78" fmla="*/ 1509 w 2284"/>
                  <a:gd name="T79" fmla="*/ 1510 h 2284"/>
                  <a:gd name="T80" fmla="*/ 1519 w 2284"/>
                  <a:gd name="T81" fmla="*/ 1432 h 2284"/>
                  <a:gd name="T82" fmla="*/ 1302 w 2284"/>
                  <a:gd name="T83" fmla="*/ 1530 h 2284"/>
                  <a:gd name="T84" fmla="*/ 864 w 2284"/>
                  <a:gd name="T85" fmla="*/ 1420 h 2284"/>
                  <a:gd name="T86" fmla="*/ 754 w 2284"/>
                  <a:gd name="T87" fmla="*/ 982 h 2284"/>
                  <a:gd name="T88" fmla="*/ 1142 w 2284"/>
                  <a:gd name="T89" fmla="*/ 750 h 2284"/>
                  <a:gd name="T90" fmla="*/ 1529 w 2284"/>
                  <a:gd name="T91" fmla="*/ 982 h 2284"/>
                  <a:gd name="T92" fmla="*/ 1419 w 2284"/>
                  <a:gd name="T93" fmla="*/ 1420 h 2284"/>
                  <a:gd name="T94" fmla="*/ 1607 w 2284"/>
                  <a:gd name="T95" fmla="*/ 950 h 2284"/>
                  <a:gd name="T96" fmla="*/ 1710 w 2284"/>
                  <a:gd name="T97" fmla="*/ 1075 h 2284"/>
                  <a:gd name="T98" fmla="*/ 1845 w 2284"/>
                  <a:gd name="T99" fmla="*/ 1434 h 2284"/>
                  <a:gd name="T100" fmla="*/ 1711 w 2284"/>
                  <a:gd name="T101" fmla="*/ 1210 h 2284"/>
                  <a:gd name="T102" fmla="*/ 1661 w 2284"/>
                  <a:gd name="T103" fmla="*/ 1142 h 2284"/>
                  <a:gd name="T104" fmla="*/ 1613 w 2284"/>
                  <a:gd name="T105" fmla="*/ 1080 h 2284"/>
                  <a:gd name="T106" fmla="*/ 1893 w 2284"/>
                  <a:gd name="T107" fmla="*/ 392 h 2284"/>
                  <a:gd name="T108" fmla="*/ 1505 w 2284"/>
                  <a:gd name="T109" fmla="*/ 407 h 2284"/>
                  <a:gd name="T110" fmla="*/ 1952 w 2284"/>
                  <a:gd name="T111" fmla="*/ 807 h 2284"/>
                  <a:gd name="T112" fmla="*/ 1477 w 2284"/>
                  <a:gd name="T113" fmla="*/ 332 h 2284"/>
                  <a:gd name="T114" fmla="*/ 528 w 2284"/>
                  <a:gd name="T115" fmla="*/ 265 h 2284"/>
                  <a:gd name="T116" fmla="*/ 0 w 2284"/>
                  <a:gd name="T117" fmla="*/ 1143 h 2284"/>
                  <a:gd name="T118" fmla="*/ 528 w 2284"/>
                  <a:gd name="T119" fmla="*/ 2020 h 2284"/>
                  <a:gd name="T120" fmla="*/ 1477 w 2284"/>
                  <a:gd name="T121" fmla="*/ 1953 h 2284"/>
                  <a:gd name="T122" fmla="*/ 1952 w 2284"/>
                  <a:gd name="T123" fmla="*/ 1478 h 2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84" h="2284">
                    <a:moveTo>
                      <a:pt x="1919" y="1406"/>
                    </a:moveTo>
                    <a:lnTo>
                      <a:pt x="1919" y="1406"/>
                    </a:lnTo>
                    <a:cubicBezTo>
                      <a:pt x="1878" y="1322"/>
                      <a:pt x="1825" y="1233"/>
                      <a:pt x="1760" y="1142"/>
                    </a:cubicBezTo>
                    <a:cubicBezTo>
                      <a:pt x="1824" y="1053"/>
                      <a:pt x="1878" y="965"/>
                      <a:pt x="1920" y="879"/>
                    </a:cubicBezTo>
                    <a:cubicBezTo>
                      <a:pt x="2100" y="953"/>
                      <a:pt x="2204" y="1049"/>
                      <a:pt x="2204" y="1143"/>
                    </a:cubicBezTo>
                    <a:cubicBezTo>
                      <a:pt x="2204" y="1236"/>
                      <a:pt x="2100" y="1332"/>
                      <a:pt x="1919" y="1406"/>
                    </a:cubicBezTo>
                    <a:close/>
                    <a:moveTo>
                      <a:pt x="1893" y="1893"/>
                    </a:moveTo>
                    <a:lnTo>
                      <a:pt x="1893" y="1893"/>
                    </a:lnTo>
                    <a:cubicBezTo>
                      <a:pt x="1862" y="1924"/>
                      <a:pt x="1816" y="1940"/>
                      <a:pt x="1756" y="1940"/>
                    </a:cubicBezTo>
                    <a:cubicBezTo>
                      <a:pt x="1684" y="1940"/>
                      <a:pt x="1599" y="1918"/>
                      <a:pt x="1505" y="1878"/>
                    </a:cubicBezTo>
                    <a:cubicBezTo>
                      <a:pt x="1536" y="1790"/>
                      <a:pt x="1561" y="1689"/>
                      <a:pt x="1579" y="1580"/>
                    </a:cubicBezTo>
                    <a:cubicBezTo>
                      <a:pt x="1689" y="1562"/>
                      <a:pt x="1789" y="1537"/>
                      <a:pt x="1878" y="1506"/>
                    </a:cubicBezTo>
                    <a:cubicBezTo>
                      <a:pt x="1954" y="1686"/>
                      <a:pt x="1959" y="1828"/>
                      <a:pt x="1893" y="1893"/>
                    </a:cubicBezTo>
                    <a:close/>
                    <a:moveTo>
                      <a:pt x="1433" y="1845"/>
                    </a:moveTo>
                    <a:lnTo>
                      <a:pt x="1433" y="1845"/>
                    </a:lnTo>
                    <a:cubicBezTo>
                      <a:pt x="1361" y="1809"/>
                      <a:pt x="1286" y="1764"/>
                      <a:pt x="1210" y="1711"/>
                    </a:cubicBezTo>
                    <a:cubicBezTo>
                      <a:pt x="1251" y="1679"/>
                      <a:pt x="1293" y="1644"/>
                      <a:pt x="1335" y="1608"/>
                    </a:cubicBezTo>
                    <a:cubicBezTo>
                      <a:pt x="1390" y="1604"/>
                      <a:pt x="1444" y="1599"/>
                      <a:pt x="1496" y="1592"/>
                    </a:cubicBezTo>
                    <a:cubicBezTo>
                      <a:pt x="1480" y="1686"/>
                      <a:pt x="1458" y="1771"/>
                      <a:pt x="1433" y="1845"/>
                    </a:cubicBezTo>
                    <a:close/>
                    <a:moveTo>
                      <a:pt x="1142" y="2204"/>
                    </a:moveTo>
                    <a:lnTo>
                      <a:pt x="1142" y="2204"/>
                    </a:lnTo>
                    <a:cubicBezTo>
                      <a:pt x="1049" y="2204"/>
                      <a:pt x="952" y="2101"/>
                      <a:pt x="878" y="1921"/>
                    </a:cubicBezTo>
                    <a:cubicBezTo>
                      <a:pt x="963" y="1879"/>
                      <a:pt x="1052" y="1825"/>
                      <a:pt x="1142" y="1761"/>
                    </a:cubicBezTo>
                    <a:cubicBezTo>
                      <a:pt x="1231" y="1825"/>
                      <a:pt x="1320" y="1879"/>
                      <a:pt x="1405" y="1921"/>
                    </a:cubicBezTo>
                    <a:cubicBezTo>
                      <a:pt x="1331" y="2101"/>
                      <a:pt x="1235" y="2204"/>
                      <a:pt x="1142" y="2204"/>
                    </a:cubicBezTo>
                    <a:close/>
                    <a:moveTo>
                      <a:pt x="787" y="1592"/>
                    </a:moveTo>
                    <a:lnTo>
                      <a:pt x="787" y="1592"/>
                    </a:lnTo>
                    <a:cubicBezTo>
                      <a:pt x="839" y="1599"/>
                      <a:pt x="893" y="1604"/>
                      <a:pt x="949" y="1608"/>
                    </a:cubicBezTo>
                    <a:cubicBezTo>
                      <a:pt x="990" y="1644"/>
                      <a:pt x="1032" y="1679"/>
                      <a:pt x="1074" y="1711"/>
                    </a:cubicBezTo>
                    <a:cubicBezTo>
                      <a:pt x="997" y="1764"/>
                      <a:pt x="922" y="1809"/>
                      <a:pt x="850" y="1845"/>
                    </a:cubicBezTo>
                    <a:cubicBezTo>
                      <a:pt x="825" y="1771"/>
                      <a:pt x="804" y="1686"/>
                      <a:pt x="787" y="1592"/>
                    </a:cubicBezTo>
                    <a:close/>
                    <a:moveTo>
                      <a:pt x="528" y="1940"/>
                    </a:moveTo>
                    <a:lnTo>
                      <a:pt x="528" y="1940"/>
                    </a:lnTo>
                    <a:cubicBezTo>
                      <a:pt x="468" y="1940"/>
                      <a:pt x="421" y="1924"/>
                      <a:pt x="391" y="1893"/>
                    </a:cubicBezTo>
                    <a:cubicBezTo>
                      <a:pt x="325" y="1828"/>
                      <a:pt x="330" y="1686"/>
                      <a:pt x="405" y="1506"/>
                    </a:cubicBezTo>
                    <a:cubicBezTo>
                      <a:pt x="494" y="1537"/>
                      <a:pt x="595" y="1562"/>
                      <a:pt x="704" y="1580"/>
                    </a:cubicBezTo>
                    <a:cubicBezTo>
                      <a:pt x="722" y="1689"/>
                      <a:pt x="747" y="1790"/>
                      <a:pt x="778" y="1878"/>
                    </a:cubicBezTo>
                    <a:cubicBezTo>
                      <a:pt x="685" y="1918"/>
                      <a:pt x="599" y="1940"/>
                      <a:pt x="528" y="1940"/>
                    </a:cubicBezTo>
                    <a:close/>
                    <a:moveTo>
                      <a:pt x="80" y="1143"/>
                    </a:moveTo>
                    <a:lnTo>
                      <a:pt x="80" y="1143"/>
                    </a:lnTo>
                    <a:cubicBezTo>
                      <a:pt x="80" y="1049"/>
                      <a:pt x="183" y="953"/>
                      <a:pt x="364" y="879"/>
                    </a:cubicBezTo>
                    <a:cubicBezTo>
                      <a:pt x="406" y="965"/>
                      <a:pt x="459" y="1053"/>
                      <a:pt x="523" y="1142"/>
                    </a:cubicBezTo>
                    <a:cubicBezTo>
                      <a:pt x="458" y="1233"/>
                      <a:pt x="405" y="1322"/>
                      <a:pt x="364" y="1406"/>
                    </a:cubicBezTo>
                    <a:cubicBezTo>
                      <a:pt x="183" y="1332"/>
                      <a:pt x="80" y="1236"/>
                      <a:pt x="80" y="1143"/>
                    </a:cubicBezTo>
                    <a:close/>
                    <a:moveTo>
                      <a:pt x="676" y="950"/>
                    </a:moveTo>
                    <a:lnTo>
                      <a:pt x="676" y="950"/>
                    </a:lnTo>
                    <a:cubicBezTo>
                      <a:pt x="639" y="991"/>
                      <a:pt x="605" y="1033"/>
                      <a:pt x="573" y="1075"/>
                    </a:cubicBezTo>
                    <a:cubicBezTo>
                      <a:pt x="520" y="999"/>
                      <a:pt x="475" y="924"/>
                      <a:pt x="439" y="851"/>
                    </a:cubicBezTo>
                    <a:cubicBezTo>
                      <a:pt x="514" y="826"/>
                      <a:pt x="598" y="804"/>
                      <a:pt x="692" y="788"/>
                    </a:cubicBezTo>
                    <a:cubicBezTo>
                      <a:pt x="685" y="840"/>
                      <a:pt x="680" y="894"/>
                      <a:pt x="676" y="950"/>
                    </a:cubicBezTo>
                    <a:close/>
                    <a:moveTo>
                      <a:pt x="676" y="1335"/>
                    </a:moveTo>
                    <a:lnTo>
                      <a:pt x="676" y="1335"/>
                    </a:lnTo>
                    <a:cubicBezTo>
                      <a:pt x="680" y="1391"/>
                      <a:pt x="685" y="1445"/>
                      <a:pt x="692" y="1497"/>
                    </a:cubicBezTo>
                    <a:cubicBezTo>
                      <a:pt x="598" y="1481"/>
                      <a:pt x="513" y="1459"/>
                      <a:pt x="438" y="1434"/>
                    </a:cubicBezTo>
                    <a:cubicBezTo>
                      <a:pt x="473" y="1363"/>
                      <a:pt x="518" y="1288"/>
                      <a:pt x="573" y="1210"/>
                    </a:cubicBezTo>
                    <a:cubicBezTo>
                      <a:pt x="605" y="1252"/>
                      <a:pt x="640" y="1294"/>
                      <a:pt x="676" y="1335"/>
                    </a:cubicBezTo>
                    <a:close/>
                    <a:moveTo>
                      <a:pt x="670" y="1204"/>
                    </a:moveTo>
                    <a:lnTo>
                      <a:pt x="670" y="1204"/>
                    </a:lnTo>
                    <a:cubicBezTo>
                      <a:pt x="654" y="1183"/>
                      <a:pt x="637" y="1163"/>
                      <a:pt x="622" y="1142"/>
                    </a:cubicBezTo>
                    <a:cubicBezTo>
                      <a:pt x="637" y="1122"/>
                      <a:pt x="653" y="1101"/>
                      <a:pt x="670" y="1080"/>
                    </a:cubicBezTo>
                    <a:cubicBezTo>
                      <a:pt x="670" y="1101"/>
                      <a:pt x="669" y="1122"/>
                      <a:pt x="669" y="1143"/>
                    </a:cubicBezTo>
                    <a:cubicBezTo>
                      <a:pt x="669" y="1163"/>
                      <a:pt x="670" y="1184"/>
                      <a:pt x="670" y="1204"/>
                    </a:cubicBezTo>
                    <a:close/>
                    <a:moveTo>
                      <a:pt x="391" y="392"/>
                    </a:moveTo>
                    <a:lnTo>
                      <a:pt x="391" y="392"/>
                    </a:lnTo>
                    <a:cubicBezTo>
                      <a:pt x="421" y="361"/>
                      <a:pt x="468" y="345"/>
                      <a:pt x="528" y="345"/>
                    </a:cubicBezTo>
                    <a:cubicBezTo>
                      <a:pt x="599" y="345"/>
                      <a:pt x="685" y="367"/>
                      <a:pt x="778" y="407"/>
                    </a:cubicBezTo>
                    <a:cubicBezTo>
                      <a:pt x="747" y="495"/>
                      <a:pt x="722" y="596"/>
                      <a:pt x="704" y="705"/>
                    </a:cubicBezTo>
                    <a:cubicBezTo>
                      <a:pt x="595" y="723"/>
                      <a:pt x="494" y="748"/>
                      <a:pt x="406" y="779"/>
                    </a:cubicBezTo>
                    <a:cubicBezTo>
                      <a:pt x="330" y="599"/>
                      <a:pt x="324" y="458"/>
                      <a:pt x="391" y="392"/>
                    </a:cubicBezTo>
                    <a:close/>
                    <a:moveTo>
                      <a:pt x="850" y="440"/>
                    </a:moveTo>
                    <a:lnTo>
                      <a:pt x="850" y="440"/>
                    </a:lnTo>
                    <a:cubicBezTo>
                      <a:pt x="922" y="476"/>
                      <a:pt x="997" y="521"/>
                      <a:pt x="1074" y="574"/>
                    </a:cubicBezTo>
                    <a:cubicBezTo>
                      <a:pt x="1032" y="606"/>
                      <a:pt x="990" y="641"/>
                      <a:pt x="949" y="677"/>
                    </a:cubicBezTo>
                    <a:cubicBezTo>
                      <a:pt x="893" y="681"/>
                      <a:pt x="839" y="686"/>
                      <a:pt x="787" y="693"/>
                    </a:cubicBezTo>
                    <a:cubicBezTo>
                      <a:pt x="804" y="599"/>
                      <a:pt x="825" y="514"/>
                      <a:pt x="850" y="440"/>
                    </a:cubicBezTo>
                    <a:close/>
                    <a:moveTo>
                      <a:pt x="1142" y="80"/>
                    </a:moveTo>
                    <a:lnTo>
                      <a:pt x="1142" y="80"/>
                    </a:lnTo>
                    <a:cubicBezTo>
                      <a:pt x="1235" y="80"/>
                      <a:pt x="1331" y="184"/>
                      <a:pt x="1405" y="364"/>
                    </a:cubicBezTo>
                    <a:cubicBezTo>
                      <a:pt x="1320" y="406"/>
                      <a:pt x="1231" y="460"/>
                      <a:pt x="1142" y="524"/>
                    </a:cubicBezTo>
                    <a:cubicBezTo>
                      <a:pt x="1052" y="460"/>
                      <a:pt x="963" y="406"/>
                      <a:pt x="878" y="364"/>
                    </a:cubicBezTo>
                    <a:cubicBezTo>
                      <a:pt x="952" y="184"/>
                      <a:pt x="1049" y="80"/>
                      <a:pt x="1142" y="80"/>
                    </a:cubicBezTo>
                    <a:close/>
                    <a:moveTo>
                      <a:pt x="1496" y="693"/>
                    </a:moveTo>
                    <a:lnTo>
                      <a:pt x="1496" y="693"/>
                    </a:lnTo>
                    <a:cubicBezTo>
                      <a:pt x="1444" y="686"/>
                      <a:pt x="1390" y="681"/>
                      <a:pt x="1335" y="677"/>
                    </a:cubicBezTo>
                    <a:cubicBezTo>
                      <a:pt x="1293" y="641"/>
                      <a:pt x="1251" y="606"/>
                      <a:pt x="1210" y="574"/>
                    </a:cubicBezTo>
                    <a:cubicBezTo>
                      <a:pt x="1286" y="521"/>
                      <a:pt x="1361" y="476"/>
                      <a:pt x="1433" y="440"/>
                    </a:cubicBezTo>
                    <a:cubicBezTo>
                      <a:pt x="1458" y="514"/>
                      <a:pt x="1480" y="599"/>
                      <a:pt x="1496" y="693"/>
                    </a:cubicBezTo>
                    <a:close/>
                    <a:moveTo>
                      <a:pt x="1431" y="765"/>
                    </a:moveTo>
                    <a:lnTo>
                      <a:pt x="1431" y="765"/>
                    </a:lnTo>
                    <a:cubicBezTo>
                      <a:pt x="1458" y="768"/>
                      <a:pt x="1484" y="771"/>
                      <a:pt x="1509" y="775"/>
                    </a:cubicBezTo>
                    <a:cubicBezTo>
                      <a:pt x="1513" y="800"/>
                      <a:pt x="1516" y="826"/>
                      <a:pt x="1519" y="853"/>
                    </a:cubicBezTo>
                    <a:cubicBezTo>
                      <a:pt x="1505" y="838"/>
                      <a:pt x="1490" y="823"/>
                      <a:pt x="1476" y="809"/>
                    </a:cubicBezTo>
                    <a:cubicBezTo>
                      <a:pt x="1461" y="794"/>
                      <a:pt x="1446" y="779"/>
                      <a:pt x="1431" y="765"/>
                    </a:cubicBezTo>
                    <a:close/>
                    <a:moveTo>
                      <a:pt x="1081" y="671"/>
                    </a:moveTo>
                    <a:lnTo>
                      <a:pt x="1081" y="671"/>
                    </a:lnTo>
                    <a:cubicBezTo>
                      <a:pt x="1101" y="655"/>
                      <a:pt x="1121" y="639"/>
                      <a:pt x="1142" y="623"/>
                    </a:cubicBezTo>
                    <a:cubicBezTo>
                      <a:pt x="1162" y="639"/>
                      <a:pt x="1182" y="655"/>
                      <a:pt x="1203" y="671"/>
                    </a:cubicBezTo>
                    <a:cubicBezTo>
                      <a:pt x="1182" y="670"/>
                      <a:pt x="1162" y="670"/>
                      <a:pt x="1142" y="670"/>
                    </a:cubicBezTo>
                    <a:cubicBezTo>
                      <a:pt x="1121" y="670"/>
                      <a:pt x="1101" y="670"/>
                      <a:pt x="1081" y="671"/>
                    </a:cubicBezTo>
                    <a:close/>
                    <a:moveTo>
                      <a:pt x="764" y="853"/>
                    </a:moveTo>
                    <a:lnTo>
                      <a:pt x="764" y="853"/>
                    </a:lnTo>
                    <a:cubicBezTo>
                      <a:pt x="767" y="826"/>
                      <a:pt x="770" y="800"/>
                      <a:pt x="774" y="775"/>
                    </a:cubicBezTo>
                    <a:cubicBezTo>
                      <a:pt x="799" y="771"/>
                      <a:pt x="826" y="768"/>
                      <a:pt x="852" y="765"/>
                    </a:cubicBezTo>
                    <a:cubicBezTo>
                      <a:pt x="837" y="779"/>
                      <a:pt x="822" y="794"/>
                      <a:pt x="808" y="809"/>
                    </a:cubicBezTo>
                    <a:cubicBezTo>
                      <a:pt x="793" y="823"/>
                      <a:pt x="779" y="838"/>
                      <a:pt x="764" y="853"/>
                    </a:cubicBezTo>
                    <a:close/>
                    <a:moveTo>
                      <a:pt x="852" y="1520"/>
                    </a:moveTo>
                    <a:lnTo>
                      <a:pt x="852" y="1520"/>
                    </a:lnTo>
                    <a:cubicBezTo>
                      <a:pt x="826" y="1517"/>
                      <a:pt x="799" y="1514"/>
                      <a:pt x="774" y="1510"/>
                    </a:cubicBezTo>
                    <a:cubicBezTo>
                      <a:pt x="770" y="1485"/>
                      <a:pt x="767" y="1459"/>
                      <a:pt x="764" y="1432"/>
                    </a:cubicBezTo>
                    <a:cubicBezTo>
                      <a:pt x="779" y="1447"/>
                      <a:pt x="793" y="1462"/>
                      <a:pt x="808" y="1476"/>
                    </a:cubicBezTo>
                    <a:cubicBezTo>
                      <a:pt x="822" y="1491"/>
                      <a:pt x="837" y="1506"/>
                      <a:pt x="852" y="1520"/>
                    </a:cubicBezTo>
                    <a:close/>
                    <a:moveTo>
                      <a:pt x="1203" y="1614"/>
                    </a:moveTo>
                    <a:lnTo>
                      <a:pt x="1203" y="1614"/>
                    </a:lnTo>
                    <a:cubicBezTo>
                      <a:pt x="1182" y="1630"/>
                      <a:pt x="1162" y="1646"/>
                      <a:pt x="1142" y="1662"/>
                    </a:cubicBezTo>
                    <a:cubicBezTo>
                      <a:pt x="1121" y="1646"/>
                      <a:pt x="1101" y="1630"/>
                      <a:pt x="1081" y="1614"/>
                    </a:cubicBezTo>
                    <a:cubicBezTo>
                      <a:pt x="1101" y="1615"/>
                      <a:pt x="1121" y="1615"/>
                      <a:pt x="1142" y="1615"/>
                    </a:cubicBezTo>
                    <a:cubicBezTo>
                      <a:pt x="1162" y="1615"/>
                      <a:pt x="1182" y="1615"/>
                      <a:pt x="1203" y="1614"/>
                    </a:cubicBezTo>
                    <a:close/>
                    <a:moveTo>
                      <a:pt x="1519" y="1432"/>
                    </a:moveTo>
                    <a:lnTo>
                      <a:pt x="1519" y="1432"/>
                    </a:lnTo>
                    <a:cubicBezTo>
                      <a:pt x="1516" y="1459"/>
                      <a:pt x="1513" y="1485"/>
                      <a:pt x="1509" y="1510"/>
                    </a:cubicBezTo>
                    <a:cubicBezTo>
                      <a:pt x="1484" y="1514"/>
                      <a:pt x="1458" y="1517"/>
                      <a:pt x="1431" y="1520"/>
                    </a:cubicBezTo>
                    <a:cubicBezTo>
                      <a:pt x="1446" y="1506"/>
                      <a:pt x="1461" y="1491"/>
                      <a:pt x="1476" y="1476"/>
                    </a:cubicBezTo>
                    <a:cubicBezTo>
                      <a:pt x="1490" y="1462"/>
                      <a:pt x="1505" y="1447"/>
                      <a:pt x="1519" y="1432"/>
                    </a:cubicBezTo>
                    <a:close/>
                    <a:moveTo>
                      <a:pt x="1419" y="1420"/>
                    </a:moveTo>
                    <a:lnTo>
                      <a:pt x="1419" y="1420"/>
                    </a:lnTo>
                    <a:cubicBezTo>
                      <a:pt x="1381" y="1458"/>
                      <a:pt x="1342" y="1495"/>
                      <a:pt x="1302" y="1530"/>
                    </a:cubicBezTo>
                    <a:cubicBezTo>
                      <a:pt x="1250" y="1533"/>
                      <a:pt x="1197" y="1535"/>
                      <a:pt x="1142" y="1535"/>
                    </a:cubicBezTo>
                    <a:cubicBezTo>
                      <a:pt x="1087" y="1535"/>
                      <a:pt x="1033" y="1533"/>
                      <a:pt x="981" y="1530"/>
                    </a:cubicBezTo>
                    <a:cubicBezTo>
                      <a:pt x="942" y="1495"/>
                      <a:pt x="903" y="1458"/>
                      <a:pt x="864" y="1420"/>
                    </a:cubicBezTo>
                    <a:cubicBezTo>
                      <a:pt x="826" y="1381"/>
                      <a:pt x="789" y="1342"/>
                      <a:pt x="754" y="1303"/>
                    </a:cubicBezTo>
                    <a:cubicBezTo>
                      <a:pt x="751" y="1251"/>
                      <a:pt x="749" y="1198"/>
                      <a:pt x="749" y="1143"/>
                    </a:cubicBezTo>
                    <a:cubicBezTo>
                      <a:pt x="749" y="1087"/>
                      <a:pt x="751" y="1034"/>
                      <a:pt x="754" y="982"/>
                    </a:cubicBezTo>
                    <a:cubicBezTo>
                      <a:pt x="789" y="943"/>
                      <a:pt x="825" y="904"/>
                      <a:pt x="864" y="865"/>
                    </a:cubicBezTo>
                    <a:cubicBezTo>
                      <a:pt x="903" y="827"/>
                      <a:pt x="942" y="790"/>
                      <a:pt x="981" y="755"/>
                    </a:cubicBezTo>
                    <a:cubicBezTo>
                      <a:pt x="1033" y="752"/>
                      <a:pt x="1087" y="750"/>
                      <a:pt x="1142" y="750"/>
                    </a:cubicBezTo>
                    <a:cubicBezTo>
                      <a:pt x="1197" y="750"/>
                      <a:pt x="1250" y="752"/>
                      <a:pt x="1302" y="755"/>
                    </a:cubicBezTo>
                    <a:cubicBezTo>
                      <a:pt x="1342" y="790"/>
                      <a:pt x="1381" y="827"/>
                      <a:pt x="1419" y="865"/>
                    </a:cubicBezTo>
                    <a:cubicBezTo>
                      <a:pt x="1458" y="904"/>
                      <a:pt x="1495" y="943"/>
                      <a:pt x="1529" y="982"/>
                    </a:cubicBezTo>
                    <a:cubicBezTo>
                      <a:pt x="1532" y="1034"/>
                      <a:pt x="1534" y="1087"/>
                      <a:pt x="1534" y="1143"/>
                    </a:cubicBezTo>
                    <a:cubicBezTo>
                      <a:pt x="1534" y="1198"/>
                      <a:pt x="1532" y="1251"/>
                      <a:pt x="1529" y="1303"/>
                    </a:cubicBezTo>
                    <a:cubicBezTo>
                      <a:pt x="1494" y="1342"/>
                      <a:pt x="1457" y="1381"/>
                      <a:pt x="1419" y="1420"/>
                    </a:cubicBezTo>
                    <a:close/>
                    <a:moveTo>
                      <a:pt x="1710" y="1075"/>
                    </a:moveTo>
                    <a:lnTo>
                      <a:pt x="1710" y="1075"/>
                    </a:lnTo>
                    <a:cubicBezTo>
                      <a:pt x="1678" y="1033"/>
                      <a:pt x="1644" y="991"/>
                      <a:pt x="1607" y="950"/>
                    </a:cubicBezTo>
                    <a:cubicBezTo>
                      <a:pt x="1604" y="894"/>
                      <a:pt x="1598" y="840"/>
                      <a:pt x="1591" y="788"/>
                    </a:cubicBezTo>
                    <a:cubicBezTo>
                      <a:pt x="1685" y="804"/>
                      <a:pt x="1770" y="826"/>
                      <a:pt x="1844" y="851"/>
                    </a:cubicBezTo>
                    <a:cubicBezTo>
                      <a:pt x="1808" y="924"/>
                      <a:pt x="1763" y="999"/>
                      <a:pt x="1710" y="1075"/>
                    </a:cubicBezTo>
                    <a:close/>
                    <a:moveTo>
                      <a:pt x="1711" y="1210"/>
                    </a:moveTo>
                    <a:lnTo>
                      <a:pt x="1711" y="1210"/>
                    </a:lnTo>
                    <a:cubicBezTo>
                      <a:pt x="1765" y="1288"/>
                      <a:pt x="1810" y="1363"/>
                      <a:pt x="1845" y="1434"/>
                    </a:cubicBezTo>
                    <a:cubicBezTo>
                      <a:pt x="1770" y="1459"/>
                      <a:pt x="1685" y="1481"/>
                      <a:pt x="1591" y="1497"/>
                    </a:cubicBezTo>
                    <a:cubicBezTo>
                      <a:pt x="1598" y="1445"/>
                      <a:pt x="1604" y="1391"/>
                      <a:pt x="1607" y="1335"/>
                    </a:cubicBezTo>
                    <a:cubicBezTo>
                      <a:pt x="1644" y="1294"/>
                      <a:pt x="1678" y="1252"/>
                      <a:pt x="1711" y="1210"/>
                    </a:cubicBezTo>
                    <a:close/>
                    <a:moveTo>
                      <a:pt x="1613" y="1080"/>
                    </a:moveTo>
                    <a:lnTo>
                      <a:pt x="1613" y="1080"/>
                    </a:lnTo>
                    <a:cubicBezTo>
                      <a:pt x="1630" y="1101"/>
                      <a:pt x="1646" y="1122"/>
                      <a:pt x="1661" y="1142"/>
                    </a:cubicBezTo>
                    <a:cubicBezTo>
                      <a:pt x="1646" y="1163"/>
                      <a:pt x="1630" y="1183"/>
                      <a:pt x="1613" y="1204"/>
                    </a:cubicBezTo>
                    <a:cubicBezTo>
                      <a:pt x="1614" y="1184"/>
                      <a:pt x="1614" y="1163"/>
                      <a:pt x="1614" y="1143"/>
                    </a:cubicBezTo>
                    <a:cubicBezTo>
                      <a:pt x="1614" y="1122"/>
                      <a:pt x="1614" y="1101"/>
                      <a:pt x="1613" y="1080"/>
                    </a:cubicBezTo>
                    <a:close/>
                    <a:moveTo>
                      <a:pt x="1756" y="345"/>
                    </a:moveTo>
                    <a:lnTo>
                      <a:pt x="1756" y="345"/>
                    </a:lnTo>
                    <a:cubicBezTo>
                      <a:pt x="1816" y="345"/>
                      <a:pt x="1862" y="361"/>
                      <a:pt x="1893" y="392"/>
                    </a:cubicBezTo>
                    <a:cubicBezTo>
                      <a:pt x="1959" y="458"/>
                      <a:pt x="1953" y="599"/>
                      <a:pt x="1878" y="779"/>
                    </a:cubicBezTo>
                    <a:cubicBezTo>
                      <a:pt x="1789" y="748"/>
                      <a:pt x="1689" y="723"/>
                      <a:pt x="1579" y="705"/>
                    </a:cubicBezTo>
                    <a:cubicBezTo>
                      <a:pt x="1561" y="596"/>
                      <a:pt x="1536" y="495"/>
                      <a:pt x="1505" y="407"/>
                    </a:cubicBezTo>
                    <a:cubicBezTo>
                      <a:pt x="1599" y="367"/>
                      <a:pt x="1684" y="345"/>
                      <a:pt x="1756" y="345"/>
                    </a:cubicBezTo>
                    <a:close/>
                    <a:moveTo>
                      <a:pt x="1952" y="807"/>
                    </a:moveTo>
                    <a:lnTo>
                      <a:pt x="1952" y="807"/>
                    </a:lnTo>
                    <a:cubicBezTo>
                      <a:pt x="2042" y="594"/>
                      <a:pt x="2041" y="427"/>
                      <a:pt x="1949" y="335"/>
                    </a:cubicBezTo>
                    <a:cubicBezTo>
                      <a:pt x="1903" y="289"/>
                      <a:pt x="1838" y="265"/>
                      <a:pt x="1756" y="265"/>
                    </a:cubicBezTo>
                    <a:cubicBezTo>
                      <a:pt x="1675" y="265"/>
                      <a:pt x="1580" y="289"/>
                      <a:pt x="1477" y="332"/>
                    </a:cubicBezTo>
                    <a:cubicBezTo>
                      <a:pt x="1392" y="126"/>
                      <a:pt x="1274" y="0"/>
                      <a:pt x="1142" y="0"/>
                    </a:cubicBezTo>
                    <a:cubicBezTo>
                      <a:pt x="1009" y="0"/>
                      <a:pt x="891" y="126"/>
                      <a:pt x="806" y="332"/>
                    </a:cubicBezTo>
                    <a:cubicBezTo>
                      <a:pt x="704" y="289"/>
                      <a:pt x="609" y="265"/>
                      <a:pt x="528" y="265"/>
                    </a:cubicBezTo>
                    <a:cubicBezTo>
                      <a:pt x="446" y="265"/>
                      <a:pt x="380" y="289"/>
                      <a:pt x="334" y="335"/>
                    </a:cubicBezTo>
                    <a:cubicBezTo>
                      <a:pt x="242" y="427"/>
                      <a:pt x="242" y="594"/>
                      <a:pt x="331" y="807"/>
                    </a:cubicBezTo>
                    <a:cubicBezTo>
                      <a:pt x="125" y="892"/>
                      <a:pt x="0" y="1010"/>
                      <a:pt x="0" y="1143"/>
                    </a:cubicBezTo>
                    <a:cubicBezTo>
                      <a:pt x="0" y="1275"/>
                      <a:pt x="125" y="1393"/>
                      <a:pt x="331" y="1478"/>
                    </a:cubicBezTo>
                    <a:cubicBezTo>
                      <a:pt x="246" y="1684"/>
                      <a:pt x="240" y="1856"/>
                      <a:pt x="334" y="1950"/>
                    </a:cubicBezTo>
                    <a:cubicBezTo>
                      <a:pt x="380" y="1996"/>
                      <a:pt x="446" y="2020"/>
                      <a:pt x="528" y="2020"/>
                    </a:cubicBezTo>
                    <a:cubicBezTo>
                      <a:pt x="609" y="2020"/>
                      <a:pt x="704" y="1996"/>
                      <a:pt x="806" y="1953"/>
                    </a:cubicBezTo>
                    <a:cubicBezTo>
                      <a:pt x="891" y="2159"/>
                      <a:pt x="1009" y="2284"/>
                      <a:pt x="1142" y="2284"/>
                    </a:cubicBezTo>
                    <a:cubicBezTo>
                      <a:pt x="1274" y="2284"/>
                      <a:pt x="1392" y="2159"/>
                      <a:pt x="1477" y="1953"/>
                    </a:cubicBezTo>
                    <a:cubicBezTo>
                      <a:pt x="1580" y="1996"/>
                      <a:pt x="1675" y="2020"/>
                      <a:pt x="1756" y="2020"/>
                    </a:cubicBezTo>
                    <a:cubicBezTo>
                      <a:pt x="1838" y="2020"/>
                      <a:pt x="1903" y="1996"/>
                      <a:pt x="1949" y="1950"/>
                    </a:cubicBezTo>
                    <a:cubicBezTo>
                      <a:pt x="2043" y="1856"/>
                      <a:pt x="2038" y="1684"/>
                      <a:pt x="1952" y="1478"/>
                    </a:cubicBezTo>
                    <a:cubicBezTo>
                      <a:pt x="2158" y="1393"/>
                      <a:pt x="2284" y="1275"/>
                      <a:pt x="2284" y="1143"/>
                    </a:cubicBezTo>
                    <a:cubicBezTo>
                      <a:pt x="2284" y="1010"/>
                      <a:pt x="2158" y="892"/>
                      <a:pt x="1952" y="80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0"/>
              <p:cNvSpPr/>
              <p:nvPr/>
            </p:nvSpPr>
            <p:spPr bwMode="auto">
              <a:xfrm>
                <a:off x="7021513" y="5929313"/>
                <a:ext cx="177800" cy="177800"/>
              </a:xfrm>
              <a:custGeom>
                <a:avLst/>
                <a:gdLst>
                  <a:gd name="T0" fmla="*/ 120 w 240"/>
                  <a:gd name="T1" fmla="*/ 0 h 240"/>
                  <a:gd name="T2" fmla="*/ 120 w 240"/>
                  <a:gd name="T3" fmla="*/ 0 h 240"/>
                  <a:gd name="T4" fmla="*/ 0 w 240"/>
                  <a:gd name="T5" fmla="*/ 120 h 240"/>
                  <a:gd name="T6" fmla="*/ 120 w 240"/>
                  <a:gd name="T7" fmla="*/ 240 h 240"/>
                  <a:gd name="T8" fmla="*/ 240 w 240"/>
                  <a:gd name="T9" fmla="*/ 120 h 240"/>
                  <a:gd name="T10" fmla="*/ 120 w 240"/>
                  <a:gd name="T11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0" h="240">
                    <a:moveTo>
                      <a:pt x="120" y="0"/>
                    </a:moveTo>
                    <a:lnTo>
                      <a:pt x="120" y="0"/>
                    </a:lnTo>
                    <a:cubicBezTo>
                      <a:pt x="53" y="0"/>
                      <a:pt x="0" y="53"/>
                      <a:pt x="0" y="120"/>
                    </a:cubicBezTo>
                    <a:cubicBezTo>
                      <a:pt x="0" y="186"/>
                      <a:pt x="53" y="240"/>
                      <a:pt x="120" y="240"/>
                    </a:cubicBezTo>
                    <a:cubicBezTo>
                      <a:pt x="186" y="240"/>
                      <a:pt x="240" y="186"/>
                      <a:pt x="240" y="120"/>
                    </a:cubicBezTo>
                    <a:cubicBezTo>
                      <a:pt x="240" y="53"/>
                      <a:pt x="186" y="0"/>
                      <a:pt x="12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121768" y="3108798"/>
            <a:ext cx="869502" cy="869500"/>
            <a:chOff x="4121768" y="3108798"/>
            <a:chExt cx="869502" cy="869500"/>
          </a:xfrm>
        </p:grpSpPr>
        <p:sp>
          <p:nvSpPr>
            <p:cNvPr id="42" name="椭圆 41"/>
            <p:cNvSpPr/>
            <p:nvPr/>
          </p:nvSpPr>
          <p:spPr>
            <a:xfrm>
              <a:off x="4121768" y="3108798"/>
              <a:ext cx="869502" cy="869500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KSO_Shape"/>
            <p:cNvSpPr/>
            <p:nvPr/>
          </p:nvSpPr>
          <p:spPr bwMode="auto">
            <a:xfrm>
              <a:off x="4272525" y="3285446"/>
              <a:ext cx="571219" cy="469352"/>
            </a:xfrm>
            <a:custGeom>
              <a:avLst/>
              <a:gdLst/>
              <a:ahLst/>
              <a:cxnLst/>
              <a:rect l="0" t="0" r="r" b="b"/>
              <a:pathLst>
                <a:path w="1903412" h="1563688">
                  <a:moveTo>
                    <a:pt x="872180" y="1544638"/>
                  </a:moveTo>
                  <a:lnTo>
                    <a:pt x="875675" y="1544638"/>
                  </a:lnTo>
                  <a:lnTo>
                    <a:pt x="1859905" y="1544638"/>
                  </a:lnTo>
                  <a:lnTo>
                    <a:pt x="1863400" y="1544638"/>
                  </a:lnTo>
                  <a:lnTo>
                    <a:pt x="1866577" y="1545233"/>
                  </a:lnTo>
                  <a:lnTo>
                    <a:pt x="1869118" y="1545829"/>
                  </a:lnTo>
                  <a:lnTo>
                    <a:pt x="1871660" y="1546722"/>
                  </a:lnTo>
                  <a:lnTo>
                    <a:pt x="1873884" y="1547912"/>
                  </a:lnTo>
                  <a:lnTo>
                    <a:pt x="1875154" y="1549103"/>
                  </a:lnTo>
                  <a:lnTo>
                    <a:pt x="1876107" y="1550591"/>
                  </a:lnTo>
                  <a:lnTo>
                    <a:pt x="1876425" y="1552079"/>
                  </a:lnTo>
                  <a:lnTo>
                    <a:pt x="1876425" y="1555651"/>
                  </a:lnTo>
                  <a:lnTo>
                    <a:pt x="1876107" y="1557140"/>
                  </a:lnTo>
                  <a:lnTo>
                    <a:pt x="1875154" y="1558926"/>
                  </a:lnTo>
                  <a:lnTo>
                    <a:pt x="1873884" y="1560116"/>
                  </a:lnTo>
                  <a:lnTo>
                    <a:pt x="1871660" y="1561307"/>
                  </a:lnTo>
                  <a:lnTo>
                    <a:pt x="1869118" y="1562200"/>
                  </a:lnTo>
                  <a:lnTo>
                    <a:pt x="1866577" y="1563093"/>
                  </a:lnTo>
                  <a:lnTo>
                    <a:pt x="1863400" y="1563390"/>
                  </a:lnTo>
                  <a:lnTo>
                    <a:pt x="1859905" y="1563688"/>
                  </a:lnTo>
                  <a:lnTo>
                    <a:pt x="875675" y="1563688"/>
                  </a:lnTo>
                  <a:lnTo>
                    <a:pt x="872180" y="1563390"/>
                  </a:lnTo>
                  <a:lnTo>
                    <a:pt x="869003" y="1563093"/>
                  </a:lnTo>
                  <a:lnTo>
                    <a:pt x="866144" y="1562200"/>
                  </a:lnTo>
                  <a:lnTo>
                    <a:pt x="863603" y="1561307"/>
                  </a:lnTo>
                  <a:lnTo>
                    <a:pt x="861696" y="1560116"/>
                  </a:lnTo>
                  <a:lnTo>
                    <a:pt x="860108" y="1558926"/>
                  </a:lnTo>
                  <a:lnTo>
                    <a:pt x="859155" y="1557140"/>
                  </a:lnTo>
                  <a:lnTo>
                    <a:pt x="858837" y="1555651"/>
                  </a:lnTo>
                  <a:lnTo>
                    <a:pt x="858837" y="1552079"/>
                  </a:lnTo>
                  <a:lnTo>
                    <a:pt x="859155" y="1550591"/>
                  </a:lnTo>
                  <a:lnTo>
                    <a:pt x="860108" y="1549103"/>
                  </a:lnTo>
                  <a:lnTo>
                    <a:pt x="861696" y="1547912"/>
                  </a:lnTo>
                  <a:lnTo>
                    <a:pt x="863603" y="1546722"/>
                  </a:lnTo>
                  <a:lnTo>
                    <a:pt x="866144" y="1545829"/>
                  </a:lnTo>
                  <a:lnTo>
                    <a:pt x="869003" y="1545233"/>
                  </a:lnTo>
                  <a:lnTo>
                    <a:pt x="872180" y="1544638"/>
                  </a:lnTo>
                  <a:close/>
                  <a:moveTo>
                    <a:pt x="1255848" y="1415770"/>
                  </a:moveTo>
                  <a:lnTo>
                    <a:pt x="1252677" y="1416407"/>
                  </a:lnTo>
                  <a:lnTo>
                    <a:pt x="1249823" y="1417361"/>
                  </a:lnTo>
                  <a:lnTo>
                    <a:pt x="1247286" y="1419271"/>
                  </a:lnTo>
                  <a:lnTo>
                    <a:pt x="1245383" y="1420862"/>
                  </a:lnTo>
                  <a:lnTo>
                    <a:pt x="1243797" y="1422771"/>
                  </a:lnTo>
                  <a:lnTo>
                    <a:pt x="1242529" y="1424680"/>
                  </a:lnTo>
                  <a:lnTo>
                    <a:pt x="1242212" y="1426908"/>
                  </a:lnTo>
                  <a:lnTo>
                    <a:pt x="1235235" y="1522691"/>
                  </a:lnTo>
                  <a:lnTo>
                    <a:pt x="1235235" y="1525237"/>
                  </a:lnTo>
                  <a:lnTo>
                    <a:pt x="1236186" y="1527146"/>
                  </a:lnTo>
                  <a:lnTo>
                    <a:pt x="1237772" y="1529056"/>
                  </a:lnTo>
                  <a:lnTo>
                    <a:pt x="1239675" y="1530647"/>
                  </a:lnTo>
                  <a:lnTo>
                    <a:pt x="1242212" y="1532238"/>
                  </a:lnTo>
                  <a:lnTo>
                    <a:pt x="1245066" y="1533193"/>
                  </a:lnTo>
                  <a:lnTo>
                    <a:pt x="1247920" y="1533829"/>
                  </a:lnTo>
                  <a:lnTo>
                    <a:pt x="1251408" y="1534147"/>
                  </a:lnTo>
                  <a:lnTo>
                    <a:pt x="1488299" y="1535738"/>
                  </a:lnTo>
                  <a:lnTo>
                    <a:pt x="1491787" y="1535738"/>
                  </a:lnTo>
                  <a:lnTo>
                    <a:pt x="1494641" y="1535102"/>
                  </a:lnTo>
                  <a:lnTo>
                    <a:pt x="1497813" y="1533829"/>
                  </a:lnTo>
                  <a:lnTo>
                    <a:pt x="1500032" y="1532556"/>
                  </a:lnTo>
                  <a:lnTo>
                    <a:pt x="1502252" y="1530965"/>
                  </a:lnTo>
                  <a:lnTo>
                    <a:pt x="1503521" y="1529056"/>
                  </a:lnTo>
                  <a:lnTo>
                    <a:pt x="1504472" y="1526828"/>
                  </a:lnTo>
                  <a:lnTo>
                    <a:pt x="1504789" y="1524601"/>
                  </a:lnTo>
                  <a:lnTo>
                    <a:pt x="1499715" y="1428181"/>
                  </a:lnTo>
                  <a:lnTo>
                    <a:pt x="1499398" y="1425953"/>
                  </a:lnTo>
                  <a:lnTo>
                    <a:pt x="1498130" y="1424044"/>
                  </a:lnTo>
                  <a:lnTo>
                    <a:pt x="1496227" y="1422134"/>
                  </a:lnTo>
                  <a:lnTo>
                    <a:pt x="1494324" y="1420543"/>
                  </a:lnTo>
                  <a:lnTo>
                    <a:pt x="1491787" y="1418952"/>
                  </a:lnTo>
                  <a:lnTo>
                    <a:pt x="1489250" y="1417679"/>
                  </a:lnTo>
                  <a:lnTo>
                    <a:pt x="1486396" y="1417043"/>
                  </a:lnTo>
                  <a:lnTo>
                    <a:pt x="1483225" y="1416725"/>
                  </a:lnTo>
                  <a:lnTo>
                    <a:pt x="1259019" y="1415770"/>
                  </a:lnTo>
                  <a:lnTo>
                    <a:pt x="1255848" y="1415770"/>
                  </a:lnTo>
                  <a:close/>
                  <a:moveTo>
                    <a:pt x="1699820" y="1377902"/>
                  </a:moveTo>
                  <a:lnTo>
                    <a:pt x="1703942" y="1405269"/>
                  </a:lnTo>
                  <a:lnTo>
                    <a:pt x="1750876" y="1405587"/>
                  </a:lnTo>
                  <a:lnTo>
                    <a:pt x="1746437" y="1378220"/>
                  </a:lnTo>
                  <a:lnTo>
                    <a:pt x="1699820" y="1377902"/>
                  </a:lnTo>
                  <a:close/>
                  <a:moveTo>
                    <a:pt x="1636078" y="1377902"/>
                  </a:moveTo>
                  <a:lnTo>
                    <a:pt x="1639249" y="1404951"/>
                  </a:lnTo>
                  <a:lnTo>
                    <a:pt x="1686183" y="1405269"/>
                  </a:lnTo>
                  <a:lnTo>
                    <a:pt x="1682378" y="1377902"/>
                  </a:lnTo>
                  <a:lnTo>
                    <a:pt x="1636078" y="1377902"/>
                  </a:lnTo>
                  <a:close/>
                  <a:moveTo>
                    <a:pt x="1572019" y="1377584"/>
                  </a:moveTo>
                  <a:lnTo>
                    <a:pt x="1574239" y="1404633"/>
                  </a:lnTo>
                  <a:lnTo>
                    <a:pt x="1621490" y="1404951"/>
                  </a:lnTo>
                  <a:lnTo>
                    <a:pt x="1618636" y="1377584"/>
                  </a:lnTo>
                  <a:lnTo>
                    <a:pt x="1572019" y="1377584"/>
                  </a:lnTo>
                  <a:close/>
                  <a:moveTo>
                    <a:pt x="1507960" y="1377266"/>
                  </a:moveTo>
                  <a:lnTo>
                    <a:pt x="1509546" y="1404314"/>
                  </a:lnTo>
                  <a:lnTo>
                    <a:pt x="1556797" y="1404633"/>
                  </a:lnTo>
                  <a:lnTo>
                    <a:pt x="1554577" y="1377266"/>
                  </a:lnTo>
                  <a:lnTo>
                    <a:pt x="1507960" y="1377266"/>
                  </a:lnTo>
                  <a:close/>
                  <a:moveTo>
                    <a:pt x="1443902" y="1376948"/>
                  </a:moveTo>
                  <a:lnTo>
                    <a:pt x="1444853" y="1403996"/>
                  </a:lnTo>
                  <a:lnTo>
                    <a:pt x="1491787" y="1403996"/>
                  </a:lnTo>
                  <a:lnTo>
                    <a:pt x="1490519" y="1377266"/>
                  </a:lnTo>
                  <a:lnTo>
                    <a:pt x="1443902" y="1376948"/>
                  </a:lnTo>
                  <a:close/>
                  <a:moveTo>
                    <a:pt x="1380160" y="1376629"/>
                  </a:moveTo>
                  <a:lnTo>
                    <a:pt x="1379843" y="1403678"/>
                  </a:lnTo>
                  <a:lnTo>
                    <a:pt x="1426777" y="1403996"/>
                  </a:lnTo>
                  <a:lnTo>
                    <a:pt x="1426460" y="1376948"/>
                  </a:lnTo>
                  <a:lnTo>
                    <a:pt x="1380160" y="1376629"/>
                  </a:lnTo>
                  <a:close/>
                  <a:moveTo>
                    <a:pt x="1316101" y="1376311"/>
                  </a:moveTo>
                  <a:lnTo>
                    <a:pt x="1315150" y="1403360"/>
                  </a:lnTo>
                  <a:lnTo>
                    <a:pt x="1362401" y="1403360"/>
                  </a:lnTo>
                  <a:lnTo>
                    <a:pt x="1362718" y="1376629"/>
                  </a:lnTo>
                  <a:lnTo>
                    <a:pt x="1316101" y="1376311"/>
                  </a:lnTo>
                  <a:close/>
                  <a:moveTo>
                    <a:pt x="1252043" y="1375993"/>
                  </a:moveTo>
                  <a:lnTo>
                    <a:pt x="1250140" y="1403041"/>
                  </a:lnTo>
                  <a:lnTo>
                    <a:pt x="1297391" y="1403041"/>
                  </a:lnTo>
                  <a:lnTo>
                    <a:pt x="1298660" y="1376311"/>
                  </a:lnTo>
                  <a:lnTo>
                    <a:pt x="1252043" y="1375993"/>
                  </a:lnTo>
                  <a:close/>
                  <a:moveTo>
                    <a:pt x="1188301" y="1375675"/>
                  </a:moveTo>
                  <a:lnTo>
                    <a:pt x="1185764" y="1402723"/>
                  </a:lnTo>
                  <a:lnTo>
                    <a:pt x="1232698" y="1402723"/>
                  </a:lnTo>
                  <a:lnTo>
                    <a:pt x="1234601" y="1375993"/>
                  </a:lnTo>
                  <a:lnTo>
                    <a:pt x="1188301" y="1375675"/>
                  </a:lnTo>
                  <a:close/>
                  <a:moveTo>
                    <a:pt x="1124242" y="1375356"/>
                  </a:moveTo>
                  <a:lnTo>
                    <a:pt x="1120754" y="1402405"/>
                  </a:lnTo>
                  <a:lnTo>
                    <a:pt x="1167688" y="1402405"/>
                  </a:lnTo>
                  <a:lnTo>
                    <a:pt x="1170859" y="1375675"/>
                  </a:lnTo>
                  <a:lnTo>
                    <a:pt x="1124242" y="1375356"/>
                  </a:lnTo>
                  <a:close/>
                  <a:moveTo>
                    <a:pt x="1060183" y="1375038"/>
                  </a:moveTo>
                  <a:lnTo>
                    <a:pt x="1056061" y="1402087"/>
                  </a:lnTo>
                  <a:lnTo>
                    <a:pt x="1102995" y="1402087"/>
                  </a:lnTo>
                  <a:lnTo>
                    <a:pt x="1106800" y="1375356"/>
                  </a:lnTo>
                  <a:lnTo>
                    <a:pt x="1060183" y="1375038"/>
                  </a:lnTo>
                  <a:close/>
                  <a:moveTo>
                    <a:pt x="996442" y="1374720"/>
                  </a:moveTo>
                  <a:lnTo>
                    <a:pt x="991051" y="1401769"/>
                  </a:lnTo>
                  <a:lnTo>
                    <a:pt x="1038302" y="1401769"/>
                  </a:lnTo>
                  <a:lnTo>
                    <a:pt x="1042742" y="1375038"/>
                  </a:lnTo>
                  <a:lnTo>
                    <a:pt x="996442" y="1374720"/>
                  </a:lnTo>
                  <a:close/>
                  <a:moveTo>
                    <a:pt x="394079" y="1340803"/>
                  </a:moveTo>
                  <a:lnTo>
                    <a:pt x="364253" y="1348105"/>
                  </a:lnTo>
                  <a:lnTo>
                    <a:pt x="354734" y="1351280"/>
                  </a:lnTo>
                  <a:lnTo>
                    <a:pt x="367743" y="1359853"/>
                  </a:lnTo>
                  <a:lnTo>
                    <a:pt x="380752" y="1368743"/>
                  </a:lnTo>
                  <a:lnTo>
                    <a:pt x="393761" y="1376998"/>
                  </a:lnTo>
                  <a:lnTo>
                    <a:pt x="407088" y="1385571"/>
                  </a:lnTo>
                  <a:lnTo>
                    <a:pt x="420414" y="1393191"/>
                  </a:lnTo>
                  <a:lnTo>
                    <a:pt x="434375" y="1400493"/>
                  </a:lnTo>
                  <a:lnTo>
                    <a:pt x="448336" y="1408113"/>
                  </a:lnTo>
                  <a:lnTo>
                    <a:pt x="462297" y="1415098"/>
                  </a:lnTo>
                  <a:lnTo>
                    <a:pt x="453095" y="1406526"/>
                  </a:lnTo>
                  <a:lnTo>
                    <a:pt x="444528" y="1397636"/>
                  </a:lnTo>
                  <a:lnTo>
                    <a:pt x="435644" y="1389063"/>
                  </a:lnTo>
                  <a:lnTo>
                    <a:pt x="427077" y="1379538"/>
                  </a:lnTo>
                  <a:lnTo>
                    <a:pt x="418510" y="1370331"/>
                  </a:lnTo>
                  <a:lnTo>
                    <a:pt x="410261" y="1360488"/>
                  </a:lnTo>
                  <a:lnTo>
                    <a:pt x="402011" y="1350963"/>
                  </a:lnTo>
                  <a:lnTo>
                    <a:pt x="394079" y="1340803"/>
                  </a:lnTo>
                  <a:close/>
                  <a:moveTo>
                    <a:pt x="1694111" y="1340353"/>
                  </a:moveTo>
                  <a:lnTo>
                    <a:pt x="1698234" y="1367401"/>
                  </a:lnTo>
                  <a:lnTo>
                    <a:pt x="1744534" y="1367719"/>
                  </a:lnTo>
                  <a:lnTo>
                    <a:pt x="1739777" y="1340671"/>
                  </a:lnTo>
                  <a:lnTo>
                    <a:pt x="1694111" y="1340353"/>
                  </a:lnTo>
                  <a:close/>
                  <a:moveTo>
                    <a:pt x="1631321" y="1340034"/>
                  </a:moveTo>
                  <a:lnTo>
                    <a:pt x="1634809" y="1367083"/>
                  </a:lnTo>
                  <a:lnTo>
                    <a:pt x="1680792" y="1367401"/>
                  </a:lnTo>
                  <a:lnTo>
                    <a:pt x="1676987" y="1340353"/>
                  </a:lnTo>
                  <a:lnTo>
                    <a:pt x="1631321" y="1340034"/>
                  </a:lnTo>
                  <a:close/>
                  <a:moveTo>
                    <a:pt x="1568531" y="1339716"/>
                  </a:moveTo>
                  <a:lnTo>
                    <a:pt x="1571068" y="1366765"/>
                  </a:lnTo>
                  <a:lnTo>
                    <a:pt x="1617051" y="1367083"/>
                  </a:lnTo>
                  <a:lnTo>
                    <a:pt x="1614196" y="1340034"/>
                  </a:lnTo>
                  <a:lnTo>
                    <a:pt x="1568531" y="1339716"/>
                  </a:lnTo>
                  <a:close/>
                  <a:moveTo>
                    <a:pt x="1505741" y="1339716"/>
                  </a:moveTo>
                  <a:lnTo>
                    <a:pt x="1507326" y="1366765"/>
                  </a:lnTo>
                  <a:lnTo>
                    <a:pt x="1553626" y="1366765"/>
                  </a:lnTo>
                  <a:lnTo>
                    <a:pt x="1551406" y="1339716"/>
                  </a:lnTo>
                  <a:lnTo>
                    <a:pt x="1505741" y="1339716"/>
                  </a:lnTo>
                  <a:close/>
                  <a:moveTo>
                    <a:pt x="1442950" y="1339398"/>
                  </a:moveTo>
                  <a:lnTo>
                    <a:pt x="1443585" y="1366128"/>
                  </a:lnTo>
                  <a:lnTo>
                    <a:pt x="1489884" y="1366128"/>
                  </a:lnTo>
                  <a:lnTo>
                    <a:pt x="1488616" y="1339398"/>
                  </a:lnTo>
                  <a:lnTo>
                    <a:pt x="1442950" y="1339398"/>
                  </a:lnTo>
                  <a:close/>
                  <a:moveTo>
                    <a:pt x="1380160" y="1339080"/>
                  </a:moveTo>
                  <a:lnTo>
                    <a:pt x="1380160" y="1365810"/>
                  </a:lnTo>
                  <a:lnTo>
                    <a:pt x="1426143" y="1365810"/>
                  </a:lnTo>
                  <a:lnTo>
                    <a:pt x="1425826" y="1339398"/>
                  </a:lnTo>
                  <a:lnTo>
                    <a:pt x="1380160" y="1339080"/>
                  </a:lnTo>
                  <a:close/>
                  <a:moveTo>
                    <a:pt x="1317370" y="1338761"/>
                  </a:moveTo>
                  <a:lnTo>
                    <a:pt x="1316418" y="1365492"/>
                  </a:lnTo>
                  <a:lnTo>
                    <a:pt x="1362718" y="1365492"/>
                  </a:lnTo>
                  <a:lnTo>
                    <a:pt x="1363035" y="1339080"/>
                  </a:lnTo>
                  <a:lnTo>
                    <a:pt x="1317370" y="1338761"/>
                  </a:lnTo>
                  <a:close/>
                  <a:moveTo>
                    <a:pt x="1254897" y="1338443"/>
                  </a:moveTo>
                  <a:lnTo>
                    <a:pt x="1252677" y="1365174"/>
                  </a:lnTo>
                  <a:lnTo>
                    <a:pt x="1298977" y="1365492"/>
                  </a:lnTo>
                  <a:lnTo>
                    <a:pt x="1300245" y="1338761"/>
                  </a:lnTo>
                  <a:lnTo>
                    <a:pt x="1254897" y="1338443"/>
                  </a:lnTo>
                  <a:close/>
                  <a:moveTo>
                    <a:pt x="1192106" y="1338443"/>
                  </a:moveTo>
                  <a:lnTo>
                    <a:pt x="1189252" y="1364855"/>
                  </a:lnTo>
                  <a:lnTo>
                    <a:pt x="1235235" y="1365174"/>
                  </a:lnTo>
                  <a:lnTo>
                    <a:pt x="1237772" y="1338443"/>
                  </a:lnTo>
                  <a:lnTo>
                    <a:pt x="1192106" y="1338443"/>
                  </a:lnTo>
                  <a:close/>
                  <a:moveTo>
                    <a:pt x="1128999" y="1338125"/>
                  </a:moveTo>
                  <a:lnTo>
                    <a:pt x="1125511" y="1364537"/>
                  </a:lnTo>
                  <a:lnTo>
                    <a:pt x="1172128" y="1364855"/>
                  </a:lnTo>
                  <a:lnTo>
                    <a:pt x="1174665" y="1338125"/>
                  </a:lnTo>
                  <a:lnTo>
                    <a:pt x="1128999" y="1338125"/>
                  </a:lnTo>
                  <a:close/>
                  <a:moveTo>
                    <a:pt x="1066526" y="1337807"/>
                  </a:moveTo>
                  <a:lnTo>
                    <a:pt x="1061769" y="1364219"/>
                  </a:lnTo>
                  <a:lnTo>
                    <a:pt x="1108386" y="1364537"/>
                  </a:lnTo>
                  <a:lnTo>
                    <a:pt x="1111874" y="1338125"/>
                  </a:lnTo>
                  <a:lnTo>
                    <a:pt x="1066526" y="1337807"/>
                  </a:lnTo>
                  <a:close/>
                  <a:moveTo>
                    <a:pt x="1003419" y="1337489"/>
                  </a:moveTo>
                  <a:lnTo>
                    <a:pt x="998345" y="1363901"/>
                  </a:lnTo>
                  <a:lnTo>
                    <a:pt x="1044644" y="1364219"/>
                  </a:lnTo>
                  <a:lnTo>
                    <a:pt x="1049401" y="1337807"/>
                  </a:lnTo>
                  <a:lnTo>
                    <a:pt x="1003419" y="1337489"/>
                  </a:lnTo>
                  <a:close/>
                  <a:moveTo>
                    <a:pt x="538764" y="1314450"/>
                  </a:moveTo>
                  <a:lnTo>
                    <a:pt x="518458" y="1317308"/>
                  </a:lnTo>
                  <a:lnTo>
                    <a:pt x="498468" y="1320165"/>
                  </a:lnTo>
                  <a:lnTo>
                    <a:pt x="478479" y="1323340"/>
                  </a:lnTo>
                  <a:lnTo>
                    <a:pt x="458807" y="1326833"/>
                  </a:lnTo>
                  <a:lnTo>
                    <a:pt x="467691" y="1336675"/>
                  </a:lnTo>
                  <a:lnTo>
                    <a:pt x="476258" y="1346200"/>
                  </a:lnTo>
                  <a:lnTo>
                    <a:pt x="485142" y="1355408"/>
                  </a:lnTo>
                  <a:lnTo>
                    <a:pt x="494343" y="1364298"/>
                  </a:lnTo>
                  <a:lnTo>
                    <a:pt x="503228" y="1372871"/>
                  </a:lnTo>
                  <a:lnTo>
                    <a:pt x="512746" y="1381126"/>
                  </a:lnTo>
                  <a:lnTo>
                    <a:pt x="521948" y="1389381"/>
                  </a:lnTo>
                  <a:lnTo>
                    <a:pt x="531784" y="1397001"/>
                  </a:lnTo>
                  <a:lnTo>
                    <a:pt x="540986" y="1404621"/>
                  </a:lnTo>
                  <a:lnTo>
                    <a:pt x="551139" y="1411606"/>
                  </a:lnTo>
                  <a:lnTo>
                    <a:pt x="560658" y="1418273"/>
                  </a:lnTo>
                  <a:lnTo>
                    <a:pt x="570811" y="1424941"/>
                  </a:lnTo>
                  <a:lnTo>
                    <a:pt x="580965" y="1430973"/>
                  </a:lnTo>
                  <a:lnTo>
                    <a:pt x="591118" y="1437323"/>
                  </a:lnTo>
                  <a:lnTo>
                    <a:pt x="601589" y="1442721"/>
                  </a:lnTo>
                  <a:lnTo>
                    <a:pt x="611742" y="1447801"/>
                  </a:lnTo>
                  <a:lnTo>
                    <a:pt x="601589" y="1433831"/>
                  </a:lnTo>
                  <a:lnTo>
                    <a:pt x="591753" y="1419226"/>
                  </a:lnTo>
                  <a:lnTo>
                    <a:pt x="582234" y="1403351"/>
                  </a:lnTo>
                  <a:lnTo>
                    <a:pt x="573032" y="1387158"/>
                  </a:lnTo>
                  <a:lnTo>
                    <a:pt x="564148" y="1370013"/>
                  </a:lnTo>
                  <a:lnTo>
                    <a:pt x="555264" y="1352233"/>
                  </a:lnTo>
                  <a:lnTo>
                    <a:pt x="547014" y="1333500"/>
                  </a:lnTo>
                  <a:lnTo>
                    <a:pt x="538764" y="1314450"/>
                  </a:lnTo>
                  <a:close/>
                  <a:moveTo>
                    <a:pt x="1688403" y="1302485"/>
                  </a:moveTo>
                  <a:lnTo>
                    <a:pt x="1692526" y="1329215"/>
                  </a:lnTo>
                  <a:lnTo>
                    <a:pt x="1737557" y="1329533"/>
                  </a:lnTo>
                  <a:lnTo>
                    <a:pt x="1733117" y="1302803"/>
                  </a:lnTo>
                  <a:lnTo>
                    <a:pt x="1688403" y="1302485"/>
                  </a:lnTo>
                  <a:close/>
                  <a:moveTo>
                    <a:pt x="1626881" y="1302166"/>
                  </a:moveTo>
                  <a:lnTo>
                    <a:pt x="1630053" y="1329215"/>
                  </a:lnTo>
                  <a:lnTo>
                    <a:pt x="1675401" y="1329215"/>
                  </a:lnTo>
                  <a:lnTo>
                    <a:pt x="1671596" y="1302485"/>
                  </a:lnTo>
                  <a:lnTo>
                    <a:pt x="1626881" y="1302166"/>
                  </a:lnTo>
                  <a:close/>
                  <a:moveTo>
                    <a:pt x="1565042" y="1302166"/>
                  </a:moveTo>
                  <a:lnTo>
                    <a:pt x="1567579" y="1328897"/>
                  </a:lnTo>
                  <a:lnTo>
                    <a:pt x="1612928" y="1329215"/>
                  </a:lnTo>
                  <a:lnTo>
                    <a:pt x="1610074" y="1302166"/>
                  </a:lnTo>
                  <a:lnTo>
                    <a:pt x="1565042" y="1302166"/>
                  </a:lnTo>
                  <a:close/>
                  <a:moveTo>
                    <a:pt x="1503521" y="1301848"/>
                  </a:moveTo>
                  <a:lnTo>
                    <a:pt x="1505106" y="1328578"/>
                  </a:lnTo>
                  <a:lnTo>
                    <a:pt x="1550772" y="1328897"/>
                  </a:lnTo>
                  <a:lnTo>
                    <a:pt x="1548552" y="1302166"/>
                  </a:lnTo>
                  <a:lnTo>
                    <a:pt x="1503521" y="1301848"/>
                  </a:lnTo>
                  <a:close/>
                  <a:moveTo>
                    <a:pt x="1441999" y="1301848"/>
                  </a:moveTo>
                  <a:lnTo>
                    <a:pt x="1442633" y="1328260"/>
                  </a:lnTo>
                  <a:lnTo>
                    <a:pt x="1487982" y="1328578"/>
                  </a:lnTo>
                  <a:lnTo>
                    <a:pt x="1486713" y="1301848"/>
                  </a:lnTo>
                  <a:lnTo>
                    <a:pt x="1441999" y="1301848"/>
                  </a:lnTo>
                  <a:close/>
                  <a:moveTo>
                    <a:pt x="1380477" y="1301530"/>
                  </a:moveTo>
                  <a:lnTo>
                    <a:pt x="1380477" y="1328260"/>
                  </a:lnTo>
                  <a:lnTo>
                    <a:pt x="1425509" y="1328260"/>
                  </a:lnTo>
                  <a:lnTo>
                    <a:pt x="1425191" y="1301530"/>
                  </a:lnTo>
                  <a:lnTo>
                    <a:pt x="1380477" y="1301530"/>
                  </a:lnTo>
                  <a:close/>
                  <a:moveTo>
                    <a:pt x="1318638" y="1301212"/>
                  </a:moveTo>
                  <a:lnTo>
                    <a:pt x="1317687" y="1327942"/>
                  </a:lnTo>
                  <a:lnTo>
                    <a:pt x="1363353" y="1328260"/>
                  </a:lnTo>
                  <a:lnTo>
                    <a:pt x="1363670" y="1301530"/>
                  </a:lnTo>
                  <a:lnTo>
                    <a:pt x="1318638" y="1301212"/>
                  </a:lnTo>
                  <a:close/>
                  <a:moveTo>
                    <a:pt x="1257434" y="1301212"/>
                  </a:moveTo>
                  <a:lnTo>
                    <a:pt x="1255531" y="1327624"/>
                  </a:lnTo>
                  <a:lnTo>
                    <a:pt x="1300879" y="1327942"/>
                  </a:lnTo>
                  <a:lnTo>
                    <a:pt x="1301831" y="1301212"/>
                  </a:lnTo>
                  <a:lnTo>
                    <a:pt x="1257434" y="1301212"/>
                  </a:lnTo>
                  <a:close/>
                  <a:moveTo>
                    <a:pt x="1195595" y="1300894"/>
                  </a:moveTo>
                  <a:lnTo>
                    <a:pt x="1193058" y="1327306"/>
                  </a:lnTo>
                  <a:lnTo>
                    <a:pt x="1238406" y="1327624"/>
                  </a:lnTo>
                  <a:lnTo>
                    <a:pt x="1240626" y="1300894"/>
                  </a:lnTo>
                  <a:lnTo>
                    <a:pt x="1195595" y="1300894"/>
                  </a:lnTo>
                  <a:close/>
                  <a:moveTo>
                    <a:pt x="1134073" y="1300575"/>
                  </a:moveTo>
                  <a:lnTo>
                    <a:pt x="1130268" y="1327306"/>
                  </a:lnTo>
                  <a:lnTo>
                    <a:pt x="1175933" y="1327306"/>
                  </a:lnTo>
                  <a:lnTo>
                    <a:pt x="1178787" y="1300894"/>
                  </a:lnTo>
                  <a:lnTo>
                    <a:pt x="1134073" y="1300575"/>
                  </a:lnTo>
                  <a:close/>
                  <a:moveTo>
                    <a:pt x="1072551" y="1300575"/>
                  </a:moveTo>
                  <a:lnTo>
                    <a:pt x="1068112" y="1326987"/>
                  </a:lnTo>
                  <a:lnTo>
                    <a:pt x="1113460" y="1326987"/>
                  </a:lnTo>
                  <a:lnTo>
                    <a:pt x="1117266" y="1300575"/>
                  </a:lnTo>
                  <a:lnTo>
                    <a:pt x="1072551" y="1300575"/>
                  </a:lnTo>
                  <a:close/>
                  <a:moveTo>
                    <a:pt x="1010712" y="1300257"/>
                  </a:moveTo>
                  <a:lnTo>
                    <a:pt x="1005638" y="1326669"/>
                  </a:lnTo>
                  <a:lnTo>
                    <a:pt x="1050987" y="1326987"/>
                  </a:lnTo>
                  <a:lnTo>
                    <a:pt x="1055744" y="1300575"/>
                  </a:lnTo>
                  <a:lnTo>
                    <a:pt x="1010712" y="1300257"/>
                  </a:lnTo>
                  <a:close/>
                  <a:moveTo>
                    <a:pt x="742467" y="1299528"/>
                  </a:moveTo>
                  <a:lnTo>
                    <a:pt x="705978" y="1300480"/>
                  </a:lnTo>
                  <a:lnTo>
                    <a:pt x="670124" y="1302068"/>
                  </a:lnTo>
                  <a:lnTo>
                    <a:pt x="634587" y="1304290"/>
                  </a:lnTo>
                  <a:lnTo>
                    <a:pt x="600002" y="1307148"/>
                  </a:lnTo>
                  <a:lnTo>
                    <a:pt x="608886" y="1327150"/>
                  </a:lnTo>
                  <a:lnTo>
                    <a:pt x="618088" y="1346518"/>
                  </a:lnTo>
                  <a:lnTo>
                    <a:pt x="627607" y="1364298"/>
                  </a:lnTo>
                  <a:lnTo>
                    <a:pt x="632683" y="1373188"/>
                  </a:lnTo>
                  <a:lnTo>
                    <a:pt x="637760" y="1381126"/>
                  </a:lnTo>
                  <a:lnTo>
                    <a:pt x="642519" y="1389381"/>
                  </a:lnTo>
                  <a:lnTo>
                    <a:pt x="647596" y="1397001"/>
                  </a:lnTo>
                  <a:lnTo>
                    <a:pt x="652673" y="1404621"/>
                  </a:lnTo>
                  <a:lnTo>
                    <a:pt x="657750" y="1411288"/>
                  </a:lnTo>
                  <a:lnTo>
                    <a:pt x="662826" y="1417956"/>
                  </a:lnTo>
                  <a:lnTo>
                    <a:pt x="668220" y="1424623"/>
                  </a:lnTo>
                  <a:lnTo>
                    <a:pt x="673614" y="1430656"/>
                  </a:lnTo>
                  <a:lnTo>
                    <a:pt x="678691" y="1436688"/>
                  </a:lnTo>
                  <a:lnTo>
                    <a:pt x="686941" y="1444626"/>
                  </a:lnTo>
                  <a:lnTo>
                    <a:pt x="694873" y="1451928"/>
                  </a:lnTo>
                  <a:lnTo>
                    <a:pt x="703123" y="1458913"/>
                  </a:lnTo>
                  <a:lnTo>
                    <a:pt x="711055" y="1464628"/>
                  </a:lnTo>
                  <a:lnTo>
                    <a:pt x="718987" y="1469708"/>
                  </a:lnTo>
                  <a:lnTo>
                    <a:pt x="726920" y="1474153"/>
                  </a:lnTo>
                  <a:lnTo>
                    <a:pt x="734535" y="1477963"/>
                  </a:lnTo>
                  <a:lnTo>
                    <a:pt x="742467" y="1480821"/>
                  </a:lnTo>
                  <a:lnTo>
                    <a:pt x="742467" y="1299528"/>
                  </a:lnTo>
                  <a:close/>
                  <a:moveTo>
                    <a:pt x="1682695" y="1264935"/>
                  </a:moveTo>
                  <a:lnTo>
                    <a:pt x="1686818" y="1291665"/>
                  </a:lnTo>
                  <a:lnTo>
                    <a:pt x="1731215" y="1291665"/>
                  </a:lnTo>
                  <a:lnTo>
                    <a:pt x="1726775" y="1264935"/>
                  </a:lnTo>
                  <a:lnTo>
                    <a:pt x="1682695" y="1264935"/>
                  </a:lnTo>
                  <a:close/>
                  <a:moveTo>
                    <a:pt x="1622442" y="1264617"/>
                  </a:moveTo>
                  <a:lnTo>
                    <a:pt x="1625613" y="1291347"/>
                  </a:lnTo>
                  <a:lnTo>
                    <a:pt x="1670327" y="1291665"/>
                  </a:lnTo>
                  <a:lnTo>
                    <a:pt x="1666205" y="1264617"/>
                  </a:lnTo>
                  <a:lnTo>
                    <a:pt x="1622442" y="1264617"/>
                  </a:lnTo>
                  <a:close/>
                  <a:moveTo>
                    <a:pt x="1561871" y="1264617"/>
                  </a:moveTo>
                  <a:lnTo>
                    <a:pt x="1564091" y="1291347"/>
                  </a:lnTo>
                  <a:lnTo>
                    <a:pt x="1608805" y="1291347"/>
                  </a:lnTo>
                  <a:lnTo>
                    <a:pt x="1605951" y="1264617"/>
                  </a:lnTo>
                  <a:lnTo>
                    <a:pt x="1561871" y="1264617"/>
                  </a:lnTo>
                  <a:close/>
                  <a:moveTo>
                    <a:pt x="1501618" y="1264298"/>
                  </a:moveTo>
                  <a:lnTo>
                    <a:pt x="1502886" y="1291029"/>
                  </a:lnTo>
                  <a:lnTo>
                    <a:pt x="1547284" y="1291029"/>
                  </a:lnTo>
                  <a:lnTo>
                    <a:pt x="1545381" y="1264298"/>
                  </a:lnTo>
                  <a:lnTo>
                    <a:pt x="1501618" y="1264298"/>
                  </a:lnTo>
                  <a:close/>
                  <a:moveTo>
                    <a:pt x="1441048" y="1263980"/>
                  </a:moveTo>
                  <a:lnTo>
                    <a:pt x="1441682" y="1290711"/>
                  </a:lnTo>
                  <a:lnTo>
                    <a:pt x="1486396" y="1291029"/>
                  </a:lnTo>
                  <a:lnTo>
                    <a:pt x="1485128" y="1264298"/>
                  </a:lnTo>
                  <a:lnTo>
                    <a:pt x="1441048" y="1263980"/>
                  </a:lnTo>
                  <a:close/>
                  <a:moveTo>
                    <a:pt x="1380794" y="1263980"/>
                  </a:moveTo>
                  <a:lnTo>
                    <a:pt x="1380477" y="1290711"/>
                  </a:lnTo>
                  <a:lnTo>
                    <a:pt x="1424874" y="1290711"/>
                  </a:lnTo>
                  <a:lnTo>
                    <a:pt x="1424557" y="1263980"/>
                  </a:lnTo>
                  <a:lnTo>
                    <a:pt x="1380794" y="1263980"/>
                  </a:lnTo>
                  <a:close/>
                  <a:moveTo>
                    <a:pt x="1320224" y="1263662"/>
                  </a:moveTo>
                  <a:lnTo>
                    <a:pt x="1319273" y="1290392"/>
                  </a:lnTo>
                  <a:lnTo>
                    <a:pt x="1363670" y="1290711"/>
                  </a:lnTo>
                  <a:lnTo>
                    <a:pt x="1363987" y="1263980"/>
                  </a:lnTo>
                  <a:lnTo>
                    <a:pt x="1320224" y="1263662"/>
                  </a:lnTo>
                  <a:close/>
                  <a:moveTo>
                    <a:pt x="1259654" y="1263662"/>
                  </a:moveTo>
                  <a:lnTo>
                    <a:pt x="1258068" y="1290392"/>
                  </a:lnTo>
                  <a:lnTo>
                    <a:pt x="1302465" y="1290392"/>
                  </a:lnTo>
                  <a:lnTo>
                    <a:pt x="1303416" y="1263662"/>
                  </a:lnTo>
                  <a:lnTo>
                    <a:pt x="1259654" y="1263662"/>
                  </a:lnTo>
                  <a:close/>
                  <a:moveTo>
                    <a:pt x="1199083" y="1263344"/>
                  </a:moveTo>
                  <a:lnTo>
                    <a:pt x="1196546" y="1290074"/>
                  </a:lnTo>
                  <a:lnTo>
                    <a:pt x="1241260" y="1290392"/>
                  </a:lnTo>
                  <a:lnTo>
                    <a:pt x="1243163" y="1263662"/>
                  </a:lnTo>
                  <a:lnTo>
                    <a:pt x="1199083" y="1263344"/>
                  </a:lnTo>
                  <a:close/>
                  <a:moveTo>
                    <a:pt x="1138830" y="1263344"/>
                  </a:moveTo>
                  <a:lnTo>
                    <a:pt x="1135659" y="1289756"/>
                  </a:lnTo>
                  <a:lnTo>
                    <a:pt x="1180056" y="1290074"/>
                  </a:lnTo>
                  <a:lnTo>
                    <a:pt x="1182593" y="1263344"/>
                  </a:lnTo>
                  <a:lnTo>
                    <a:pt x="1138830" y="1263344"/>
                  </a:lnTo>
                  <a:close/>
                  <a:moveTo>
                    <a:pt x="1078259" y="1263026"/>
                  </a:moveTo>
                  <a:lnTo>
                    <a:pt x="1074137" y="1289756"/>
                  </a:lnTo>
                  <a:lnTo>
                    <a:pt x="1118851" y="1289756"/>
                  </a:lnTo>
                  <a:lnTo>
                    <a:pt x="1122339" y="1263344"/>
                  </a:lnTo>
                  <a:lnTo>
                    <a:pt x="1078259" y="1263026"/>
                  </a:lnTo>
                  <a:close/>
                  <a:moveTo>
                    <a:pt x="1018006" y="1263026"/>
                  </a:moveTo>
                  <a:lnTo>
                    <a:pt x="1012615" y="1289438"/>
                  </a:lnTo>
                  <a:lnTo>
                    <a:pt x="1057329" y="1289756"/>
                  </a:lnTo>
                  <a:lnTo>
                    <a:pt x="1061769" y="1263026"/>
                  </a:lnTo>
                  <a:lnTo>
                    <a:pt x="1018006" y="1263026"/>
                  </a:lnTo>
                  <a:close/>
                  <a:moveTo>
                    <a:pt x="1676987" y="1227067"/>
                  </a:moveTo>
                  <a:lnTo>
                    <a:pt x="1681109" y="1253797"/>
                  </a:lnTo>
                  <a:lnTo>
                    <a:pt x="1724872" y="1254115"/>
                  </a:lnTo>
                  <a:lnTo>
                    <a:pt x="1719798" y="1227067"/>
                  </a:lnTo>
                  <a:lnTo>
                    <a:pt x="1676987" y="1227067"/>
                  </a:lnTo>
                  <a:close/>
                  <a:moveTo>
                    <a:pt x="1618002" y="1227067"/>
                  </a:moveTo>
                  <a:lnTo>
                    <a:pt x="1621173" y="1253797"/>
                  </a:lnTo>
                  <a:lnTo>
                    <a:pt x="1664619" y="1253797"/>
                  </a:lnTo>
                  <a:lnTo>
                    <a:pt x="1660813" y="1227067"/>
                  </a:lnTo>
                  <a:lnTo>
                    <a:pt x="1618002" y="1227067"/>
                  </a:lnTo>
                  <a:close/>
                  <a:moveTo>
                    <a:pt x="1558383" y="1226431"/>
                  </a:moveTo>
                  <a:lnTo>
                    <a:pt x="1560920" y="1253479"/>
                  </a:lnTo>
                  <a:lnTo>
                    <a:pt x="1604683" y="1253797"/>
                  </a:lnTo>
                  <a:lnTo>
                    <a:pt x="1601512" y="1226431"/>
                  </a:lnTo>
                  <a:lnTo>
                    <a:pt x="1558383" y="1226431"/>
                  </a:lnTo>
                  <a:close/>
                  <a:moveTo>
                    <a:pt x="1499398" y="1226431"/>
                  </a:moveTo>
                  <a:lnTo>
                    <a:pt x="1500984" y="1253479"/>
                  </a:lnTo>
                  <a:lnTo>
                    <a:pt x="1544430" y="1253479"/>
                  </a:lnTo>
                  <a:lnTo>
                    <a:pt x="1542210" y="1226431"/>
                  </a:lnTo>
                  <a:lnTo>
                    <a:pt x="1499398" y="1226431"/>
                  </a:lnTo>
                  <a:close/>
                  <a:moveTo>
                    <a:pt x="1439779" y="1226112"/>
                  </a:moveTo>
                  <a:lnTo>
                    <a:pt x="1440730" y="1253161"/>
                  </a:lnTo>
                  <a:lnTo>
                    <a:pt x="1484493" y="1253479"/>
                  </a:lnTo>
                  <a:lnTo>
                    <a:pt x="1483225" y="1226431"/>
                  </a:lnTo>
                  <a:lnTo>
                    <a:pt x="1439779" y="1226112"/>
                  </a:lnTo>
                  <a:close/>
                  <a:moveTo>
                    <a:pt x="1380794" y="1226112"/>
                  </a:moveTo>
                  <a:lnTo>
                    <a:pt x="1380794" y="1253161"/>
                  </a:lnTo>
                  <a:lnTo>
                    <a:pt x="1424240" y="1253161"/>
                  </a:lnTo>
                  <a:lnTo>
                    <a:pt x="1423606" y="1226112"/>
                  </a:lnTo>
                  <a:lnTo>
                    <a:pt x="1380794" y="1226112"/>
                  </a:lnTo>
                  <a:close/>
                  <a:moveTo>
                    <a:pt x="1321492" y="1226112"/>
                  </a:moveTo>
                  <a:lnTo>
                    <a:pt x="1320541" y="1252843"/>
                  </a:lnTo>
                  <a:lnTo>
                    <a:pt x="1364304" y="1253161"/>
                  </a:lnTo>
                  <a:lnTo>
                    <a:pt x="1364621" y="1226112"/>
                  </a:lnTo>
                  <a:lnTo>
                    <a:pt x="1321492" y="1226112"/>
                  </a:lnTo>
                  <a:close/>
                  <a:moveTo>
                    <a:pt x="1262190" y="1225794"/>
                  </a:moveTo>
                  <a:lnTo>
                    <a:pt x="1260605" y="1252843"/>
                  </a:lnTo>
                  <a:lnTo>
                    <a:pt x="1304051" y="1252843"/>
                  </a:lnTo>
                  <a:lnTo>
                    <a:pt x="1305319" y="1225794"/>
                  </a:lnTo>
                  <a:lnTo>
                    <a:pt x="1262190" y="1225794"/>
                  </a:lnTo>
                  <a:close/>
                  <a:moveTo>
                    <a:pt x="1203206" y="1225794"/>
                  </a:moveTo>
                  <a:lnTo>
                    <a:pt x="1200352" y="1252524"/>
                  </a:lnTo>
                  <a:lnTo>
                    <a:pt x="1244115" y="1252843"/>
                  </a:lnTo>
                  <a:lnTo>
                    <a:pt x="1246017" y="1225794"/>
                  </a:lnTo>
                  <a:lnTo>
                    <a:pt x="1203206" y="1225794"/>
                  </a:lnTo>
                  <a:close/>
                  <a:moveTo>
                    <a:pt x="1143904" y="1225476"/>
                  </a:moveTo>
                  <a:lnTo>
                    <a:pt x="1140415" y="1252524"/>
                  </a:lnTo>
                  <a:lnTo>
                    <a:pt x="1183861" y="1252524"/>
                  </a:lnTo>
                  <a:lnTo>
                    <a:pt x="1187032" y="1225794"/>
                  </a:lnTo>
                  <a:lnTo>
                    <a:pt x="1143904" y="1225476"/>
                  </a:lnTo>
                  <a:close/>
                  <a:moveTo>
                    <a:pt x="1084602" y="1225476"/>
                  </a:moveTo>
                  <a:lnTo>
                    <a:pt x="1080162" y="1252206"/>
                  </a:lnTo>
                  <a:lnTo>
                    <a:pt x="1123925" y="1252524"/>
                  </a:lnTo>
                  <a:lnTo>
                    <a:pt x="1127731" y="1225476"/>
                  </a:lnTo>
                  <a:lnTo>
                    <a:pt x="1084602" y="1225476"/>
                  </a:lnTo>
                  <a:close/>
                  <a:moveTo>
                    <a:pt x="1025300" y="1225476"/>
                  </a:moveTo>
                  <a:lnTo>
                    <a:pt x="1020226" y="1252206"/>
                  </a:lnTo>
                  <a:lnTo>
                    <a:pt x="1063672" y="1252206"/>
                  </a:lnTo>
                  <a:lnTo>
                    <a:pt x="1068429" y="1225476"/>
                  </a:lnTo>
                  <a:lnTo>
                    <a:pt x="1025300" y="1225476"/>
                  </a:lnTo>
                  <a:close/>
                  <a:moveTo>
                    <a:pt x="1671279" y="1188881"/>
                  </a:moveTo>
                  <a:lnTo>
                    <a:pt x="1675401" y="1216248"/>
                  </a:lnTo>
                  <a:lnTo>
                    <a:pt x="1718213" y="1216248"/>
                  </a:lnTo>
                  <a:lnTo>
                    <a:pt x="1713456" y="1188881"/>
                  </a:lnTo>
                  <a:lnTo>
                    <a:pt x="1671279" y="1188881"/>
                  </a:lnTo>
                  <a:close/>
                  <a:moveTo>
                    <a:pt x="1613245" y="1188881"/>
                  </a:moveTo>
                  <a:lnTo>
                    <a:pt x="1616416" y="1215929"/>
                  </a:lnTo>
                  <a:lnTo>
                    <a:pt x="1659228" y="1216248"/>
                  </a:lnTo>
                  <a:lnTo>
                    <a:pt x="1655422" y="1188881"/>
                  </a:lnTo>
                  <a:lnTo>
                    <a:pt x="1613245" y="1188881"/>
                  </a:lnTo>
                  <a:close/>
                  <a:moveTo>
                    <a:pt x="1555212" y="1188881"/>
                  </a:moveTo>
                  <a:lnTo>
                    <a:pt x="1557432" y="1215929"/>
                  </a:lnTo>
                  <a:lnTo>
                    <a:pt x="1600560" y="1215929"/>
                  </a:lnTo>
                  <a:lnTo>
                    <a:pt x="1597389" y="1188881"/>
                  </a:lnTo>
                  <a:lnTo>
                    <a:pt x="1555212" y="1188881"/>
                  </a:lnTo>
                  <a:close/>
                  <a:moveTo>
                    <a:pt x="1497178" y="1188881"/>
                  </a:moveTo>
                  <a:lnTo>
                    <a:pt x="1498764" y="1215929"/>
                  </a:lnTo>
                  <a:lnTo>
                    <a:pt x="1541575" y="1215929"/>
                  </a:lnTo>
                  <a:lnTo>
                    <a:pt x="1539356" y="1188881"/>
                  </a:lnTo>
                  <a:lnTo>
                    <a:pt x="1497178" y="1188881"/>
                  </a:lnTo>
                  <a:close/>
                  <a:moveTo>
                    <a:pt x="1438828" y="1188563"/>
                  </a:moveTo>
                  <a:lnTo>
                    <a:pt x="1439779" y="1215611"/>
                  </a:lnTo>
                  <a:lnTo>
                    <a:pt x="1482591" y="1215929"/>
                  </a:lnTo>
                  <a:lnTo>
                    <a:pt x="1481322" y="1188563"/>
                  </a:lnTo>
                  <a:lnTo>
                    <a:pt x="1438828" y="1188563"/>
                  </a:lnTo>
                  <a:close/>
                  <a:moveTo>
                    <a:pt x="1381111" y="1188563"/>
                  </a:moveTo>
                  <a:lnTo>
                    <a:pt x="1380794" y="1215611"/>
                  </a:lnTo>
                  <a:lnTo>
                    <a:pt x="1423606" y="1215611"/>
                  </a:lnTo>
                  <a:lnTo>
                    <a:pt x="1422972" y="1188563"/>
                  </a:lnTo>
                  <a:lnTo>
                    <a:pt x="1381111" y="1188563"/>
                  </a:lnTo>
                  <a:close/>
                  <a:moveTo>
                    <a:pt x="1322761" y="1188563"/>
                  </a:moveTo>
                  <a:lnTo>
                    <a:pt x="1321810" y="1215611"/>
                  </a:lnTo>
                  <a:lnTo>
                    <a:pt x="1364621" y="1215611"/>
                  </a:lnTo>
                  <a:lnTo>
                    <a:pt x="1365255" y="1188563"/>
                  </a:lnTo>
                  <a:lnTo>
                    <a:pt x="1322761" y="1188563"/>
                  </a:lnTo>
                  <a:close/>
                  <a:moveTo>
                    <a:pt x="1264727" y="1188563"/>
                  </a:moveTo>
                  <a:lnTo>
                    <a:pt x="1263142" y="1215293"/>
                  </a:lnTo>
                  <a:lnTo>
                    <a:pt x="1305636" y="1215293"/>
                  </a:lnTo>
                  <a:lnTo>
                    <a:pt x="1307222" y="1188563"/>
                  </a:lnTo>
                  <a:lnTo>
                    <a:pt x="1264727" y="1188563"/>
                  </a:lnTo>
                  <a:close/>
                  <a:moveTo>
                    <a:pt x="1206694" y="1188244"/>
                  </a:moveTo>
                  <a:lnTo>
                    <a:pt x="1204157" y="1215293"/>
                  </a:lnTo>
                  <a:lnTo>
                    <a:pt x="1246969" y="1215293"/>
                  </a:lnTo>
                  <a:lnTo>
                    <a:pt x="1248871" y="1188563"/>
                  </a:lnTo>
                  <a:lnTo>
                    <a:pt x="1206694" y="1188244"/>
                  </a:lnTo>
                  <a:close/>
                  <a:moveTo>
                    <a:pt x="1148661" y="1188244"/>
                  </a:moveTo>
                  <a:lnTo>
                    <a:pt x="1145172" y="1215293"/>
                  </a:lnTo>
                  <a:lnTo>
                    <a:pt x="1188301" y="1215293"/>
                  </a:lnTo>
                  <a:lnTo>
                    <a:pt x="1190838" y="1188244"/>
                  </a:lnTo>
                  <a:lnTo>
                    <a:pt x="1148661" y="1188244"/>
                  </a:lnTo>
                  <a:close/>
                  <a:moveTo>
                    <a:pt x="1090627" y="1188244"/>
                  </a:moveTo>
                  <a:lnTo>
                    <a:pt x="1086505" y="1214975"/>
                  </a:lnTo>
                  <a:lnTo>
                    <a:pt x="1128999" y="1214975"/>
                  </a:lnTo>
                  <a:lnTo>
                    <a:pt x="1132805" y="1188244"/>
                  </a:lnTo>
                  <a:lnTo>
                    <a:pt x="1090627" y="1188244"/>
                  </a:lnTo>
                  <a:close/>
                  <a:moveTo>
                    <a:pt x="1032594" y="1187926"/>
                  </a:moveTo>
                  <a:lnTo>
                    <a:pt x="1027203" y="1214975"/>
                  </a:lnTo>
                  <a:lnTo>
                    <a:pt x="1070331" y="1214975"/>
                  </a:lnTo>
                  <a:lnTo>
                    <a:pt x="1074771" y="1188244"/>
                  </a:lnTo>
                  <a:lnTo>
                    <a:pt x="1032594" y="1187926"/>
                  </a:lnTo>
                  <a:close/>
                  <a:moveTo>
                    <a:pt x="1740728" y="1132875"/>
                  </a:moveTo>
                  <a:lnTo>
                    <a:pt x="1737874" y="1133193"/>
                  </a:lnTo>
                  <a:lnTo>
                    <a:pt x="1735337" y="1133829"/>
                  </a:lnTo>
                  <a:lnTo>
                    <a:pt x="1733117" y="1134784"/>
                  </a:lnTo>
                  <a:lnTo>
                    <a:pt x="1731532" y="1136057"/>
                  </a:lnTo>
                  <a:lnTo>
                    <a:pt x="1730263" y="1137648"/>
                  </a:lnTo>
                  <a:lnTo>
                    <a:pt x="1729312" y="1139875"/>
                  </a:lnTo>
                  <a:lnTo>
                    <a:pt x="1728995" y="1142103"/>
                  </a:lnTo>
                  <a:lnTo>
                    <a:pt x="1728995" y="1144330"/>
                  </a:lnTo>
                  <a:lnTo>
                    <a:pt x="1730263" y="1151649"/>
                  </a:lnTo>
                  <a:lnTo>
                    <a:pt x="1731215" y="1153877"/>
                  </a:lnTo>
                  <a:lnTo>
                    <a:pt x="1732166" y="1156104"/>
                  </a:lnTo>
                  <a:lnTo>
                    <a:pt x="1734069" y="1158332"/>
                  </a:lnTo>
                  <a:lnTo>
                    <a:pt x="1735971" y="1159923"/>
                  </a:lnTo>
                  <a:lnTo>
                    <a:pt x="1738508" y="1161514"/>
                  </a:lnTo>
                  <a:lnTo>
                    <a:pt x="1741045" y="1162469"/>
                  </a:lnTo>
                  <a:lnTo>
                    <a:pt x="1743582" y="1163105"/>
                  </a:lnTo>
                  <a:lnTo>
                    <a:pt x="1746437" y="1163423"/>
                  </a:lnTo>
                  <a:lnTo>
                    <a:pt x="1772123" y="1163423"/>
                  </a:lnTo>
                  <a:lnTo>
                    <a:pt x="1775295" y="1163105"/>
                  </a:lnTo>
                  <a:lnTo>
                    <a:pt x="1777832" y="1162469"/>
                  </a:lnTo>
                  <a:lnTo>
                    <a:pt x="1779734" y="1161514"/>
                  </a:lnTo>
                  <a:lnTo>
                    <a:pt x="1781637" y="1159923"/>
                  </a:lnTo>
                  <a:lnTo>
                    <a:pt x="1782906" y="1158332"/>
                  </a:lnTo>
                  <a:lnTo>
                    <a:pt x="1783857" y="1156104"/>
                  </a:lnTo>
                  <a:lnTo>
                    <a:pt x="1784174" y="1154195"/>
                  </a:lnTo>
                  <a:lnTo>
                    <a:pt x="1783857" y="1151968"/>
                  </a:lnTo>
                  <a:lnTo>
                    <a:pt x="1782271" y="1144330"/>
                  </a:lnTo>
                  <a:lnTo>
                    <a:pt x="1781637" y="1142103"/>
                  </a:lnTo>
                  <a:lnTo>
                    <a:pt x="1780369" y="1139875"/>
                  </a:lnTo>
                  <a:lnTo>
                    <a:pt x="1778783" y="1137648"/>
                  </a:lnTo>
                  <a:lnTo>
                    <a:pt x="1776563" y="1136057"/>
                  </a:lnTo>
                  <a:lnTo>
                    <a:pt x="1774343" y="1134784"/>
                  </a:lnTo>
                  <a:lnTo>
                    <a:pt x="1771489" y="1133829"/>
                  </a:lnTo>
                  <a:lnTo>
                    <a:pt x="1768635" y="1133193"/>
                  </a:lnTo>
                  <a:lnTo>
                    <a:pt x="1766098" y="1132875"/>
                  </a:lnTo>
                  <a:lnTo>
                    <a:pt x="1740728" y="1132875"/>
                  </a:lnTo>
                  <a:close/>
                  <a:moveTo>
                    <a:pt x="1664619" y="1132875"/>
                  </a:moveTo>
                  <a:lnTo>
                    <a:pt x="1661765" y="1133193"/>
                  </a:lnTo>
                  <a:lnTo>
                    <a:pt x="1659545" y="1133829"/>
                  </a:lnTo>
                  <a:lnTo>
                    <a:pt x="1657325" y="1134784"/>
                  </a:lnTo>
                  <a:lnTo>
                    <a:pt x="1655422" y="1136057"/>
                  </a:lnTo>
                  <a:lnTo>
                    <a:pt x="1654154" y="1137648"/>
                  </a:lnTo>
                  <a:lnTo>
                    <a:pt x="1653203" y="1139875"/>
                  </a:lnTo>
                  <a:lnTo>
                    <a:pt x="1652568" y="1142103"/>
                  </a:lnTo>
                  <a:lnTo>
                    <a:pt x="1652568" y="1144330"/>
                  </a:lnTo>
                  <a:lnTo>
                    <a:pt x="1653837" y="1151649"/>
                  </a:lnTo>
                  <a:lnTo>
                    <a:pt x="1654471" y="1153877"/>
                  </a:lnTo>
                  <a:lnTo>
                    <a:pt x="1655422" y="1156104"/>
                  </a:lnTo>
                  <a:lnTo>
                    <a:pt x="1657008" y="1158332"/>
                  </a:lnTo>
                  <a:lnTo>
                    <a:pt x="1658911" y="1159923"/>
                  </a:lnTo>
                  <a:lnTo>
                    <a:pt x="1661131" y="1161196"/>
                  </a:lnTo>
                  <a:lnTo>
                    <a:pt x="1663668" y="1162469"/>
                  </a:lnTo>
                  <a:lnTo>
                    <a:pt x="1666205" y="1163105"/>
                  </a:lnTo>
                  <a:lnTo>
                    <a:pt x="1669376" y="1163105"/>
                  </a:lnTo>
                  <a:lnTo>
                    <a:pt x="1695063" y="1163423"/>
                  </a:lnTo>
                  <a:lnTo>
                    <a:pt x="1697917" y="1163105"/>
                  </a:lnTo>
                  <a:lnTo>
                    <a:pt x="1700137" y="1162469"/>
                  </a:lnTo>
                  <a:lnTo>
                    <a:pt x="1702357" y="1161514"/>
                  </a:lnTo>
                  <a:lnTo>
                    <a:pt x="1704576" y="1159923"/>
                  </a:lnTo>
                  <a:lnTo>
                    <a:pt x="1705845" y="1158332"/>
                  </a:lnTo>
                  <a:lnTo>
                    <a:pt x="1706796" y="1156104"/>
                  </a:lnTo>
                  <a:lnTo>
                    <a:pt x="1707430" y="1153877"/>
                  </a:lnTo>
                  <a:lnTo>
                    <a:pt x="1707113" y="1151649"/>
                  </a:lnTo>
                  <a:lnTo>
                    <a:pt x="1705845" y="1144330"/>
                  </a:lnTo>
                  <a:lnTo>
                    <a:pt x="1705211" y="1142103"/>
                  </a:lnTo>
                  <a:lnTo>
                    <a:pt x="1704259" y="1139875"/>
                  </a:lnTo>
                  <a:lnTo>
                    <a:pt x="1702357" y="1137648"/>
                  </a:lnTo>
                  <a:lnTo>
                    <a:pt x="1700137" y="1136057"/>
                  </a:lnTo>
                  <a:lnTo>
                    <a:pt x="1697917" y="1134784"/>
                  </a:lnTo>
                  <a:lnTo>
                    <a:pt x="1695697" y="1133829"/>
                  </a:lnTo>
                  <a:lnTo>
                    <a:pt x="1692843" y="1133193"/>
                  </a:lnTo>
                  <a:lnTo>
                    <a:pt x="1689989" y="1132875"/>
                  </a:lnTo>
                  <a:lnTo>
                    <a:pt x="1664619" y="1132875"/>
                  </a:lnTo>
                  <a:close/>
                  <a:moveTo>
                    <a:pt x="1586924" y="1132875"/>
                  </a:moveTo>
                  <a:lnTo>
                    <a:pt x="1584704" y="1133511"/>
                  </a:lnTo>
                  <a:lnTo>
                    <a:pt x="1582167" y="1134784"/>
                  </a:lnTo>
                  <a:lnTo>
                    <a:pt x="1580264" y="1136057"/>
                  </a:lnTo>
                  <a:lnTo>
                    <a:pt x="1578679" y="1137648"/>
                  </a:lnTo>
                  <a:lnTo>
                    <a:pt x="1577727" y="1139875"/>
                  </a:lnTo>
                  <a:lnTo>
                    <a:pt x="1577093" y="1142103"/>
                  </a:lnTo>
                  <a:lnTo>
                    <a:pt x="1577093" y="1144330"/>
                  </a:lnTo>
                  <a:lnTo>
                    <a:pt x="1578044" y="1151649"/>
                  </a:lnTo>
                  <a:lnTo>
                    <a:pt x="1578362" y="1153877"/>
                  </a:lnTo>
                  <a:lnTo>
                    <a:pt x="1579313" y="1156104"/>
                  </a:lnTo>
                  <a:lnTo>
                    <a:pt x="1580899" y="1158332"/>
                  </a:lnTo>
                  <a:lnTo>
                    <a:pt x="1583118" y="1159923"/>
                  </a:lnTo>
                  <a:lnTo>
                    <a:pt x="1585338" y="1161196"/>
                  </a:lnTo>
                  <a:lnTo>
                    <a:pt x="1587558" y="1162151"/>
                  </a:lnTo>
                  <a:lnTo>
                    <a:pt x="1590412" y="1162787"/>
                  </a:lnTo>
                  <a:lnTo>
                    <a:pt x="1593266" y="1163105"/>
                  </a:lnTo>
                  <a:lnTo>
                    <a:pt x="1618953" y="1163105"/>
                  </a:lnTo>
                  <a:lnTo>
                    <a:pt x="1621807" y="1163105"/>
                  </a:lnTo>
                  <a:lnTo>
                    <a:pt x="1624344" y="1162469"/>
                  </a:lnTo>
                  <a:lnTo>
                    <a:pt x="1626564" y="1161196"/>
                  </a:lnTo>
                  <a:lnTo>
                    <a:pt x="1628467" y="1159923"/>
                  </a:lnTo>
                  <a:lnTo>
                    <a:pt x="1629735" y="1158332"/>
                  </a:lnTo>
                  <a:lnTo>
                    <a:pt x="1631004" y="1156104"/>
                  </a:lnTo>
                  <a:lnTo>
                    <a:pt x="1631321" y="1153877"/>
                  </a:lnTo>
                  <a:lnTo>
                    <a:pt x="1631321" y="1151649"/>
                  </a:lnTo>
                  <a:lnTo>
                    <a:pt x="1630370" y="1144330"/>
                  </a:lnTo>
                  <a:lnTo>
                    <a:pt x="1629735" y="1142103"/>
                  </a:lnTo>
                  <a:lnTo>
                    <a:pt x="1628784" y="1139875"/>
                  </a:lnTo>
                  <a:lnTo>
                    <a:pt x="1627198" y="1137648"/>
                  </a:lnTo>
                  <a:lnTo>
                    <a:pt x="1625296" y="1136057"/>
                  </a:lnTo>
                  <a:lnTo>
                    <a:pt x="1623076" y="1134784"/>
                  </a:lnTo>
                  <a:lnTo>
                    <a:pt x="1620856" y="1133829"/>
                  </a:lnTo>
                  <a:lnTo>
                    <a:pt x="1618002" y="1132875"/>
                  </a:lnTo>
                  <a:lnTo>
                    <a:pt x="1615148" y="1132875"/>
                  </a:lnTo>
                  <a:lnTo>
                    <a:pt x="1589778" y="1132875"/>
                  </a:lnTo>
                  <a:lnTo>
                    <a:pt x="1586924" y="1132875"/>
                  </a:lnTo>
                  <a:close/>
                  <a:moveTo>
                    <a:pt x="1510815" y="1132875"/>
                  </a:moveTo>
                  <a:lnTo>
                    <a:pt x="1508278" y="1133511"/>
                  </a:lnTo>
                  <a:lnTo>
                    <a:pt x="1506058" y="1134784"/>
                  </a:lnTo>
                  <a:lnTo>
                    <a:pt x="1504155" y="1136057"/>
                  </a:lnTo>
                  <a:lnTo>
                    <a:pt x="1502569" y="1137648"/>
                  </a:lnTo>
                  <a:lnTo>
                    <a:pt x="1501618" y="1139875"/>
                  </a:lnTo>
                  <a:lnTo>
                    <a:pt x="1500984" y="1142103"/>
                  </a:lnTo>
                  <a:lnTo>
                    <a:pt x="1500667" y="1144330"/>
                  </a:lnTo>
                  <a:lnTo>
                    <a:pt x="1501301" y="1151649"/>
                  </a:lnTo>
                  <a:lnTo>
                    <a:pt x="1501618" y="1153877"/>
                  </a:lnTo>
                  <a:lnTo>
                    <a:pt x="1502569" y="1156104"/>
                  </a:lnTo>
                  <a:lnTo>
                    <a:pt x="1503838" y="1158332"/>
                  </a:lnTo>
                  <a:lnTo>
                    <a:pt x="1505741" y="1159923"/>
                  </a:lnTo>
                  <a:lnTo>
                    <a:pt x="1507960" y="1161196"/>
                  </a:lnTo>
                  <a:lnTo>
                    <a:pt x="1510180" y="1162151"/>
                  </a:lnTo>
                  <a:lnTo>
                    <a:pt x="1512717" y="1162787"/>
                  </a:lnTo>
                  <a:lnTo>
                    <a:pt x="1515888" y="1163105"/>
                  </a:lnTo>
                  <a:lnTo>
                    <a:pt x="1541575" y="1163105"/>
                  </a:lnTo>
                  <a:lnTo>
                    <a:pt x="1544430" y="1162787"/>
                  </a:lnTo>
                  <a:lnTo>
                    <a:pt x="1546966" y="1162151"/>
                  </a:lnTo>
                  <a:lnTo>
                    <a:pt x="1549503" y="1161196"/>
                  </a:lnTo>
                  <a:lnTo>
                    <a:pt x="1551406" y="1159923"/>
                  </a:lnTo>
                  <a:lnTo>
                    <a:pt x="1552992" y="1158332"/>
                  </a:lnTo>
                  <a:lnTo>
                    <a:pt x="1553943" y="1156104"/>
                  </a:lnTo>
                  <a:lnTo>
                    <a:pt x="1554577" y="1153877"/>
                  </a:lnTo>
                  <a:lnTo>
                    <a:pt x="1554577" y="1151649"/>
                  </a:lnTo>
                  <a:lnTo>
                    <a:pt x="1553943" y="1144330"/>
                  </a:lnTo>
                  <a:lnTo>
                    <a:pt x="1553626" y="1142103"/>
                  </a:lnTo>
                  <a:lnTo>
                    <a:pt x="1552675" y="1139875"/>
                  </a:lnTo>
                  <a:lnTo>
                    <a:pt x="1551089" y="1137648"/>
                  </a:lnTo>
                  <a:lnTo>
                    <a:pt x="1549186" y="1136057"/>
                  </a:lnTo>
                  <a:lnTo>
                    <a:pt x="1546966" y="1134784"/>
                  </a:lnTo>
                  <a:lnTo>
                    <a:pt x="1544430" y="1133511"/>
                  </a:lnTo>
                  <a:lnTo>
                    <a:pt x="1541893" y="1132875"/>
                  </a:lnTo>
                  <a:lnTo>
                    <a:pt x="1539038" y="1132875"/>
                  </a:lnTo>
                  <a:lnTo>
                    <a:pt x="1513986" y="1132875"/>
                  </a:lnTo>
                  <a:lnTo>
                    <a:pt x="1510815" y="1132875"/>
                  </a:lnTo>
                  <a:close/>
                  <a:moveTo>
                    <a:pt x="981854" y="1117600"/>
                  </a:moveTo>
                  <a:lnTo>
                    <a:pt x="1765464" y="1117600"/>
                  </a:lnTo>
                  <a:lnTo>
                    <a:pt x="1769904" y="1117918"/>
                  </a:lnTo>
                  <a:lnTo>
                    <a:pt x="1774978" y="1118236"/>
                  </a:lnTo>
                  <a:lnTo>
                    <a:pt x="1779417" y="1119191"/>
                  </a:lnTo>
                  <a:lnTo>
                    <a:pt x="1783857" y="1120464"/>
                  </a:lnTo>
                  <a:lnTo>
                    <a:pt x="1787980" y="1122373"/>
                  </a:lnTo>
                  <a:lnTo>
                    <a:pt x="1792736" y="1124283"/>
                  </a:lnTo>
                  <a:lnTo>
                    <a:pt x="1796542" y="1126510"/>
                  </a:lnTo>
                  <a:lnTo>
                    <a:pt x="1800347" y="1129056"/>
                  </a:lnTo>
                  <a:lnTo>
                    <a:pt x="1803836" y="1131602"/>
                  </a:lnTo>
                  <a:lnTo>
                    <a:pt x="1807007" y="1134466"/>
                  </a:lnTo>
                  <a:lnTo>
                    <a:pt x="1810495" y="1137648"/>
                  </a:lnTo>
                  <a:lnTo>
                    <a:pt x="1813032" y="1141148"/>
                  </a:lnTo>
                  <a:lnTo>
                    <a:pt x="1815252" y="1144649"/>
                  </a:lnTo>
                  <a:lnTo>
                    <a:pt x="1817155" y="1148149"/>
                  </a:lnTo>
                  <a:lnTo>
                    <a:pt x="1818740" y="1151649"/>
                  </a:lnTo>
                  <a:lnTo>
                    <a:pt x="1820009" y="1155468"/>
                  </a:lnTo>
                  <a:lnTo>
                    <a:pt x="1903095" y="1502007"/>
                  </a:lnTo>
                  <a:lnTo>
                    <a:pt x="1903412" y="1506144"/>
                  </a:lnTo>
                  <a:lnTo>
                    <a:pt x="1903412" y="1509963"/>
                  </a:lnTo>
                  <a:lnTo>
                    <a:pt x="1903095" y="1513463"/>
                  </a:lnTo>
                  <a:lnTo>
                    <a:pt x="1901827" y="1516963"/>
                  </a:lnTo>
                  <a:lnTo>
                    <a:pt x="1900241" y="1520146"/>
                  </a:lnTo>
                  <a:lnTo>
                    <a:pt x="1898338" y="1523646"/>
                  </a:lnTo>
                  <a:lnTo>
                    <a:pt x="1895801" y="1526510"/>
                  </a:lnTo>
                  <a:lnTo>
                    <a:pt x="1892313" y="1529056"/>
                  </a:lnTo>
                  <a:lnTo>
                    <a:pt x="1889142" y="1531283"/>
                  </a:lnTo>
                  <a:lnTo>
                    <a:pt x="1885336" y="1533511"/>
                  </a:lnTo>
                  <a:lnTo>
                    <a:pt x="1881214" y="1535420"/>
                  </a:lnTo>
                  <a:lnTo>
                    <a:pt x="1876774" y="1537011"/>
                  </a:lnTo>
                  <a:lnTo>
                    <a:pt x="1871700" y="1538284"/>
                  </a:lnTo>
                  <a:lnTo>
                    <a:pt x="1866626" y="1538920"/>
                  </a:lnTo>
                  <a:lnTo>
                    <a:pt x="1861235" y="1539557"/>
                  </a:lnTo>
                  <a:lnTo>
                    <a:pt x="1855210" y="1539875"/>
                  </a:lnTo>
                  <a:lnTo>
                    <a:pt x="884498" y="1539875"/>
                  </a:lnTo>
                  <a:lnTo>
                    <a:pt x="878789" y="1539557"/>
                  </a:lnTo>
                  <a:lnTo>
                    <a:pt x="873081" y="1538920"/>
                  </a:lnTo>
                  <a:lnTo>
                    <a:pt x="868007" y="1537966"/>
                  </a:lnTo>
                  <a:lnTo>
                    <a:pt x="863250" y="1536693"/>
                  </a:lnTo>
                  <a:lnTo>
                    <a:pt x="858811" y="1535102"/>
                  </a:lnTo>
                  <a:lnTo>
                    <a:pt x="854371" y="1533193"/>
                  </a:lnTo>
                  <a:lnTo>
                    <a:pt x="850566" y="1531283"/>
                  </a:lnTo>
                  <a:lnTo>
                    <a:pt x="847394" y="1528737"/>
                  </a:lnTo>
                  <a:lnTo>
                    <a:pt x="844223" y="1526192"/>
                  </a:lnTo>
                  <a:lnTo>
                    <a:pt x="842003" y="1523010"/>
                  </a:lnTo>
                  <a:lnTo>
                    <a:pt x="839466" y="1519827"/>
                  </a:lnTo>
                  <a:lnTo>
                    <a:pt x="837881" y="1516645"/>
                  </a:lnTo>
                  <a:lnTo>
                    <a:pt x="836929" y="1513463"/>
                  </a:lnTo>
                  <a:lnTo>
                    <a:pt x="836612" y="1509963"/>
                  </a:lnTo>
                  <a:lnTo>
                    <a:pt x="836612" y="1506144"/>
                  </a:lnTo>
                  <a:lnTo>
                    <a:pt x="837246" y="1502007"/>
                  </a:lnTo>
                  <a:lnTo>
                    <a:pt x="926675" y="1154832"/>
                  </a:lnTo>
                  <a:lnTo>
                    <a:pt x="927943" y="1151331"/>
                  </a:lnTo>
                  <a:lnTo>
                    <a:pt x="929529" y="1147513"/>
                  </a:lnTo>
                  <a:lnTo>
                    <a:pt x="931432" y="1144012"/>
                  </a:lnTo>
                  <a:lnTo>
                    <a:pt x="933969" y="1140830"/>
                  </a:lnTo>
                  <a:lnTo>
                    <a:pt x="936823" y="1137011"/>
                  </a:lnTo>
                  <a:lnTo>
                    <a:pt x="939677" y="1134147"/>
                  </a:lnTo>
                  <a:lnTo>
                    <a:pt x="943165" y="1131283"/>
                  </a:lnTo>
                  <a:lnTo>
                    <a:pt x="946971" y="1128738"/>
                  </a:lnTo>
                  <a:lnTo>
                    <a:pt x="950776" y="1126192"/>
                  </a:lnTo>
                  <a:lnTo>
                    <a:pt x="954582" y="1124283"/>
                  </a:lnTo>
                  <a:lnTo>
                    <a:pt x="959021" y="1122373"/>
                  </a:lnTo>
                  <a:lnTo>
                    <a:pt x="963461" y="1120464"/>
                  </a:lnTo>
                  <a:lnTo>
                    <a:pt x="967901" y="1119191"/>
                  </a:lnTo>
                  <a:lnTo>
                    <a:pt x="972341" y="1118236"/>
                  </a:lnTo>
                  <a:lnTo>
                    <a:pt x="977097" y="1117918"/>
                  </a:lnTo>
                  <a:lnTo>
                    <a:pt x="981854" y="1117600"/>
                  </a:lnTo>
                  <a:close/>
                  <a:moveTo>
                    <a:pt x="268430" y="1104583"/>
                  </a:moveTo>
                  <a:lnTo>
                    <a:pt x="254469" y="1109980"/>
                  </a:lnTo>
                  <a:lnTo>
                    <a:pt x="240826" y="1115695"/>
                  </a:lnTo>
                  <a:lnTo>
                    <a:pt x="227500" y="1121410"/>
                  </a:lnTo>
                  <a:lnTo>
                    <a:pt x="214808" y="1127443"/>
                  </a:lnTo>
                  <a:lnTo>
                    <a:pt x="202433" y="1133158"/>
                  </a:lnTo>
                  <a:lnTo>
                    <a:pt x="190693" y="1139190"/>
                  </a:lnTo>
                  <a:lnTo>
                    <a:pt x="178954" y="1145858"/>
                  </a:lnTo>
                  <a:lnTo>
                    <a:pt x="168483" y="1151890"/>
                  </a:lnTo>
                  <a:lnTo>
                    <a:pt x="178954" y="1168718"/>
                  </a:lnTo>
                  <a:lnTo>
                    <a:pt x="190376" y="1185228"/>
                  </a:lnTo>
                  <a:lnTo>
                    <a:pt x="202433" y="1201420"/>
                  </a:lnTo>
                  <a:lnTo>
                    <a:pt x="214490" y="1217295"/>
                  </a:lnTo>
                  <a:lnTo>
                    <a:pt x="227182" y="1232535"/>
                  </a:lnTo>
                  <a:lnTo>
                    <a:pt x="240191" y="1247775"/>
                  </a:lnTo>
                  <a:lnTo>
                    <a:pt x="253835" y="1262380"/>
                  </a:lnTo>
                  <a:lnTo>
                    <a:pt x="267479" y="1276668"/>
                  </a:lnTo>
                  <a:lnTo>
                    <a:pt x="283026" y="1291590"/>
                  </a:lnTo>
                  <a:lnTo>
                    <a:pt x="299208" y="1306195"/>
                  </a:lnTo>
                  <a:lnTo>
                    <a:pt x="313486" y="1301750"/>
                  </a:lnTo>
                  <a:lnTo>
                    <a:pt x="327764" y="1297623"/>
                  </a:lnTo>
                  <a:lnTo>
                    <a:pt x="357590" y="1289368"/>
                  </a:lnTo>
                  <a:lnTo>
                    <a:pt x="350609" y="1278890"/>
                  </a:lnTo>
                  <a:lnTo>
                    <a:pt x="344264" y="1268413"/>
                  </a:lnTo>
                  <a:lnTo>
                    <a:pt x="337600" y="1257618"/>
                  </a:lnTo>
                  <a:lnTo>
                    <a:pt x="331572" y="1246823"/>
                  </a:lnTo>
                  <a:lnTo>
                    <a:pt x="325543" y="1235710"/>
                  </a:lnTo>
                  <a:lnTo>
                    <a:pt x="319515" y="1224280"/>
                  </a:lnTo>
                  <a:lnTo>
                    <a:pt x="313803" y="1213168"/>
                  </a:lnTo>
                  <a:lnTo>
                    <a:pt x="308409" y="1201738"/>
                  </a:lnTo>
                  <a:lnTo>
                    <a:pt x="302381" y="1189990"/>
                  </a:lnTo>
                  <a:lnTo>
                    <a:pt x="297304" y="1178243"/>
                  </a:lnTo>
                  <a:lnTo>
                    <a:pt x="287151" y="1154113"/>
                  </a:lnTo>
                  <a:lnTo>
                    <a:pt x="277315" y="1129665"/>
                  </a:lnTo>
                  <a:lnTo>
                    <a:pt x="268430" y="1104583"/>
                  </a:lnTo>
                  <a:close/>
                  <a:moveTo>
                    <a:pt x="469277" y="1050290"/>
                  </a:moveTo>
                  <a:lnTo>
                    <a:pt x="441990" y="1055688"/>
                  </a:lnTo>
                  <a:lnTo>
                    <a:pt x="415337" y="1061403"/>
                  </a:lnTo>
                  <a:lnTo>
                    <a:pt x="389319" y="1067118"/>
                  </a:lnTo>
                  <a:lnTo>
                    <a:pt x="364253" y="1073785"/>
                  </a:lnTo>
                  <a:lnTo>
                    <a:pt x="343946" y="1079500"/>
                  </a:lnTo>
                  <a:lnTo>
                    <a:pt x="324274" y="1085215"/>
                  </a:lnTo>
                  <a:lnTo>
                    <a:pt x="328716" y="1098550"/>
                  </a:lnTo>
                  <a:lnTo>
                    <a:pt x="333476" y="1111568"/>
                  </a:lnTo>
                  <a:lnTo>
                    <a:pt x="338235" y="1124585"/>
                  </a:lnTo>
                  <a:lnTo>
                    <a:pt x="343629" y="1136968"/>
                  </a:lnTo>
                  <a:lnTo>
                    <a:pt x="349023" y="1149668"/>
                  </a:lnTo>
                  <a:lnTo>
                    <a:pt x="354417" y="1162050"/>
                  </a:lnTo>
                  <a:lnTo>
                    <a:pt x="360446" y="1174115"/>
                  </a:lnTo>
                  <a:lnTo>
                    <a:pt x="366157" y="1186180"/>
                  </a:lnTo>
                  <a:lnTo>
                    <a:pt x="371868" y="1197928"/>
                  </a:lnTo>
                  <a:lnTo>
                    <a:pt x="378531" y="1209358"/>
                  </a:lnTo>
                  <a:lnTo>
                    <a:pt x="384560" y="1220788"/>
                  </a:lnTo>
                  <a:lnTo>
                    <a:pt x="391223" y="1232218"/>
                  </a:lnTo>
                  <a:lnTo>
                    <a:pt x="397886" y="1243013"/>
                  </a:lnTo>
                  <a:lnTo>
                    <a:pt x="404549" y="1254125"/>
                  </a:lnTo>
                  <a:lnTo>
                    <a:pt x="411530" y="1264603"/>
                  </a:lnTo>
                  <a:lnTo>
                    <a:pt x="418510" y="1275080"/>
                  </a:lnTo>
                  <a:lnTo>
                    <a:pt x="442942" y="1270318"/>
                  </a:lnTo>
                  <a:lnTo>
                    <a:pt x="467373" y="1265873"/>
                  </a:lnTo>
                  <a:lnTo>
                    <a:pt x="492440" y="1261428"/>
                  </a:lnTo>
                  <a:lnTo>
                    <a:pt x="518140" y="1257618"/>
                  </a:lnTo>
                  <a:lnTo>
                    <a:pt x="510525" y="1234123"/>
                  </a:lnTo>
                  <a:lnTo>
                    <a:pt x="503545" y="1209993"/>
                  </a:lnTo>
                  <a:lnTo>
                    <a:pt x="496882" y="1184910"/>
                  </a:lnTo>
                  <a:lnTo>
                    <a:pt x="490219" y="1159193"/>
                  </a:lnTo>
                  <a:lnTo>
                    <a:pt x="484507" y="1132840"/>
                  </a:lnTo>
                  <a:lnTo>
                    <a:pt x="479113" y="1106170"/>
                  </a:lnTo>
                  <a:lnTo>
                    <a:pt x="473719" y="1078548"/>
                  </a:lnTo>
                  <a:lnTo>
                    <a:pt x="469277" y="1050290"/>
                  </a:lnTo>
                  <a:close/>
                  <a:moveTo>
                    <a:pt x="742467" y="1024890"/>
                  </a:moveTo>
                  <a:lnTo>
                    <a:pt x="714228" y="1025525"/>
                  </a:lnTo>
                  <a:lnTo>
                    <a:pt x="686623" y="1026478"/>
                  </a:lnTo>
                  <a:lnTo>
                    <a:pt x="659019" y="1028065"/>
                  </a:lnTo>
                  <a:lnTo>
                    <a:pt x="631731" y="1029653"/>
                  </a:lnTo>
                  <a:lnTo>
                    <a:pt x="605396" y="1031875"/>
                  </a:lnTo>
                  <a:lnTo>
                    <a:pt x="578743" y="1034733"/>
                  </a:lnTo>
                  <a:lnTo>
                    <a:pt x="553043" y="1037908"/>
                  </a:lnTo>
                  <a:lnTo>
                    <a:pt x="527025" y="1041083"/>
                  </a:lnTo>
                  <a:lnTo>
                    <a:pt x="530515" y="1059498"/>
                  </a:lnTo>
                  <a:lnTo>
                    <a:pt x="533688" y="1077595"/>
                  </a:lnTo>
                  <a:lnTo>
                    <a:pt x="536861" y="1095375"/>
                  </a:lnTo>
                  <a:lnTo>
                    <a:pt x="540351" y="1112838"/>
                  </a:lnTo>
                  <a:lnTo>
                    <a:pt x="543841" y="1130300"/>
                  </a:lnTo>
                  <a:lnTo>
                    <a:pt x="547966" y="1147128"/>
                  </a:lnTo>
                  <a:lnTo>
                    <a:pt x="552091" y="1163638"/>
                  </a:lnTo>
                  <a:lnTo>
                    <a:pt x="556216" y="1180148"/>
                  </a:lnTo>
                  <a:lnTo>
                    <a:pt x="561292" y="1198245"/>
                  </a:lnTo>
                  <a:lnTo>
                    <a:pt x="566686" y="1216025"/>
                  </a:lnTo>
                  <a:lnTo>
                    <a:pt x="572080" y="1233488"/>
                  </a:lnTo>
                  <a:lnTo>
                    <a:pt x="577792" y="1250315"/>
                  </a:lnTo>
                  <a:lnTo>
                    <a:pt x="597464" y="1248410"/>
                  </a:lnTo>
                  <a:lnTo>
                    <a:pt x="617771" y="1246823"/>
                  </a:lnTo>
                  <a:lnTo>
                    <a:pt x="638077" y="1245235"/>
                  </a:lnTo>
                  <a:lnTo>
                    <a:pt x="658701" y="1243648"/>
                  </a:lnTo>
                  <a:lnTo>
                    <a:pt x="679326" y="1242378"/>
                  </a:lnTo>
                  <a:lnTo>
                    <a:pt x="699950" y="1241425"/>
                  </a:lnTo>
                  <a:lnTo>
                    <a:pt x="721208" y="1240790"/>
                  </a:lnTo>
                  <a:lnTo>
                    <a:pt x="742467" y="1240473"/>
                  </a:lnTo>
                  <a:lnTo>
                    <a:pt x="742467" y="1024890"/>
                  </a:lnTo>
                  <a:close/>
                  <a:moveTo>
                    <a:pt x="507035" y="801688"/>
                  </a:moveTo>
                  <a:lnTo>
                    <a:pt x="507670" y="824865"/>
                  </a:lnTo>
                  <a:lnTo>
                    <a:pt x="508622" y="848360"/>
                  </a:lnTo>
                  <a:lnTo>
                    <a:pt x="509573" y="871538"/>
                  </a:lnTo>
                  <a:lnTo>
                    <a:pt x="510843" y="894080"/>
                  </a:lnTo>
                  <a:lnTo>
                    <a:pt x="512746" y="916940"/>
                  </a:lnTo>
                  <a:lnTo>
                    <a:pt x="514650" y="939165"/>
                  </a:lnTo>
                  <a:lnTo>
                    <a:pt x="516871" y="961073"/>
                  </a:lnTo>
                  <a:lnTo>
                    <a:pt x="519410" y="982663"/>
                  </a:lnTo>
                  <a:lnTo>
                    <a:pt x="546062" y="979170"/>
                  </a:lnTo>
                  <a:lnTo>
                    <a:pt x="572715" y="976313"/>
                  </a:lnTo>
                  <a:lnTo>
                    <a:pt x="600319" y="973455"/>
                  </a:lnTo>
                  <a:lnTo>
                    <a:pt x="627924" y="971233"/>
                  </a:lnTo>
                  <a:lnTo>
                    <a:pt x="656163" y="969328"/>
                  </a:lnTo>
                  <a:lnTo>
                    <a:pt x="684720" y="967740"/>
                  </a:lnTo>
                  <a:lnTo>
                    <a:pt x="713276" y="966788"/>
                  </a:lnTo>
                  <a:lnTo>
                    <a:pt x="742467" y="965835"/>
                  </a:lnTo>
                  <a:lnTo>
                    <a:pt x="742467" y="801688"/>
                  </a:lnTo>
                  <a:lnTo>
                    <a:pt x="507035" y="801688"/>
                  </a:lnTo>
                  <a:close/>
                  <a:moveTo>
                    <a:pt x="273824" y="801688"/>
                  </a:moveTo>
                  <a:lnTo>
                    <a:pt x="274142" y="816610"/>
                  </a:lnTo>
                  <a:lnTo>
                    <a:pt x="275094" y="831533"/>
                  </a:lnTo>
                  <a:lnTo>
                    <a:pt x="276045" y="846455"/>
                  </a:lnTo>
                  <a:lnTo>
                    <a:pt x="276997" y="860743"/>
                  </a:lnTo>
                  <a:lnTo>
                    <a:pt x="278584" y="875665"/>
                  </a:lnTo>
                  <a:lnTo>
                    <a:pt x="280170" y="889953"/>
                  </a:lnTo>
                  <a:lnTo>
                    <a:pt x="281757" y="904558"/>
                  </a:lnTo>
                  <a:lnTo>
                    <a:pt x="283660" y="918845"/>
                  </a:lnTo>
                  <a:lnTo>
                    <a:pt x="285882" y="933133"/>
                  </a:lnTo>
                  <a:lnTo>
                    <a:pt x="288737" y="947103"/>
                  </a:lnTo>
                  <a:lnTo>
                    <a:pt x="291276" y="961073"/>
                  </a:lnTo>
                  <a:lnTo>
                    <a:pt x="293814" y="975043"/>
                  </a:lnTo>
                  <a:lnTo>
                    <a:pt x="296670" y="988695"/>
                  </a:lnTo>
                  <a:lnTo>
                    <a:pt x="299842" y="1002665"/>
                  </a:lnTo>
                  <a:lnTo>
                    <a:pt x="303015" y="1015683"/>
                  </a:lnTo>
                  <a:lnTo>
                    <a:pt x="306823" y="1029335"/>
                  </a:lnTo>
                  <a:lnTo>
                    <a:pt x="324909" y="1023938"/>
                  </a:lnTo>
                  <a:lnTo>
                    <a:pt x="343312" y="1018858"/>
                  </a:lnTo>
                  <a:lnTo>
                    <a:pt x="362032" y="1013778"/>
                  </a:lnTo>
                  <a:lnTo>
                    <a:pt x="381070" y="1009015"/>
                  </a:lnTo>
                  <a:lnTo>
                    <a:pt x="400742" y="1004570"/>
                  </a:lnTo>
                  <a:lnTo>
                    <a:pt x="420414" y="1000125"/>
                  </a:lnTo>
                  <a:lnTo>
                    <a:pt x="440721" y="995998"/>
                  </a:lnTo>
                  <a:lnTo>
                    <a:pt x="461345" y="992188"/>
                  </a:lnTo>
                  <a:lnTo>
                    <a:pt x="458489" y="969328"/>
                  </a:lnTo>
                  <a:lnTo>
                    <a:pt x="456268" y="945833"/>
                  </a:lnTo>
                  <a:lnTo>
                    <a:pt x="454047" y="922655"/>
                  </a:lnTo>
                  <a:lnTo>
                    <a:pt x="452461" y="899160"/>
                  </a:lnTo>
                  <a:lnTo>
                    <a:pt x="451191" y="874713"/>
                  </a:lnTo>
                  <a:lnTo>
                    <a:pt x="449922" y="850900"/>
                  </a:lnTo>
                  <a:lnTo>
                    <a:pt x="448970" y="826135"/>
                  </a:lnTo>
                  <a:lnTo>
                    <a:pt x="448653" y="801688"/>
                  </a:lnTo>
                  <a:lnTo>
                    <a:pt x="273824" y="801688"/>
                  </a:lnTo>
                  <a:close/>
                  <a:moveTo>
                    <a:pt x="59334" y="801688"/>
                  </a:moveTo>
                  <a:lnTo>
                    <a:pt x="60286" y="821690"/>
                  </a:lnTo>
                  <a:lnTo>
                    <a:pt x="62507" y="841693"/>
                  </a:lnTo>
                  <a:lnTo>
                    <a:pt x="64411" y="861378"/>
                  </a:lnTo>
                  <a:lnTo>
                    <a:pt x="67266" y="881380"/>
                  </a:lnTo>
                  <a:lnTo>
                    <a:pt x="70439" y="900748"/>
                  </a:lnTo>
                  <a:lnTo>
                    <a:pt x="74247" y="919798"/>
                  </a:lnTo>
                  <a:lnTo>
                    <a:pt x="78372" y="938848"/>
                  </a:lnTo>
                  <a:lnTo>
                    <a:pt x="83448" y="957898"/>
                  </a:lnTo>
                  <a:lnTo>
                    <a:pt x="88525" y="976630"/>
                  </a:lnTo>
                  <a:lnTo>
                    <a:pt x="94236" y="995045"/>
                  </a:lnTo>
                  <a:lnTo>
                    <a:pt x="100899" y="1013143"/>
                  </a:lnTo>
                  <a:lnTo>
                    <a:pt x="107245" y="1031240"/>
                  </a:lnTo>
                  <a:lnTo>
                    <a:pt x="114860" y="1049020"/>
                  </a:lnTo>
                  <a:lnTo>
                    <a:pt x="122475" y="1066483"/>
                  </a:lnTo>
                  <a:lnTo>
                    <a:pt x="130408" y="1083628"/>
                  </a:lnTo>
                  <a:lnTo>
                    <a:pt x="138975" y="1100773"/>
                  </a:lnTo>
                  <a:lnTo>
                    <a:pt x="150080" y="1094740"/>
                  </a:lnTo>
                  <a:lnTo>
                    <a:pt x="161185" y="1088390"/>
                  </a:lnTo>
                  <a:lnTo>
                    <a:pt x="172925" y="1082358"/>
                  </a:lnTo>
                  <a:lnTo>
                    <a:pt x="184982" y="1076325"/>
                  </a:lnTo>
                  <a:lnTo>
                    <a:pt x="197039" y="1070293"/>
                  </a:lnTo>
                  <a:lnTo>
                    <a:pt x="209731" y="1064895"/>
                  </a:lnTo>
                  <a:lnTo>
                    <a:pt x="222740" y="1059498"/>
                  </a:lnTo>
                  <a:lnTo>
                    <a:pt x="236066" y="1054100"/>
                  </a:lnTo>
                  <a:lnTo>
                    <a:pt x="250979" y="1048385"/>
                  </a:lnTo>
                  <a:lnTo>
                    <a:pt x="247172" y="1033780"/>
                  </a:lnTo>
                  <a:lnTo>
                    <a:pt x="243364" y="1019175"/>
                  </a:lnTo>
                  <a:lnTo>
                    <a:pt x="240191" y="1004570"/>
                  </a:lnTo>
                  <a:lnTo>
                    <a:pt x="236701" y="989330"/>
                  </a:lnTo>
                  <a:lnTo>
                    <a:pt x="233528" y="974408"/>
                  </a:lnTo>
                  <a:lnTo>
                    <a:pt x="230672" y="959168"/>
                  </a:lnTo>
                  <a:lnTo>
                    <a:pt x="228134" y="943928"/>
                  </a:lnTo>
                  <a:lnTo>
                    <a:pt x="225913" y="928370"/>
                  </a:lnTo>
                  <a:lnTo>
                    <a:pt x="223692" y="912813"/>
                  </a:lnTo>
                  <a:lnTo>
                    <a:pt x="221788" y="897573"/>
                  </a:lnTo>
                  <a:lnTo>
                    <a:pt x="220202" y="881698"/>
                  </a:lnTo>
                  <a:lnTo>
                    <a:pt x="218615" y="865823"/>
                  </a:lnTo>
                  <a:lnTo>
                    <a:pt x="217029" y="849948"/>
                  </a:lnTo>
                  <a:lnTo>
                    <a:pt x="216077" y="834073"/>
                  </a:lnTo>
                  <a:lnTo>
                    <a:pt x="215125" y="817880"/>
                  </a:lnTo>
                  <a:lnTo>
                    <a:pt x="214808" y="801688"/>
                  </a:lnTo>
                  <a:lnTo>
                    <a:pt x="59334" y="801688"/>
                  </a:lnTo>
                  <a:close/>
                  <a:moveTo>
                    <a:pt x="1734820" y="720725"/>
                  </a:moveTo>
                  <a:lnTo>
                    <a:pt x="1735138" y="764540"/>
                  </a:lnTo>
                  <a:lnTo>
                    <a:pt x="1735138" y="861378"/>
                  </a:lnTo>
                  <a:lnTo>
                    <a:pt x="1735138" y="913765"/>
                  </a:lnTo>
                  <a:lnTo>
                    <a:pt x="1734503" y="960120"/>
                  </a:lnTo>
                  <a:lnTo>
                    <a:pt x="1734185" y="979488"/>
                  </a:lnTo>
                  <a:lnTo>
                    <a:pt x="1733549" y="994728"/>
                  </a:lnTo>
                  <a:lnTo>
                    <a:pt x="1732914" y="1005840"/>
                  </a:lnTo>
                  <a:lnTo>
                    <a:pt x="1732596" y="1009333"/>
                  </a:lnTo>
                  <a:lnTo>
                    <a:pt x="1732278" y="1011238"/>
                  </a:lnTo>
                  <a:lnTo>
                    <a:pt x="1731642" y="1011873"/>
                  </a:lnTo>
                  <a:lnTo>
                    <a:pt x="1730689" y="1012190"/>
                  </a:lnTo>
                  <a:lnTo>
                    <a:pt x="1727511" y="1013143"/>
                  </a:lnTo>
                  <a:lnTo>
                    <a:pt x="1722744" y="1014095"/>
                  </a:lnTo>
                  <a:lnTo>
                    <a:pt x="1716071" y="1014730"/>
                  </a:lnTo>
                  <a:lnTo>
                    <a:pt x="1708443" y="1015365"/>
                  </a:lnTo>
                  <a:lnTo>
                    <a:pt x="1698910" y="1015683"/>
                  </a:lnTo>
                  <a:lnTo>
                    <a:pt x="1676982" y="1016000"/>
                  </a:lnTo>
                  <a:lnTo>
                    <a:pt x="1650923" y="1016000"/>
                  </a:lnTo>
                  <a:lnTo>
                    <a:pt x="1622321" y="1015683"/>
                  </a:lnTo>
                  <a:lnTo>
                    <a:pt x="1591496" y="1014730"/>
                  </a:lnTo>
                  <a:lnTo>
                    <a:pt x="1559716" y="1013778"/>
                  </a:lnTo>
                  <a:lnTo>
                    <a:pt x="1497746" y="1011555"/>
                  </a:lnTo>
                  <a:lnTo>
                    <a:pt x="1443404" y="1009333"/>
                  </a:lnTo>
                  <a:lnTo>
                    <a:pt x="1390650" y="1006793"/>
                  </a:lnTo>
                  <a:lnTo>
                    <a:pt x="1438319" y="1005205"/>
                  </a:lnTo>
                  <a:lnTo>
                    <a:pt x="1487259" y="1003300"/>
                  </a:lnTo>
                  <a:lnTo>
                    <a:pt x="1543509" y="1000443"/>
                  </a:lnTo>
                  <a:lnTo>
                    <a:pt x="1572428" y="998538"/>
                  </a:lnTo>
                  <a:lnTo>
                    <a:pt x="1600394" y="996633"/>
                  </a:lnTo>
                  <a:lnTo>
                    <a:pt x="1626771" y="994410"/>
                  </a:lnTo>
                  <a:lnTo>
                    <a:pt x="1650605" y="992188"/>
                  </a:lnTo>
                  <a:lnTo>
                    <a:pt x="1671262" y="989648"/>
                  </a:lnTo>
                  <a:lnTo>
                    <a:pt x="1679842" y="988378"/>
                  </a:lnTo>
                  <a:lnTo>
                    <a:pt x="1687787" y="986790"/>
                  </a:lnTo>
                  <a:lnTo>
                    <a:pt x="1693825" y="985520"/>
                  </a:lnTo>
                  <a:lnTo>
                    <a:pt x="1698592" y="983933"/>
                  </a:lnTo>
                  <a:lnTo>
                    <a:pt x="1702088" y="982028"/>
                  </a:lnTo>
                  <a:lnTo>
                    <a:pt x="1703359" y="981075"/>
                  </a:lnTo>
                  <a:lnTo>
                    <a:pt x="1704312" y="980440"/>
                  </a:lnTo>
                  <a:lnTo>
                    <a:pt x="1705266" y="978218"/>
                  </a:lnTo>
                  <a:lnTo>
                    <a:pt x="1706219" y="974725"/>
                  </a:lnTo>
                  <a:lnTo>
                    <a:pt x="1707490" y="969963"/>
                  </a:lnTo>
                  <a:lnTo>
                    <a:pt x="1708443" y="963930"/>
                  </a:lnTo>
                  <a:lnTo>
                    <a:pt x="1710986" y="949960"/>
                  </a:lnTo>
                  <a:lnTo>
                    <a:pt x="1713528" y="932498"/>
                  </a:lnTo>
                  <a:lnTo>
                    <a:pt x="1716071" y="912178"/>
                  </a:lnTo>
                  <a:lnTo>
                    <a:pt x="1718613" y="890270"/>
                  </a:lnTo>
                  <a:lnTo>
                    <a:pt x="1723698" y="844233"/>
                  </a:lnTo>
                  <a:lnTo>
                    <a:pt x="1728147" y="798513"/>
                  </a:lnTo>
                  <a:lnTo>
                    <a:pt x="1731642" y="759143"/>
                  </a:lnTo>
                  <a:lnTo>
                    <a:pt x="1734820" y="720725"/>
                  </a:lnTo>
                  <a:close/>
                  <a:moveTo>
                    <a:pt x="519410" y="561340"/>
                  </a:moveTo>
                  <a:lnTo>
                    <a:pt x="516871" y="583565"/>
                  </a:lnTo>
                  <a:lnTo>
                    <a:pt x="514650" y="605473"/>
                  </a:lnTo>
                  <a:lnTo>
                    <a:pt x="512746" y="627698"/>
                  </a:lnTo>
                  <a:lnTo>
                    <a:pt x="510843" y="650240"/>
                  </a:lnTo>
                  <a:lnTo>
                    <a:pt x="509573" y="673100"/>
                  </a:lnTo>
                  <a:lnTo>
                    <a:pt x="508622" y="695960"/>
                  </a:lnTo>
                  <a:lnTo>
                    <a:pt x="507670" y="719138"/>
                  </a:lnTo>
                  <a:lnTo>
                    <a:pt x="507352" y="742950"/>
                  </a:lnTo>
                  <a:lnTo>
                    <a:pt x="742467" y="742950"/>
                  </a:lnTo>
                  <a:lnTo>
                    <a:pt x="742467" y="578485"/>
                  </a:lnTo>
                  <a:lnTo>
                    <a:pt x="713276" y="577850"/>
                  </a:lnTo>
                  <a:lnTo>
                    <a:pt x="684720" y="576580"/>
                  </a:lnTo>
                  <a:lnTo>
                    <a:pt x="656163" y="575310"/>
                  </a:lnTo>
                  <a:lnTo>
                    <a:pt x="627924" y="573405"/>
                  </a:lnTo>
                  <a:lnTo>
                    <a:pt x="600319" y="570865"/>
                  </a:lnTo>
                  <a:lnTo>
                    <a:pt x="573032" y="568325"/>
                  </a:lnTo>
                  <a:lnTo>
                    <a:pt x="546062" y="564833"/>
                  </a:lnTo>
                  <a:lnTo>
                    <a:pt x="519410" y="561340"/>
                  </a:lnTo>
                  <a:close/>
                  <a:moveTo>
                    <a:pt x="1074474" y="554038"/>
                  </a:moveTo>
                  <a:lnTo>
                    <a:pt x="1100533" y="554038"/>
                  </a:lnTo>
                  <a:lnTo>
                    <a:pt x="1129135" y="554356"/>
                  </a:lnTo>
                  <a:lnTo>
                    <a:pt x="1159961" y="555308"/>
                  </a:lnTo>
                  <a:lnTo>
                    <a:pt x="1191422" y="556261"/>
                  </a:lnTo>
                  <a:lnTo>
                    <a:pt x="1253392" y="558483"/>
                  </a:lnTo>
                  <a:lnTo>
                    <a:pt x="1307734" y="560706"/>
                  </a:lnTo>
                  <a:lnTo>
                    <a:pt x="1360488" y="563246"/>
                  </a:lnTo>
                  <a:lnTo>
                    <a:pt x="1313137" y="564833"/>
                  </a:lnTo>
                  <a:lnTo>
                    <a:pt x="1264197" y="567056"/>
                  </a:lnTo>
                  <a:lnTo>
                    <a:pt x="1207947" y="569913"/>
                  </a:lnTo>
                  <a:lnTo>
                    <a:pt x="1179028" y="571501"/>
                  </a:lnTo>
                  <a:lnTo>
                    <a:pt x="1150745" y="573406"/>
                  </a:lnTo>
                  <a:lnTo>
                    <a:pt x="1124685" y="575628"/>
                  </a:lnTo>
                  <a:lnTo>
                    <a:pt x="1100851" y="577851"/>
                  </a:lnTo>
                  <a:lnTo>
                    <a:pt x="1079877" y="580391"/>
                  </a:lnTo>
                  <a:lnTo>
                    <a:pt x="1071296" y="581661"/>
                  </a:lnTo>
                  <a:lnTo>
                    <a:pt x="1063669" y="583248"/>
                  </a:lnTo>
                  <a:lnTo>
                    <a:pt x="1057313" y="584836"/>
                  </a:lnTo>
                  <a:lnTo>
                    <a:pt x="1052546" y="586423"/>
                  </a:lnTo>
                  <a:lnTo>
                    <a:pt x="1049051" y="588011"/>
                  </a:lnTo>
                  <a:lnTo>
                    <a:pt x="1048097" y="588963"/>
                  </a:lnTo>
                  <a:lnTo>
                    <a:pt x="1046826" y="589598"/>
                  </a:lnTo>
                  <a:lnTo>
                    <a:pt x="1045873" y="591821"/>
                  </a:lnTo>
                  <a:lnTo>
                    <a:pt x="1044919" y="595313"/>
                  </a:lnTo>
                  <a:lnTo>
                    <a:pt x="1042695" y="606108"/>
                  </a:lnTo>
                  <a:lnTo>
                    <a:pt x="1040152" y="620396"/>
                  </a:lnTo>
                  <a:lnTo>
                    <a:pt x="1037610" y="637858"/>
                  </a:lnTo>
                  <a:lnTo>
                    <a:pt x="1035386" y="657861"/>
                  </a:lnTo>
                  <a:lnTo>
                    <a:pt x="1032843" y="679768"/>
                  </a:lnTo>
                  <a:lnTo>
                    <a:pt x="1027441" y="726123"/>
                  </a:lnTo>
                  <a:lnTo>
                    <a:pt x="1022992" y="771526"/>
                  </a:lnTo>
                  <a:lnTo>
                    <a:pt x="1019496" y="811213"/>
                  </a:lnTo>
                  <a:lnTo>
                    <a:pt x="1016318" y="849313"/>
                  </a:lnTo>
                  <a:lnTo>
                    <a:pt x="1016000" y="805498"/>
                  </a:lnTo>
                  <a:lnTo>
                    <a:pt x="1016000" y="708978"/>
                  </a:lnTo>
                  <a:lnTo>
                    <a:pt x="1016318" y="656591"/>
                  </a:lnTo>
                  <a:lnTo>
                    <a:pt x="1016636" y="609918"/>
                  </a:lnTo>
                  <a:lnTo>
                    <a:pt x="1017271" y="590551"/>
                  </a:lnTo>
                  <a:lnTo>
                    <a:pt x="1017589" y="575311"/>
                  </a:lnTo>
                  <a:lnTo>
                    <a:pt x="1018225" y="564198"/>
                  </a:lnTo>
                  <a:lnTo>
                    <a:pt x="1018860" y="560706"/>
                  </a:lnTo>
                  <a:lnTo>
                    <a:pt x="1019178" y="558801"/>
                  </a:lnTo>
                  <a:lnTo>
                    <a:pt x="1019496" y="558166"/>
                  </a:lnTo>
                  <a:lnTo>
                    <a:pt x="1020449" y="557848"/>
                  </a:lnTo>
                  <a:lnTo>
                    <a:pt x="1023627" y="556896"/>
                  </a:lnTo>
                  <a:lnTo>
                    <a:pt x="1028394" y="555943"/>
                  </a:lnTo>
                  <a:lnTo>
                    <a:pt x="1035068" y="555308"/>
                  </a:lnTo>
                  <a:lnTo>
                    <a:pt x="1043013" y="554673"/>
                  </a:lnTo>
                  <a:lnTo>
                    <a:pt x="1052546" y="554356"/>
                  </a:lnTo>
                  <a:lnTo>
                    <a:pt x="1074474" y="554038"/>
                  </a:lnTo>
                  <a:close/>
                  <a:moveTo>
                    <a:pt x="995680" y="516891"/>
                  </a:moveTo>
                  <a:lnTo>
                    <a:pt x="992187" y="517208"/>
                  </a:lnTo>
                  <a:lnTo>
                    <a:pt x="989330" y="518161"/>
                  </a:lnTo>
                  <a:lnTo>
                    <a:pt x="986790" y="519748"/>
                  </a:lnTo>
                  <a:lnTo>
                    <a:pt x="984567" y="521971"/>
                  </a:lnTo>
                  <a:lnTo>
                    <a:pt x="982662" y="524511"/>
                  </a:lnTo>
                  <a:lnTo>
                    <a:pt x="981075" y="527368"/>
                  </a:lnTo>
                  <a:lnTo>
                    <a:pt x="980440" y="530543"/>
                  </a:lnTo>
                  <a:lnTo>
                    <a:pt x="980122" y="534353"/>
                  </a:lnTo>
                  <a:lnTo>
                    <a:pt x="980122" y="1036638"/>
                  </a:lnTo>
                  <a:lnTo>
                    <a:pt x="980440" y="1040131"/>
                  </a:lnTo>
                  <a:lnTo>
                    <a:pt x="981075" y="1043306"/>
                  </a:lnTo>
                  <a:lnTo>
                    <a:pt x="982662" y="1046163"/>
                  </a:lnTo>
                  <a:lnTo>
                    <a:pt x="984567" y="1048703"/>
                  </a:lnTo>
                  <a:lnTo>
                    <a:pt x="986790" y="1050926"/>
                  </a:lnTo>
                  <a:lnTo>
                    <a:pt x="989330" y="1052196"/>
                  </a:lnTo>
                  <a:lnTo>
                    <a:pt x="992187" y="1053783"/>
                  </a:lnTo>
                  <a:lnTo>
                    <a:pt x="995680" y="1054101"/>
                  </a:lnTo>
                  <a:lnTo>
                    <a:pt x="1752918" y="1054101"/>
                  </a:lnTo>
                  <a:lnTo>
                    <a:pt x="1756093" y="1053783"/>
                  </a:lnTo>
                  <a:lnTo>
                    <a:pt x="1759268" y="1052196"/>
                  </a:lnTo>
                  <a:lnTo>
                    <a:pt x="1761808" y="1050926"/>
                  </a:lnTo>
                  <a:lnTo>
                    <a:pt x="1764030" y="1048703"/>
                  </a:lnTo>
                  <a:lnTo>
                    <a:pt x="1765935" y="1046163"/>
                  </a:lnTo>
                  <a:lnTo>
                    <a:pt x="1767205" y="1043306"/>
                  </a:lnTo>
                  <a:lnTo>
                    <a:pt x="1768158" y="1040131"/>
                  </a:lnTo>
                  <a:lnTo>
                    <a:pt x="1768475" y="1036638"/>
                  </a:lnTo>
                  <a:lnTo>
                    <a:pt x="1768475" y="534353"/>
                  </a:lnTo>
                  <a:lnTo>
                    <a:pt x="1768158" y="530543"/>
                  </a:lnTo>
                  <a:lnTo>
                    <a:pt x="1767205" y="527368"/>
                  </a:lnTo>
                  <a:lnTo>
                    <a:pt x="1765935" y="524511"/>
                  </a:lnTo>
                  <a:lnTo>
                    <a:pt x="1764030" y="521971"/>
                  </a:lnTo>
                  <a:lnTo>
                    <a:pt x="1761808" y="519748"/>
                  </a:lnTo>
                  <a:lnTo>
                    <a:pt x="1759268" y="518161"/>
                  </a:lnTo>
                  <a:lnTo>
                    <a:pt x="1756093" y="517208"/>
                  </a:lnTo>
                  <a:lnTo>
                    <a:pt x="1752918" y="516891"/>
                  </a:lnTo>
                  <a:lnTo>
                    <a:pt x="995680" y="516891"/>
                  </a:lnTo>
                  <a:close/>
                  <a:moveTo>
                    <a:pt x="306823" y="515303"/>
                  </a:moveTo>
                  <a:lnTo>
                    <a:pt x="303015" y="528320"/>
                  </a:lnTo>
                  <a:lnTo>
                    <a:pt x="299842" y="541973"/>
                  </a:lnTo>
                  <a:lnTo>
                    <a:pt x="296670" y="555625"/>
                  </a:lnTo>
                  <a:lnTo>
                    <a:pt x="293814" y="569595"/>
                  </a:lnTo>
                  <a:lnTo>
                    <a:pt x="290958" y="583565"/>
                  </a:lnTo>
                  <a:lnTo>
                    <a:pt x="288420" y="597218"/>
                  </a:lnTo>
                  <a:lnTo>
                    <a:pt x="285882" y="611505"/>
                  </a:lnTo>
                  <a:lnTo>
                    <a:pt x="283660" y="625793"/>
                  </a:lnTo>
                  <a:lnTo>
                    <a:pt x="281757" y="640080"/>
                  </a:lnTo>
                  <a:lnTo>
                    <a:pt x="280170" y="654368"/>
                  </a:lnTo>
                  <a:lnTo>
                    <a:pt x="278584" y="668655"/>
                  </a:lnTo>
                  <a:lnTo>
                    <a:pt x="276997" y="683260"/>
                  </a:lnTo>
                  <a:lnTo>
                    <a:pt x="276045" y="698183"/>
                  </a:lnTo>
                  <a:lnTo>
                    <a:pt x="275094" y="713105"/>
                  </a:lnTo>
                  <a:lnTo>
                    <a:pt x="274142" y="728028"/>
                  </a:lnTo>
                  <a:lnTo>
                    <a:pt x="273824" y="742950"/>
                  </a:lnTo>
                  <a:lnTo>
                    <a:pt x="448336" y="742950"/>
                  </a:lnTo>
                  <a:lnTo>
                    <a:pt x="448970" y="718185"/>
                  </a:lnTo>
                  <a:lnTo>
                    <a:pt x="449922" y="693738"/>
                  </a:lnTo>
                  <a:lnTo>
                    <a:pt x="450874" y="669290"/>
                  </a:lnTo>
                  <a:lnTo>
                    <a:pt x="452461" y="645478"/>
                  </a:lnTo>
                  <a:lnTo>
                    <a:pt x="454047" y="621983"/>
                  </a:lnTo>
                  <a:lnTo>
                    <a:pt x="456268" y="598170"/>
                  </a:lnTo>
                  <a:lnTo>
                    <a:pt x="458489" y="574993"/>
                  </a:lnTo>
                  <a:lnTo>
                    <a:pt x="461345" y="552450"/>
                  </a:lnTo>
                  <a:lnTo>
                    <a:pt x="432154" y="546418"/>
                  </a:lnTo>
                  <a:lnTo>
                    <a:pt x="403597" y="540703"/>
                  </a:lnTo>
                  <a:lnTo>
                    <a:pt x="376310" y="534353"/>
                  </a:lnTo>
                  <a:lnTo>
                    <a:pt x="349023" y="527368"/>
                  </a:lnTo>
                  <a:lnTo>
                    <a:pt x="327764" y="521335"/>
                  </a:lnTo>
                  <a:lnTo>
                    <a:pt x="306823" y="515303"/>
                  </a:lnTo>
                  <a:close/>
                  <a:moveTo>
                    <a:pt x="956945" y="477838"/>
                  </a:moveTo>
                  <a:lnTo>
                    <a:pt x="958532" y="477838"/>
                  </a:lnTo>
                  <a:lnTo>
                    <a:pt x="1789748" y="477838"/>
                  </a:lnTo>
                  <a:lnTo>
                    <a:pt x="1791653" y="477838"/>
                  </a:lnTo>
                  <a:lnTo>
                    <a:pt x="1793240" y="478156"/>
                  </a:lnTo>
                  <a:lnTo>
                    <a:pt x="1796415" y="479743"/>
                  </a:lnTo>
                  <a:lnTo>
                    <a:pt x="1799273" y="481648"/>
                  </a:lnTo>
                  <a:lnTo>
                    <a:pt x="1801813" y="483871"/>
                  </a:lnTo>
                  <a:lnTo>
                    <a:pt x="1803718" y="486728"/>
                  </a:lnTo>
                  <a:lnTo>
                    <a:pt x="1805305" y="490221"/>
                  </a:lnTo>
                  <a:lnTo>
                    <a:pt x="1806258" y="493713"/>
                  </a:lnTo>
                  <a:lnTo>
                    <a:pt x="1806575" y="498158"/>
                  </a:lnTo>
                  <a:lnTo>
                    <a:pt x="1806575" y="1074103"/>
                  </a:lnTo>
                  <a:lnTo>
                    <a:pt x="1806258" y="1077913"/>
                  </a:lnTo>
                  <a:lnTo>
                    <a:pt x="1805305" y="1081406"/>
                  </a:lnTo>
                  <a:lnTo>
                    <a:pt x="1803718" y="1084898"/>
                  </a:lnTo>
                  <a:lnTo>
                    <a:pt x="1801813" y="1088073"/>
                  </a:lnTo>
                  <a:lnTo>
                    <a:pt x="1799273" y="1090613"/>
                  </a:lnTo>
                  <a:lnTo>
                    <a:pt x="1796415" y="1092201"/>
                  </a:lnTo>
                  <a:lnTo>
                    <a:pt x="1793240" y="1093471"/>
                  </a:lnTo>
                  <a:lnTo>
                    <a:pt x="1791653" y="1093788"/>
                  </a:lnTo>
                  <a:lnTo>
                    <a:pt x="1789748" y="1093788"/>
                  </a:lnTo>
                  <a:lnTo>
                    <a:pt x="958532" y="1093788"/>
                  </a:lnTo>
                  <a:lnTo>
                    <a:pt x="956945" y="1093788"/>
                  </a:lnTo>
                  <a:lnTo>
                    <a:pt x="955040" y="1093471"/>
                  </a:lnTo>
                  <a:lnTo>
                    <a:pt x="951865" y="1092201"/>
                  </a:lnTo>
                  <a:lnTo>
                    <a:pt x="949325" y="1090613"/>
                  </a:lnTo>
                  <a:lnTo>
                    <a:pt x="946785" y="1088073"/>
                  </a:lnTo>
                  <a:lnTo>
                    <a:pt x="944562" y="1084898"/>
                  </a:lnTo>
                  <a:lnTo>
                    <a:pt x="942657" y="1081406"/>
                  </a:lnTo>
                  <a:lnTo>
                    <a:pt x="941705" y="1077913"/>
                  </a:lnTo>
                  <a:lnTo>
                    <a:pt x="941387" y="1074103"/>
                  </a:lnTo>
                  <a:lnTo>
                    <a:pt x="941387" y="498158"/>
                  </a:lnTo>
                  <a:lnTo>
                    <a:pt x="941705" y="493713"/>
                  </a:lnTo>
                  <a:lnTo>
                    <a:pt x="942657" y="490221"/>
                  </a:lnTo>
                  <a:lnTo>
                    <a:pt x="944562" y="486728"/>
                  </a:lnTo>
                  <a:lnTo>
                    <a:pt x="946785" y="483871"/>
                  </a:lnTo>
                  <a:lnTo>
                    <a:pt x="949325" y="481648"/>
                  </a:lnTo>
                  <a:lnTo>
                    <a:pt x="951865" y="479743"/>
                  </a:lnTo>
                  <a:lnTo>
                    <a:pt x="955040" y="478156"/>
                  </a:lnTo>
                  <a:lnTo>
                    <a:pt x="956945" y="477838"/>
                  </a:lnTo>
                  <a:close/>
                  <a:moveTo>
                    <a:pt x="138975" y="443230"/>
                  </a:moveTo>
                  <a:lnTo>
                    <a:pt x="130408" y="460375"/>
                  </a:lnTo>
                  <a:lnTo>
                    <a:pt x="122475" y="477838"/>
                  </a:lnTo>
                  <a:lnTo>
                    <a:pt x="114860" y="495300"/>
                  </a:lnTo>
                  <a:lnTo>
                    <a:pt x="107245" y="513080"/>
                  </a:lnTo>
                  <a:lnTo>
                    <a:pt x="100899" y="531178"/>
                  </a:lnTo>
                  <a:lnTo>
                    <a:pt x="94236" y="549593"/>
                  </a:lnTo>
                  <a:lnTo>
                    <a:pt x="88525" y="568008"/>
                  </a:lnTo>
                  <a:lnTo>
                    <a:pt x="83448" y="586740"/>
                  </a:lnTo>
                  <a:lnTo>
                    <a:pt x="78372" y="605473"/>
                  </a:lnTo>
                  <a:lnTo>
                    <a:pt x="74247" y="624523"/>
                  </a:lnTo>
                  <a:lnTo>
                    <a:pt x="70439" y="643890"/>
                  </a:lnTo>
                  <a:lnTo>
                    <a:pt x="67266" y="663258"/>
                  </a:lnTo>
                  <a:lnTo>
                    <a:pt x="64411" y="682943"/>
                  </a:lnTo>
                  <a:lnTo>
                    <a:pt x="62507" y="702628"/>
                  </a:lnTo>
                  <a:lnTo>
                    <a:pt x="60286" y="722948"/>
                  </a:lnTo>
                  <a:lnTo>
                    <a:pt x="59334" y="742950"/>
                  </a:lnTo>
                  <a:lnTo>
                    <a:pt x="214808" y="742950"/>
                  </a:lnTo>
                  <a:lnTo>
                    <a:pt x="215125" y="726758"/>
                  </a:lnTo>
                  <a:lnTo>
                    <a:pt x="216077" y="710565"/>
                  </a:lnTo>
                  <a:lnTo>
                    <a:pt x="217029" y="694373"/>
                  </a:lnTo>
                  <a:lnTo>
                    <a:pt x="218615" y="678498"/>
                  </a:lnTo>
                  <a:lnTo>
                    <a:pt x="220202" y="662623"/>
                  </a:lnTo>
                  <a:lnTo>
                    <a:pt x="221788" y="647065"/>
                  </a:lnTo>
                  <a:lnTo>
                    <a:pt x="223692" y="631190"/>
                  </a:lnTo>
                  <a:lnTo>
                    <a:pt x="225913" y="615950"/>
                  </a:lnTo>
                  <a:lnTo>
                    <a:pt x="228134" y="600710"/>
                  </a:lnTo>
                  <a:lnTo>
                    <a:pt x="230672" y="585470"/>
                  </a:lnTo>
                  <a:lnTo>
                    <a:pt x="233528" y="570230"/>
                  </a:lnTo>
                  <a:lnTo>
                    <a:pt x="236701" y="554990"/>
                  </a:lnTo>
                  <a:lnTo>
                    <a:pt x="239874" y="540068"/>
                  </a:lnTo>
                  <a:lnTo>
                    <a:pt x="243364" y="525145"/>
                  </a:lnTo>
                  <a:lnTo>
                    <a:pt x="247172" y="510540"/>
                  </a:lnTo>
                  <a:lnTo>
                    <a:pt x="250979" y="496253"/>
                  </a:lnTo>
                  <a:lnTo>
                    <a:pt x="235749" y="490220"/>
                  </a:lnTo>
                  <a:lnTo>
                    <a:pt x="220519" y="484188"/>
                  </a:lnTo>
                  <a:lnTo>
                    <a:pt x="205924" y="477520"/>
                  </a:lnTo>
                  <a:lnTo>
                    <a:pt x="191645" y="471170"/>
                  </a:lnTo>
                  <a:lnTo>
                    <a:pt x="177684" y="464820"/>
                  </a:lnTo>
                  <a:lnTo>
                    <a:pt x="164358" y="457518"/>
                  </a:lnTo>
                  <a:lnTo>
                    <a:pt x="151666" y="450850"/>
                  </a:lnTo>
                  <a:lnTo>
                    <a:pt x="138975" y="443230"/>
                  </a:lnTo>
                  <a:close/>
                  <a:moveTo>
                    <a:pt x="577792" y="294005"/>
                  </a:moveTo>
                  <a:lnTo>
                    <a:pt x="570177" y="317500"/>
                  </a:lnTo>
                  <a:lnTo>
                    <a:pt x="562562" y="341630"/>
                  </a:lnTo>
                  <a:lnTo>
                    <a:pt x="555581" y="366713"/>
                  </a:lnTo>
                  <a:lnTo>
                    <a:pt x="549235" y="392748"/>
                  </a:lnTo>
                  <a:lnTo>
                    <a:pt x="542889" y="419100"/>
                  </a:lnTo>
                  <a:lnTo>
                    <a:pt x="537495" y="446405"/>
                  </a:lnTo>
                  <a:lnTo>
                    <a:pt x="532101" y="474345"/>
                  </a:lnTo>
                  <a:lnTo>
                    <a:pt x="527342" y="503238"/>
                  </a:lnTo>
                  <a:lnTo>
                    <a:pt x="553043" y="506413"/>
                  </a:lnTo>
                  <a:lnTo>
                    <a:pt x="578743" y="509588"/>
                  </a:lnTo>
                  <a:lnTo>
                    <a:pt x="605396" y="512128"/>
                  </a:lnTo>
                  <a:lnTo>
                    <a:pt x="631731" y="514668"/>
                  </a:lnTo>
                  <a:lnTo>
                    <a:pt x="659019" y="516573"/>
                  </a:lnTo>
                  <a:lnTo>
                    <a:pt x="686623" y="517843"/>
                  </a:lnTo>
                  <a:lnTo>
                    <a:pt x="714228" y="519113"/>
                  </a:lnTo>
                  <a:lnTo>
                    <a:pt x="742467" y="519748"/>
                  </a:lnTo>
                  <a:lnTo>
                    <a:pt x="742467" y="303848"/>
                  </a:lnTo>
                  <a:lnTo>
                    <a:pt x="721208" y="303213"/>
                  </a:lnTo>
                  <a:lnTo>
                    <a:pt x="699950" y="302578"/>
                  </a:lnTo>
                  <a:lnTo>
                    <a:pt x="679326" y="301625"/>
                  </a:lnTo>
                  <a:lnTo>
                    <a:pt x="658701" y="300673"/>
                  </a:lnTo>
                  <a:lnTo>
                    <a:pt x="638077" y="299403"/>
                  </a:lnTo>
                  <a:lnTo>
                    <a:pt x="618088" y="297815"/>
                  </a:lnTo>
                  <a:lnTo>
                    <a:pt x="597464" y="295910"/>
                  </a:lnTo>
                  <a:lnTo>
                    <a:pt x="577792" y="294005"/>
                  </a:lnTo>
                  <a:close/>
                  <a:moveTo>
                    <a:pt x="418510" y="269240"/>
                  </a:moveTo>
                  <a:lnTo>
                    <a:pt x="411530" y="279718"/>
                  </a:lnTo>
                  <a:lnTo>
                    <a:pt x="404549" y="290513"/>
                  </a:lnTo>
                  <a:lnTo>
                    <a:pt x="397886" y="300990"/>
                  </a:lnTo>
                  <a:lnTo>
                    <a:pt x="391223" y="312103"/>
                  </a:lnTo>
                  <a:lnTo>
                    <a:pt x="384560" y="323533"/>
                  </a:lnTo>
                  <a:lnTo>
                    <a:pt x="378531" y="334645"/>
                  </a:lnTo>
                  <a:lnTo>
                    <a:pt x="371868" y="346393"/>
                  </a:lnTo>
                  <a:lnTo>
                    <a:pt x="366157" y="358458"/>
                  </a:lnTo>
                  <a:lnTo>
                    <a:pt x="360446" y="370205"/>
                  </a:lnTo>
                  <a:lnTo>
                    <a:pt x="354417" y="382270"/>
                  </a:lnTo>
                  <a:lnTo>
                    <a:pt x="349023" y="394653"/>
                  </a:lnTo>
                  <a:lnTo>
                    <a:pt x="343946" y="407035"/>
                  </a:lnTo>
                  <a:lnTo>
                    <a:pt x="338870" y="419735"/>
                  </a:lnTo>
                  <a:lnTo>
                    <a:pt x="333476" y="432753"/>
                  </a:lnTo>
                  <a:lnTo>
                    <a:pt x="328716" y="445770"/>
                  </a:lnTo>
                  <a:lnTo>
                    <a:pt x="324274" y="458788"/>
                  </a:lnTo>
                  <a:lnTo>
                    <a:pt x="341091" y="463868"/>
                  </a:lnTo>
                  <a:lnTo>
                    <a:pt x="358224" y="468948"/>
                  </a:lnTo>
                  <a:lnTo>
                    <a:pt x="375993" y="473393"/>
                  </a:lnTo>
                  <a:lnTo>
                    <a:pt x="393761" y="477838"/>
                  </a:lnTo>
                  <a:lnTo>
                    <a:pt x="412164" y="482283"/>
                  </a:lnTo>
                  <a:lnTo>
                    <a:pt x="430885" y="486410"/>
                  </a:lnTo>
                  <a:lnTo>
                    <a:pt x="449922" y="490220"/>
                  </a:lnTo>
                  <a:lnTo>
                    <a:pt x="469277" y="493713"/>
                  </a:lnTo>
                  <a:lnTo>
                    <a:pt x="472133" y="474663"/>
                  </a:lnTo>
                  <a:lnTo>
                    <a:pt x="475623" y="455930"/>
                  </a:lnTo>
                  <a:lnTo>
                    <a:pt x="479113" y="437515"/>
                  </a:lnTo>
                  <a:lnTo>
                    <a:pt x="482921" y="419418"/>
                  </a:lnTo>
                  <a:lnTo>
                    <a:pt x="486728" y="401320"/>
                  </a:lnTo>
                  <a:lnTo>
                    <a:pt x="490536" y="383540"/>
                  </a:lnTo>
                  <a:lnTo>
                    <a:pt x="495295" y="366395"/>
                  </a:lnTo>
                  <a:lnTo>
                    <a:pt x="499420" y="349250"/>
                  </a:lnTo>
                  <a:lnTo>
                    <a:pt x="503862" y="333058"/>
                  </a:lnTo>
                  <a:lnTo>
                    <a:pt x="508304" y="317183"/>
                  </a:lnTo>
                  <a:lnTo>
                    <a:pt x="513381" y="301943"/>
                  </a:lnTo>
                  <a:lnTo>
                    <a:pt x="518140" y="286703"/>
                  </a:lnTo>
                  <a:lnTo>
                    <a:pt x="492440" y="282893"/>
                  </a:lnTo>
                  <a:lnTo>
                    <a:pt x="467691" y="278765"/>
                  </a:lnTo>
                  <a:lnTo>
                    <a:pt x="442942" y="274320"/>
                  </a:lnTo>
                  <a:lnTo>
                    <a:pt x="418510" y="269240"/>
                  </a:lnTo>
                  <a:close/>
                  <a:moveTo>
                    <a:pt x="299208" y="238125"/>
                  </a:moveTo>
                  <a:lnTo>
                    <a:pt x="283026" y="252730"/>
                  </a:lnTo>
                  <a:lnTo>
                    <a:pt x="275411" y="260033"/>
                  </a:lnTo>
                  <a:lnTo>
                    <a:pt x="267479" y="267653"/>
                  </a:lnTo>
                  <a:lnTo>
                    <a:pt x="253835" y="281940"/>
                  </a:lnTo>
                  <a:lnTo>
                    <a:pt x="240191" y="296863"/>
                  </a:lnTo>
                  <a:lnTo>
                    <a:pt x="227182" y="311785"/>
                  </a:lnTo>
                  <a:lnTo>
                    <a:pt x="214490" y="327343"/>
                  </a:lnTo>
                  <a:lnTo>
                    <a:pt x="202433" y="343218"/>
                  </a:lnTo>
                  <a:lnTo>
                    <a:pt x="190376" y="359093"/>
                  </a:lnTo>
                  <a:lnTo>
                    <a:pt x="178954" y="375603"/>
                  </a:lnTo>
                  <a:lnTo>
                    <a:pt x="168483" y="392430"/>
                  </a:lnTo>
                  <a:lnTo>
                    <a:pt x="178002" y="398145"/>
                  </a:lnTo>
                  <a:lnTo>
                    <a:pt x="188472" y="403860"/>
                  </a:lnTo>
                  <a:lnTo>
                    <a:pt x="198943" y="409575"/>
                  </a:lnTo>
                  <a:lnTo>
                    <a:pt x="210048" y="414973"/>
                  </a:lnTo>
                  <a:lnTo>
                    <a:pt x="221471" y="420053"/>
                  </a:lnTo>
                  <a:lnTo>
                    <a:pt x="232894" y="425450"/>
                  </a:lnTo>
                  <a:lnTo>
                    <a:pt x="245268" y="430848"/>
                  </a:lnTo>
                  <a:lnTo>
                    <a:pt x="257642" y="435610"/>
                  </a:lnTo>
                  <a:lnTo>
                    <a:pt x="268430" y="439738"/>
                  </a:lnTo>
                  <a:lnTo>
                    <a:pt x="277315" y="414655"/>
                  </a:lnTo>
                  <a:lnTo>
                    <a:pt x="287151" y="390208"/>
                  </a:lnTo>
                  <a:lnTo>
                    <a:pt x="297304" y="366078"/>
                  </a:lnTo>
                  <a:lnTo>
                    <a:pt x="302381" y="354330"/>
                  </a:lnTo>
                  <a:lnTo>
                    <a:pt x="308409" y="342900"/>
                  </a:lnTo>
                  <a:lnTo>
                    <a:pt x="313803" y="331153"/>
                  </a:lnTo>
                  <a:lnTo>
                    <a:pt x="319515" y="319723"/>
                  </a:lnTo>
                  <a:lnTo>
                    <a:pt x="325543" y="308610"/>
                  </a:lnTo>
                  <a:lnTo>
                    <a:pt x="331572" y="297498"/>
                  </a:lnTo>
                  <a:lnTo>
                    <a:pt x="337600" y="286703"/>
                  </a:lnTo>
                  <a:lnTo>
                    <a:pt x="344264" y="275908"/>
                  </a:lnTo>
                  <a:lnTo>
                    <a:pt x="350609" y="265430"/>
                  </a:lnTo>
                  <a:lnTo>
                    <a:pt x="357590" y="254953"/>
                  </a:lnTo>
                  <a:lnTo>
                    <a:pt x="349023" y="253048"/>
                  </a:lnTo>
                  <a:lnTo>
                    <a:pt x="323957" y="245745"/>
                  </a:lnTo>
                  <a:lnTo>
                    <a:pt x="299208" y="238125"/>
                  </a:lnTo>
                  <a:close/>
                  <a:moveTo>
                    <a:pt x="1081336" y="129223"/>
                  </a:moveTo>
                  <a:lnTo>
                    <a:pt x="1090538" y="137795"/>
                  </a:lnTo>
                  <a:lnTo>
                    <a:pt x="1099422" y="146368"/>
                  </a:lnTo>
                  <a:lnTo>
                    <a:pt x="1107989" y="155575"/>
                  </a:lnTo>
                  <a:lnTo>
                    <a:pt x="1116873" y="164465"/>
                  </a:lnTo>
                  <a:lnTo>
                    <a:pt x="1125123" y="173990"/>
                  </a:lnTo>
                  <a:lnTo>
                    <a:pt x="1133690" y="183833"/>
                  </a:lnTo>
                  <a:lnTo>
                    <a:pt x="1141622" y="193358"/>
                  </a:lnTo>
                  <a:lnTo>
                    <a:pt x="1149555" y="203518"/>
                  </a:lnTo>
                  <a:lnTo>
                    <a:pt x="1164467" y="199708"/>
                  </a:lnTo>
                  <a:lnTo>
                    <a:pt x="1179380" y="195898"/>
                  </a:lnTo>
                  <a:lnTo>
                    <a:pt x="1188899" y="193358"/>
                  </a:lnTo>
                  <a:lnTo>
                    <a:pt x="1175890" y="184468"/>
                  </a:lnTo>
                  <a:lnTo>
                    <a:pt x="1162881" y="175578"/>
                  </a:lnTo>
                  <a:lnTo>
                    <a:pt x="1149872" y="167323"/>
                  </a:lnTo>
                  <a:lnTo>
                    <a:pt x="1136863" y="159068"/>
                  </a:lnTo>
                  <a:lnTo>
                    <a:pt x="1123219" y="151130"/>
                  </a:lnTo>
                  <a:lnTo>
                    <a:pt x="1109258" y="143510"/>
                  </a:lnTo>
                  <a:lnTo>
                    <a:pt x="1095297" y="136208"/>
                  </a:lnTo>
                  <a:lnTo>
                    <a:pt x="1081336" y="129223"/>
                  </a:lnTo>
                  <a:close/>
                  <a:moveTo>
                    <a:pt x="462297" y="129223"/>
                  </a:moveTo>
                  <a:lnTo>
                    <a:pt x="448336" y="136208"/>
                  </a:lnTo>
                  <a:lnTo>
                    <a:pt x="434375" y="143510"/>
                  </a:lnTo>
                  <a:lnTo>
                    <a:pt x="420731" y="151130"/>
                  </a:lnTo>
                  <a:lnTo>
                    <a:pt x="407088" y="159068"/>
                  </a:lnTo>
                  <a:lnTo>
                    <a:pt x="394079" y="167323"/>
                  </a:lnTo>
                  <a:lnTo>
                    <a:pt x="380752" y="175578"/>
                  </a:lnTo>
                  <a:lnTo>
                    <a:pt x="367743" y="184468"/>
                  </a:lnTo>
                  <a:lnTo>
                    <a:pt x="355052" y="193358"/>
                  </a:lnTo>
                  <a:lnTo>
                    <a:pt x="374406" y="198438"/>
                  </a:lnTo>
                  <a:lnTo>
                    <a:pt x="394079" y="203518"/>
                  </a:lnTo>
                  <a:lnTo>
                    <a:pt x="402011" y="193358"/>
                  </a:lnTo>
                  <a:lnTo>
                    <a:pt x="410261" y="183833"/>
                  </a:lnTo>
                  <a:lnTo>
                    <a:pt x="418510" y="173990"/>
                  </a:lnTo>
                  <a:lnTo>
                    <a:pt x="427077" y="164465"/>
                  </a:lnTo>
                  <a:lnTo>
                    <a:pt x="435644" y="155575"/>
                  </a:lnTo>
                  <a:lnTo>
                    <a:pt x="444528" y="146368"/>
                  </a:lnTo>
                  <a:lnTo>
                    <a:pt x="453095" y="137795"/>
                  </a:lnTo>
                  <a:lnTo>
                    <a:pt x="462297" y="129223"/>
                  </a:lnTo>
                  <a:close/>
                  <a:moveTo>
                    <a:pt x="931891" y="96838"/>
                  </a:moveTo>
                  <a:lnTo>
                    <a:pt x="942045" y="110490"/>
                  </a:lnTo>
                  <a:lnTo>
                    <a:pt x="951881" y="125413"/>
                  </a:lnTo>
                  <a:lnTo>
                    <a:pt x="961717" y="140970"/>
                  </a:lnTo>
                  <a:lnTo>
                    <a:pt x="970918" y="157480"/>
                  </a:lnTo>
                  <a:lnTo>
                    <a:pt x="979803" y="174625"/>
                  </a:lnTo>
                  <a:lnTo>
                    <a:pt x="988369" y="192405"/>
                  </a:lnTo>
                  <a:lnTo>
                    <a:pt x="996936" y="210820"/>
                  </a:lnTo>
                  <a:lnTo>
                    <a:pt x="1004869" y="230188"/>
                  </a:lnTo>
                  <a:lnTo>
                    <a:pt x="1025176" y="227330"/>
                  </a:lnTo>
                  <a:lnTo>
                    <a:pt x="1045165" y="224155"/>
                  </a:lnTo>
                  <a:lnTo>
                    <a:pt x="1065472" y="220980"/>
                  </a:lnTo>
                  <a:lnTo>
                    <a:pt x="1084827" y="217170"/>
                  </a:lnTo>
                  <a:lnTo>
                    <a:pt x="1076260" y="207645"/>
                  </a:lnTo>
                  <a:lnTo>
                    <a:pt x="1067376" y="198120"/>
                  </a:lnTo>
                  <a:lnTo>
                    <a:pt x="1058491" y="188913"/>
                  </a:lnTo>
                  <a:lnTo>
                    <a:pt x="1049607" y="180023"/>
                  </a:lnTo>
                  <a:lnTo>
                    <a:pt x="1040406" y="171450"/>
                  </a:lnTo>
                  <a:lnTo>
                    <a:pt x="1031204" y="163195"/>
                  </a:lnTo>
                  <a:lnTo>
                    <a:pt x="1021685" y="155258"/>
                  </a:lnTo>
                  <a:lnTo>
                    <a:pt x="1011849" y="147320"/>
                  </a:lnTo>
                  <a:lnTo>
                    <a:pt x="1002648" y="140018"/>
                  </a:lnTo>
                  <a:lnTo>
                    <a:pt x="992494" y="133033"/>
                  </a:lnTo>
                  <a:lnTo>
                    <a:pt x="982975" y="126048"/>
                  </a:lnTo>
                  <a:lnTo>
                    <a:pt x="972822" y="119380"/>
                  </a:lnTo>
                  <a:lnTo>
                    <a:pt x="962986" y="113348"/>
                  </a:lnTo>
                  <a:lnTo>
                    <a:pt x="952515" y="107315"/>
                  </a:lnTo>
                  <a:lnTo>
                    <a:pt x="942045" y="101918"/>
                  </a:lnTo>
                  <a:lnTo>
                    <a:pt x="931891" y="96838"/>
                  </a:lnTo>
                  <a:close/>
                  <a:moveTo>
                    <a:pt x="611742" y="96838"/>
                  </a:moveTo>
                  <a:lnTo>
                    <a:pt x="601589" y="101918"/>
                  </a:lnTo>
                  <a:lnTo>
                    <a:pt x="591118" y="107315"/>
                  </a:lnTo>
                  <a:lnTo>
                    <a:pt x="580965" y="113348"/>
                  </a:lnTo>
                  <a:lnTo>
                    <a:pt x="570811" y="119698"/>
                  </a:lnTo>
                  <a:lnTo>
                    <a:pt x="560658" y="126048"/>
                  </a:lnTo>
                  <a:lnTo>
                    <a:pt x="551139" y="133033"/>
                  </a:lnTo>
                  <a:lnTo>
                    <a:pt x="540986" y="140018"/>
                  </a:lnTo>
                  <a:lnTo>
                    <a:pt x="531784" y="147320"/>
                  </a:lnTo>
                  <a:lnTo>
                    <a:pt x="521948" y="155258"/>
                  </a:lnTo>
                  <a:lnTo>
                    <a:pt x="512746" y="163195"/>
                  </a:lnTo>
                  <a:lnTo>
                    <a:pt x="503228" y="171450"/>
                  </a:lnTo>
                  <a:lnTo>
                    <a:pt x="494343" y="180023"/>
                  </a:lnTo>
                  <a:lnTo>
                    <a:pt x="485142" y="189230"/>
                  </a:lnTo>
                  <a:lnTo>
                    <a:pt x="476258" y="198120"/>
                  </a:lnTo>
                  <a:lnTo>
                    <a:pt x="467691" y="207645"/>
                  </a:lnTo>
                  <a:lnTo>
                    <a:pt x="458807" y="217170"/>
                  </a:lnTo>
                  <a:lnTo>
                    <a:pt x="478479" y="220980"/>
                  </a:lnTo>
                  <a:lnTo>
                    <a:pt x="498468" y="224155"/>
                  </a:lnTo>
                  <a:lnTo>
                    <a:pt x="518458" y="227330"/>
                  </a:lnTo>
                  <a:lnTo>
                    <a:pt x="538764" y="230188"/>
                  </a:lnTo>
                  <a:lnTo>
                    <a:pt x="547014" y="210820"/>
                  </a:lnTo>
                  <a:lnTo>
                    <a:pt x="555264" y="192405"/>
                  </a:lnTo>
                  <a:lnTo>
                    <a:pt x="564148" y="174625"/>
                  </a:lnTo>
                  <a:lnTo>
                    <a:pt x="573032" y="157480"/>
                  </a:lnTo>
                  <a:lnTo>
                    <a:pt x="582234" y="140970"/>
                  </a:lnTo>
                  <a:lnTo>
                    <a:pt x="591753" y="125413"/>
                  </a:lnTo>
                  <a:lnTo>
                    <a:pt x="601589" y="110490"/>
                  </a:lnTo>
                  <a:lnTo>
                    <a:pt x="611742" y="96838"/>
                  </a:lnTo>
                  <a:close/>
                  <a:moveTo>
                    <a:pt x="801166" y="63818"/>
                  </a:moveTo>
                  <a:lnTo>
                    <a:pt x="801166" y="245110"/>
                  </a:lnTo>
                  <a:lnTo>
                    <a:pt x="837655" y="244158"/>
                  </a:lnTo>
                  <a:lnTo>
                    <a:pt x="873509" y="242570"/>
                  </a:lnTo>
                  <a:lnTo>
                    <a:pt x="909363" y="240348"/>
                  </a:lnTo>
                  <a:lnTo>
                    <a:pt x="944266" y="237173"/>
                  </a:lnTo>
                  <a:lnTo>
                    <a:pt x="935064" y="216853"/>
                  </a:lnTo>
                  <a:lnTo>
                    <a:pt x="925545" y="197803"/>
                  </a:lnTo>
                  <a:lnTo>
                    <a:pt x="916027" y="179705"/>
                  </a:lnTo>
                  <a:lnTo>
                    <a:pt x="906190" y="162878"/>
                  </a:lnTo>
                  <a:lnTo>
                    <a:pt x="901114" y="155258"/>
                  </a:lnTo>
                  <a:lnTo>
                    <a:pt x="896037" y="147320"/>
                  </a:lnTo>
                  <a:lnTo>
                    <a:pt x="890960" y="140018"/>
                  </a:lnTo>
                  <a:lnTo>
                    <a:pt x="885884" y="133033"/>
                  </a:lnTo>
                  <a:lnTo>
                    <a:pt x="880807" y="126048"/>
                  </a:lnTo>
                  <a:lnTo>
                    <a:pt x="875730" y="119698"/>
                  </a:lnTo>
                  <a:lnTo>
                    <a:pt x="870019" y="113665"/>
                  </a:lnTo>
                  <a:lnTo>
                    <a:pt x="864942" y="107633"/>
                  </a:lnTo>
                  <a:lnTo>
                    <a:pt x="856693" y="99695"/>
                  </a:lnTo>
                  <a:lnTo>
                    <a:pt x="848760" y="92075"/>
                  </a:lnTo>
                  <a:lnTo>
                    <a:pt x="840828" y="85725"/>
                  </a:lnTo>
                  <a:lnTo>
                    <a:pt x="832896" y="79693"/>
                  </a:lnTo>
                  <a:lnTo>
                    <a:pt x="824963" y="74613"/>
                  </a:lnTo>
                  <a:lnTo>
                    <a:pt x="817031" y="70168"/>
                  </a:lnTo>
                  <a:lnTo>
                    <a:pt x="809099" y="66675"/>
                  </a:lnTo>
                  <a:lnTo>
                    <a:pt x="801166" y="63818"/>
                  </a:lnTo>
                  <a:close/>
                  <a:moveTo>
                    <a:pt x="742467" y="63818"/>
                  </a:moveTo>
                  <a:lnTo>
                    <a:pt x="734535" y="66675"/>
                  </a:lnTo>
                  <a:lnTo>
                    <a:pt x="726920" y="70168"/>
                  </a:lnTo>
                  <a:lnTo>
                    <a:pt x="718987" y="74613"/>
                  </a:lnTo>
                  <a:lnTo>
                    <a:pt x="711055" y="79693"/>
                  </a:lnTo>
                  <a:lnTo>
                    <a:pt x="703123" y="85725"/>
                  </a:lnTo>
                  <a:lnTo>
                    <a:pt x="694873" y="92075"/>
                  </a:lnTo>
                  <a:lnTo>
                    <a:pt x="686941" y="99695"/>
                  </a:lnTo>
                  <a:lnTo>
                    <a:pt x="678691" y="107633"/>
                  </a:lnTo>
                  <a:lnTo>
                    <a:pt x="673614" y="113665"/>
                  </a:lnTo>
                  <a:lnTo>
                    <a:pt x="668538" y="119698"/>
                  </a:lnTo>
                  <a:lnTo>
                    <a:pt x="662826" y="126048"/>
                  </a:lnTo>
                  <a:lnTo>
                    <a:pt x="657750" y="133033"/>
                  </a:lnTo>
                  <a:lnTo>
                    <a:pt x="652990" y="140018"/>
                  </a:lnTo>
                  <a:lnTo>
                    <a:pt x="647596" y="147320"/>
                  </a:lnTo>
                  <a:lnTo>
                    <a:pt x="642519" y="154940"/>
                  </a:lnTo>
                  <a:lnTo>
                    <a:pt x="637760" y="162878"/>
                  </a:lnTo>
                  <a:lnTo>
                    <a:pt x="632683" y="171450"/>
                  </a:lnTo>
                  <a:lnTo>
                    <a:pt x="627607" y="179705"/>
                  </a:lnTo>
                  <a:lnTo>
                    <a:pt x="618088" y="197803"/>
                  </a:lnTo>
                  <a:lnTo>
                    <a:pt x="608569" y="216853"/>
                  </a:lnTo>
                  <a:lnTo>
                    <a:pt x="599685" y="237173"/>
                  </a:lnTo>
                  <a:lnTo>
                    <a:pt x="634587" y="240030"/>
                  </a:lnTo>
                  <a:lnTo>
                    <a:pt x="670124" y="242570"/>
                  </a:lnTo>
                  <a:lnTo>
                    <a:pt x="705978" y="244158"/>
                  </a:lnTo>
                  <a:lnTo>
                    <a:pt x="742467" y="245110"/>
                  </a:lnTo>
                  <a:lnTo>
                    <a:pt x="742467" y="63818"/>
                  </a:lnTo>
                  <a:close/>
                  <a:moveTo>
                    <a:pt x="754841" y="0"/>
                  </a:moveTo>
                  <a:lnTo>
                    <a:pt x="771975" y="0"/>
                  </a:lnTo>
                  <a:lnTo>
                    <a:pt x="789109" y="0"/>
                  </a:lnTo>
                  <a:lnTo>
                    <a:pt x="806243" y="635"/>
                  </a:lnTo>
                  <a:lnTo>
                    <a:pt x="823377" y="1588"/>
                  </a:lnTo>
                  <a:lnTo>
                    <a:pt x="840193" y="2858"/>
                  </a:lnTo>
                  <a:lnTo>
                    <a:pt x="856693" y="4445"/>
                  </a:lnTo>
                  <a:lnTo>
                    <a:pt x="873509" y="6350"/>
                  </a:lnTo>
                  <a:lnTo>
                    <a:pt x="890008" y="9208"/>
                  </a:lnTo>
                  <a:lnTo>
                    <a:pt x="906508" y="11748"/>
                  </a:lnTo>
                  <a:lnTo>
                    <a:pt x="923007" y="14923"/>
                  </a:lnTo>
                  <a:lnTo>
                    <a:pt x="939189" y="18098"/>
                  </a:lnTo>
                  <a:lnTo>
                    <a:pt x="955371" y="21908"/>
                  </a:lnTo>
                  <a:lnTo>
                    <a:pt x="971236" y="25718"/>
                  </a:lnTo>
                  <a:lnTo>
                    <a:pt x="987100" y="30480"/>
                  </a:lnTo>
                  <a:lnTo>
                    <a:pt x="1002965" y="35243"/>
                  </a:lnTo>
                  <a:lnTo>
                    <a:pt x="1018512" y="40005"/>
                  </a:lnTo>
                  <a:lnTo>
                    <a:pt x="1034060" y="45720"/>
                  </a:lnTo>
                  <a:lnTo>
                    <a:pt x="1049290" y="51435"/>
                  </a:lnTo>
                  <a:lnTo>
                    <a:pt x="1064520" y="57150"/>
                  </a:lnTo>
                  <a:lnTo>
                    <a:pt x="1079115" y="63818"/>
                  </a:lnTo>
                  <a:lnTo>
                    <a:pt x="1094028" y="70168"/>
                  </a:lnTo>
                  <a:lnTo>
                    <a:pt x="1108624" y="76835"/>
                  </a:lnTo>
                  <a:lnTo>
                    <a:pt x="1123219" y="84455"/>
                  </a:lnTo>
                  <a:lnTo>
                    <a:pt x="1137497" y="91758"/>
                  </a:lnTo>
                  <a:lnTo>
                    <a:pt x="1151458" y="99695"/>
                  </a:lnTo>
                  <a:lnTo>
                    <a:pt x="1165419" y="107633"/>
                  </a:lnTo>
                  <a:lnTo>
                    <a:pt x="1179063" y="116205"/>
                  </a:lnTo>
                  <a:lnTo>
                    <a:pt x="1192707" y="124778"/>
                  </a:lnTo>
                  <a:lnTo>
                    <a:pt x="1206033" y="133668"/>
                  </a:lnTo>
                  <a:lnTo>
                    <a:pt x="1219042" y="142558"/>
                  </a:lnTo>
                  <a:lnTo>
                    <a:pt x="1232051" y="152400"/>
                  </a:lnTo>
                  <a:lnTo>
                    <a:pt x="1244743" y="161925"/>
                  </a:lnTo>
                  <a:lnTo>
                    <a:pt x="1257434" y="171768"/>
                  </a:lnTo>
                  <a:lnTo>
                    <a:pt x="1270126" y="182245"/>
                  </a:lnTo>
                  <a:lnTo>
                    <a:pt x="1282818" y="193358"/>
                  </a:lnTo>
                  <a:lnTo>
                    <a:pt x="1295192" y="204470"/>
                  </a:lnTo>
                  <a:lnTo>
                    <a:pt x="1307567" y="215900"/>
                  </a:lnTo>
                  <a:lnTo>
                    <a:pt x="1323749" y="232093"/>
                  </a:lnTo>
                  <a:lnTo>
                    <a:pt x="1339296" y="248920"/>
                  </a:lnTo>
                  <a:lnTo>
                    <a:pt x="1354844" y="266065"/>
                  </a:lnTo>
                  <a:lnTo>
                    <a:pt x="1369756" y="283528"/>
                  </a:lnTo>
                  <a:lnTo>
                    <a:pt x="1384035" y="301625"/>
                  </a:lnTo>
                  <a:lnTo>
                    <a:pt x="1397995" y="320358"/>
                  </a:lnTo>
                  <a:lnTo>
                    <a:pt x="1411322" y="339090"/>
                  </a:lnTo>
                  <a:lnTo>
                    <a:pt x="1423696" y="358775"/>
                  </a:lnTo>
                  <a:lnTo>
                    <a:pt x="1431629" y="371158"/>
                  </a:lnTo>
                  <a:lnTo>
                    <a:pt x="1439244" y="383858"/>
                  </a:lnTo>
                  <a:lnTo>
                    <a:pt x="1446859" y="396875"/>
                  </a:lnTo>
                  <a:lnTo>
                    <a:pt x="1453839" y="410210"/>
                  </a:lnTo>
                  <a:lnTo>
                    <a:pt x="1463675" y="429260"/>
                  </a:lnTo>
                  <a:lnTo>
                    <a:pt x="1301855" y="429260"/>
                  </a:lnTo>
                  <a:lnTo>
                    <a:pt x="1321528" y="420370"/>
                  </a:lnTo>
                  <a:lnTo>
                    <a:pt x="1340565" y="411480"/>
                  </a:lnTo>
                  <a:lnTo>
                    <a:pt x="1358651" y="401955"/>
                  </a:lnTo>
                  <a:lnTo>
                    <a:pt x="1375785" y="392430"/>
                  </a:lnTo>
                  <a:lnTo>
                    <a:pt x="1364680" y="375603"/>
                  </a:lnTo>
                  <a:lnTo>
                    <a:pt x="1353257" y="359093"/>
                  </a:lnTo>
                  <a:lnTo>
                    <a:pt x="1341517" y="343218"/>
                  </a:lnTo>
                  <a:lnTo>
                    <a:pt x="1329143" y="327343"/>
                  </a:lnTo>
                  <a:lnTo>
                    <a:pt x="1316451" y="311785"/>
                  </a:lnTo>
                  <a:lnTo>
                    <a:pt x="1303442" y="296863"/>
                  </a:lnTo>
                  <a:lnTo>
                    <a:pt x="1290116" y="281940"/>
                  </a:lnTo>
                  <a:lnTo>
                    <a:pt x="1276155" y="267653"/>
                  </a:lnTo>
                  <a:lnTo>
                    <a:pt x="1268222" y="260033"/>
                  </a:lnTo>
                  <a:lnTo>
                    <a:pt x="1260607" y="252730"/>
                  </a:lnTo>
                  <a:lnTo>
                    <a:pt x="1244425" y="238125"/>
                  </a:lnTo>
                  <a:lnTo>
                    <a:pt x="1215869" y="246698"/>
                  </a:lnTo>
                  <a:lnTo>
                    <a:pt x="1200956" y="250825"/>
                  </a:lnTo>
                  <a:lnTo>
                    <a:pt x="1186361" y="254953"/>
                  </a:lnTo>
                  <a:lnTo>
                    <a:pt x="1198735" y="274955"/>
                  </a:lnTo>
                  <a:lnTo>
                    <a:pt x="1210792" y="295275"/>
                  </a:lnTo>
                  <a:lnTo>
                    <a:pt x="1222215" y="316230"/>
                  </a:lnTo>
                  <a:lnTo>
                    <a:pt x="1233003" y="337820"/>
                  </a:lnTo>
                  <a:lnTo>
                    <a:pt x="1243473" y="360045"/>
                  </a:lnTo>
                  <a:lnTo>
                    <a:pt x="1253310" y="382588"/>
                  </a:lnTo>
                  <a:lnTo>
                    <a:pt x="1262828" y="405448"/>
                  </a:lnTo>
                  <a:lnTo>
                    <a:pt x="1271395" y="429260"/>
                  </a:lnTo>
                  <a:lnTo>
                    <a:pt x="1208888" y="429260"/>
                  </a:lnTo>
                  <a:lnTo>
                    <a:pt x="1200004" y="407353"/>
                  </a:lnTo>
                  <a:lnTo>
                    <a:pt x="1190803" y="385763"/>
                  </a:lnTo>
                  <a:lnTo>
                    <a:pt x="1180967" y="365125"/>
                  </a:lnTo>
                  <a:lnTo>
                    <a:pt x="1170813" y="344805"/>
                  </a:lnTo>
                  <a:lnTo>
                    <a:pt x="1160025" y="325120"/>
                  </a:lnTo>
                  <a:lnTo>
                    <a:pt x="1148603" y="306070"/>
                  </a:lnTo>
                  <a:lnTo>
                    <a:pt x="1137180" y="287020"/>
                  </a:lnTo>
                  <a:lnTo>
                    <a:pt x="1125123" y="269240"/>
                  </a:lnTo>
                  <a:lnTo>
                    <a:pt x="1101009" y="274320"/>
                  </a:lnTo>
                  <a:lnTo>
                    <a:pt x="1076260" y="278765"/>
                  </a:lnTo>
                  <a:lnTo>
                    <a:pt x="1051194" y="282893"/>
                  </a:lnTo>
                  <a:lnTo>
                    <a:pt x="1025493" y="286703"/>
                  </a:lnTo>
                  <a:lnTo>
                    <a:pt x="1031204" y="303213"/>
                  </a:lnTo>
                  <a:lnTo>
                    <a:pt x="1036281" y="320040"/>
                  </a:lnTo>
                  <a:lnTo>
                    <a:pt x="1041040" y="337503"/>
                  </a:lnTo>
                  <a:lnTo>
                    <a:pt x="1045800" y="355283"/>
                  </a:lnTo>
                  <a:lnTo>
                    <a:pt x="1050559" y="373063"/>
                  </a:lnTo>
                  <a:lnTo>
                    <a:pt x="1054684" y="391478"/>
                  </a:lnTo>
                  <a:lnTo>
                    <a:pt x="1058809" y="410528"/>
                  </a:lnTo>
                  <a:lnTo>
                    <a:pt x="1062616" y="429260"/>
                  </a:lnTo>
                  <a:lnTo>
                    <a:pt x="1002965" y="429260"/>
                  </a:lnTo>
                  <a:lnTo>
                    <a:pt x="999475" y="412750"/>
                  </a:lnTo>
                  <a:lnTo>
                    <a:pt x="995667" y="396240"/>
                  </a:lnTo>
                  <a:lnTo>
                    <a:pt x="991542" y="380365"/>
                  </a:lnTo>
                  <a:lnTo>
                    <a:pt x="987418" y="364490"/>
                  </a:lnTo>
                  <a:lnTo>
                    <a:pt x="982658" y="346075"/>
                  </a:lnTo>
                  <a:lnTo>
                    <a:pt x="976947" y="328295"/>
                  </a:lnTo>
                  <a:lnTo>
                    <a:pt x="971553" y="311150"/>
                  </a:lnTo>
                  <a:lnTo>
                    <a:pt x="966159" y="294005"/>
                  </a:lnTo>
                  <a:lnTo>
                    <a:pt x="946169" y="295910"/>
                  </a:lnTo>
                  <a:lnTo>
                    <a:pt x="926180" y="297815"/>
                  </a:lnTo>
                  <a:lnTo>
                    <a:pt x="905556" y="299403"/>
                  </a:lnTo>
                  <a:lnTo>
                    <a:pt x="884932" y="300673"/>
                  </a:lnTo>
                  <a:lnTo>
                    <a:pt x="864308" y="301625"/>
                  </a:lnTo>
                  <a:lnTo>
                    <a:pt x="843684" y="302578"/>
                  </a:lnTo>
                  <a:lnTo>
                    <a:pt x="822742" y="303213"/>
                  </a:lnTo>
                  <a:lnTo>
                    <a:pt x="801166" y="303848"/>
                  </a:lnTo>
                  <a:lnTo>
                    <a:pt x="801166" y="519748"/>
                  </a:lnTo>
                  <a:lnTo>
                    <a:pt x="822108" y="519113"/>
                  </a:lnTo>
                  <a:lnTo>
                    <a:pt x="843366" y="518478"/>
                  </a:lnTo>
                  <a:lnTo>
                    <a:pt x="864308" y="517525"/>
                  </a:lnTo>
                  <a:lnTo>
                    <a:pt x="884614" y="516573"/>
                  </a:lnTo>
                  <a:lnTo>
                    <a:pt x="884614" y="575310"/>
                  </a:lnTo>
                  <a:lnTo>
                    <a:pt x="864308" y="576263"/>
                  </a:lnTo>
                  <a:lnTo>
                    <a:pt x="843366" y="577215"/>
                  </a:lnTo>
                  <a:lnTo>
                    <a:pt x="822108" y="577850"/>
                  </a:lnTo>
                  <a:lnTo>
                    <a:pt x="801166" y="578168"/>
                  </a:lnTo>
                  <a:lnTo>
                    <a:pt x="801166" y="742950"/>
                  </a:lnTo>
                  <a:lnTo>
                    <a:pt x="884614" y="742950"/>
                  </a:lnTo>
                  <a:lnTo>
                    <a:pt x="884614" y="801688"/>
                  </a:lnTo>
                  <a:lnTo>
                    <a:pt x="801166" y="801688"/>
                  </a:lnTo>
                  <a:lnTo>
                    <a:pt x="801166" y="965835"/>
                  </a:lnTo>
                  <a:lnTo>
                    <a:pt x="822108" y="966470"/>
                  </a:lnTo>
                  <a:lnTo>
                    <a:pt x="843366" y="967105"/>
                  </a:lnTo>
                  <a:lnTo>
                    <a:pt x="864308" y="968058"/>
                  </a:lnTo>
                  <a:lnTo>
                    <a:pt x="884614" y="969010"/>
                  </a:lnTo>
                  <a:lnTo>
                    <a:pt x="884614" y="1028065"/>
                  </a:lnTo>
                  <a:lnTo>
                    <a:pt x="864308" y="1026795"/>
                  </a:lnTo>
                  <a:lnTo>
                    <a:pt x="843366" y="1025843"/>
                  </a:lnTo>
                  <a:lnTo>
                    <a:pt x="822108" y="1025208"/>
                  </a:lnTo>
                  <a:lnTo>
                    <a:pt x="801166" y="1024890"/>
                  </a:lnTo>
                  <a:lnTo>
                    <a:pt x="801166" y="1240473"/>
                  </a:lnTo>
                  <a:lnTo>
                    <a:pt x="824963" y="1240790"/>
                  </a:lnTo>
                  <a:lnTo>
                    <a:pt x="848126" y="1241743"/>
                  </a:lnTo>
                  <a:lnTo>
                    <a:pt x="832896" y="1300163"/>
                  </a:lnTo>
                  <a:lnTo>
                    <a:pt x="801166" y="1299528"/>
                  </a:lnTo>
                  <a:lnTo>
                    <a:pt x="801166" y="1423353"/>
                  </a:lnTo>
                  <a:lnTo>
                    <a:pt x="771658" y="1538606"/>
                  </a:lnTo>
                  <a:lnTo>
                    <a:pt x="771023" y="1541781"/>
                  </a:lnTo>
                  <a:lnTo>
                    <a:pt x="771023" y="1544638"/>
                  </a:lnTo>
                  <a:lnTo>
                    <a:pt x="753890" y="1544321"/>
                  </a:lnTo>
                  <a:lnTo>
                    <a:pt x="736756" y="1543686"/>
                  </a:lnTo>
                  <a:lnTo>
                    <a:pt x="719622" y="1542733"/>
                  </a:lnTo>
                  <a:lnTo>
                    <a:pt x="702805" y="1541463"/>
                  </a:lnTo>
                  <a:lnTo>
                    <a:pt x="685989" y="1539558"/>
                  </a:lnTo>
                  <a:lnTo>
                    <a:pt x="669489" y="1537653"/>
                  </a:lnTo>
                  <a:lnTo>
                    <a:pt x="652673" y="1535431"/>
                  </a:lnTo>
                  <a:lnTo>
                    <a:pt x="636491" y="1532573"/>
                  </a:lnTo>
                  <a:lnTo>
                    <a:pt x="619992" y="1529716"/>
                  </a:lnTo>
                  <a:lnTo>
                    <a:pt x="603810" y="1526223"/>
                  </a:lnTo>
                  <a:lnTo>
                    <a:pt x="587628" y="1522096"/>
                  </a:lnTo>
                  <a:lnTo>
                    <a:pt x="571763" y="1518286"/>
                  </a:lnTo>
                  <a:lnTo>
                    <a:pt x="555898" y="1513841"/>
                  </a:lnTo>
                  <a:lnTo>
                    <a:pt x="540351" y="1509078"/>
                  </a:lnTo>
                  <a:lnTo>
                    <a:pt x="524486" y="1503998"/>
                  </a:lnTo>
                  <a:lnTo>
                    <a:pt x="509256" y="1498601"/>
                  </a:lnTo>
                  <a:lnTo>
                    <a:pt x="494343" y="1492886"/>
                  </a:lnTo>
                  <a:lnTo>
                    <a:pt x="479113" y="1486853"/>
                  </a:lnTo>
                  <a:lnTo>
                    <a:pt x="464200" y="1480503"/>
                  </a:lnTo>
                  <a:lnTo>
                    <a:pt x="449288" y="1474153"/>
                  </a:lnTo>
                  <a:lnTo>
                    <a:pt x="434692" y="1467168"/>
                  </a:lnTo>
                  <a:lnTo>
                    <a:pt x="420414" y="1459866"/>
                  </a:lnTo>
                  <a:lnTo>
                    <a:pt x="406136" y="1452246"/>
                  </a:lnTo>
                  <a:lnTo>
                    <a:pt x="392175" y="1444626"/>
                  </a:lnTo>
                  <a:lnTo>
                    <a:pt x="378214" y="1436688"/>
                  </a:lnTo>
                  <a:lnTo>
                    <a:pt x="364570" y="1428116"/>
                  </a:lnTo>
                  <a:lnTo>
                    <a:pt x="350927" y="1419861"/>
                  </a:lnTo>
                  <a:lnTo>
                    <a:pt x="337600" y="1410653"/>
                  </a:lnTo>
                  <a:lnTo>
                    <a:pt x="324591" y="1401763"/>
                  </a:lnTo>
                  <a:lnTo>
                    <a:pt x="311582" y="1392238"/>
                  </a:lnTo>
                  <a:lnTo>
                    <a:pt x="298891" y="1382396"/>
                  </a:lnTo>
                  <a:lnTo>
                    <a:pt x="286199" y="1372553"/>
                  </a:lnTo>
                  <a:lnTo>
                    <a:pt x="273507" y="1361758"/>
                  </a:lnTo>
                  <a:lnTo>
                    <a:pt x="260815" y="1351280"/>
                  </a:lnTo>
                  <a:lnTo>
                    <a:pt x="248441" y="1339850"/>
                  </a:lnTo>
                  <a:lnTo>
                    <a:pt x="236701" y="1328420"/>
                  </a:lnTo>
                  <a:lnTo>
                    <a:pt x="220202" y="1311910"/>
                  </a:lnTo>
                  <a:lnTo>
                    <a:pt x="204337" y="1295400"/>
                  </a:lnTo>
                  <a:lnTo>
                    <a:pt x="188790" y="1278255"/>
                  </a:lnTo>
                  <a:lnTo>
                    <a:pt x="173877" y="1260475"/>
                  </a:lnTo>
                  <a:lnTo>
                    <a:pt x="159599" y="1242378"/>
                  </a:lnTo>
                  <a:lnTo>
                    <a:pt x="145638" y="1223963"/>
                  </a:lnTo>
                  <a:lnTo>
                    <a:pt x="132629" y="1204913"/>
                  </a:lnTo>
                  <a:lnTo>
                    <a:pt x="119937" y="1185863"/>
                  </a:lnTo>
                  <a:lnTo>
                    <a:pt x="112005" y="1173163"/>
                  </a:lnTo>
                  <a:lnTo>
                    <a:pt x="104390" y="1160463"/>
                  </a:lnTo>
                  <a:lnTo>
                    <a:pt x="97409" y="1147445"/>
                  </a:lnTo>
                  <a:lnTo>
                    <a:pt x="90111" y="1134428"/>
                  </a:lnTo>
                  <a:lnTo>
                    <a:pt x="79641" y="1114108"/>
                  </a:lnTo>
                  <a:lnTo>
                    <a:pt x="69805" y="1093153"/>
                  </a:lnTo>
                  <a:lnTo>
                    <a:pt x="60286" y="1072198"/>
                  </a:lnTo>
                  <a:lnTo>
                    <a:pt x="51719" y="1050608"/>
                  </a:lnTo>
                  <a:lnTo>
                    <a:pt x="43469" y="1029018"/>
                  </a:lnTo>
                  <a:lnTo>
                    <a:pt x="36172" y="1006793"/>
                  </a:lnTo>
                  <a:lnTo>
                    <a:pt x="29826" y="984568"/>
                  </a:lnTo>
                  <a:lnTo>
                    <a:pt x="23480" y="961708"/>
                  </a:lnTo>
                  <a:lnTo>
                    <a:pt x="18086" y="939165"/>
                  </a:lnTo>
                  <a:lnTo>
                    <a:pt x="13326" y="915988"/>
                  </a:lnTo>
                  <a:lnTo>
                    <a:pt x="9202" y="892493"/>
                  </a:lnTo>
                  <a:lnTo>
                    <a:pt x="6029" y="868998"/>
                  </a:lnTo>
                  <a:lnTo>
                    <a:pt x="3490" y="845185"/>
                  </a:lnTo>
                  <a:lnTo>
                    <a:pt x="1587" y="820738"/>
                  </a:lnTo>
                  <a:lnTo>
                    <a:pt x="317" y="796608"/>
                  </a:lnTo>
                  <a:lnTo>
                    <a:pt x="0" y="772160"/>
                  </a:lnTo>
                  <a:lnTo>
                    <a:pt x="317" y="747713"/>
                  </a:lnTo>
                  <a:lnTo>
                    <a:pt x="1587" y="723583"/>
                  </a:lnTo>
                  <a:lnTo>
                    <a:pt x="3490" y="699453"/>
                  </a:lnTo>
                  <a:lnTo>
                    <a:pt x="6029" y="675640"/>
                  </a:lnTo>
                  <a:lnTo>
                    <a:pt x="9202" y="651828"/>
                  </a:lnTo>
                  <a:lnTo>
                    <a:pt x="13326" y="628650"/>
                  </a:lnTo>
                  <a:lnTo>
                    <a:pt x="18086" y="605473"/>
                  </a:lnTo>
                  <a:lnTo>
                    <a:pt x="23480" y="582295"/>
                  </a:lnTo>
                  <a:lnTo>
                    <a:pt x="29826" y="559753"/>
                  </a:lnTo>
                  <a:lnTo>
                    <a:pt x="36172" y="537528"/>
                  </a:lnTo>
                  <a:lnTo>
                    <a:pt x="43469" y="515620"/>
                  </a:lnTo>
                  <a:lnTo>
                    <a:pt x="51719" y="493713"/>
                  </a:lnTo>
                  <a:lnTo>
                    <a:pt x="60286" y="472440"/>
                  </a:lnTo>
                  <a:lnTo>
                    <a:pt x="69805" y="451168"/>
                  </a:lnTo>
                  <a:lnTo>
                    <a:pt x="79641" y="430530"/>
                  </a:lnTo>
                  <a:lnTo>
                    <a:pt x="90111" y="410210"/>
                  </a:lnTo>
                  <a:lnTo>
                    <a:pt x="97409" y="396875"/>
                  </a:lnTo>
                  <a:lnTo>
                    <a:pt x="104390" y="383858"/>
                  </a:lnTo>
                  <a:lnTo>
                    <a:pt x="112005" y="371158"/>
                  </a:lnTo>
                  <a:lnTo>
                    <a:pt x="119937" y="358775"/>
                  </a:lnTo>
                  <a:lnTo>
                    <a:pt x="132629" y="339090"/>
                  </a:lnTo>
                  <a:lnTo>
                    <a:pt x="145638" y="320040"/>
                  </a:lnTo>
                  <a:lnTo>
                    <a:pt x="159599" y="301625"/>
                  </a:lnTo>
                  <a:lnTo>
                    <a:pt x="173877" y="283528"/>
                  </a:lnTo>
                  <a:lnTo>
                    <a:pt x="188790" y="266065"/>
                  </a:lnTo>
                  <a:lnTo>
                    <a:pt x="204337" y="248920"/>
                  </a:lnTo>
                  <a:lnTo>
                    <a:pt x="220202" y="232093"/>
                  </a:lnTo>
                  <a:lnTo>
                    <a:pt x="236701" y="215900"/>
                  </a:lnTo>
                  <a:lnTo>
                    <a:pt x="248441" y="204470"/>
                  </a:lnTo>
                  <a:lnTo>
                    <a:pt x="260815" y="193358"/>
                  </a:lnTo>
                  <a:lnTo>
                    <a:pt x="273507" y="182245"/>
                  </a:lnTo>
                  <a:lnTo>
                    <a:pt x="286199" y="171768"/>
                  </a:lnTo>
                  <a:lnTo>
                    <a:pt x="298891" y="161925"/>
                  </a:lnTo>
                  <a:lnTo>
                    <a:pt x="311582" y="152400"/>
                  </a:lnTo>
                  <a:lnTo>
                    <a:pt x="324591" y="142558"/>
                  </a:lnTo>
                  <a:lnTo>
                    <a:pt x="337600" y="133668"/>
                  </a:lnTo>
                  <a:lnTo>
                    <a:pt x="350927" y="124460"/>
                  </a:lnTo>
                  <a:lnTo>
                    <a:pt x="364570" y="116205"/>
                  </a:lnTo>
                  <a:lnTo>
                    <a:pt x="378531" y="107633"/>
                  </a:lnTo>
                  <a:lnTo>
                    <a:pt x="392492" y="99695"/>
                  </a:lnTo>
                  <a:lnTo>
                    <a:pt x="406136" y="91758"/>
                  </a:lnTo>
                  <a:lnTo>
                    <a:pt x="420731" y="84455"/>
                  </a:lnTo>
                  <a:lnTo>
                    <a:pt x="435009" y="76835"/>
                  </a:lnTo>
                  <a:lnTo>
                    <a:pt x="449922" y="70168"/>
                  </a:lnTo>
                  <a:lnTo>
                    <a:pt x="464518" y="63818"/>
                  </a:lnTo>
                  <a:lnTo>
                    <a:pt x="479748" y="57150"/>
                  </a:lnTo>
                  <a:lnTo>
                    <a:pt x="494661" y="51118"/>
                  </a:lnTo>
                  <a:lnTo>
                    <a:pt x="509573" y="45720"/>
                  </a:lnTo>
                  <a:lnTo>
                    <a:pt x="525121" y="40005"/>
                  </a:lnTo>
                  <a:lnTo>
                    <a:pt x="540668" y="35243"/>
                  </a:lnTo>
                  <a:lnTo>
                    <a:pt x="556533" y="30480"/>
                  </a:lnTo>
                  <a:lnTo>
                    <a:pt x="572398" y="25718"/>
                  </a:lnTo>
                  <a:lnTo>
                    <a:pt x="588262" y="21908"/>
                  </a:lnTo>
                  <a:lnTo>
                    <a:pt x="604444" y="18098"/>
                  </a:lnTo>
                  <a:lnTo>
                    <a:pt x="620626" y="14605"/>
                  </a:lnTo>
                  <a:lnTo>
                    <a:pt x="637125" y="11748"/>
                  </a:lnTo>
                  <a:lnTo>
                    <a:pt x="653625" y="9208"/>
                  </a:lnTo>
                  <a:lnTo>
                    <a:pt x="670124" y="6350"/>
                  </a:lnTo>
                  <a:lnTo>
                    <a:pt x="686941" y="4445"/>
                  </a:lnTo>
                  <a:lnTo>
                    <a:pt x="703757" y="2858"/>
                  </a:lnTo>
                  <a:lnTo>
                    <a:pt x="720574" y="1588"/>
                  </a:lnTo>
                  <a:lnTo>
                    <a:pt x="737708" y="635"/>
                  </a:lnTo>
                  <a:lnTo>
                    <a:pt x="7548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773" y="1274941"/>
            <a:ext cx="3484344" cy="31378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312117" y="1274941"/>
            <a:ext cx="3484344" cy="3137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796461" y="1274941"/>
            <a:ext cx="3484344" cy="31378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Group 11"/>
          <p:cNvGrpSpPr>
            <a:grpSpLocks noChangeAspect="1"/>
          </p:cNvGrpSpPr>
          <p:nvPr/>
        </p:nvGrpSpPr>
        <p:grpSpPr bwMode="auto">
          <a:xfrm>
            <a:off x="5298983" y="1708078"/>
            <a:ext cx="1536288" cy="1090762"/>
            <a:chOff x="1407" y="1098"/>
            <a:chExt cx="800" cy="568"/>
          </a:xfrm>
          <a:solidFill>
            <a:schemeClr val="bg1"/>
          </a:solidFill>
        </p:grpSpPr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1494" y="1098"/>
              <a:ext cx="626" cy="423"/>
            </a:xfrm>
            <a:custGeom>
              <a:avLst/>
              <a:gdLst>
                <a:gd name="T0" fmla="*/ 621 w 628"/>
                <a:gd name="T1" fmla="*/ 7 h 423"/>
                <a:gd name="T2" fmla="*/ 605 w 628"/>
                <a:gd name="T3" fmla="*/ 0 h 423"/>
                <a:gd name="T4" fmla="*/ 23 w 628"/>
                <a:gd name="T5" fmla="*/ 0 h 423"/>
                <a:gd name="T6" fmla="*/ 7 w 628"/>
                <a:gd name="T7" fmla="*/ 7 h 423"/>
                <a:gd name="T8" fmla="*/ 0 w 628"/>
                <a:gd name="T9" fmla="*/ 23 h 423"/>
                <a:gd name="T10" fmla="*/ 0 w 628"/>
                <a:gd name="T11" fmla="*/ 423 h 423"/>
                <a:gd name="T12" fmla="*/ 628 w 628"/>
                <a:gd name="T13" fmla="*/ 423 h 423"/>
                <a:gd name="T14" fmla="*/ 628 w 628"/>
                <a:gd name="T15" fmla="*/ 23 h 423"/>
                <a:gd name="T16" fmla="*/ 621 w 628"/>
                <a:gd name="T17" fmla="*/ 7 h 423"/>
                <a:gd name="T18" fmla="*/ 314 w 628"/>
                <a:gd name="T19" fmla="*/ 13 h 423"/>
                <a:gd name="T20" fmla="*/ 321 w 628"/>
                <a:gd name="T21" fmla="*/ 20 h 423"/>
                <a:gd name="T22" fmla="*/ 314 w 628"/>
                <a:gd name="T23" fmla="*/ 27 h 423"/>
                <a:gd name="T24" fmla="*/ 307 w 628"/>
                <a:gd name="T25" fmla="*/ 20 h 423"/>
                <a:gd name="T26" fmla="*/ 314 w 628"/>
                <a:gd name="T27" fmla="*/ 13 h 423"/>
                <a:gd name="T28" fmla="*/ 587 w 628"/>
                <a:gd name="T29" fmla="*/ 382 h 423"/>
                <a:gd name="T30" fmla="*/ 41 w 628"/>
                <a:gd name="T31" fmla="*/ 382 h 423"/>
                <a:gd name="T32" fmla="*/ 41 w 628"/>
                <a:gd name="T33" fmla="*/ 41 h 423"/>
                <a:gd name="T34" fmla="*/ 587 w 628"/>
                <a:gd name="T35" fmla="*/ 41 h 423"/>
                <a:gd name="T36" fmla="*/ 587 w 628"/>
                <a:gd name="T37" fmla="*/ 3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8" h="423">
                  <a:moveTo>
                    <a:pt x="621" y="7"/>
                  </a:moveTo>
                  <a:cubicBezTo>
                    <a:pt x="617" y="2"/>
                    <a:pt x="611" y="0"/>
                    <a:pt x="60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7" y="0"/>
                    <a:pt x="11" y="2"/>
                    <a:pt x="7" y="7"/>
                  </a:cubicBezTo>
                  <a:cubicBezTo>
                    <a:pt x="2" y="11"/>
                    <a:pt x="0" y="17"/>
                    <a:pt x="0" y="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628" y="423"/>
                    <a:pt x="628" y="423"/>
                    <a:pt x="628" y="423"/>
                  </a:cubicBezTo>
                  <a:cubicBezTo>
                    <a:pt x="628" y="23"/>
                    <a:pt x="628" y="23"/>
                    <a:pt x="628" y="23"/>
                  </a:cubicBezTo>
                  <a:cubicBezTo>
                    <a:pt x="628" y="17"/>
                    <a:pt x="626" y="11"/>
                    <a:pt x="621" y="7"/>
                  </a:cubicBezTo>
                  <a:close/>
                  <a:moveTo>
                    <a:pt x="314" y="13"/>
                  </a:moveTo>
                  <a:cubicBezTo>
                    <a:pt x="318" y="13"/>
                    <a:pt x="321" y="16"/>
                    <a:pt x="321" y="20"/>
                  </a:cubicBezTo>
                  <a:cubicBezTo>
                    <a:pt x="321" y="24"/>
                    <a:pt x="318" y="27"/>
                    <a:pt x="314" y="27"/>
                  </a:cubicBezTo>
                  <a:cubicBezTo>
                    <a:pt x="310" y="27"/>
                    <a:pt x="307" y="24"/>
                    <a:pt x="307" y="20"/>
                  </a:cubicBezTo>
                  <a:cubicBezTo>
                    <a:pt x="307" y="16"/>
                    <a:pt x="310" y="13"/>
                    <a:pt x="314" y="13"/>
                  </a:cubicBezTo>
                  <a:close/>
                  <a:moveTo>
                    <a:pt x="587" y="382"/>
                  </a:moveTo>
                  <a:cubicBezTo>
                    <a:pt x="41" y="382"/>
                    <a:pt x="41" y="382"/>
                    <a:pt x="41" y="38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87" y="41"/>
                    <a:pt x="587" y="41"/>
                    <a:pt x="587" y="41"/>
                  </a:cubicBezTo>
                  <a:lnTo>
                    <a:pt x="587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1407" y="1538"/>
              <a:ext cx="800" cy="97"/>
            </a:xfrm>
            <a:custGeom>
              <a:avLst/>
              <a:gdLst>
                <a:gd name="T0" fmla="*/ 87 w 802"/>
                <a:gd name="T1" fmla="*/ 0 h 97"/>
                <a:gd name="T2" fmla="*/ 4 w 802"/>
                <a:gd name="T3" fmla="*/ 83 h 97"/>
                <a:gd name="T4" fmla="*/ 2 w 802"/>
                <a:gd name="T5" fmla="*/ 92 h 97"/>
                <a:gd name="T6" fmla="*/ 10 w 802"/>
                <a:gd name="T7" fmla="*/ 97 h 97"/>
                <a:gd name="T8" fmla="*/ 792 w 802"/>
                <a:gd name="T9" fmla="*/ 97 h 97"/>
                <a:gd name="T10" fmla="*/ 800 w 802"/>
                <a:gd name="T11" fmla="*/ 92 h 97"/>
                <a:gd name="T12" fmla="*/ 798 w 802"/>
                <a:gd name="T13" fmla="*/ 83 h 97"/>
                <a:gd name="T14" fmla="*/ 715 w 802"/>
                <a:gd name="T15" fmla="*/ 0 h 97"/>
                <a:gd name="T16" fmla="*/ 87 w 802"/>
                <a:gd name="T17" fmla="*/ 0 h 97"/>
                <a:gd name="T18" fmla="*/ 711 w 802"/>
                <a:gd name="T19" fmla="*/ 47 h 97"/>
                <a:gd name="T20" fmla="*/ 712 w 802"/>
                <a:gd name="T21" fmla="*/ 54 h 97"/>
                <a:gd name="T22" fmla="*/ 706 w 802"/>
                <a:gd name="T23" fmla="*/ 58 h 97"/>
                <a:gd name="T24" fmla="*/ 484 w 802"/>
                <a:gd name="T25" fmla="*/ 58 h 97"/>
                <a:gd name="T26" fmla="*/ 485 w 802"/>
                <a:gd name="T27" fmla="*/ 64 h 97"/>
                <a:gd name="T28" fmla="*/ 484 w 802"/>
                <a:gd name="T29" fmla="*/ 67 h 97"/>
                <a:gd name="T30" fmla="*/ 481 w 802"/>
                <a:gd name="T31" fmla="*/ 69 h 97"/>
                <a:gd name="T32" fmla="*/ 321 w 802"/>
                <a:gd name="T33" fmla="*/ 69 h 97"/>
                <a:gd name="T34" fmla="*/ 318 w 802"/>
                <a:gd name="T35" fmla="*/ 67 h 97"/>
                <a:gd name="T36" fmla="*/ 317 w 802"/>
                <a:gd name="T37" fmla="*/ 64 h 97"/>
                <a:gd name="T38" fmla="*/ 318 w 802"/>
                <a:gd name="T39" fmla="*/ 58 h 97"/>
                <a:gd name="T40" fmla="*/ 96 w 802"/>
                <a:gd name="T41" fmla="*/ 58 h 97"/>
                <a:gd name="T42" fmla="*/ 90 w 802"/>
                <a:gd name="T43" fmla="*/ 54 h 97"/>
                <a:gd name="T44" fmla="*/ 91 w 802"/>
                <a:gd name="T45" fmla="*/ 47 h 97"/>
                <a:gd name="T46" fmla="*/ 113 w 802"/>
                <a:gd name="T47" fmla="*/ 20 h 97"/>
                <a:gd name="T48" fmla="*/ 689 w 802"/>
                <a:gd name="T49" fmla="*/ 20 h 97"/>
                <a:gd name="T50" fmla="*/ 711 w 802"/>
                <a:gd name="T51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2" h="97">
                  <a:moveTo>
                    <a:pt x="87" y="0"/>
                  </a:moveTo>
                  <a:cubicBezTo>
                    <a:pt x="4" y="83"/>
                    <a:pt x="4" y="83"/>
                    <a:pt x="4" y="83"/>
                  </a:cubicBezTo>
                  <a:cubicBezTo>
                    <a:pt x="1" y="85"/>
                    <a:pt x="0" y="89"/>
                    <a:pt x="2" y="92"/>
                  </a:cubicBezTo>
                  <a:cubicBezTo>
                    <a:pt x="3" y="95"/>
                    <a:pt x="6" y="97"/>
                    <a:pt x="10" y="97"/>
                  </a:cubicBezTo>
                  <a:cubicBezTo>
                    <a:pt x="792" y="97"/>
                    <a:pt x="792" y="97"/>
                    <a:pt x="792" y="97"/>
                  </a:cubicBezTo>
                  <a:cubicBezTo>
                    <a:pt x="796" y="97"/>
                    <a:pt x="799" y="95"/>
                    <a:pt x="800" y="92"/>
                  </a:cubicBezTo>
                  <a:cubicBezTo>
                    <a:pt x="802" y="89"/>
                    <a:pt x="801" y="85"/>
                    <a:pt x="798" y="83"/>
                  </a:cubicBezTo>
                  <a:cubicBezTo>
                    <a:pt x="715" y="0"/>
                    <a:pt x="715" y="0"/>
                    <a:pt x="715" y="0"/>
                  </a:cubicBezTo>
                  <a:lnTo>
                    <a:pt x="87" y="0"/>
                  </a:lnTo>
                  <a:close/>
                  <a:moveTo>
                    <a:pt x="711" y="47"/>
                  </a:moveTo>
                  <a:cubicBezTo>
                    <a:pt x="713" y="49"/>
                    <a:pt x="713" y="51"/>
                    <a:pt x="712" y="54"/>
                  </a:cubicBezTo>
                  <a:cubicBezTo>
                    <a:pt x="711" y="56"/>
                    <a:pt x="709" y="58"/>
                    <a:pt x="706" y="58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5" y="64"/>
                    <a:pt x="485" y="64"/>
                    <a:pt x="485" y="64"/>
                  </a:cubicBezTo>
                  <a:cubicBezTo>
                    <a:pt x="485" y="65"/>
                    <a:pt x="485" y="66"/>
                    <a:pt x="484" y="67"/>
                  </a:cubicBezTo>
                  <a:cubicBezTo>
                    <a:pt x="483" y="68"/>
                    <a:pt x="482" y="69"/>
                    <a:pt x="481" y="69"/>
                  </a:cubicBezTo>
                  <a:cubicBezTo>
                    <a:pt x="321" y="69"/>
                    <a:pt x="321" y="69"/>
                    <a:pt x="321" y="69"/>
                  </a:cubicBezTo>
                  <a:cubicBezTo>
                    <a:pt x="320" y="69"/>
                    <a:pt x="319" y="68"/>
                    <a:pt x="318" y="67"/>
                  </a:cubicBezTo>
                  <a:cubicBezTo>
                    <a:pt x="317" y="66"/>
                    <a:pt x="317" y="65"/>
                    <a:pt x="317" y="64"/>
                  </a:cubicBezTo>
                  <a:cubicBezTo>
                    <a:pt x="318" y="58"/>
                    <a:pt x="318" y="58"/>
                    <a:pt x="318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3" y="58"/>
                    <a:pt x="91" y="56"/>
                    <a:pt x="90" y="54"/>
                  </a:cubicBezTo>
                  <a:cubicBezTo>
                    <a:pt x="89" y="51"/>
                    <a:pt x="89" y="49"/>
                    <a:pt x="91" y="47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689" y="20"/>
                    <a:pt x="689" y="20"/>
                    <a:pt x="689" y="20"/>
                  </a:cubicBezTo>
                  <a:lnTo>
                    <a:pt x="71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1408" y="1637"/>
              <a:ext cx="798" cy="29"/>
            </a:xfrm>
            <a:custGeom>
              <a:avLst/>
              <a:gdLst>
                <a:gd name="T0" fmla="*/ 791 w 800"/>
                <a:gd name="T1" fmla="*/ 3 h 29"/>
                <a:gd name="T2" fmla="*/ 469 w 800"/>
                <a:gd name="T3" fmla="*/ 3 h 29"/>
                <a:gd name="T4" fmla="*/ 468 w 800"/>
                <a:gd name="T5" fmla="*/ 6 h 29"/>
                <a:gd name="T6" fmla="*/ 461 w 800"/>
                <a:gd name="T7" fmla="*/ 9 h 29"/>
                <a:gd name="T8" fmla="*/ 339 w 800"/>
                <a:gd name="T9" fmla="*/ 9 h 29"/>
                <a:gd name="T10" fmla="*/ 332 w 800"/>
                <a:gd name="T11" fmla="*/ 6 h 29"/>
                <a:gd name="T12" fmla="*/ 331 w 800"/>
                <a:gd name="T13" fmla="*/ 3 h 29"/>
                <a:gd name="T14" fmla="*/ 9 w 800"/>
                <a:gd name="T15" fmla="*/ 3 h 29"/>
                <a:gd name="T16" fmla="*/ 0 w 800"/>
                <a:gd name="T17" fmla="*/ 0 h 29"/>
                <a:gd name="T18" fmla="*/ 0 w 800"/>
                <a:gd name="T19" fmla="*/ 9 h 29"/>
                <a:gd name="T20" fmla="*/ 6 w 800"/>
                <a:gd name="T21" fmla="*/ 23 h 29"/>
                <a:gd name="T22" fmla="*/ 21 w 800"/>
                <a:gd name="T23" fmla="*/ 29 h 29"/>
                <a:gd name="T24" fmla="*/ 779 w 800"/>
                <a:gd name="T25" fmla="*/ 29 h 29"/>
                <a:gd name="T26" fmla="*/ 794 w 800"/>
                <a:gd name="T27" fmla="*/ 23 h 29"/>
                <a:gd name="T28" fmla="*/ 800 w 800"/>
                <a:gd name="T29" fmla="*/ 9 h 29"/>
                <a:gd name="T30" fmla="*/ 800 w 800"/>
                <a:gd name="T31" fmla="*/ 0 h 29"/>
                <a:gd name="T32" fmla="*/ 791 w 800"/>
                <a:gd name="T33" fmla="*/ 3 h 29"/>
                <a:gd name="T34" fmla="*/ 72 w 800"/>
                <a:gd name="T35" fmla="*/ 21 h 29"/>
                <a:gd name="T36" fmla="*/ 68 w 800"/>
                <a:gd name="T37" fmla="*/ 16 h 29"/>
                <a:gd name="T38" fmla="*/ 72 w 800"/>
                <a:gd name="T39" fmla="*/ 12 h 29"/>
                <a:gd name="T40" fmla="*/ 77 w 800"/>
                <a:gd name="T41" fmla="*/ 16 h 29"/>
                <a:gd name="T42" fmla="*/ 72 w 800"/>
                <a:gd name="T43" fmla="*/ 21 h 29"/>
                <a:gd name="T44" fmla="*/ 94 w 800"/>
                <a:gd name="T45" fmla="*/ 21 h 29"/>
                <a:gd name="T46" fmla="*/ 89 w 800"/>
                <a:gd name="T47" fmla="*/ 16 h 29"/>
                <a:gd name="T48" fmla="*/ 94 w 800"/>
                <a:gd name="T49" fmla="*/ 12 h 29"/>
                <a:gd name="T50" fmla="*/ 98 w 800"/>
                <a:gd name="T51" fmla="*/ 16 h 29"/>
                <a:gd name="T52" fmla="*/ 94 w 800"/>
                <a:gd name="T53" fmla="*/ 21 h 29"/>
                <a:gd name="T54" fmla="*/ 115 w 800"/>
                <a:gd name="T55" fmla="*/ 21 h 29"/>
                <a:gd name="T56" fmla="*/ 111 w 800"/>
                <a:gd name="T57" fmla="*/ 16 h 29"/>
                <a:gd name="T58" fmla="*/ 115 w 800"/>
                <a:gd name="T59" fmla="*/ 12 h 29"/>
                <a:gd name="T60" fmla="*/ 120 w 800"/>
                <a:gd name="T61" fmla="*/ 16 h 29"/>
                <a:gd name="T62" fmla="*/ 115 w 800"/>
                <a:gd name="T63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0" h="29">
                  <a:moveTo>
                    <a:pt x="791" y="3"/>
                  </a:moveTo>
                  <a:cubicBezTo>
                    <a:pt x="469" y="3"/>
                    <a:pt x="469" y="3"/>
                    <a:pt x="469" y="3"/>
                  </a:cubicBezTo>
                  <a:cubicBezTo>
                    <a:pt x="469" y="4"/>
                    <a:pt x="468" y="5"/>
                    <a:pt x="468" y="6"/>
                  </a:cubicBezTo>
                  <a:cubicBezTo>
                    <a:pt x="466" y="8"/>
                    <a:pt x="463" y="9"/>
                    <a:pt x="461" y="9"/>
                  </a:cubicBezTo>
                  <a:cubicBezTo>
                    <a:pt x="339" y="9"/>
                    <a:pt x="339" y="9"/>
                    <a:pt x="339" y="9"/>
                  </a:cubicBezTo>
                  <a:cubicBezTo>
                    <a:pt x="337" y="9"/>
                    <a:pt x="334" y="8"/>
                    <a:pt x="332" y="6"/>
                  </a:cubicBezTo>
                  <a:cubicBezTo>
                    <a:pt x="332" y="5"/>
                    <a:pt x="331" y="4"/>
                    <a:pt x="331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5" y="3"/>
                    <a:pt x="2" y="2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2" y="19"/>
                    <a:pt x="6" y="23"/>
                  </a:cubicBezTo>
                  <a:cubicBezTo>
                    <a:pt x="10" y="27"/>
                    <a:pt x="15" y="29"/>
                    <a:pt x="21" y="29"/>
                  </a:cubicBezTo>
                  <a:cubicBezTo>
                    <a:pt x="779" y="29"/>
                    <a:pt x="779" y="29"/>
                    <a:pt x="779" y="29"/>
                  </a:cubicBezTo>
                  <a:cubicBezTo>
                    <a:pt x="785" y="29"/>
                    <a:pt x="790" y="27"/>
                    <a:pt x="794" y="23"/>
                  </a:cubicBezTo>
                  <a:cubicBezTo>
                    <a:pt x="798" y="19"/>
                    <a:pt x="800" y="14"/>
                    <a:pt x="800" y="9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98" y="2"/>
                    <a:pt x="795" y="3"/>
                    <a:pt x="791" y="3"/>
                  </a:cubicBezTo>
                  <a:close/>
                  <a:moveTo>
                    <a:pt x="72" y="21"/>
                  </a:moveTo>
                  <a:cubicBezTo>
                    <a:pt x="70" y="21"/>
                    <a:pt x="68" y="19"/>
                    <a:pt x="68" y="16"/>
                  </a:cubicBezTo>
                  <a:cubicBezTo>
                    <a:pt x="68" y="14"/>
                    <a:pt x="70" y="12"/>
                    <a:pt x="72" y="12"/>
                  </a:cubicBezTo>
                  <a:cubicBezTo>
                    <a:pt x="75" y="12"/>
                    <a:pt x="77" y="14"/>
                    <a:pt x="77" y="16"/>
                  </a:cubicBezTo>
                  <a:cubicBezTo>
                    <a:pt x="77" y="19"/>
                    <a:pt x="75" y="21"/>
                    <a:pt x="72" y="21"/>
                  </a:cubicBezTo>
                  <a:close/>
                  <a:moveTo>
                    <a:pt x="94" y="21"/>
                  </a:moveTo>
                  <a:cubicBezTo>
                    <a:pt x="91" y="21"/>
                    <a:pt x="89" y="19"/>
                    <a:pt x="89" y="16"/>
                  </a:cubicBezTo>
                  <a:cubicBezTo>
                    <a:pt x="89" y="14"/>
                    <a:pt x="91" y="12"/>
                    <a:pt x="94" y="12"/>
                  </a:cubicBezTo>
                  <a:cubicBezTo>
                    <a:pt x="96" y="12"/>
                    <a:pt x="98" y="14"/>
                    <a:pt x="98" y="16"/>
                  </a:cubicBezTo>
                  <a:cubicBezTo>
                    <a:pt x="98" y="19"/>
                    <a:pt x="96" y="21"/>
                    <a:pt x="94" y="21"/>
                  </a:cubicBezTo>
                  <a:close/>
                  <a:moveTo>
                    <a:pt x="115" y="21"/>
                  </a:moveTo>
                  <a:cubicBezTo>
                    <a:pt x="113" y="21"/>
                    <a:pt x="111" y="19"/>
                    <a:pt x="111" y="16"/>
                  </a:cubicBezTo>
                  <a:cubicBezTo>
                    <a:pt x="111" y="14"/>
                    <a:pt x="113" y="12"/>
                    <a:pt x="115" y="12"/>
                  </a:cubicBezTo>
                  <a:cubicBezTo>
                    <a:pt x="118" y="12"/>
                    <a:pt x="120" y="14"/>
                    <a:pt x="120" y="16"/>
                  </a:cubicBezTo>
                  <a:cubicBezTo>
                    <a:pt x="120" y="19"/>
                    <a:pt x="118" y="21"/>
                    <a:pt x="1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1624" y="1386"/>
              <a:ext cx="48" cy="56"/>
            </a:xfrm>
            <a:custGeom>
              <a:avLst/>
              <a:gdLst>
                <a:gd name="T0" fmla="*/ 48 w 48"/>
                <a:gd name="T1" fmla="*/ 56 h 56"/>
                <a:gd name="T2" fmla="*/ 0 w 48"/>
                <a:gd name="T3" fmla="*/ 56 h 56"/>
                <a:gd name="T4" fmla="*/ 0 w 48"/>
                <a:gd name="T5" fmla="*/ 5 h 56"/>
                <a:gd name="T6" fmla="*/ 2 w 48"/>
                <a:gd name="T7" fmla="*/ 2 h 56"/>
                <a:gd name="T8" fmla="*/ 5 w 48"/>
                <a:gd name="T9" fmla="*/ 0 h 56"/>
                <a:gd name="T10" fmla="*/ 43 w 48"/>
                <a:gd name="T11" fmla="*/ 0 h 56"/>
                <a:gd name="T12" fmla="*/ 47 w 48"/>
                <a:gd name="T13" fmla="*/ 2 h 56"/>
                <a:gd name="T14" fmla="*/ 48 w 48"/>
                <a:gd name="T15" fmla="*/ 5 h 56"/>
                <a:gd name="T16" fmla="*/ 48 w 48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6" y="1"/>
                    <a:pt x="47" y="2"/>
                  </a:cubicBezTo>
                  <a:cubicBezTo>
                    <a:pt x="48" y="3"/>
                    <a:pt x="48" y="4"/>
                    <a:pt x="48" y="5"/>
                  </a:cubicBezTo>
                  <a:cubicBezTo>
                    <a:pt x="48" y="56"/>
                    <a:pt x="48" y="56"/>
                    <a:pt x="4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1723" y="1314"/>
              <a:ext cx="47" cy="128"/>
            </a:xfrm>
            <a:custGeom>
              <a:avLst/>
              <a:gdLst>
                <a:gd name="T0" fmla="*/ 47 w 47"/>
                <a:gd name="T1" fmla="*/ 128 h 128"/>
                <a:gd name="T2" fmla="*/ 0 w 47"/>
                <a:gd name="T3" fmla="*/ 128 h 128"/>
                <a:gd name="T4" fmla="*/ 0 w 47"/>
                <a:gd name="T5" fmla="*/ 5 h 128"/>
                <a:gd name="T6" fmla="*/ 1 w 47"/>
                <a:gd name="T7" fmla="*/ 2 h 128"/>
                <a:gd name="T8" fmla="*/ 5 w 47"/>
                <a:gd name="T9" fmla="*/ 0 h 128"/>
                <a:gd name="T10" fmla="*/ 42 w 47"/>
                <a:gd name="T11" fmla="*/ 0 h 128"/>
                <a:gd name="T12" fmla="*/ 46 w 47"/>
                <a:gd name="T13" fmla="*/ 2 h 128"/>
                <a:gd name="T14" fmla="*/ 47 w 47"/>
                <a:gd name="T15" fmla="*/ 5 h 128"/>
                <a:gd name="T16" fmla="*/ 47 w 4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28">
                  <a:moveTo>
                    <a:pt x="47" y="128"/>
                  </a:moveTo>
                  <a:cubicBezTo>
                    <a:pt x="0" y="128"/>
                    <a:pt x="0" y="128"/>
                    <a:pt x="0" y="12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5" y="1"/>
                    <a:pt x="46" y="2"/>
                  </a:cubicBezTo>
                  <a:cubicBezTo>
                    <a:pt x="47" y="3"/>
                    <a:pt x="47" y="4"/>
                    <a:pt x="47" y="5"/>
                  </a:cubicBezTo>
                  <a:lnTo>
                    <a:pt x="47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1821" y="1353"/>
              <a:ext cx="48" cy="89"/>
            </a:xfrm>
            <a:custGeom>
              <a:avLst/>
              <a:gdLst>
                <a:gd name="T0" fmla="*/ 48 w 48"/>
                <a:gd name="T1" fmla="*/ 89 h 89"/>
                <a:gd name="T2" fmla="*/ 0 w 48"/>
                <a:gd name="T3" fmla="*/ 89 h 89"/>
                <a:gd name="T4" fmla="*/ 0 w 48"/>
                <a:gd name="T5" fmla="*/ 6 h 89"/>
                <a:gd name="T6" fmla="*/ 1 w 48"/>
                <a:gd name="T7" fmla="*/ 2 h 89"/>
                <a:gd name="T8" fmla="*/ 5 w 48"/>
                <a:gd name="T9" fmla="*/ 0 h 89"/>
                <a:gd name="T10" fmla="*/ 43 w 48"/>
                <a:gd name="T11" fmla="*/ 0 h 89"/>
                <a:gd name="T12" fmla="*/ 46 w 48"/>
                <a:gd name="T13" fmla="*/ 2 h 89"/>
                <a:gd name="T14" fmla="*/ 48 w 48"/>
                <a:gd name="T15" fmla="*/ 6 h 89"/>
                <a:gd name="T16" fmla="*/ 48 w 48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89">
                  <a:moveTo>
                    <a:pt x="48" y="89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6" y="2"/>
                  </a:cubicBezTo>
                  <a:cubicBezTo>
                    <a:pt x="47" y="3"/>
                    <a:pt x="48" y="4"/>
                    <a:pt x="48" y="6"/>
                  </a:cubicBezTo>
                  <a:cubicBezTo>
                    <a:pt x="48" y="89"/>
                    <a:pt x="48" y="89"/>
                    <a:pt x="48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1901" y="1205"/>
              <a:ext cx="84" cy="237"/>
            </a:xfrm>
            <a:custGeom>
              <a:avLst/>
              <a:gdLst>
                <a:gd name="T0" fmla="*/ 79 w 84"/>
                <a:gd name="T1" fmla="*/ 64 h 237"/>
                <a:gd name="T2" fmla="*/ 84 w 84"/>
                <a:gd name="T3" fmla="*/ 62 h 237"/>
                <a:gd name="T4" fmla="*/ 83 w 84"/>
                <a:gd name="T5" fmla="*/ 56 h 237"/>
                <a:gd name="T6" fmla="*/ 46 w 84"/>
                <a:gd name="T7" fmla="*/ 2 h 237"/>
                <a:gd name="T8" fmla="*/ 42 w 84"/>
                <a:gd name="T9" fmla="*/ 0 h 237"/>
                <a:gd name="T10" fmla="*/ 38 w 84"/>
                <a:gd name="T11" fmla="*/ 2 h 237"/>
                <a:gd name="T12" fmla="*/ 1 w 84"/>
                <a:gd name="T13" fmla="*/ 56 h 237"/>
                <a:gd name="T14" fmla="*/ 1 w 84"/>
                <a:gd name="T15" fmla="*/ 62 h 237"/>
                <a:gd name="T16" fmla="*/ 5 w 84"/>
                <a:gd name="T17" fmla="*/ 64 h 237"/>
                <a:gd name="T18" fmla="*/ 18 w 84"/>
                <a:gd name="T19" fmla="*/ 64 h 237"/>
                <a:gd name="T20" fmla="*/ 18 w 84"/>
                <a:gd name="T21" fmla="*/ 237 h 237"/>
                <a:gd name="T22" fmla="*/ 66 w 84"/>
                <a:gd name="T23" fmla="*/ 237 h 237"/>
                <a:gd name="T24" fmla="*/ 66 w 84"/>
                <a:gd name="T25" fmla="*/ 64 h 237"/>
                <a:gd name="T26" fmla="*/ 79 w 84"/>
                <a:gd name="T27" fmla="*/ 6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237">
                  <a:moveTo>
                    <a:pt x="79" y="64"/>
                  </a:moveTo>
                  <a:cubicBezTo>
                    <a:pt x="81" y="64"/>
                    <a:pt x="83" y="63"/>
                    <a:pt x="84" y="62"/>
                  </a:cubicBezTo>
                  <a:cubicBezTo>
                    <a:pt x="84" y="60"/>
                    <a:pt x="84" y="58"/>
                    <a:pt x="83" y="56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0" y="0"/>
                    <a:pt x="39" y="1"/>
                    <a:pt x="38" y="2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58"/>
                    <a:pt x="0" y="60"/>
                    <a:pt x="1" y="62"/>
                  </a:cubicBezTo>
                  <a:cubicBezTo>
                    <a:pt x="1" y="63"/>
                    <a:pt x="3" y="64"/>
                    <a:pt x="5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66" y="237"/>
                    <a:pt x="66" y="237"/>
                    <a:pt x="66" y="237"/>
                  </a:cubicBezTo>
                  <a:cubicBezTo>
                    <a:pt x="66" y="64"/>
                    <a:pt x="66" y="64"/>
                    <a:pt x="66" y="64"/>
                  </a:cubicBezTo>
                  <a:lnTo>
                    <a:pt x="7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1552" y="1187"/>
              <a:ext cx="510" cy="276"/>
            </a:xfrm>
            <a:custGeom>
              <a:avLst/>
              <a:gdLst>
                <a:gd name="T0" fmla="*/ 8 w 512"/>
                <a:gd name="T1" fmla="*/ 268 h 276"/>
                <a:gd name="T2" fmla="*/ 8 w 512"/>
                <a:gd name="T3" fmla="*/ 4 h 276"/>
                <a:gd name="T4" fmla="*/ 7 w 512"/>
                <a:gd name="T5" fmla="*/ 1 h 276"/>
                <a:gd name="T6" fmla="*/ 4 w 512"/>
                <a:gd name="T7" fmla="*/ 0 h 276"/>
                <a:gd name="T8" fmla="*/ 4 w 512"/>
                <a:gd name="T9" fmla="*/ 0 h 276"/>
                <a:gd name="T10" fmla="*/ 1 w 512"/>
                <a:gd name="T11" fmla="*/ 1 h 276"/>
                <a:gd name="T12" fmla="*/ 0 w 512"/>
                <a:gd name="T13" fmla="*/ 4 h 276"/>
                <a:gd name="T14" fmla="*/ 0 w 512"/>
                <a:gd name="T15" fmla="*/ 276 h 276"/>
                <a:gd name="T16" fmla="*/ 508 w 512"/>
                <a:gd name="T17" fmla="*/ 276 h 276"/>
                <a:gd name="T18" fmla="*/ 511 w 512"/>
                <a:gd name="T19" fmla="*/ 275 h 276"/>
                <a:gd name="T20" fmla="*/ 512 w 512"/>
                <a:gd name="T21" fmla="*/ 272 h 276"/>
                <a:gd name="T22" fmla="*/ 512 w 512"/>
                <a:gd name="T23" fmla="*/ 272 h 276"/>
                <a:gd name="T24" fmla="*/ 511 w 512"/>
                <a:gd name="T25" fmla="*/ 269 h 276"/>
                <a:gd name="T26" fmla="*/ 508 w 512"/>
                <a:gd name="T27" fmla="*/ 268 h 276"/>
                <a:gd name="T28" fmla="*/ 8 w 512"/>
                <a:gd name="T29" fmla="*/ 26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2" h="276">
                  <a:moveTo>
                    <a:pt x="8" y="268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508" y="276"/>
                    <a:pt x="508" y="276"/>
                    <a:pt x="508" y="276"/>
                  </a:cubicBezTo>
                  <a:cubicBezTo>
                    <a:pt x="509" y="276"/>
                    <a:pt x="510" y="276"/>
                    <a:pt x="511" y="275"/>
                  </a:cubicBezTo>
                  <a:cubicBezTo>
                    <a:pt x="512" y="274"/>
                    <a:pt x="512" y="273"/>
                    <a:pt x="512" y="272"/>
                  </a:cubicBezTo>
                  <a:cubicBezTo>
                    <a:pt x="512" y="272"/>
                    <a:pt x="512" y="272"/>
                    <a:pt x="512" y="272"/>
                  </a:cubicBezTo>
                  <a:cubicBezTo>
                    <a:pt x="512" y="271"/>
                    <a:pt x="512" y="270"/>
                    <a:pt x="511" y="269"/>
                  </a:cubicBezTo>
                  <a:cubicBezTo>
                    <a:pt x="510" y="268"/>
                    <a:pt x="509" y="268"/>
                    <a:pt x="508" y="268"/>
                  </a:cubicBezTo>
                  <a:cubicBezTo>
                    <a:pt x="8" y="268"/>
                    <a:pt x="8" y="268"/>
                    <a:pt x="8" y="2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32"/>
          <p:cNvGrpSpPr>
            <a:grpSpLocks noChangeAspect="1"/>
          </p:cNvGrpSpPr>
          <p:nvPr/>
        </p:nvGrpSpPr>
        <p:grpSpPr bwMode="auto">
          <a:xfrm>
            <a:off x="8850038" y="1708077"/>
            <a:ext cx="1536286" cy="1090764"/>
            <a:chOff x="4354" y="1098"/>
            <a:chExt cx="800" cy="568"/>
          </a:xfrm>
          <a:solidFill>
            <a:schemeClr val="bg1"/>
          </a:solidFill>
        </p:grpSpPr>
        <p:sp>
          <p:nvSpPr>
            <p:cNvPr id="20" name="Freeform 33"/>
            <p:cNvSpPr>
              <a:spLocks noEditPoints="1"/>
            </p:cNvSpPr>
            <p:nvPr/>
          </p:nvSpPr>
          <p:spPr bwMode="auto">
            <a:xfrm>
              <a:off x="4441" y="1098"/>
              <a:ext cx="626" cy="423"/>
            </a:xfrm>
            <a:custGeom>
              <a:avLst/>
              <a:gdLst>
                <a:gd name="T0" fmla="*/ 621 w 628"/>
                <a:gd name="T1" fmla="*/ 7 h 423"/>
                <a:gd name="T2" fmla="*/ 605 w 628"/>
                <a:gd name="T3" fmla="*/ 0 h 423"/>
                <a:gd name="T4" fmla="*/ 24 w 628"/>
                <a:gd name="T5" fmla="*/ 0 h 423"/>
                <a:gd name="T6" fmla="*/ 7 w 628"/>
                <a:gd name="T7" fmla="*/ 7 h 423"/>
                <a:gd name="T8" fmla="*/ 0 w 628"/>
                <a:gd name="T9" fmla="*/ 23 h 423"/>
                <a:gd name="T10" fmla="*/ 0 w 628"/>
                <a:gd name="T11" fmla="*/ 423 h 423"/>
                <a:gd name="T12" fmla="*/ 628 w 628"/>
                <a:gd name="T13" fmla="*/ 423 h 423"/>
                <a:gd name="T14" fmla="*/ 628 w 628"/>
                <a:gd name="T15" fmla="*/ 23 h 423"/>
                <a:gd name="T16" fmla="*/ 621 w 628"/>
                <a:gd name="T17" fmla="*/ 7 h 423"/>
                <a:gd name="T18" fmla="*/ 314 w 628"/>
                <a:gd name="T19" fmla="*/ 13 h 423"/>
                <a:gd name="T20" fmla="*/ 321 w 628"/>
                <a:gd name="T21" fmla="*/ 20 h 423"/>
                <a:gd name="T22" fmla="*/ 314 w 628"/>
                <a:gd name="T23" fmla="*/ 27 h 423"/>
                <a:gd name="T24" fmla="*/ 307 w 628"/>
                <a:gd name="T25" fmla="*/ 20 h 423"/>
                <a:gd name="T26" fmla="*/ 314 w 628"/>
                <a:gd name="T27" fmla="*/ 13 h 423"/>
                <a:gd name="T28" fmla="*/ 587 w 628"/>
                <a:gd name="T29" fmla="*/ 382 h 423"/>
                <a:gd name="T30" fmla="*/ 41 w 628"/>
                <a:gd name="T31" fmla="*/ 382 h 423"/>
                <a:gd name="T32" fmla="*/ 41 w 628"/>
                <a:gd name="T33" fmla="*/ 41 h 423"/>
                <a:gd name="T34" fmla="*/ 587 w 628"/>
                <a:gd name="T35" fmla="*/ 41 h 423"/>
                <a:gd name="T36" fmla="*/ 587 w 628"/>
                <a:gd name="T37" fmla="*/ 3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8" h="423">
                  <a:moveTo>
                    <a:pt x="621" y="7"/>
                  </a:moveTo>
                  <a:cubicBezTo>
                    <a:pt x="617" y="2"/>
                    <a:pt x="611" y="0"/>
                    <a:pt x="60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1" y="2"/>
                    <a:pt x="7" y="7"/>
                  </a:cubicBezTo>
                  <a:cubicBezTo>
                    <a:pt x="2" y="11"/>
                    <a:pt x="0" y="17"/>
                    <a:pt x="0" y="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628" y="423"/>
                    <a:pt x="628" y="423"/>
                    <a:pt x="628" y="423"/>
                  </a:cubicBezTo>
                  <a:cubicBezTo>
                    <a:pt x="628" y="23"/>
                    <a:pt x="628" y="23"/>
                    <a:pt x="628" y="23"/>
                  </a:cubicBezTo>
                  <a:cubicBezTo>
                    <a:pt x="628" y="17"/>
                    <a:pt x="626" y="11"/>
                    <a:pt x="621" y="7"/>
                  </a:cubicBezTo>
                  <a:close/>
                  <a:moveTo>
                    <a:pt x="314" y="13"/>
                  </a:moveTo>
                  <a:cubicBezTo>
                    <a:pt x="318" y="13"/>
                    <a:pt x="321" y="16"/>
                    <a:pt x="321" y="20"/>
                  </a:cubicBezTo>
                  <a:cubicBezTo>
                    <a:pt x="321" y="24"/>
                    <a:pt x="318" y="27"/>
                    <a:pt x="314" y="27"/>
                  </a:cubicBezTo>
                  <a:cubicBezTo>
                    <a:pt x="310" y="27"/>
                    <a:pt x="307" y="24"/>
                    <a:pt x="307" y="20"/>
                  </a:cubicBezTo>
                  <a:cubicBezTo>
                    <a:pt x="307" y="16"/>
                    <a:pt x="310" y="13"/>
                    <a:pt x="314" y="13"/>
                  </a:cubicBezTo>
                  <a:close/>
                  <a:moveTo>
                    <a:pt x="587" y="382"/>
                  </a:moveTo>
                  <a:cubicBezTo>
                    <a:pt x="41" y="382"/>
                    <a:pt x="41" y="382"/>
                    <a:pt x="41" y="38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587" y="41"/>
                    <a:pt x="587" y="41"/>
                    <a:pt x="587" y="41"/>
                  </a:cubicBezTo>
                  <a:lnTo>
                    <a:pt x="587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34"/>
            <p:cNvSpPr>
              <a:spLocks noEditPoints="1"/>
            </p:cNvSpPr>
            <p:nvPr/>
          </p:nvSpPr>
          <p:spPr bwMode="auto">
            <a:xfrm>
              <a:off x="4354" y="1538"/>
              <a:ext cx="800" cy="97"/>
            </a:xfrm>
            <a:custGeom>
              <a:avLst/>
              <a:gdLst>
                <a:gd name="T0" fmla="*/ 87 w 802"/>
                <a:gd name="T1" fmla="*/ 0 h 97"/>
                <a:gd name="T2" fmla="*/ 4 w 802"/>
                <a:gd name="T3" fmla="*/ 83 h 97"/>
                <a:gd name="T4" fmla="*/ 2 w 802"/>
                <a:gd name="T5" fmla="*/ 92 h 97"/>
                <a:gd name="T6" fmla="*/ 10 w 802"/>
                <a:gd name="T7" fmla="*/ 97 h 97"/>
                <a:gd name="T8" fmla="*/ 792 w 802"/>
                <a:gd name="T9" fmla="*/ 97 h 97"/>
                <a:gd name="T10" fmla="*/ 800 w 802"/>
                <a:gd name="T11" fmla="*/ 92 h 97"/>
                <a:gd name="T12" fmla="*/ 798 w 802"/>
                <a:gd name="T13" fmla="*/ 83 h 97"/>
                <a:gd name="T14" fmla="*/ 715 w 802"/>
                <a:gd name="T15" fmla="*/ 0 h 97"/>
                <a:gd name="T16" fmla="*/ 87 w 802"/>
                <a:gd name="T17" fmla="*/ 0 h 97"/>
                <a:gd name="T18" fmla="*/ 711 w 802"/>
                <a:gd name="T19" fmla="*/ 47 h 97"/>
                <a:gd name="T20" fmla="*/ 712 w 802"/>
                <a:gd name="T21" fmla="*/ 54 h 97"/>
                <a:gd name="T22" fmla="*/ 706 w 802"/>
                <a:gd name="T23" fmla="*/ 58 h 97"/>
                <a:gd name="T24" fmla="*/ 484 w 802"/>
                <a:gd name="T25" fmla="*/ 58 h 97"/>
                <a:gd name="T26" fmla="*/ 485 w 802"/>
                <a:gd name="T27" fmla="*/ 64 h 97"/>
                <a:gd name="T28" fmla="*/ 484 w 802"/>
                <a:gd name="T29" fmla="*/ 67 h 97"/>
                <a:gd name="T30" fmla="*/ 481 w 802"/>
                <a:gd name="T31" fmla="*/ 69 h 97"/>
                <a:gd name="T32" fmla="*/ 321 w 802"/>
                <a:gd name="T33" fmla="*/ 69 h 97"/>
                <a:gd name="T34" fmla="*/ 318 w 802"/>
                <a:gd name="T35" fmla="*/ 67 h 97"/>
                <a:gd name="T36" fmla="*/ 317 w 802"/>
                <a:gd name="T37" fmla="*/ 64 h 97"/>
                <a:gd name="T38" fmla="*/ 318 w 802"/>
                <a:gd name="T39" fmla="*/ 58 h 97"/>
                <a:gd name="T40" fmla="*/ 96 w 802"/>
                <a:gd name="T41" fmla="*/ 58 h 97"/>
                <a:gd name="T42" fmla="*/ 90 w 802"/>
                <a:gd name="T43" fmla="*/ 54 h 97"/>
                <a:gd name="T44" fmla="*/ 91 w 802"/>
                <a:gd name="T45" fmla="*/ 47 h 97"/>
                <a:gd name="T46" fmla="*/ 113 w 802"/>
                <a:gd name="T47" fmla="*/ 20 h 97"/>
                <a:gd name="T48" fmla="*/ 689 w 802"/>
                <a:gd name="T49" fmla="*/ 20 h 97"/>
                <a:gd name="T50" fmla="*/ 711 w 802"/>
                <a:gd name="T51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2" h="97">
                  <a:moveTo>
                    <a:pt x="87" y="0"/>
                  </a:moveTo>
                  <a:cubicBezTo>
                    <a:pt x="4" y="83"/>
                    <a:pt x="4" y="83"/>
                    <a:pt x="4" y="83"/>
                  </a:cubicBezTo>
                  <a:cubicBezTo>
                    <a:pt x="1" y="85"/>
                    <a:pt x="0" y="89"/>
                    <a:pt x="2" y="92"/>
                  </a:cubicBezTo>
                  <a:cubicBezTo>
                    <a:pt x="3" y="95"/>
                    <a:pt x="6" y="97"/>
                    <a:pt x="10" y="97"/>
                  </a:cubicBezTo>
                  <a:cubicBezTo>
                    <a:pt x="792" y="97"/>
                    <a:pt x="792" y="97"/>
                    <a:pt x="792" y="97"/>
                  </a:cubicBezTo>
                  <a:cubicBezTo>
                    <a:pt x="796" y="97"/>
                    <a:pt x="799" y="95"/>
                    <a:pt x="800" y="92"/>
                  </a:cubicBezTo>
                  <a:cubicBezTo>
                    <a:pt x="802" y="89"/>
                    <a:pt x="801" y="85"/>
                    <a:pt x="798" y="83"/>
                  </a:cubicBezTo>
                  <a:cubicBezTo>
                    <a:pt x="715" y="0"/>
                    <a:pt x="715" y="0"/>
                    <a:pt x="715" y="0"/>
                  </a:cubicBezTo>
                  <a:lnTo>
                    <a:pt x="87" y="0"/>
                  </a:lnTo>
                  <a:close/>
                  <a:moveTo>
                    <a:pt x="711" y="47"/>
                  </a:moveTo>
                  <a:cubicBezTo>
                    <a:pt x="713" y="49"/>
                    <a:pt x="713" y="51"/>
                    <a:pt x="712" y="54"/>
                  </a:cubicBezTo>
                  <a:cubicBezTo>
                    <a:pt x="711" y="56"/>
                    <a:pt x="709" y="58"/>
                    <a:pt x="706" y="58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5" y="64"/>
                    <a:pt x="485" y="64"/>
                    <a:pt x="485" y="64"/>
                  </a:cubicBezTo>
                  <a:cubicBezTo>
                    <a:pt x="485" y="65"/>
                    <a:pt x="485" y="66"/>
                    <a:pt x="484" y="67"/>
                  </a:cubicBezTo>
                  <a:cubicBezTo>
                    <a:pt x="483" y="68"/>
                    <a:pt x="482" y="69"/>
                    <a:pt x="481" y="69"/>
                  </a:cubicBezTo>
                  <a:cubicBezTo>
                    <a:pt x="321" y="69"/>
                    <a:pt x="321" y="69"/>
                    <a:pt x="321" y="69"/>
                  </a:cubicBezTo>
                  <a:cubicBezTo>
                    <a:pt x="320" y="69"/>
                    <a:pt x="319" y="68"/>
                    <a:pt x="318" y="67"/>
                  </a:cubicBezTo>
                  <a:cubicBezTo>
                    <a:pt x="317" y="66"/>
                    <a:pt x="317" y="65"/>
                    <a:pt x="317" y="64"/>
                  </a:cubicBezTo>
                  <a:cubicBezTo>
                    <a:pt x="318" y="58"/>
                    <a:pt x="318" y="58"/>
                    <a:pt x="318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3" y="58"/>
                    <a:pt x="91" y="56"/>
                    <a:pt x="90" y="54"/>
                  </a:cubicBezTo>
                  <a:cubicBezTo>
                    <a:pt x="89" y="51"/>
                    <a:pt x="89" y="49"/>
                    <a:pt x="91" y="47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689" y="20"/>
                    <a:pt x="689" y="20"/>
                    <a:pt x="689" y="20"/>
                  </a:cubicBezTo>
                  <a:lnTo>
                    <a:pt x="71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35"/>
            <p:cNvSpPr>
              <a:spLocks noEditPoints="1"/>
            </p:cNvSpPr>
            <p:nvPr/>
          </p:nvSpPr>
          <p:spPr bwMode="auto">
            <a:xfrm>
              <a:off x="4355" y="1637"/>
              <a:ext cx="798" cy="29"/>
            </a:xfrm>
            <a:custGeom>
              <a:avLst/>
              <a:gdLst>
                <a:gd name="T0" fmla="*/ 791 w 800"/>
                <a:gd name="T1" fmla="*/ 3 h 29"/>
                <a:gd name="T2" fmla="*/ 469 w 800"/>
                <a:gd name="T3" fmla="*/ 3 h 29"/>
                <a:gd name="T4" fmla="*/ 468 w 800"/>
                <a:gd name="T5" fmla="*/ 6 h 29"/>
                <a:gd name="T6" fmla="*/ 461 w 800"/>
                <a:gd name="T7" fmla="*/ 9 h 29"/>
                <a:gd name="T8" fmla="*/ 339 w 800"/>
                <a:gd name="T9" fmla="*/ 9 h 29"/>
                <a:gd name="T10" fmla="*/ 332 w 800"/>
                <a:gd name="T11" fmla="*/ 6 h 29"/>
                <a:gd name="T12" fmla="*/ 331 w 800"/>
                <a:gd name="T13" fmla="*/ 3 h 29"/>
                <a:gd name="T14" fmla="*/ 9 w 800"/>
                <a:gd name="T15" fmla="*/ 3 h 29"/>
                <a:gd name="T16" fmla="*/ 0 w 800"/>
                <a:gd name="T17" fmla="*/ 0 h 29"/>
                <a:gd name="T18" fmla="*/ 0 w 800"/>
                <a:gd name="T19" fmla="*/ 9 h 29"/>
                <a:gd name="T20" fmla="*/ 6 w 800"/>
                <a:gd name="T21" fmla="*/ 23 h 29"/>
                <a:gd name="T22" fmla="*/ 21 w 800"/>
                <a:gd name="T23" fmla="*/ 29 h 29"/>
                <a:gd name="T24" fmla="*/ 779 w 800"/>
                <a:gd name="T25" fmla="*/ 29 h 29"/>
                <a:gd name="T26" fmla="*/ 794 w 800"/>
                <a:gd name="T27" fmla="*/ 23 h 29"/>
                <a:gd name="T28" fmla="*/ 800 w 800"/>
                <a:gd name="T29" fmla="*/ 9 h 29"/>
                <a:gd name="T30" fmla="*/ 800 w 800"/>
                <a:gd name="T31" fmla="*/ 0 h 29"/>
                <a:gd name="T32" fmla="*/ 791 w 800"/>
                <a:gd name="T33" fmla="*/ 3 h 29"/>
                <a:gd name="T34" fmla="*/ 72 w 800"/>
                <a:gd name="T35" fmla="*/ 21 h 29"/>
                <a:gd name="T36" fmla="*/ 68 w 800"/>
                <a:gd name="T37" fmla="*/ 16 h 29"/>
                <a:gd name="T38" fmla="*/ 72 w 800"/>
                <a:gd name="T39" fmla="*/ 12 h 29"/>
                <a:gd name="T40" fmla="*/ 77 w 800"/>
                <a:gd name="T41" fmla="*/ 16 h 29"/>
                <a:gd name="T42" fmla="*/ 72 w 800"/>
                <a:gd name="T43" fmla="*/ 21 h 29"/>
                <a:gd name="T44" fmla="*/ 94 w 800"/>
                <a:gd name="T45" fmla="*/ 21 h 29"/>
                <a:gd name="T46" fmla="*/ 89 w 800"/>
                <a:gd name="T47" fmla="*/ 16 h 29"/>
                <a:gd name="T48" fmla="*/ 94 w 800"/>
                <a:gd name="T49" fmla="*/ 12 h 29"/>
                <a:gd name="T50" fmla="*/ 98 w 800"/>
                <a:gd name="T51" fmla="*/ 16 h 29"/>
                <a:gd name="T52" fmla="*/ 94 w 800"/>
                <a:gd name="T53" fmla="*/ 21 h 29"/>
                <a:gd name="T54" fmla="*/ 115 w 800"/>
                <a:gd name="T55" fmla="*/ 21 h 29"/>
                <a:gd name="T56" fmla="*/ 111 w 800"/>
                <a:gd name="T57" fmla="*/ 16 h 29"/>
                <a:gd name="T58" fmla="*/ 115 w 800"/>
                <a:gd name="T59" fmla="*/ 12 h 29"/>
                <a:gd name="T60" fmla="*/ 120 w 800"/>
                <a:gd name="T61" fmla="*/ 16 h 29"/>
                <a:gd name="T62" fmla="*/ 115 w 800"/>
                <a:gd name="T63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0" h="29">
                  <a:moveTo>
                    <a:pt x="791" y="3"/>
                  </a:moveTo>
                  <a:cubicBezTo>
                    <a:pt x="469" y="3"/>
                    <a:pt x="469" y="3"/>
                    <a:pt x="469" y="3"/>
                  </a:cubicBezTo>
                  <a:cubicBezTo>
                    <a:pt x="469" y="4"/>
                    <a:pt x="468" y="5"/>
                    <a:pt x="468" y="6"/>
                  </a:cubicBezTo>
                  <a:cubicBezTo>
                    <a:pt x="466" y="8"/>
                    <a:pt x="463" y="9"/>
                    <a:pt x="461" y="9"/>
                  </a:cubicBezTo>
                  <a:cubicBezTo>
                    <a:pt x="339" y="9"/>
                    <a:pt x="339" y="9"/>
                    <a:pt x="339" y="9"/>
                  </a:cubicBezTo>
                  <a:cubicBezTo>
                    <a:pt x="337" y="9"/>
                    <a:pt x="334" y="8"/>
                    <a:pt x="332" y="6"/>
                  </a:cubicBezTo>
                  <a:cubicBezTo>
                    <a:pt x="332" y="5"/>
                    <a:pt x="331" y="4"/>
                    <a:pt x="331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5" y="3"/>
                    <a:pt x="2" y="2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2" y="19"/>
                    <a:pt x="6" y="23"/>
                  </a:cubicBezTo>
                  <a:cubicBezTo>
                    <a:pt x="10" y="27"/>
                    <a:pt x="15" y="29"/>
                    <a:pt x="21" y="29"/>
                  </a:cubicBezTo>
                  <a:cubicBezTo>
                    <a:pt x="779" y="29"/>
                    <a:pt x="779" y="29"/>
                    <a:pt x="779" y="29"/>
                  </a:cubicBezTo>
                  <a:cubicBezTo>
                    <a:pt x="785" y="29"/>
                    <a:pt x="790" y="27"/>
                    <a:pt x="794" y="23"/>
                  </a:cubicBezTo>
                  <a:cubicBezTo>
                    <a:pt x="798" y="19"/>
                    <a:pt x="800" y="14"/>
                    <a:pt x="800" y="9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98" y="2"/>
                    <a:pt x="795" y="3"/>
                    <a:pt x="791" y="3"/>
                  </a:cubicBezTo>
                  <a:close/>
                  <a:moveTo>
                    <a:pt x="72" y="21"/>
                  </a:moveTo>
                  <a:cubicBezTo>
                    <a:pt x="70" y="21"/>
                    <a:pt x="68" y="19"/>
                    <a:pt x="68" y="16"/>
                  </a:cubicBezTo>
                  <a:cubicBezTo>
                    <a:pt x="68" y="14"/>
                    <a:pt x="70" y="12"/>
                    <a:pt x="72" y="12"/>
                  </a:cubicBezTo>
                  <a:cubicBezTo>
                    <a:pt x="75" y="12"/>
                    <a:pt x="77" y="14"/>
                    <a:pt x="77" y="16"/>
                  </a:cubicBezTo>
                  <a:cubicBezTo>
                    <a:pt x="77" y="19"/>
                    <a:pt x="75" y="21"/>
                    <a:pt x="72" y="21"/>
                  </a:cubicBezTo>
                  <a:close/>
                  <a:moveTo>
                    <a:pt x="94" y="21"/>
                  </a:moveTo>
                  <a:cubicBezTo>
                    <a:pt x="91" y="21"/>
                    <a:pt x="89" y="19"/>
                    <a:pt x="89" y="16"/>
                  </a:cubicBezTo>
                  <a:cubicBezTo>
                    <a:pt x="89" y="14"/>
                    <a:pt x="91" y="12"/>
                    <a:pt x="94" y="12"/>
                  </a:cubicBezTo>
                  <a:cubicBezTo>
                    <a:pt x="96" y="12"/>
                    <a:pt x="98" y="14"/>
                    <a:pt x="98" y="16"/>
                  </a:cubicBezTo>
                  <a:cubicBezTo>
                    <a:pt x="98" y="19"/>
                    <a:pt x="96" y="21"/>
                    <a:pt x="94" y="21"/>
                  </a:cubicBezTo>
                  <a:close/>
                  <a:moveTo>
                    <a:pt x="115" y="21"/>
                  </a:moveTo>
                  <a:cubicBezTo>
                    <a:pt x="113" y="21"/>
                    <a:pt x="111" y="19"/>
                    <a:pt x="111" y="16"/>
                  </a:cubicBezTo>
                  <a:cubicBezTo>
                    <a:pt x="111" y="14"/>
                    <a:pt x="113" y="12"/>
                    <a:pt x="115" y="12"/>
                  </a:cubicBezTo>
                  <a:cubicBezTo>
                    <a:pt x="118" y="12"/>
                    <a:pt x="120" y="14"/>
                    <a:pt x="120" y="16"/>
                  </a:cubicBezTo>
                  <a:cubicBezTo>
                    <a:pt x="120" y="19"/>
                    <a:pt x="118" y="21"/>
                    <a:pt x="1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36"/>
            <p:cNvSpPr/>
            <p:nvPr/>
          </p:nvSpPr>
          <p:spPr bwMode="auto">
            <a:xfrm>
              <a:off x="4702" y="1225"/>
              <a:ext cx="50" cy="48"/>
            </a:xfrm>
            <a:custGeom>
              <a:avLst/>
              <a:gdLst>
                <a:gd name="T0" fmla="*/ 50 w 50"/>
                <a:gd name="T1" fmla="*/ 24 h 48"/>
                <a:gd name="T2" fmla="*/ 47 w 50"/>
                <a:gd name="T3" fmla="*/ 36 h 48"/>
                <a:gd name="T4" fmla="*/ 40 w 50"/>
                <a:gd name="T5" fmla="*/ 30 h 48"/>
                <a:gd name="T6" fmla="*/ 41 w 50"/>
                <a:gd name="T7" fmla="*/ 24 h 48"/>
                <a:gd name="T8" fmla="*/ 25 w 50"/>
                <a:gd name="T9" fmla="*/ 8 h 48"/>
                <a:gd name="T10" fmla="*/ 9 w 50"/>
                <a:gd name="T11" fmla="*/ 24 h 48"/>
                <a:gd name="T12" fmla="*/ 19 w 50"/>
                <a:gd name="T13" fmla="*/ 40 h 48"/>
                <a:gd name="T14" fmla="*/ 19 w 50"/>
                <a:gd name="T15" fmla="*/ 48 h 48"/>
                <a:gd name="T16" fmla="*/ 0 w 50"/>
                <a:gd name="T17" fmla="*/ 24 h 48"/>
                <a:gd name="T18" fmla="*/ 25 w 50"/>
                <a:gd name="T19" fmla="*/ 0 h 48"/>
                <a:gd name="T20" fmla="*/ 50 w 50"/>
                <a:gd name="T2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48">
                  <a:moveTo>
                    <a:pt x="50" y="24"/>
                  </a:moveTo>
                  <a:cubicBezTo>
                    <a:pt x="50" y="29"/>
                    <a:pt x="48" y="33"/>
                    <a:pt x="47" y="36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28"/>
                    <a:pt x="41" y="26"/>
                    <a:pt x="41" y="24"/>
                  </a:cubicBezTo>
                  <a:cubicBezTo>
                    <a:pt x="41" y="15"/>
                    <a:pt x="34" y="8"/>
                    <a:pt x="25" y="8"/>
                  </a:cubicBezTo>
                  <a:cubicBezTo>
                    <a:pt x="16" y="8"/>
                    <a:pt x="9" y="15"/>
                    <a:pt x="9" y="24"/>
                  </a:cubicBezTo>
                  <a:cubicBezTo>
                    <a:pt x="9" y="31"/>
                    <a:pt x="13" y="37"/>
                    <a:pt x="19" y="40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8" y="45"/>
                    <a:pt x="0" y="36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37"/>
            <p:cNvSpPr/>
            <p:nvPr/>
          </p:nvSpPr>
          <p:spPr bwMode="auto">
            <a:xfrm>
              <a:off x="4682" y="1204"/>
              <a:ext cx="90" cy="90"/>
            </a:xfrm>
            <a:custGeom>
              <a:avLst/>
              <a:gdLst>
                <a:gd name="T0" fmla="*/ 45 w 90"/>
                <a:gd name="T1" fmla="*/ 0 h 90"/>
                <a:gd name="T2" fmla="*/ 0 w 90"/>
                <a:gd name="T3" fmla="*/ 45 h 90"/>
                <a:gd name="T4" fmla="*/ 39 w 90"/>
                <a:gd name="T5" fmla="*/ 90 h 90"/>
                <a:gd name="T6" fmla="*/ 39 w 90"/>
                <a:gd name="T7" fmla="*/ 82 h 90"/>
                <a:gd name="T8" fmla="*/ 8 w 90"/>
                <a:gd name="T9" fmla="*/ 45 h 90"/>
                <a:gd name="T10" fmla="*/ 45 w 90"/>
                <a:gd name="T11" fmla="*/ 9 h 90"/>
                <a:gd name="T12" fmla="*/ 82 w 90"/>
                <a:gd name="T13" fmla="*/ 45 h 90"/>
                <a:gd name="T14" fmla="*/ 75 w 90"/>
                <a:gd name="T15" fmla="*/ 66 h 90"/>
                <a:gd name="T16" fmla="*/ 81 w 90"/>
                <a:gd name="T17" fmla="*/ 72 h 90"/>
                <a:gd name="T18" fmla="*/ 90 w 90"/>
                <a:gd name="T19" fmla="*/ 45 h 90"/>
                <a:gd name="T20" fmla="*/ 45 w 90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0">
                  <a:moveTo>
                    <a:pt x="45" y="0"/>
                  </a:moveTo>
                  <a:cubicBezTo>
                    <a:pt x="20" y="0"/>
                    <a:pt x="0" y="21"/>
                    <a:pt x="0" y="45"/>
                  </a:cubicBezTo>
                  <a:cubicBezTo>
                    <a:pt x="0" y="68"/>
                    <a:pt x="17" y="87"/>
                    <a:pt x="39" y="90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21" y="79"/>
                    <a:pt x="8" y="64"/>
                    <a:pt x="8" y="45"/>
                  </a:cubicBezTo>
                  <a:cubicBezTo>
                    <a:pt x="8" y="25"/>
                    <a:pt x="25" y="9"/>
                    <a:pt x="45" y="9"/>
                  </a:cubicBezTo>
                  <a:cubicBezTo>
                    <a:pt x="65" y="9"/>
                    <a:pt x="82" y="25"/>
                    <a:pt x="82" y="45"/>
                  </a:cubicBezTo>
                  <a:cubicBezTo>
                    <a:pt x="82" y="53"/>
                    <a:pt x="79" y="60"/>
                    <a:pt x="75" y="66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7" y="65"/>
                    <a:pt x="90" y="55"/>
                    <a:pt x="90" y="45"/>
                  </a:cubicBezTo>
                  <a:cubicBezTo>
                    <a:pt x="90" y="21"/>
                    <a:pt x="7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8"/>
            <p:cNvSpPr/>
            <p:nvPr/>
          </p:nvSpPr>
          <p:spPr bwMode="auto">
            <a:xfrm>
              <a:off x="4727" y="1248"/>
              <a:ext cx="99" cy="167"/>
            </a:xfrm>
            <a:custGeom>
              <a:avLst/>
              <a:gdLst>
                <a:gd name="T0" fmla="*/ 0 w 99"/>
                <a:gd name="T1" fmla="*/ 1 h 167"/>
                <a:gd name="T2" fmla="*/ 0 w 99"/>
                <a:gd name="T3" fmla="*/ 1 h 167"/>
                <a:gd name="T4" fmla="*/ 0 w 99"/>
                <a:gd name="T5" fmla="*/ 143 h 167"/>
                <a:gd name="T6" fmla="*/ 0 w 99"/>
                <a:gd name="T7" fmla="*/ 143 h 167"/>
                <a:gd name="T8" fmla="*/ 1 w 99"/>
                <a:gd name="T9" fmla="*/ 143 h 167"/>
                <a:gd name="T10" fmla="*/ 1 w 99"/>
                <a:gd name="T11" fmla="*/ 143 h 167"/>
                <a:gd name="T12" fmla="*/ 29 w 99"/>
                <a:gd name="T13" fmla="*/ 119 h 167"/>
                <a:gd name="T14" fmla="*/ 29 w 99"/>
                <a:gd name="T15" fmla="*/ 119 h 167"/>
                <a:gd name="T16" fmla="*/ 29 w 99"/>
                <a:gd name="T17" fmla="*/ 119 h 167"/>
                <a:gd name="T18" fmla="*/ 30 w 99"/>
                <a:gd name="T19" fmla="*/ 119 h 167"/>
                <a:gd name="T20" fmla="*/ 47 w 99"/>
                <a:gd name="T21" fmla="*/ 163 h 167"/>
                <a:gd name="T22" fmla="*/ 50 w 99"/>
                <a:gd name="T23" fmla="*/ 166 h 167"/>
                <a:gd name="T24" fmla="*/ 54 w 99"/>
                <a:gd name="T25" fmla="*/ 166 h 167"/>
                <a:gd name="T26" fmla="*/ 76 w 99"/>
                <a:gd name="T27" fmla="*/ 157 h 167"/>
                <a:gd name="T28" fmla="*/ 79 w 99"/>
                <a:gd name="T29" fmla="*/ 155 h 167"/>
                <a:gd name="T30" fmla="*/ 79 w 99"/>
                <a:gd name="T31" fmla="*/ 151 h 167"/>
                <a:gd name="T32" fmla="*/ 61 w 99"/>
                <a:gd name="T33" fmla="*/ 107 h 167"/>
                <a:gd name="T34" fmla="*/ 61 w 99"/>
                <a:gd name="T35" fmla="*/ 106 h 167"/>
                <a:gd name="T36" fmla="*/ 61 w 99"/>
                <a:gd name="T37" fmla="*/ 106 h 167"/>
                <a:gd name="T38" fmla="*/ 62 w 99"/>
                <a:gd name="T39" fmla="*/ 106 h 167"/>
                <a:gd name="T40" fmla="*/ 98 w 99"/>
                <a:gd name="T41" fmla="*/ 104 h 167"/>
                <a:gd name="T42" fmla="*/ 99 w 99"/>
                <a:gd name="T43" fmla="*/ 104 h 167"/>
                <a:gd name="T44" fmla="*/ 99 w 99"/>
                <a:gd name="T45" fmla="*/ 104 h 167"/>
                <a:gd name="T46" fmla="*/ 99 w 99"/>
                <a:gd name="T47" fmla="*/ 103 h 167"/>
                <a:gd name="T48" fmla="*/ 1 w 99"/>
                <a:gd name="T49" fmla="*/ 1 h 167"/>
                <a:gd name="T50" fmla="*/ 0 w 99"/>
                <a:gd name="T51" fmla="*/ 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167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30" y="119"/>
                    <a:pt x="30" y="119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48" y="164"/>
                    <a:pt x="49" y="165"/>
                    <a:pt x="50" y="166"/>
                  </a:cubicBezTo>
                  <a:cubicBezTo>
                    <a:pt x="52" y="167"/>
                    <a:pt x="53" y="167"/>
                    <a:pt x="54" y="166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8" y="156"/>
                    <a:pt x="79" y="155"/>
                  </a:cubicBezTo>
                  <a:cubicBezTo>
                    <a:pt x="79" y="153"/>
                    <a:pt x="79" y="152"/>
                    <a:pt x="79" y="15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6"/>
                    <a:pt x="62" y="106"/>
                    <a:pt x="62" y="106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98" y="104"/>
                    <a:pt x="98" y="104"/>
                    <a:pt x="99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104"/>
                    <a:pt x="99" y="103"/>
                    <a:pt x="99" y="10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121"/>
          <p:cNvGrpSpPr>
            <a:grpSpLocks noChangeAspect="1"/>
          </p:cNvGrpSpPr>
          <p:nvPr/>
        </p:nvGrpSpPr>
        <p:grpSpPr bwMode="auto">
          <a:xfrm>
            <a:off x="1983891" y="1709998"/>
            <a:ext cx="1277036" cy="1086922"/>
            <a:chOff x="515" y="3088"/>
            <a:chExt cx="665" cy="566"/>
          </a:xfrm>
          <a:solidFill>
            <a:schemeClr val="bg1"/>
          </a:solidFill>
        </p:grpSpPr>
        <p:sp>
          <p:nvSpPr>
            <p:cNvPr id="27" name="Freeform 122"/>
            <p:cNvSpPr/>
            <p:nvPr/>
          </p:nvSpPr>
          <p:spPr bwMode="auto">
            <a:xfrm>
              <a:off x="706" y="3550"/>
              <a:ext cx="283" cy="104"/>
            </a:xfrm>
            <a:custGeom>
              <a:avLst/>
              <a:gdLst>
                <a:gd name="T0" fmla="*/ 269 w 340"/>
                <a:gd name="T1" fmla="*/ 71 h 125"/>
                <a:gd name="T2" fmla="*/ 269 w 340"/>
                <a:gd name="T3" fmla="*/ 12 h 125"/>
                <a:gd name="T4" fmla="*/ 266 w 340"/>
                <a:gd name="T5" fmla="*/ 3 h 125"/>
                <a:gd name="T6" fmla="*/ 257 w 340"/>
                <a:gd name="T7" fmla="*/ 0 h 125"/>
                <a:gd name="T8" fmla="*/ 83 w 340"/>
                <a:gd name="T9" fmla="*/ 0 h 125"/>
                <a:gd name="T10" fmla="*/ 74 w 340"/>
                <a:gd name="T11" fmla="*/ 3 h 125"/>
                <a:gd name="T12" fmla="*/ 71 w 340"/>
                <a:gd name="T13" fmla="*/ 12 h 125"/>
                <a:gd name="T14" fmla="*/ 71 w 340"/>
                <a:gd name="T15" fmla="*/ 71 h 125"/>
                <a:gd name="T16" fmla="*/ 2 w 340"/>
                <a:gd name="T17" fmla="*/ 108 h 125"/>
                <a:gd name="T18" fmla="*/ 1 w 340"/>
                <a:gd name="T19" fmla="*/ 110 h 125"/>
                <a:gd name="T20" fmla="*/ 0 w 340"/>
                <a:gd name="T21" fmla="*/ 112 h 125"/>
                <a:gd name="T22" fmla="*/ 0 w 340"/>
                <a:gd name="T23" fmla="*/ 120 h 125"/>
                <a:gd name="T24" fmla="*/ 1 w 340"/>
                <a:gd name="T25" fmla="*/ 124 h 125"/>
                <a:gd name="T26" fmla="*/ 5 w 340"/>
                <a:gd name="T27" fmla="*/ 125 h 125"/>
                <a:gd name="T28" fmla="*/ 335 w 340"/>
                <a:gd name="T29" fmla="*/ 125 h 125"/>
                <a:gd name="T30" fmla="*/ 339 w 340"/>
                <a:gd name="T31" fmla="*/ 124 h 125"/>
                <a:gd name="T32" fmla="*/ 340 w 340"/>
                <a:gd name="T33" fmla="*/ 120 h 125"/>
                <a:gd name="T34" fmla="*/ 340 w 340"/>
                <a:gd name="T35" fmla="*/ 112 h 125"/>
                <a:gd name="T36" fmla="*/ 339 w 340"/>
                <a:gd name="T37" fmla="*/ 110 h 125"/>
                <a:gd name="T38" fmla="*/ 338 w 340"/>
                <a:gd name="T39" fmla="*/ 108 h 125"/>
                <a:gd name="T40" fmla="*/ 269 w 340"/>
                <a:gd name="T41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125">
                  <a:moveTo>
                    <a:pt x="269" y="71"/>
                  </a:moveTo>
                  <a:cubicBezTo>
                    <a:pt x="269" y="12"/>
                    <a:pt x="269" y="12"/>
                    <a:pt x="269" y="12"/>
                  </a:cubicBezTo>
                  <a:cubicBezTo>
                    <a:pt x="269" y="9"/>
                    <a:pt x="268" y="6"/>
                    <a:pt x="266" y="3"/>
                  </a:cubicBezTo>
                  <a:cubicBezTo>
                    <a:pt x="263" y="1"/>
                    <a:pt x="260" y="0"/>
                    <a:pt x="257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0" y="0"/>
                    <a:pt x="77" y="1"/>
                    <a:pt x="74" y="3"/>
                  </a:cubicBezTo>
                  <a:cubicBezTo>
                    <a:pt x="72" y="6"/>
                    <a:pt x="71" y="9"/>
                    <a:pt x="71" y="12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2" y="109"/>
                    <a:pt x="1" y="109"/>
                    <a:pt x="1" y="110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2"/>
                    <a:pt x="1" y="123"/>
                    <a:pt x="1" y="124"/>
                  </a:cubicBezTo>
                  <a:cubicBezTo>
                    <a:pt x="2" y="124"/>
                    <a:pt x="3" y="125"/>
                    <a:pt x="5" y="125"/>
                  </a:cubicBezTo>
                  <a:cubicBezTo>
                    <a:pt x="335" y="125"/>
                    <a:pt x="335" y="125"/>
                    <a:pt x="335" y="125"/>
                  </a:cubicBezTo>
                  <a:cubicBezTo>
                    <a:pt x="337" y="125"/>
                    <a:pt x="338" y="124"/>
                    <a:pt x="339" y="124"/>
                  </a:cubicBezTo>
                  <a:cubicBezTo>
                    <a:pt x="339" y="123"/>
                    <a:pt x="340" y="122"/>
                    <a:pt x="340" y="120"/>
                  </a:cubicBezTo>
                  <a:cubicBezTo>
                    <a:pt x="340" y="112"/>
                    <a:pt x="340" y="112"/>
                    <a:pt x="340" y="112"/>
                  </a:cubicBezTo>
                  <a:cubicBezTo>
                    <a:pt x="340" y="111"/>
                    <a:pt x="340" y="111"/>
                    <a:pt x="339" y="110"/>
                  </a:cubicBezTo>
                  <a:cubicBezTo>
                    <a:pt x="339" y="109"/>
                    <a:pt x="338" y="109"/>
                    <a:pt x="338" y="108"/>
                  </a:cubicBezTo>
                  <a:lnTo>
                    <a:pt x="26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23"/>
            <p:cNvSpPr>
              <a:spLocks noEditPoints="1"/>
            </p:cNvSpPr>
            <p:nvPr/>
          </p:nvSpPr>
          <p:spPr bwMode="auto">
            <a:xfrm>
              <a:off x="515" y="3088"/>
              <a:ext cx="665" cy="449"/>
            </a:xfrm>
            <a:custGeom>
              <a:avLst/>
              <a:gdLst>
                <a:gd name="T0" fmla="*/ 791 w 800"/>
                <a:gd name="T1" fmla="*/ 9 h 539"/>
                <a:gd name="T2" fmla="*/ 770 w 800"/>
                <a:gd name="T3" fmla="*/ 0 h 539"/>
                <a:gd name="T4" fmla="*/ 30 w 800"/>
                <a:gd name="T5" fmla="*/ 0 h 539"/>
                <a:gd name="T6" fmla="*/ 9 w 800"/>
                <a:gd name="T7" fmla="*/ 9 h 539"/>
                <a:gd name="T8" fmla="*/ 0 w 800"/>
                <a:gd name="T9" fmla="*/ 30 h 539"/>
                <a:gd name="T10" fmla="*/ 0 w 800"/>
                <a:gd name="T11" fmla="*/ 509 h 539"/>
                <a:gd name="T12" fmla="*/ 9 w 800"/>
                <a:gd name="T13" fmla="*/ 530 h 539"/>
                <a:gd name="T14" fmla="*/ 30 w 800"/>
                <a:gd name="T15" fmla="*/ 539 h 539"/>
                <a:gd name="T16" fmla="*/ 770 w 800"/>
                <a:gd name="T17" fmla="*/ 539 h 539"/>
                <a:gd name="T18" fmla="*/ 791 w 800"/>
                <a:gd name="T19" fmla="*/ 530 h 539"/>
                <a:gd name="T20" fmla="*/ 800 w 800"/>
                <a:gd name="T21" fmla="*/ 509 h 539"/>
                <a:gd name="T22" fmla="*/ 800 w 800"/>
                <a:gd name="T23" fmla="*/ 30 h 539"/>
                <a:gd name="T24" fmla="*/ 791 w 800"/>
                <a:gd name="T25" fmla="*/ 9 h 539"/>
                <a:gd name="T26" fmla="*/ 400 w 800"/>
                <a:gd name="T27" fmla="*/ 526 h 539"/>
                <a:gd name="T28" fmla="*/ 387 w 800"/>
                <a:gd name="T29" fmla="*/ 513 h 539"/>
                <a:gd name="T30" fmla="*/ 400 w 800"/>
                <a:gd name="T31" fmla="*/ 500 h 539"/>
                <a:gd name="T32" fmla="*/ 413 w 800"/>
                <a:gd name="T33" fmla="*/ 513 h 539"/>
                <a:gd name="T34" fmla="*/ 400 w 800"/>
                <a:gd name="T35" fmla="*/ 526 h 539"/>
                <a:gd name="T36" fmla="*/ 748 w 800"/>
                <a:gd name="T37" fmla="*/ 487 h 539"/>
                <a:gd name="T38" fmla="*/ 52 w 800"/>
                <a:gd name="T39" fmla="*/ 487 h 539"/>
                <a:gd name="T40" fmla="*/ 52 w 800"/>
                <a:gd name="T41" fmla="*/ 52 h 539"/>
                <a:gd name="T42" fmla="*/ 748 w 800"/>
                <a:gd name="T43" fmla="*/ 52 h 539"/>
                <a:gd name="T44" fmla="*/ 748 w 800"/>
                <a:gd name="T45" fmla="*/ 487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0" h="539">
                  <a:moveTo>
                    <a:pt x="791" y="9"/>
                  </a:moveTo>
                  <a:cubicBezTo>
                    <a:pt x="785" y="3"/>
                    <a:pt x="778" y="0"/>
                    <a:pt x="77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2" y="0"/>
                    <a:pt x="15" y="3"/>
                    <a:pt x="9" y="9"/>
                  </a:cubicBezTo>
                  <a:cubicBezTo>
                    <a:pt x="3" y="15"/>
                    <a:pt x="0" y="23"/>
                    <a:pt x="0" y="30"/>
                  </a:cubicBezTo>
                  <a:cubicBezTo>
                    <a:pt x="0" y="509"/>
                    <a:pt x="0" y="509"/>
                    <a:pt x="0" y="509"/>
                  </a:cubicBezTo>
                  <a:cubicBezTo>
                    <a:pt x="0" y="517"/>
                    <a:pt x="3" y="525"/>
                    <a:pt x="9" y="530"/>
                  </a:cubicBezTo>
                  <a:cubicBezTo>
                    <a:pt x="15" y="536"/>
                    <a:pt x="22" y="539"/>
                    <a:pt x="30" y="539"/>
                  </a:cubicBezTo>
                  <a:cubicBezTo>
                    <a:pt x="770" y="539"/>
                    <a:pt x="770" y="539"/>
                    <a:pt x="770" y="539"/>
                  </a:cubicBezTo>
                  <a:cubicBezTo>
                    <a:pt x="778" y="539"/>
                    <a:pt x="785" y="536"/>
                    <a:pt x="791" y="530"/>
                  </a:cubicBezTo>
                  <a:cubicBezTo>
                    <a:pt x="797" y="525"/>
                    <a:pt x="800" y="517"/>
                    <a:pt x="800" y="509"/>
                  </a:cubicBezTo>
                  <a:cubicBezTo>
                    <a:pt x="800" y="30"/>
                    <a:pt x="800" y="30"/>
                    <a:pt x="800" y="30"/>
                  </a:cubicBezTo>
                  <a:cubicBezTo>
                    <a:pt x="800" y="23"/>
                    <a:pt x="797" y="15"/>
                    <a:pt x="791" y="9"/>
                  </a:cubicBezTo>
                  <a:close/>
                  <a:moveTo>
                    <a:pt x="400" y="526"/>
                  </a:moveTo>
                  <a:cubicBezTo>
                    <a:pt x="393" y="526"/>
                    <a:pt x="387" y="521"/>
                    <a:pt x="387" y="513"/>
                  </a:cubicBezTo>
                  <a:cubicBezTo>
                    <a:pt x="387" y="506"/>
                    <a:pt x="393" y="500"/>
                    <a:pt x="400" y="500"/>
                  </a:cubicBezTo>
                  <a:cubicBezTo>
                    <a:pt x="407" y="500"/>
                    <a:pt x="413" y="506"/>
                    <a:pt x="413" y="513"/>
                  </a:cubicBezTo>
                  <a:cubicBezTo>
                    <a:pt x="413" y="521"/>
                    <a:pt x="407" y="526"/>
                    <a:pt x="400" y="526"/>
                  </a:cubicBezTo>
                  <a:close/>
                  <a:moveTo>
                    <a:pt x="748" y="487"/>
                  </a:moveTo>
                  <a:cubicBezTo>
                    <a:pt x="52" y="487"/>
                    <a:pt x="52" y="487"/>
                    <a:pt x="52" y="48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748" y="52"/>
                    <a:pt x="748" y="52"/>
                    <a:pt x="748" y="52"/>
                  </a:cubicBezTo>
                  <a:lnTo>
                    <a:pt x="748" y="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24"/>
            <p:cNvSpPr/>
            <p:nvPr/>
          </p:nvSpPr>
          <p:spPr bwMode="auto">
            <a:xfrm>
              <a:off x="646" y="3459"/>
              <a:ext cx="56" cy="9"/>
            </a:xfrm>
            <a:custGeom>
              <a:avLst/>
              <a:gdLst>
                <a:gd name="T0" fmla="*/ 6 w 67"/>
                <a:gd name="T1" fmla="*/ 0 h 11"/>
                <a:gd name="T2" fmla="*/ 2 w 67"/>
                <a:gd name="T3" fmla="*/ 2 h 11"/>
                <a:gd name="T4" fmla="*/ 0 w 67"/>
                <a:gd name="T5" fmla="*/ 6 h 11"/>
                <a:gd name="T6" fmla="*/ 0 w 67"/>
                <a:gd name="T7" fmla="*/ 11 h 11"/>
                <a:gd name="T8" fmla="*/ 67 w 67"/>
                <a:gd name="T9" fmla="*/ 11 h 11"/>
                <a:gd name="T10" fmla="*/ 67 w 67"/>
                <a:gd name="T11" fmla="*/ 6 h 11"/>
                <a:gd name="T12" fmla="*/ 65 w 67"/>
                <a:gd name="T13" fmla="*/ 2 h 11"/>
                <a:gd name="T14" fmla="*/ 61 w 67"/>
                <a:gd name="T15" fmla="*/ 0 h 11"/>
                <a:gd name="T16" fmla="*/ 6 w 67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1">
                  <a:moveTo>
                    <a:pt x="6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1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125"/>
            <p:cNvSpPr/>
            <p:nvPr/>
          </p:nvSpPr>
          <p:spPr bwMode="auto">
            <a:xfrm>
              <a:off x="715" y="3395"/>
              <a:ext cx="55" cy="73"/>
            </a:xfrm>
            <a:custGeom>
              <a:avLst/>
              <a:gdLst>
                <a:gd name="T0" fmla="*/ 6 w 67"/>
                <a:gd name="T1" fmla="*/ 0 h 88"/>
                <a:gd name="T2" fmla="*/ 2 w 67"/>
                <a:gd name="T3" fmla="*/ 1 h 88"/>
                <a:gd name="T4" fmla="*/ 0 w 67"/>
                <a:gd name="T5" fmla="*/ 6 h 88"/>
                <a:gd name="T6" fmla="*/ 0 w 67"/>
                <a:gd name="T7" fmla="*/ 88 h 88"/>
                <a:gd name="T8" fmla="*/ 67 w 67"/>
                <a:gd name="T9" fmla="*/ 88 h 88"/>
                <a:gd name="T10" fmla="*/ 67 w 67"/>
                <a:gd name="T11" fmla="*/ 6 h 88"/>
                <a:gd name="T12" fmla="*/ 65 w 67"/>
                <a:gd name="T13" fmla="*/ 1 h 88"/>
                <a:gd name="T14" fmla="*/ 61 w 67"/>
                <a:gd name="T15" fmla="*/ 0 h 88"/>
                <a:gd name="T16" fmla="*/ 6 w 67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88">
                  <a:moveTo>
                    <a:pt x="6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126"/>
            <p:cNvSpPr/>
            <p:nvPr/>
          </p:nvSpPr>
          <p:spPr bwMode="auto">
            <a:xfrm>
              <a:off x="783" y="3368"/>
              <a:ext cx="55" cy="100"/>
            </a:xfrm>
            <a:custGeom>
              <a:avLst/>
              <a:gdLst>
                <a:gd name="T0" fmla="*/ 6 w 67"/>
                <a:gd name="T1" fmla="*/ 0 h 120"/>
                <a:gd name="T2" fmla="*/ 2 w 67"/>
                <a:gd name="T3" fmla="*/ 2 h 120"/>
                <a:gd name="T4" fmla="*/ 0 w 67"/>
                <a:gd name="T5" fmla="*/ 6 h 120"/>
                <a:gd name="T6" fmla="*/ 0 w 67"/>
                <a:gd name="T7" fmla="*/ 120 h 120"/>
                <a:gd name="T8" fmla="*/ 67 w 67"/>
                <a:gd name="T9" fmla="*/ 120 h 120"/>
                <a:gd name="T10" fmla="*/ 67 w 67"/>
                <a:gd name="T11" fmla="*/ 6 h 120"/>
                <a:gd name="T12" fmla="*/ 65 w 67"/>
                <a:gd name="T13" fmla="*/ 2 h 120"/>
                <a:gd name="T14" fmla="*/ 61 w 67"/>
                <a:gd name="T15" fmla="*/ 0 h 120"/>
                <a:gd name="T16" fmla="*/ 6 w 67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0">
                  <a:moveTo>
                    <a:pt x="6" y="0"/>
                  </a:moveTo>
                  <a:cubicBezTo>
                    <a:pt x="4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127"/>
            <p:cNvSpPr/>
            <p:nvPr/>
          </p:nvSpPr>
          <p:spPr bwMode="auto">
            <a:xfrm>
              <a:off x="851" y="3379"/>
              <a:ext cx="56" cy="89"/>
            </a:xfrm>
            <a:custGeom>
              <a:avLst/>
              <a:gdLst>
                <a:gd name="T0" fmla="*/ 6 w 67"/>
                <a:gd name="T1" fmla="*/ 0 h 107"/>
                <a:gd name="T2" fmla="*/ 2 w 67"/>
                <a:gd name="T3" fmla="*/ 2 h 107"/>
                <a:gd name="T4" fmla="*/ 0 w 67"/>
                <a:gd name="T5" fmla="*/ 6 h 107"/>
                <a:gd name="T6" fmla="*/ 0 w 67"/>
                <a:gd name="T7" fmla="*/ 107 h 107"/>
                <a:gd name="T8" fmla="*/ 67 w 67"/>
                <a:gd name="T9" fmla="*/ 107 h 107"/>
                <a:gd name="T10" fmla="*/ 67 w 67"/>
                <a:gd name="T11" fmla="*/ 6 h 107"/>
                <a:gd name="T12" fmla="*/ 65 w 67"/>
                <a:gd name="T13" fmla="*/ 2 h 107"/>
                <a:gd name="T14" fmla="*/ 61 w 67"/>
                <a:gd name="T15" fmla="*/ 0 h 107"/>
                <a:gd name="T16" fmla="*/ 6 w 6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07">
                  <a:moveTo>
                    <a:pt x="6" y="0"/>
                  </a:move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6" y="3"/>
                    <a:pt x="65" y="2"/>
                  </a:cubicBezTo>
                  <a:cubicBezTo>
                    <a:pt x="64" y="0"/>
                    <a:pt x="62" y="0"/>
                    <a:pt x="61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28"/>
            <p:cNvSpPr/>
            <p:nvPr/>
          </p:nvSpPr>
          <p:spPr bwMode="auto">
            <a:xfrm>
              <a:off x="919" y="3337"/>
              <a:ext cx="56" cy="131"/>
            </a:xfrm>
            <a:custGeom>
              <a:avLst/>
              <a:gdLst>
                <a:gd name="T0" fmla="*/ 6 w 67"/>
                <a:gd name="T1" fmla="*/ 0 h 158"/>
                <a:gd name="T2" fmla="*/ 2 w 67"/>
                <a:gd name="T3" fmla="*/ 1 h 158"/>
                <a:gd name="T4" fmla="*/ 0 w 67"/>
                <a:gd name="T5" fmla="*/ 6 h 158"/>
                <a:gd name="T6" fmla="*/ 0 w 67"/>
                <a:gd name="T7" fmla="*/ 158 h 158"/>
                <a:gd name="T8" fmla="*/ 67 w 67"/>
                <a:gd name="T9" fmla="*/ 158 h 158"/>
                <a:gd name="T10" fmla="*/ 67 w 67"/>
                <a:gd name="T11" fmla="*/ 6 h 158"/>
                <a:gd name="T12" fmla="*/ 65 w 67"/>
                <a:gd name="T13" fmla="*/ 1 h 158"/>
                <a:gd name="T14" fmla="*/ 61 w 67"/>
                <a:gd name="T15" fmla="*/ 0 h 158"/>
                <a:gd name="T16" fmla="*/ 6 w 6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58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67" y="158"/>
                    <a:pt x="67" y="158"/>
                    <a:pt x="67" y="158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129"/>
            <p:cNvSpPr/>
            <p:nvPr/>
          </p:nvSpPr>
          <p:spPr bwMode="auto">
            <a:xfrm>
              <a:off x="987" y="3284"/>
              <a:ext cx="56" cy="184"/>
            </a:xfrm>
            <a:custGeom>
              <a:avLst/>
              <a:gdLst>
                <a:gd name="T0" fmla="*/ 6 w 67"/>
                <a:gd name="T1" fmla="*/ 0 h 222"/>
                <a:gd name="T2" fmla="*/ 2 w 67"/>
                <a:gd name="T3" fmla="*/ 1 h 222"/>
                <a:gd name="T4" fmla="*/ 0 w 67"/>
                <a:gd name="T5" fmla="*/ 6 h 222"/>
                <a:gd name="T6" fmla="*/ 0 w 67"/>
                <a:gd name="T7" fmla="*/ 222 h 222"/>
                <a:gd name="T8" fmla="*/ 67 w 67"/>
                <a:gd name="T9" fmla="*/ 222 h 222"/>
                <a:gd name="T10" fmla="*/ 67 w 67"/>
                <a:gd name="T11" fmla="*/ 6 h 222"/>
                <a:gd name="T12" fmla="*/ 65 w 67"/>
                <a:gd name="T13" fmla="*/ 1 h 222"/>
                <a:gd name="T14" fmla="*/ 61 w 67"/>
                <a:gd name="T15" fmla="*/ 0 h 222"/>
                <a:gd name="T16" fmla="*/ 6 w 6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22">
                  <a:moveTo>
                    <a:pt x="6" y="0"/>
                  </a:moveTo>
                  <a:cubicBezTo>
                    <a:pt x="5" y="0"/>
                    <a:pt x="3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4"/>
                    <a:pt x="66" y="3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30"/>
            <p:cNvSpPr/>
            <p:nvPr/>
          </p:nvSpPr>
          <p:spPr bwMode="auto">
            <a:xfrm>
              <a:off x="610" y="3178"/>
              <a:ext cx="475" cy="289"/>
            </a:xfrm>
            <a:custGeom>
              <a:avLst/>
              <a:gdLst>
                <a:gd name="T0" fmla="*/ 572 w 572"/>
                <a:gd name="T1" fmla="*/ 7 h 347"/>
                <a:gd name="T2" fmla="*/ 571 w 572"/>
                <a:gd name="T3" fmla="*/ 2 h 347"/>
                <a:gd name="T4" fmla="*/ 567 w 572"/>
                <a:gd name="T5" fmla="*/ 1 h 347"/>
                <a:gd name="T6" fmla="*/ 500 w 572"/>
                <a:gd name="T7" fmla="*/ 20 h 347"/>
                <a:gd name="T8" fmla="*/ 497 w 572"/>
                <a:gd name="T9" fmla="*/ 23 h 347"/>
                <a:gd name="T10" fmla="*/ 498 w 572"/>
                <a:gd name="T11" fmla="*/ 27 h 347"/>
                <a:gd name="T12" fmla="*/ 506 w 572"/>
                <a:gd name="T13" fmla="*/ 37 h 347"/>
                <a:gd name="T14" fmla="*/ 302 w 572"/>
                <a:gd name="T15" fmla="*/ 196 h 347"/>
                <a:gd name="T16" fmla="*/ 190 w 572"/>
                <a:gd name="T17" fmla="*/ 148 h 347"/>
                <a:gd name="T18" fmla="*/ 2 w 572"/>
                <a:gd name="T19" fmla="*/ 327 h 347"/>
                <a:gd name="T20" fmla="*/ 0 w 572"/>
                <a:gd name="T21" fmla="*/ 331 h 347"/>
                <a:gd name="T22" fmla="*/ 2 w 572"/>
                <a:gd name="T23" fmla="*/ 336 h 347"/>
                <a:gd name="T24" fmla="*/ 10 w 572"/>
                <a:gd name="T25" fmla="*/ 345 h 347"/>
                <a:gd name="T26" fmla="*/ 15 w 572"/>
                <a:gd name="T27" fmla="*/ 347 h 347"/>
                <a:gd name="T28" fmla="*/ 19 w 572"/>
                <a:gd name="T29" fmla="*/ 345 h 347"/>
                <a:gd name="T30" fmla="*/ 195 w 572"/>
                <a:gd name="T31" fmla="*/ 178 h 347"/>
                <a:gd name="T32" fmla="*/ 306 w 572"/>
                <a:gd name="T33" fmla="*/ 225 h 347"/>
                <a:gd name="T34" fmla="*/ 521 w 572"/>
                <a:gd name="T35" fmla="*/ 57 h 347"/>
                <a:gd name="T36" fmla="*/ 529 w 572"/>
                <a:gd name="T37" fmla="*/ 68 h 347"/>
                <a:gd name="T38" fmla="*/ 533 w 572"/>
                <a:gd name="T39" fmla="*/ 69 h 347"/>
                <a:gd name="T40" fmla="*/ 536 w 572"/>
                <a:gd name="T41" fmla="*/ 67 h 347"/>
                <a:gd name="T42" fmla="*/ 572 w 572"/>
                <a:gd name="T43" fmla="*/ 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2" h="347">
                  <a:moveTo>
                    <a:pt x="572" y="7"/>
                  </a:moveTo>
                  <a:cubicBezTo>
                    <a:pt x="572" y="5"/>
                    <a:pt x="572" y="4"/>
                    <a:pt x="571" y="2"/>
                  </a:cubicBezTo>
                  <a:cubicBezTo>
                    <a:pt x="570" y="1"/>
                    <a:pt x="568" y="0"/>
                    <a:pt x="567" y="1"/>
                  </a:cubicBezTo>
                  <a:cubicBezTo>
                    <a:pt x="500" y="20"/>
                    <a:pt x="500" y="20"/>
                    <a:pt x="500" y="20"/>
                  </a:cubicBezTo>
                  <a:cubicBezTo>
                    <a:pt x="498" y="21"/>
                    <a:pt x="497" y="22"/>
                    <a:pt x="497" y="23"/>
                  </a:cubicBezTo>
                  <a:cubicBezTo>
                    <a:pt x="496" y="25"/>
                    <a:pt x="497" y="26"/>
                    <a:pt x="498" y="27"/>
                  </a:cubicBezTo>
                  <a:cubicBezTo>
                    <a:pt x="506" y="37"/>
                    <a:pt x="506" y="37"/>
                    <a:pt x="506" y="37"/>
                  </a:cubicBezTo>
                  <a:cubicBezTo>
                    <a:pt x="302" y="196"/>
                    <a:pt x="302" y="196"/>
                    <a:pt x="302" y="196"/>
                  </a:cubicBezTo>
                  <a:cubicBezTo>
                    <a:pt x="190" y="148"/>
                    <a:pt x="190" y="148"/>
                    <a:pt x="190" y="148"/>
                  </a:cubicBezTo>
                  <a:cubicBezTo>
                    <a:pt x="2" y="327"/>
                    <a:pt x="2" y="327"/>
                    <a:pt x="2" y="327"/>
                  </a:cubicBezTo>
                  <a:cubicBezTo>
                    <a:pt x="1" y="328"/>
                    <a:pt x="0" y="329"/>
                    <a:pt x="0" y="331"/>
                  </a:cubicBezTo>
                  <a:cubicBezTo>
                    <a:pt x="0" y="333"/>
                    <a:pt x="0" y="334"/>
                    <a:pt x="2" y="336"/>
                  </a:cubicBezTo>
                  <a:cubicBezTo>
                    <a:pt x="10" y="345"/>
                    <a:pt x="10" y="345"/>
                    <a:pt x="10" y="345"/>
                  </a:cubicBezTo>
                  <a:cubicBezTo>
                    <a:pt x="11" y="346"/>
                    <a:pt x="13" y="347"/>
                    <a:pt x="15" y="347"/>
                  </a:cubicBezTo>
                  <a:cubicBezTo>
                    <a:pt x="16" y="347"/>
                    <a:pt x="18" y="346"/>
                    <a:pt x="19" y="345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306" y="225"/>
                    <a:pt x="306" y="225"/>
                    <a:pt x="306" y="225"/>
                  </a:cubicBezTo>
                  <a:cubicBezTo>
                    <a:pt x="521" y="57"/>
                    <a:pt x="521" y="57"/>
                    <a:pt x="521" y="57"/>
                  </a:cubicBezTo>
                  <a:cubicBezTo>
                    <a:pt x="529" y="68"/>
                    <a:pt x="529" y="68"/>
                    <a:pt x="529" y="68"/>
                  </a:cubicBezTo>
                  <a:cubicBezTo>
                    <a:pt x="530" y="69"/>
                    <a:pt x="531" y="69"/>
                    <a:pt x="533" y="69"/>
                  </a:cubicBezTo>
                  <a:cubicBezTo>
                    <a:pt x="534" y="69"/>
                    <a:pt x="535" y="68"/>
                    <a:pt x="536" y="67"/>
                  </a:cubicBezTo>
                  <a:lnTo>
                    <a:pt x="57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6" name="等腰三角形 35"/>
          <p:cNvSpPr/>
          <p:nvPr/>
        </p:nvSpPr>
        <p:spPr>
          <a:xfrm rot="10800000">
            <a:off x="5578538" y="1274940"/>
            <a:ext cx="1034923" cy="20077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402992" y="2893171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95536" y="3259799"/>
            <a:ext cx="2617259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94826" y="2893171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87370" y="3259799"/>
            <a:ext cx="2617259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17007" y="2893171"/>
            <a:ext cx="2402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309551" y="3259799"/>
            <a:ext cx="2617259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600" dirty="0">
                <a:latin typeface="宋体" panose="02010600030101010101" pitchFamily="2" charset="-122"/>
                <a:ea typeface="宋体" panose="02010600030101010101" pitchFamily="2" charset="-122"/>
              </a:rPr>
              <a:t>中国风</a:t>
            </a: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12117" y="4320098"/>
            <a:ext cx="3484344" cy="88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659966" y="472311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2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rgbClr val="2624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124"/>
          <p:cNvSpPr>
            <a:spLocks noChangeArrowheads="1"/>
          </p:cNvSpPr>
          <p:nvPr/>
        </p:nvSpPr>
        <p:spPr bwMode="auto">
          <a:xfrm>
            <a:off x="1659966" y="5235877"/>
            <a:ext cx="8878370" cy="10668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709394" y="5198806"/>
            <a:ext cx="188267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6632212" y="5210176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6632212" y="3857626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6625862" y="2522538"/>
            <a:ext cx="4513262" cy="900113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Freeform 14"/>
          <p:cNvSpPr/>
          <p:nvPr/>
        </p:nvSpPr>
        <p:spPr bwMode="auto">
          <a:xfrm>
            <a:off x="6643325" y="1130301"/>
            <a:ext cx="4513262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464438" y="1347673"/>
            <a:ext cx="373063" cy="454026"/>
            <a:chOff x="5969001" y="1333500"/>
            <a:chExt cx="373063" cy="454026"/>
          </a:xfrm>
          <a:solidFill>
            <a:schemeClr val="bg1"/>
          </a:solidFill>
        </p:grpSpPr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6065838" y="1333500"/>
              <a:ext cx="169863" cy="223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3" name="Freeform 18"/>
            <p:cNvSpPr/>
            <p:nvPr/>
          </p:nvSpPr>
          <p:spPr bwMode="auto">
            <a:xfrm>
              <a:off x="5969001" y="1566863"/>
              <a:ext cx="373063" cy="220663"/>
            </a:xfrm>
            <a:custGeom>
              <a:avLst/>
              <a:gdLst>
                <a:gd name="T0" fmla="*/ 58 w 88"/>
                <a:gd name="T1" fmla="*/ 0 h 52"/>
                <a:gd name="T2" fmla="*/ 48 w 88"/>
                <a:gd name="T3" fmla="*/ 17 h 52"/>
                <a:gd name="T4" fmla="*/ 48 w 88"/>
                <a:gd name="T5" fmla="*/ 17 h 52"/>
                <a:gd name="T6" fmla="*/ 48 w 88"/>
                <a:gd name="T7" fmla="*/ 3 h 52"/>
                <a:gd name="T8" fmla="*/ 49 w 88"/>
                <a:gd name="T9" fmla="*/ 2 h 52"/>
                <a:gd name="T10" fmla="*/ 44 w 88"/>
                <a:gd name="T11" fmla="*/ 0 h 52"/>
                <a:gd name="T12" fmla="*/ 39 w 88"/>
                <a:gd name="T13" fmla="*/ 2 h 52"/>
                <a:gd name="T14" fmla="*/ 41 w 88"/>
                <a:gd name="T15" fmla="*/ 3 h 52"/>
                <a:gd name="T16" fmla="*/ 41 w 88"/>
                <a:gd name="T17" fmla="*/ 17 h 52"/>
                <a:gd name="T18" fmla="*/ 39 w 88"/>
                <a:gd name="T19" fmla="*/ 17 h 52"/>
                <a:gd name="T20" fmla="*/ 30 w 88"/>
                <a:gd name="T21" fmla="*/ 0 h 52"/>
                <a:gd name="T22" fmla="*/ 0 w 88"/>
                <a:gd name="T23" fmla="*/ 22 h 52"/>
                <a:gd name="T24" fmla="*/ 0 w 88"/>
                <a:gd name="T25" fmla="*/ 22 h 52"/>
                <a:gd name="T26" fmla="*/ 0 w 88"/>
                <a:gd name="T27" fmla="*/ 52 h 52"/>
                <a:gd name="T28" fmla="*/ 88 w 88"/>
                <a:gd name="T29" fmla="*/ 52 h 52"/>
                <a:gd name="T30" fmla="*/ 88 w 88"/>
                <a:gd name="T31" fmla="*/ 22 h 52"/>
                <a:gd name="T32" fmla="*/ 88 w 88"/>
                <a:gd name="T33" fmla="*/ 22 h 52"/>
                <a:gd name="T34" fmla="*/ 58 w 88"/>
                <a:gd name="T3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52">
                  <a:moveTo>
                    <a:pt x="58" y="0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2"/>
                    <a:pt x="49" y="2"/>
                  </a:cubicBezTo>
                  <a:cubicBezTo>
                    <a:pt x="49" y="1"/>
                    <a:pt x="47" y="0"/>
                    <a:pt x="44" y="0"/>
                  </a:cubicBezTo>
                  <a:cubicBezTo>
                    <a:pt x="41" y="0"/>
                    <a:pt x="39" y="1"/>
                    <a:pt x="39" y="2"/>
                  </a:cubicBezTo>
                  <a:cubicBezTo>
                    <a:pt x="39" y="2"/>
                    <a:pt x="40" y="3"/>
                    <a:pt x="41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3"/>
                    <a:pt x="3" y="1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5" y="12"/>
                    <a:pt x="73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448081" y="2709748"/>
            <a:ext cx="360363" cy="496888"/>
            <a:chOff x="5489576" y="2695575"/>
            <a:chExt cx="360363" cy="496888"/>
          </a:xfrm>
          <a:solidFill>
            <a:schemeClr val="bg1"/>
          </a:solidFill>
        </p:grpSpPr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5489576" y="2959100"/>
              <a:ext cx="93663" cy="233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5624513" y="2911475"/>
              <a:ext cx="93663" cy="280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Rectangle 21"/>
            <p:cNvSpPr>
              <a:spLocks noChangeArrowheads="1"/>
            </p:cNvSpPr>
            <p:nvPr/>
          </p:nvSpPr>
          <p:spPr bwMode="auto">
            <a:xfrm>
              <a:off x="5756276" y="2852738"/>
              <a:ext cx="93663" cy="339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5489576" y="2763838"/>
              <a:ext cx="309563" cy="173038"/>
            </a:xfrm>
            <a:custGeom>
              <a:avLst/>
              <a:gdLst>
                <a:gd name="T0" fmla="*/ 0 w 73"/>
                <a:gd name="T1" fmla="*/ 41 h 41"/>
                <a:gd name="T2" fmla="*/ 0 w 73"/>
                <a:gd name="T3" fmla="*/ 37 h 41"/>
                <a:gd name="T4" fmla="*/ 71 w 73"/>
                <a:gd name="T5" fmla="*/ 0 h 41"/>
                <a:gd name="T6" fmla="*/ 73 w 73"/>
                <a:gd name="T7" fmla="*/ 3 h 41"/>
                <a:gd name="T8" fmla="*/ 0 w 73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1">
                  <a:moveTo>
                    <a:pt x="0" y="41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40" y="37"/>
                    <a:pt x="71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41" y="40"/>
                    <a:pt x="0" y="41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5713413" y="2695575"/>
              <a:ext cx="136525" cy="147638"/>
            </a:xfrm>
            <a:custGeom>
              <a:avLst/>
              <a:gdLst>
                <a:gd name="T0" fmla="*/ 32 w 32"/>
                <a:gd name="T1" fmla="*/ 0 h 35"/>
                <a:gd name="T2" fmla="*/ 27 w 32"/>
                <a:gd name="T3" fmla="*/ 35 h 35"/>
                <a:gd name="T4" fmla="*/ 17 w 32"/>
                <a:gd name="T5" fmla="*/ 20 h 35"/>
                <a:gd name="T6" fmla="*/ 0 w 32"/>
                <a:gd name="T7" fmla="*/ 15 h 35"/>
                <a:gd name="T8" fmla="*/ 32 w 3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0"/>
                  </a:moveTo>
                  <a:cubicBezTo>
                    <a:pt x="29" y="10"/>
                    <a:pt x="27" y="25"/>
                    <a:pt x="27" y="35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12"/>
                    <a:pt x="23" y="6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506523" y="4029469"/>
            <a:ext cx="454026" cy="581025"/>
            <a:chOff x="4954588" y="4040188"/>
            <a:chExt cx="454026" cy="581025"/>
          </a:xfrm>
          <a:solidFill>
            <a:schemeClr val="bg1"/>
          </a:solidFill>
        </p:grpSpPr>
        <p:sp>
          <p:nvSpPr>
            <p:cNvPr id="21" name="Freeform 24"/>
            <p:cNvSpPr>
              <a:spLocks noEditPoints="1"/>
            </p:cNvSpPr>
            <p:nvPr/>
          </p:nvSpPr>
          <p:spPr bwMode="auto">
            <a:xfrm>
              <a:off x="5018088" y="4146550"/>
              <a:ext cx="309563" cy="373063"/>
            </a:xfrm>
            <a:custGeom>
              <a:avLst/>
              <a:gdLst>
                <a:gd name="T0" fmla="*/ 56 w 73"/>
                <a:gd name="T1" fmla="*/ 88 h 88"/>
                <a:gd name="T2" fmla="*/ 18 w 73"/>
                <a:gd name="T3" fmla="*/ 88 h 88"/>
                <a:gd name="T4" fmla="*/ 18 w 73"/>
                <a:gd name="T5" fmla="*/ 68 h 88"/>
                <a:gd name="T6" fmla="*/ 0 w 73"/>
                <a:gd name="T7" fmla="*/ 36 h 88"/>
                <a:gd name="T8" fmla="*/ 37 w 73"/>
                <a:gd name="T9" fmla="*/ 0 h 88"/>
                <a:gd name="T10" fmla="*/ 73 w 73"/>
                <a:gd name="T11" fmla="*/ 36 h 88"/>
                <a:gd name="T12" fmla="*/ 56 w 73"/>
                <a:gd name="T13" fmla="*/ 68 h 88"/>
                <a:gd name="T14" fmla="*/ 56 w 73"/>
                <a:gd name="T15" fmla="*/ 88 h 88"/>
                <a:gd name="T16" fmla="*/ 23 w 73"/>
                <a:gd name="T17" fmla="*/ 83 h 88"/>
                <a:gd name="T18" fmla="*/ 51 w 73"/>
                <a:gd name="T19" fmla="*/ 83 h 88"/>
                <a:gd name="T20" fmla="*/ 51 w 73"/>
                <a:gd name="T21" fmla="*/ 65 h 88"/>
                <a:gd name="T22" fmla="*/ 52 w 73"/>
                <a:gd name="T23" fmla="*/ 64 h 88"/>
                <a:gd name="T24" fmla="*/ 69 w 73"/>
                <a:gd name="T25" fmla="*/ 36 h 88"/>
                <a:gd name="T26" fmla="*/ 37 w 73"/>
                <a:gd name="T27" fmla="*/ 4 h 88"/>
                <a:gd name="T28" fmla="*/ 5 w 73"/>
                <a:gd name="T29" fmla="*/ 36 h 88"/>
                <a:gd name="T30" fmla="*/ 21 w 73"/>
                <a:gd name="T31" fmla="*/ 64 h 88"/>
                <a:gd name="T32" fmla="*/ 23 w 73"/>
                <a:gd name="T33" fmla="*/ 65 h 88"/>
                <a:gd name="T34" fmla="*/ 23 w 73"/>
                <a:gd name="T35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" h="88">
                  <a:moveTo>
                    <a:pt x="56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7" y="61"/>
                    <a:pt x="0" y="49"/>
                    <a:pt x="0" y="36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7" y="0"/>
                    <a:pt x="73" y="16"/>
                    <a:pt x="73" y="36"/>
                  </a:cubicBezTo>
                  <a:cubicBezTo>
                    <a:pt x="73" y="49"/>
                    <a:pt x="67" y="61"/>
                    <a:pt x="56" y="68"/>
                  </a:cubicBezTo>
                  <a:lnTo>
                    <a:pt x="56" y="88"/>
                  </a:lnTo>
                  <a:close/>
                  <a:moveTo>
                    <a:pt x="23" y="83"/>
                  </a:moveTo>
                  <a:cubicBezTo>
                    <a:pt x="51" y="83"/>
                    <a:pt x="51" y="83"/>
                    <a:pt x="51" y="8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2" y="59"/>
                    <a:pt x="69" y="48"/>
                    <a:pt x="69" y="36"/>
                  </a:cubicBezTo>
                  <a:cubicBezTo>
                    <a:pt x="69" y="19"/>
                    <a:pt x="54" y="4"/>
                    <a:pt x="37" y="4"/>
                  </a:cubicBezTo>
                  <a:cubicBezTo>
                    <a:pt x="19" y="4"/>
                    <a:pt x="5" y="19"/>
                    <a:pt x="5" y="36"/>
                  </a:cubicBezTo>
                  <a:cubicBezTo>
                    <a:pt x="5" y="48"/>
                    <a:pt x="11" y="59"/>
                    <a:pt x="21" y="64"/>
                  </a:cubicBezTo>
                  <a:cubicBezTo>
                    <a:pt x="23" y="65"/>
                    <a:pt x="23" y="65"/>
                    <a:pt x="23" y="65"/>
                  </a:cubicBez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2" name="Rectangle 25"/>
            <p:cNvSpPr>
              <a:spLocks noChangeArrowheads="1"/>
            </p:cNvSpPr>
            <p:nvPr/>
          </p:nvSpPr>
          <p:spPr bwMode="auto">
            <a:xfrm>
              <a:off x="5094288" y="4524375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Rectangle 26"/>
            <p:cNvSpPr>
              <a:spLocks noChangeArrowheads="1"/>
            </p:cNvSpPr>
            <p:nvPr/>
          </p:nvSpPr>
          <p:spPr bwMode="auto">
            <a:xfrm>
              <a:off x="5094288" y="4554538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Freeform 27"/>
            <p:cNvSpPr/>
            <p:nvPr/>
          </p:nvSpPr>
          <p:spPr bwMode="auto">
            <a:xfrm>
              <a:off x="5137151" y="4570413"/>
              <a:ext cx="76200" cy="42863"/>
            </a:xfrm>
            <a:custGeom>
              <a:avLst/>
              <a:gdLst>
                <a:gd name="T0" fmla="*/ 18 w 18"/>
                <a:gd name="T1" fmla="*/ 3 h 10"/>
                <a:gd name="T2" fmla="*/ 9 w 18"/>
                <a:gd name="T3" fmla="*/ 10 h 10"/>
                <a:gd name="T4" fmla="*/ 0 w 18"/>
                <a:gd name="T5" fmla="*/ 3 h 10"/>
                <a:gd name="T6" fmla="*/ 1 w 18"/>
                <a:gd name="T7" fmla="*/ 0 h 10"/>
                <a:gd name="T8" fmla="*/ 17 w 18"/>
                <a:gd name="T9" fmla="*/ 0 h 10"/>
                <a:gd name="T10" fmla="*/ 18 w 18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18" y="3"/>
                  </a:moveTo>
                  <a:cubicBezTo>
                    <a:pt x="18" y="7"/>
                    <a:pt x="14" y="10"/>
                    <a:pt x="9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8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5132388" y="4567238"/>
              <a:ext cx="85725" cy="53975"/>
            </a:xfrm>
            <a:custGeom>
              <a:avLst/>
              <a:gdLst>
                <a:gd name="T0" fmla="*/ 10 w 20"/>
                <a:gd name="T1" fmla="*/ 13 h 13"/>
                <a:gd name="T2" fmla="*/ 0 w 20"/>
                <a:gd name="T3" fmla="*/ 4 h 13"/>
                <a:gd name="T4" fmla="*/ 1 w 20"/>
                <a:gd name="T5" fmla="*/ 0 h 13"/>
                <a:gd name="T6" fmla="*/ 1 w 20"/>
                <a:gd name="T7" fmla="*/ 0 h 13"/>
                <a:gd name="T8" fmla="*/ 19 w 20"/>
                <a:gd name="T9" fmla="*/ 0 h 13"/>
                <a:gd name="T10" fmla="*/ 19 w 20"/>
                <a:gd name="T11" fmla="*/ 0 h 13"/>
                <a:gd name="T12" fmla="*/ 20 w 20"/>
                <a:gd name="T13" fmla="*/ 4 h 13"/>
                <a:gd name="T14" fmla="*/ 10 w 20"/>
                <a:gd name="T15" fmla="*/ 13 h 13"/>
                <a:gd name="T16" fmla="*/ 3 w 20"/>
                <a:gd name="T17" fmla="*/ 3 h 13"/>
                <a:gd name="T18" fmla="*/ 3 w 20"/>
                <a:gd name="T19" fmla="*/ 4 h 13"/>
                <a:gd name="T20" fmla="*/ 10 w 20"/>
                <a:gd name="T21" fmla="*/ 10 h 13"/>
                <a:gd name="T22" fmla="*/ 17 w 20"/>
                <a:gd name="T23" fmla="*/ 4 h 13"/>
                <a:gd name="T24" fmla="*/ 17 w 20"/>
                <a:gd name="T25" fmla="*/ 3 h 13"/>
                <a:gd name="T26" fmla="*/ 3 w 20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3">
                  <a:moveTo>
                    <a:pt x="10" y="13"/>
                  </a:moveTo>
                  <a:cubicBezTo>
                    <a:pt x="4" y="13"/>
                    <a:pt x="0" y="9"/>
                    <a:pt x="0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20" y="9"/>
                    <a:pt x="16" y="13"/>
                    <a:pt x="10" y="13"/>
                  </a:cubicBezTo>
                  <a:close/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7"/>
                    <a:pt x="6" y="10"/>
                    <a:pt x="10" y="10"/>
                  </a:cubicBezTo>
                  <a:cubicBezTo>
                    <a:pt x="14" y="10"/>
                    <a:pt x="17" y="7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Freeform 29"/>
            <p:cNvSpPr/>
            <p:nvPr/>
          </p:nvSpPr>
          <p:spPr bwMode="auto">
            <a:xfrm>
              <a:off x="5195888" y="4176713"/>
              <a:ext cx="103188" cy="182563"/>
            </a:xfrm>
            <a:custGeom>
              <a:avLst/>
              <a:gdLst>
                <a:gd name="T0" fmla="*/ 19 w 24"/>
                <a:gd name="T1" fmla="*/ 43 h 43"/>
                <a:gd name="T2" fmla="*/ 15 w 24"/>
                <a:gd name="T3" fmla="*/ 43 h 43"/>
                <a:gd name="T4" fmla="*/ 0 w 24"/>
                <a:gd name="T5" fmla="*/ 3 h 43"/>
                <a:gd name="T6" fmla="*/ 1 w 24"/>
                <a:gd name="T7" fmla="*/ 0 h 43"/>
                <a:gd name="T8" fmla="*/ 19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9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20" y="1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4" y="11"/>
                    <a:pt x="19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5327651" y="4176713"/>
              <a:ext cx="80963" cy="46038"/>
            </a:xfrm>
            <a:custGeom>
              <a:avLst/>
              <a:gdLst>
                <a:gd name="T0" fmla="*/ 3 w 51"/>
                <a:gd name="T1" fmla="*/ 29 h 29"/>
                <a:gd name="T2" fmla="*/ 0 w 51"/>
                <a:gd name="T3" fmla="*/ 24 h 29"/>
                <a:gd name="T4" fmla="*/ 48 w 51"/>
                <a:gd name="T5" fmla="*/ 0 h 29"/>
                <a:gd name="T6" fmla="*/ 51 w 51"/>
                <a:gd name="T7" fmla="*/ 8 h 29"/>
                <a:gd name="T8" fmla="*/ 3 w 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9">
                  <a:moveTo>
                    <a:pt x="3" y="29"/>
                  </a:moveTo>
                  <a:lnTo>
                    <a:pt x="0" y="24"/>
                  </a:lnTo>
                  <a:lnTo>
                    <a:pt x="48" y="0"/>
                  </a:lnTo>
                  <a:lnTo>
                    <a:pt x="51" y="8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5281613" y="4090988"/>
              <a:ext cx="63500" cy="73025"/>
            </a:xfrm>
            <a:custGeom>
              <a:avLst/>
              <a:gdLst>
                <a:gd name="T0" fmla="*/ 5 w 40"/>
                <a:gd name="T1" fmla="*/ 46 h 46"/>
                <a:gd name="T2" fmla="*/ 0 w 40"/>
                <a:gd name="T3" fmla="*/ 40 h 46"/>
                <a:gd name="T4" fmla="*/ 35 w 40"/>
                <a:gd name="T5" fmla="*/ 0 h 46"/>
                <a:gd name="T6" fmla="*/ 40 w 40"/>
                <a:gd name="T7" fmla="*/ 6 h 46"/>
                <a:gd name="T8" fmla="*/ 5 w 4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5" y="46"/>
                  </a:moveTo>
                  <a:lnTo>
                    <a:pt x="0" y="40"/>
                  </a:lnTo>
                  <a:lnTo>
                    <a:pt x="35" y="0"/>
                  </a:lnTo>
                  <a:lnTo>
                    <a:pt x="40" y="6"/>
                  </a:lnTo>
                  <a:lnTo>
                    <a:pt x="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5213351" y="4044950"/>
              <a:ext cx="34925" cy="84138"/>
            </a:xfrm>
            <a:custGeom>
              <a:avLst/>
              <a:gdLst>
                <a:gd name="T0" fmla="*/ 8 w 22"/>
                <a:gd name="T1" fmla="*/ 53 h 53"/>
                <a:gd name="T2" fmla="*/ 0 w 22"/>
                <a:gd name="T3" fmla="*/ 51 h 53"/>
                <a:gd name="T4" fmla="*/ 14 w 22"/>
                <a:gd name="T5" fmla="*/ 0 h 53"/>
                <a:gd name="T6" fmla="*/ 22 w 22"/>
                <a:gd name="T7" fmla="*/ 3 h 53"/>
                <a:gd name="T8" fmla="*/ 8 w 22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3">
                  <a:moveTo>
                    <a:pt x="8" y="53"/>
                  </a:moveTo>
                  <a:lnTo>
                    <a:pt x="0" y="51"/>
                  </a:lnTo>
                  <a:lnTo>
                    <a:pt x="14" y="0"/>
                  </a:lnTo>
                  <a:lnTo>
                    <a:pt x="22" y="3"/>
                  </a:lnTo>
                  <a:lnTo>
                    <a:pt x="8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5124451" y="4040188"/>
              <a:ext cx="30163" cy="85725"/>
            </a:xfrm>
            <a:custGeom>
              <a:avLst/>
              <a:gdLst>
                <a:gd name="T0" fmla="*/ 11 w 19"/>
                <a:gd name="T1" fmla="*/ 54 h 54"/>
                <a:gd name="T2" fmla="*/ 0 w 19"/>
                <a:gd name="T3" fmla="*/ 0 h 54"/>
                <a:gd name="T4" fmla="*/ 8 w 19"/>
                <a:gd name="T5" fmla="*/ 0 h 54"/>
                <a:gd name="T6" fmla="*/ 19 w 19"/>
                <a:gd name="T7" fmla="*/ 51 h 54"/>
                <a:gd name="T8" fmla="*/ 11 w 1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1" y="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51"/>
                  </a:lnTo>
                  <a:lnTo>
                    <a:pt x="1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5027613" y="4078288"/>
              <a:ext cx="53975" cy="76200"/>
            </a:xfrm>
            <a:custGeom>
              <a:avLst/>
              <a:gdLst>
                <a:gd name="T0" fmla="*/ 29 w 34"/>
                <a:gd name="T1" fmla="*/ 48 h 48"/>
                <a:gd name="T2" fmla="*/ 0 w 34"/>
                <a:gd name="T3" fmla="*/ 6 h 48"/>
                <a:gd name="T4" fmla="*/ 5 w 34"/>
                <a:gd name="T5" fmla="*/ 0 h 48"/>
                <a:gd name="T6" fmla="*/ 34 w 34"/>
                <a:gd name="T7" fmla="*/ 43 h 48"/>
                <a:gd name="T8" fmla="*/ 29 w 3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8">
                  <a:moveTo>
                    <a:pt x="29" y="48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34" y="43"/>
                  </a:lnTo>
                  <a:lnTo>
                    <a:pt x="2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4954588" y="4159250"/>
              <a:ext cx="76200" cy="50800"/>
            </a:xfrm>
            <a:custGeom>
              <a:avLst/>
              <a:gdLst>
                <a:gd name="T0" fmla="*/ 46 w 48"/>
                <a:gd name="T1" fmla="*/ 32 h 32"/>
                <a:gd name="T2" fmla="*/ 0 w 48"/>
                <a:gd name="T3" fmla="*/ 5 h 32"/>
                <a:gd name="T4" fmla="*/ 3 w 48"/>
                <a:gd name="T5" fmla="*/ 0 h 32"/>
                <a:gd name="T6" fmla="*/ 48 w 48"/>
                <a:gd name="T7" fmla="*/ 27 h 32"/>
                <a:gd name="T8" fmla="*/ 46 w 4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2">
                  <a:moveTo>
                    <a:pt x="46" y="32"/>
                  </a:moveTo>
                  <a:lnTo>
                    <a:pt x="0" y="5"/>
                  </a:lnTo>
                  <a:lnTo>
                    <a:pt x="3" y="0"/>
                  </a:lnTo>
                  <a:lnTo>
                    <a:pt x="48" y="27"/>
                  </a:lnTo>
                  <a:lnTo>
                    <a:pt x="46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3" name="Freeform 36"/>
          <p:cNvSpPr/>
          <p:nvPr/>
        </p:nvSpPr>
        <p:spPr bwMode="auto">
          <a:xfrm>
            <a:off x="10556512" y="5397501"/>
            <a:ext cx="236537" cy="471487"/>
          </a:xfrm>
          <a:custGeom>
            <a:avLst/>
            <a:gdLst>
              <a:gd name="T0" fmla="*/ 2147483646 w 56"/>
              <a:gd name="T1" fmla="*/ 2147483646 h 111"/>
              <a:gd name="T2" fmla="*/ 2147483646 w 56"/>
              <a:gd name="T3" fmla="*/ 2147483646 h 111"/>
              <a:gd name="T4" fmla="*/ 2147483646 w 56"/>
              <a:gd name="T5" fmla="*/ 2147483646 h 111"/>
              <a:gd name="T6" fmla="*/ 2147483646 w 56"/>
              <a:gd name="T7" fmla="*/ 2147483646 h 111"/>
              <a:gd name="T8" fmla="*/ 2147483646 w 56"/>
              <a:gd name="T9" fmla="*/ 2147483646 h 111"/>
              <a:gd name="T10" fmla="*/ 2147483646 w 56"/>
              <a:gd name="T11" fmla="*/ 2147483646 h 111"/>
              <a:gd name="T12" fmla="*/ 2147483646 w 56"/>
              <a:gd name="T13" fmla="*/ 2147483646 h 111"/>
              <a:gd name="T14" fmla="*/ 2147483646 w 56"/>
              <a:gd name="T15" fmla="*/ 0 h 111"/>
              <a:gd name="T16" fmla="*/ 2147483646 w 56"/>
              <a:gd name="T17" fmla="*/ 0 h 111"/>
              <a:gd name="T18" fmla="*/ 2147483646 w 56"/>
              <a:gd name="T19" fmla="*/ 2147483646 h 111"/>
              <a:gd name="T20" fmla="*/ 2147483646 w 56"/>
              <a:gd name="T21" fmla="*/ 2147483646 h 111"/>
              <a:gd name="T22" fmla="*/ 2147483646 w 56"/>
              <a:gd name="T23" fmla="*/ 2147483646 h 111"/>
              <a:gd name="T24" fmla="*/ 2147483646 w 56"/>
              <a:gd name="T25" fmla="*/ 2147483646 h 111"/>
              <a:gd name="T26" fmla="*/ 2147483646 w 56"/>
              <a:gd name="T27" fmla="*/ 2147483646 h 111"/>
              <a:gd name="T28" fmla="*/ 2147483646 w 56"/>
              <a:gd name="T29" fmla="*/ 2147483646 h 111"/>
              <a:gd name="T30" fmla="*/ 0 w 56"/>
              <a:gd name="T31" fmla="*/ 2147483646 h 111"/>
              <a:gd name="T32" fmla="*/ 2147483646 w 56"/>
              <a:gd name="T33" fmla="*/ 2147483646 h 111"/>
              <a:gd name="T34" fmla="*/ 2147483646 w 56"/>
              <a:gd name="T35" fmla="*/ 2147483646 h 111"/>
              <a:gd name="T36" fmla="*/ 2147483646 w 56"/>
              <a:gd name="T37" fmla="*/ 2147483646 h 111"/>
              <a:gd name="T38" fmla="*/ 2147483646 w 56"/>
              <a:gd name="T39" fmla="*/ 2147483646 h 111"/>
              <a:gd name="T40" fmla="*/ 2147483646 w 56"/>
              <a:gd name="T41" fmla="*/ 2147483646 h 111"/>
              <a:gd name="T42" fmla="*/ 2147483646 w 56"/>
              <a:gd name="T43" fmla="*/ 2147483646 h 11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6" h="111">
                <a:moveTo>
                  <a:pt x="56" y="77"/>
                </a:moveTo>
                <a:cubicBezTo>
                  <a:pt x="56" y="64"/>
                  <a:pt x="48" y="56"/>
                  <a:pt x="33" y="50"/>
                </a:cubicBezTo>
                <a:cubicBezTo>
                  <a:pt x="20" y="45"/>
                  <a:pt x="14" y="41"/>
                  <a:pt x="14" y="32"/>
                </a:cubicBezTo>
                <a:cubicBezTo>
                  <a:pt x="14" y="26"/>
                  <a:pt x="19" y="18"/>
                  <a:pt x="32" y="18"/>
                </a:cubicBezTo>
                <a:cubicBezTo>
                  <a:pt x="40" y="18"/>
                  <a:pt x="46" y="21"/>
                  <a:pt x="49" y="23"/>
                </a:cubicBezTo>
                <a:cubicBezTo>
                  <a:pt x="53" y="13"/>
                  <a:pt x="53" y="13"/>
                  <a:pt x="53" y="13"/>
                </a:cubicBezTo>
                <a:cubicBezTo>
                  <a:pt x="49" y="11"/>
                  <a:pt x="42" y="9"/>
                  <a:pt x="34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11" y="11"/>
                  <a:pt x="2" y="21"/>
                  <a:pt x="2" y="34"/>
                </a:cubicBezTo>
                <a:cubicBezTo>
                  <a:pt x="2" y="47"/>
                  <a:pt x="12" y="54"/>
                  <a:pt x="27" y="60"/>
                </a:cubicBezTo>
                <a:cubicBezTo>
                  <a:pt x="39" y="65"/>
                  <a:pt x="44" y="69"/>
                  <a:pt x="44" y="78"/>
                </a:cubicBezTo>
                <a:cubicBezTo>
                  <a:pt x="44" y="87"/>
                  <a:pt x="37" y="94"/>
                  <a:pt x="25" y="94"/>
                </a:cubicBezTo>
                <a:cubicBezTo>
                  <a:pt x="16" y="94"/>
                  <a:pt x="9" y="91"/>
                  <a:pt x="3" y="88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01"/>
                  <a:pt x="15" y="104"/>
                  <a:pt x="24" y="104"/>
                </a:cubicBezTo>
                <a:cubicBezTo>
                  <a:pt x="25" y="104"/>
                  <a:pt x="25" y="104"/>
                  <a:pt x="26" y="104"/>
                </a:cubicBezTo>
                <a:cubicBezTo>
                  <a:pt x="26" y="111"/>
                  <a:pt x="26" y="111"/>
                  <a:pt x="26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49" y="99"/>
                  <a:pt x="56" y="89"/>
                  <a:pt x="5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流程图: 手动输入 33"/>
          <p:cNvSpPr/>
          <p:nvPr/>
        </p:nvSpPr>
        <p:spPr>
          <a:xfrm rot="5400000">
            <a:off x="7960949" y="2451101"/>
            <a:ext cx="1052513" cy="3716337"/>
          </a:xfrm>
          <a:prstGeom prst="flowChartManualInp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流程图: 手动输入 34"/>
          <p:cNvSpPr/>
          <p:nvPr/>
        </p:nvSpPr>
        <p:spPr>
          <a:xfrm rot="5400000">
            <a:off x="7960950" y="3786188"/>
            <a:ext cx="1052512" cy="3716337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流程图: 手动输入 35"/>
          <p:cNvSpPr/>
          <p:nvPr/>
        </p:nvSpPr>
        <p:spPr>
          <a:xfrm rot="5400000">
            <a:off x="7956187" y="1116013"/>
            <a:ext cx="1052512" cy="3716338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流程图: 手动输入 36"/>
          <p:cNvSpPr/>
          <p:nvPr/>
        </p:nvSpPr>
        <p:spPr>
          <a:xfrm rot="5400000">
            <a:off x="7973650" y="-280987"/>
            <a:ext cx="1052512" cy="371633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矩形 30"/>
          <p:cNvSpPr>
            <a:spLocks noChangeArrowheads="1"/>
          </p:cNvSpPr>
          <p:nvPr/>
        </p:nvSpPr>
        <p:spPr bwMode="auto">
          <a:xfrm>
            <a:off x="6975112" y="1311276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0"/>
          <p:cNvSpPr>
            <a:spLocks noChangeArrowheads="1"/>
          </p:cNvSpPr>
          <p:nvPr/>
        </p:nvSpPr>
        <p:spPr bwMode="auto">
          <a:xfrm>
            <a:off x="6975112" y="2719388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0"/>
          <p:cNvSpPr>
            <a:spLocks noChangeArrowheads="1"/>
          </p:cNvSpPr>
          <p:nvPr/>
        </p:nvSpPr>
        <p:spPr bwMode="auto">
          <a:xfrm>
            <a:off x="6975112" y="4046538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30"/>
          <p:cNvSpPr>
            <a:spLocks noChangeArrowheads="1"/>
          </p:cNvSpPr>
          <p:nvPr/>
        </p:nvSpPr>
        <p:spPr bwMode="auto">
          <a:xfrm>
            <a:off x="6975112" y="5429251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51"/>
          <p:cNvSpPr>
            <a:spLocks noChangeArrowheads="1"/>
          </p:cNvSpPr>
          <p:nvPr/>
        </p:nvSpPr>
        <p:spPr bwMode="auto">
          <a:xfrm>
            <a:off x="1237284" y="19966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52"/>
          <p:cNvSpPr>
            <a:spLocks noChangeArrowheads="1"/>
          </p:cNvSpPr>
          <p:nvPr/>
        </p:nvSpPr>
        <p:spPr bwMode="auto">
          <a:xfrm>
            <a:off x="1237284" y="2628500"/>
            <a:ext cx="38274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1345234" y="2506263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1291872"/>
            <a:ext cx="5722938" cy="1584325"/>
            <a:chOff x="0" y="908050"/>
            <a:chExt cx="5722938" cy="1584325"/>
          </a:xfrm>
        </p:grpSpPr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4445000" y="1700213"/>
              <a:ext cx="0" cy="1587"/>
            </a:xfrm>
            <a:prstGeom prst="rect">
              <a:avLst/>
            </a:prstGeom>
            <a:solidFill>
              <a:srgbClr val="F9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9" name="Freeform 22"/>
            <p:cNvSpPr/>
            <p:nvPr/>
          </p:nvSpPr>
          <p:spPr bwMode="auto">
            <a:xfrm>
              <a:off x="4478338" y="908050"/>
              <a:ext cx="1244600" cy="1584325"/>
            </a:xfrm>
            <a:custGeom>
              <a:avLst/>
              <a:gdLst>
                <a:gd name="T0" fmla="*/ 1245380 w 598"/>
                <a:gd name="T1" fmla="*/ 785543 h 760"/>
                <a:gd name="T2" fmla="*/ 1237050 w 598"/>
                <a:gd name="T3" fmla="*/ 779292 h 760"/>
                <a:gd name="T4" fmla="*/ 1234967 w 598"/>
                <a:gd name="T5" fmla="*/ 779292 h 760"/>
                <a:gd name="T6" fmla="*/ 1224554 w 598"/>
                <a:gd name="T7" fmla="*/ 773041 h 760"/>
                <a:gd name="T8" fmla="*/ 1218307 w 598"/>
                <a:gd name="T9" fmla="*/ 775125 h 760"/>
                <a:gd name="T10" fmla="*/ 1212059 w 598"/>
                <a:gd name="T11" fmla="*/ 768874 h 760"/>
                <a:gd name="T12" fmla="*/ 1232885 w 598"/>
                <a:gd name="T13" fmla="*/ 666774 h 760"/>
                <a:gd name="T14" fmla="*/ 1184985 w 598"/>
                <a:gd name="T15" fmla="*/ 641770 h 760"/>
                <a:gd name="T16" fmla="*/ 1178738 w 598"/>
                <a:gd name="T17" fmla="*/ 750121 h 760"/>
                <a:gd name="T18" fmla="*/ 1168325 w 598"/>
                <a:gd name="T19" fmla="*/ 752204 h 760"/>
                <a:gd name="T20" fmla="*/ 1139169 w 598"/>
                <a:gd name="T21" fmla="*/ 689694 h 760"/>
                <a:gd name="T22" fmla="*/ 928829 w 598"/>
                <a:gd name="T23" fmla="*/ 691778 h 760"/>
                <a:gd name="T24" fmla="*/ 926746 w 598"/>
                <a:gd name="T25" fmla="*/ 677192 h 760"/>
                <a:gd name="T26" fmla="*/ 947572 w 598"/>
                <a:gd name="T27" fmla="*/ 658439 h 760"/>
                <a:gd name="T28" fmla="*/ 978810 w 598"/>
                <a:gd name="T29" fmla="*/ 658439 h 760"/>
                <a:gd name="T30" fmla="*/ 1024627 w 598"/>
                <a:gd name="T31" fmla="*/ 633435 h 760"/>
                <a:gd name="T32" fmla="*/ 972563 w 598"/>
                <a:gd name="T33" fmla="*/ 616766 h 760"/>
                <a:gd name="T34" fmla="*/ 924663 w 598"/>
                <a:gd name="T35" fmla="*/ 620933 h 760"/>
                <a:gd name="T36" fmla="*/ 891342 w 598"/>
                <a:gd name="T37" fmla="*/ 16669 h 760"/>
                <a:gd name="T38" fmla="*/ 722654 w 598"/>
                <a:gd name="T39" fmla="*/ 8335 h 760"/>
                <a:gd name="T40" fmla="*/ 691415 w 598"/>
                <a:gd name="T41" fmla="*/ 97932 h 760"/>
                <a:gd name="T42" fmla="*/ 712241 w 598"/>
                <a:gd name="T43" fmla="*/ 97932 h 760"/>
                <a:gd name="T44" fmla="*/ 701828 w 598"/>
                <a:gd name="T45" fmla="*/ 200032 h 760"/>
                <a:gd name="T46" fmla="*/ 674754 w 598"/>
                <a:gd name="T47" fmla="*/ 218785 h 760"/>
                <a:gd name="T48" fmla="*/ 597699 w 598"/>
                <a:gd name="T49" fmla="*/ 710531 h 760"/>
                <a:gd name="T50" fmla="*/ 443589 w 598"/>
                <a:gd name="T51" fmla="*/ 731368 h 760"/>
                <a:gd name="T52" fmla="*/ 177019 w 598"/>
                <a:gd name="T53" fmla="*/ 766790 h 760"/>
                <a:gd name="T54" fmla="*/ 133285 w 598"/>
                <a:gd name="T55" fmla="*/ 502164 h 760"/>
                <a:gd name="T56" fmla="*/ 18743 w 598"/>
                <a:gd name="T57" fmla="*/ 502164 h 760"/>
                <a:gd name="T58" fmla="*/ 0 w 598"/>
                <a:gd name="T59" fmla="*/ 783459 h 760"/>
                <a:gd name="T60" fmla="*/ 8330 w 598"/>
                <a:gd name="T61" fmla="*/ 785543 h 760"/>
                <a:gd name="T62" fmla="*/ 8330 w 598"/>
                <a:gd name="T63" fmla="*/ 795961 h 760"/>
                <a:gd name="T64" fmla="*/ 0 w 598"/>
                <a:gd name="T65" fmla="*/ 800129 h 760"/>
                <a:gd name="T66" fmla="*/ 18743 w 598"/>
                <a:gd name="T67" fmla="*/ 1079340 h 760"/>
                <a:gd name="T68" fmla="*/ 133285 w 598"/>
                <a:gd name="T69" fmla="*/ 1079340 h 760"/>
                <a:gd name="T70" fmla="*/ 177019 w 598"/>
                <a:gd name="T71" fmla="*/ 814714 h 760"/>
                <a:gd name="T72" fmla="*/ 443589 w 598"/>
                <a:gd name="T73" fmla="*/ 850137 h 760"/>
                <a:gd name="T74" fmla="*/ 597699 w 598"/>
                <a:gd name="T75" fmla="*/ 870973 h 760"/>
                <a:gd name="T76" fmla="*/ 674754 w 598"/>
                <a:gd name="T77" fmla="*/ 1362719 h 760"/>
                <a:gd name="T78" fmla="*/ 701828 w 598"/>
                <a:gd name="T79" fmla="*/ 1381472 h 760"/>
                <a:gd name="T80" fmla="*/ 712241 w 598"/>
                <a:gd name="T81" fmla="*/ 1483572 h 760"/>
                <a:gd name="T82" fmla="*/ 691415 w 598"/>
                <a:gd name="T83" fmla="*/ 1483572 h 760"/>
                <a:gd name="T84" fmla="*/ 722654 w 598"/>
                <a:gd name="T85" fmla="*/ 1573170 h 760"/>
                <a:gd name="T86" fmla="*/ 891342 w 598"/>
                <a:gd name="T87" fmla="*/ 1566919 h 760"/>
                <a:gd name="T88" fmla="*/ 924663 w 598"/>
                <a:gd name="T89" fmla="*/ 960571 h 760"/>
                <a:gd name="T90" fmla="*/ 972563 w 598"/>
                <a:gd name="T91" fmla="*/ 964738 h 760"/>
                <a:gd name="T92" fmla="*/ 1024627 w 598"/>
                <a:gd name="T93" fmla="*/ 948069 h 760"/>
                <a:gd name="T94" fmla="*/ 978810 w 598"/>
                <a:gd name="T95" fmla="*/ 923065 h 760"/>
                <a:gd name="T96" fmla="*/ 947572 w 598"/>
                <a:gd name="T97" fmla="*/ 923065 h 760"/>
                <a:gd name="T98" fmla="*/ 926746 w 598"/>
                <a:gd name="T99" fmla="*/ 904312 h 760"/>
                <a:gd name="T100" fmla="*/ 928829 w 598"/>
                <a:gd name="T101" fmla="*/ 889726 h 760"/>
                <a:gd name="T102" fmla="*/ 1139169 w 598"/>
                <a:gd name="T103" fmla="*/ 893894 h 760"/>
                <a:gd name="T104" fmla="*/ 1168325 w 598"/>
                <a:gd name="T105" fmla="*/ 829300 h 760"/>
                <a:gd name="T106" fmla="*/ 1178738 w 598"/>
                <a:gd name="T107" fmla="*/ 833467 h 760"/>
                <a:gd name="T108" fmla="*/ 1184985 w 598"/>
                <a:gd name="T109" fmla="*/ 941818 h 760"/>
                <a:gd name="T110" fmla="*/ 1232885 w 598"/>
                <a:gd name="T111" fmla="*/ 914730 h 760"/>
                <a:gd name="T112" fmla="*/ 1212059 w 598"/>
                <a:gd name="T113" fmla="*/ 812631 h 760"/>
                <a:gd name="T114" fmla="*/ 1218307 w 598"/>
                <a:gd name="T115" fmla="*/ 806380 h 760"/>
                <a:gd name="T116" fmla="*/ 1224554 w 598"/>
                <a:gd name="T117" fmla="*/ 808463 h 760"/>
                <a:gd name="T118" fmla="*/ 1234967 w 598"/>
                <a:gd name="T119" fmla="*/ 802212 h 760"/>
                <a:gd name="T120" fmla="*/ 1237050 w 598"/>
                <a:gd name="T121" fmla="*/ 802212 h 760"/>
                <a:gd name="T122" fmla="*/ 1245380 w 598"/>
                <a:gd name="T123" fmla="*/ 795961 h 760"/>
                <a:gd name="T124" fmla="*/ 1245380 w 598"/>
                <a:gd name="T125" fmla="*/ 785543 h 7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98" h="760">
                  <a:moveTo>
                    <a:pt x="598" y="377"/>
                  </a:moveTo>
                  <a:cubicBezTo>
                    <a:pt x="598" y="375"/>
                    <a:pt x="596" y="374"/>
                    <a:pt x="594" y="374"/>
                  </a:cubicBezTo>
                  <a:cubicBezTo>
                    <a:pt x="594" y="374"/>
                    <a:pt x="593" y="374"/>
                    <a:pt x="593" y="374"/>
                  </a:cubicBezTo>
                  <a:cubicBezTo>
                    <a:pt x="592" y="372"/>
                    <a:pt x="590" y="371"/>
                    <a:pt x="588" y="371"/>
                  </a:cubicBezTo>
                  <a:cubicBezTo>
                    <a:pt x="587" y="371"/>
                    <a:pt x="586" y="372"/>
                    <a:pt x="585" y="372"/>
                  </a:cubicBezTo>
                  <a:cubicBezTo>
                    <a:pt x="584" y="371"/>
                    <a:pt x="583" y="370"/>
                    <a:pt x="582" y="369"/>
                  </a:cubicBezTo>
                  <a:cubicBezTo>
                    <a:pt x="588" y="356"/>
                    <a:pt x="598" y="329"/>
                    <a:pt x="592" y="320"/>
                  </a:cubicBezTo>
                  <a:cubicBezTo>
                    <a:pt x="584" y="307"/>
                    <a:pt x="579" y="301"/>
                    <a:pt x="569" y="308"/>
                  </a:cubicBezTo>
                  <a:cubicBezTo>
                    <a:pt x="563" y="312"/>
                    <a:pt x="564" y="341"/>
                    <a:pt x="566" y="360"/>
                  </a:cubicBezTo>
                  <a:cubicBezTo>
                    <a:pt x="564" y="360"/>
                    <a:pt x="563" y="360"/>
                    <a:pt x="561" y="361"/>
                  </a:cubicBezTo>
                  <a:cubicBezTo>
                    <a:pt x="562" y="347"/>
                    <a:pt x="559" y="330"/>
                    <a:pt x="547" y="331"/>
                  </a:cubicBezTo>
                  <a:cubicBezTo>
                    <a:pt x="526" y="331"/>
                    <a:pt x="446" y="332"/>
                    <a:pt x="446" y="332"/>
                  </a:cubicBezTo>
                  <a:cubicBezTo>
                    <a:pt x="446" y="332"/>
                    <a:pt x="446" y="330"/>
                    <a:pt x="445" y="325"/>
                  </a:cubicBezTo>
                  <a:cubicBezTo>
                    <a:pt x="455" y="316"/>
                    <a:pt x="455" y="316"/>
                    <a:pt x="455" y="316"/>
                  </a:cubicBezTo>
                  <a:cubicBezTo>
                    <a:pt x="455" y="316"/>
                    <a:pt x="462" y="316"/>
                    <a:pt x="470" y="316"/>
                  </a:cubicBezTo>
                  <a:cubicBezTo>
                    <a:pt x="479" y="316"/>
                    <a:pt x="492" y="311"/>
                    <a:pt x="492" y="304"/>
                  </a:cubicBezTo>
                  <a:cubicBezTo>
                    <a:pt x="492" y="297"/>
                    <a:pt x="481" y="296"/>
                    <a:pt x="467" y="296"/>
                  </a:cubicBezTo>
                  <a:cubicBezTo>
                    <a:pt x="460" y="296"/>
                    <a:pt x="451" y="297"/>
                    <a:pt x="444" y="298"/>
                  </a:cubicBezTo>
                  <a:cubicBezTo>
                    <a:pt x="441" y="216"/>
                    <a:pt x="431" y="13"/>
                    <a:pt x="428" y="8"/>
                  </a:cubicBezTo>
                  <a:cubicBezTo>
                    <a:pt x="423" y="0"/>
                    <a:pt x="355" y="0"/>
                    <a:pt x="347" y="4"/>
                  </a:cubicBezTo>
                  <a:cubicBezTo>
                    <a:pt x="339" y="8"/>
                    <a:pt x="332" y="47"/>
                    <a:pt x="332" y="47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37" y="96"/>
                    <a:pt x="337" y="96"/>
                    <a:pt x="337" y="96"/>
                  </a:cubicBezTo>
                  <a:cubicBezTo>
                    <a:pt x="324" y="105"/>
                    <a:pt x="324" y="105"/>
                    <a:pt x="324" y="105"/>
                  </a:cubicBezTo>
                  <a:cubicBezTo>
                    <a:pt x="287" y="341"/>
                    <a:pt x="287" y="341"/>
                    <a:pt x="287" y="341"/>
                  </a:cubicBezTo>
                  <a:cubicBezTo>
                    <a:pt x="287" y="341"/>
                    <a:pt x="258" y="344"/>
                    <a:pt x="213" y="351"/>
                  </a:cubicBezTo>
                  <a:cubicBezTo>
                    <a:pt x="191" y="355"/>
                    <a:pt x="136" y="362"/>
                    <a:pt x="85" y="368"/>
                  </a:cubicBezTo>
                  <a:cubicBezTo>
                    <a:pt x="64" y="241"/>
                    <a:pt x="64" y="241"/>
                    <a:pt x="64" y="241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4" y="377"/>
                    <a:pt x="4" y="377"/>
                    <a:pt x="4" y="377"/>
                  </a:cubicBezTo>
                  <a:cubicBezTo>
                    <a:pt x="4" y="382"/>
                    <a:pt x="4" y="382"/>
                    <a:pt x="4" y="382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9" y="518"/>
                    <a:pt x="9" y="518"/>
                    <a:pt x="9" y="518"/>
                  </a:cubicBezTo>
                  <a:cubicBezTo>
                    <a:pt x="64" y="518"/>
                    <a:pt x="64" y="518"/>
                    <a:pt x="64" y="518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136" y="397"/>
                    <a:pt x="191" y="404"/>
                    <a:pt x="213" y="408"/>
                  </a:cubicBezTo>
                  <a:cubicBezTo>
                    <a:pt x="258" y="416"/>
                    <a:pt x="287" y="418"/>
                    <a:pt x="287" y="418"/>
                  </a:cubicBezTo>
                  <a:cubicBezTo>
                    <a:pt x="324" y="654"/>
                    <a:pt x="324" y="654"/>
                    <a:pt x="324" y="654"/>
                  </a:cubicBezTo>
                  <a:cubicBezTo>
                    <a:pt x="337" y="663"/>
                    <a:pt x="337" y="663"/>
                    <a:pt x="337" y="663"/>
                  </a:cubicBezTo>
                  <a:cubicBezTo>
                    <a:pt x="342" y="712"/>
                    <a:pt x="342" y="712"/>
                    <a:pt x="342" y="712"/>
                  </a:cubicBezTo>
                  <a:cubicBezTo>
                    <a:pt x="332" y="712"/>
                    <a:pt x="332" y="712"/>
                    <a:pt x="332" y="712"/>
                  </a:cubicBezTo>
                  <a:cubicBezTo>
                    <a:pt x="332" y="712"/>
                    <a:pt x="339" y="751"/>
                    <a:pt x="347" y="755"/>
                  </a:cubicBezTo>
                  <a:cubicBezTo>
                    <a:pt x="355" y="760"/>
                    <a:pt x="423" y="759"/>
                    <a:pt x="428" y="752"/>
                  </a:cubicBezTo>
                  <a:cubicBezTo>
                    <a:pt x="431" y="746"/>
                    <a:pt x="441" y="543"/>
                    <a:pt x="444" y="461"/>
                  </a:cubicBezTo>
                  <a:cubicBezTo>
                    <a:pt x="451" y="462"/>
                    <a:pt x="460" y="463"/>
                    <a:pt x="467" y="463"/>
                  </a:cubicBezTo>
                  <a:cubicBezTo>
                    <a:pt x="481" y="463"/>
                    <a:pt x="492" y="463"/>
                    <a:pt x="492" y="455"/>
                  </a:cubicBezTo>
                  <a:cubicBezTo>
                    <a:pt x="492" y="448"/>
                    <a:pt x="479" y="443"/>
                    <a:pt x="470" y="443"/>
                  </a:cubicBezTo>
                  <a:cubicBezTo>
                    <a:pt x="462" y="443"/>
                    <a:pt x="455" y="443"/>
                    <a:pt x="455" y="443"/>
                  </a:cubicBezTo>
                  <a:cubicBezTo>
                    <a:pt x="445" y="434"/>
                    <a:pt x="445" y="434"/>
                    <a:pt x="445" y="434"/>
                  </a:cubicBezTo>
                  <a:cubicBezTo>
                    <a:pt x="446" y="430"/>
                    <a:pt x="446" y="427"/>
                    <a:pt x="446" y="427"/>
                  </a:cubicBezTo>
                  <a:cubicBezTo>
                    <a:pt x="446" y="427"/>
                    <a:pt x="526" y="428"/>
                    <a:pt x="547" y="429"/>
                  </a:cubicBezTo>
                  <a:cubicBezTo>
                    <a:pt x="559" y="429"/>
                    <a:pt x="562" y="412"/>
                    <a:pt x="561" y="398"/>
                  </a:cubicBezTo>
                  <a:cubicBezTo>
                    <a:pt x="563" y="399"/>
                    <a:pt x="564" y="399"/>
                    <a:pt x="566" y="400"/>
                  </a:cubicBezTo>
                  <a:cubicBezTo>
                    <a:pt x="564" y="418"/>
                    <a:pt x="563" y="447"/>
                    <a:pt x="569" y="452"/>
                  </a:cubicBezTo>
                  <a:cubicBezTo>
                    <a:pt x="579" y="458"/>
                    <a:pt x="584" y="452"/>
                    <a:pt x="592" y="439"/>
                  </a:cubicBezTo>
                  <a:cubicBezTo>
                    <a:pt x="598" y="430"/>
                    <a:pt x="588" y="404"/>
                    <a:pt x="582" y="390"/>
                  </a:cubicBezTo>
                  <a:cubicBezTo>
                    <a:pt x="583" y="390"/>
                    <a:pt x="584" y="388"/>
                    <a:pt x="585" y="387"/>
                  </a:cubicBezTo>
                  <a:cubicBezTo>
                    <a:pt x="586" y="388"/>
                    <a:pt x="587" y="388"/>
                    <a:pt x="588" y="388"/>
                  </a:cubicBezTo>
                  <a:cubicBezTo>
                    <a:pt x="590" y="388"/>
                    <a:pt x="592" y="387"/>
                    <a:pt x="593" y="385"/>
                  </a:cubicBezTo>
                  <a:cubicBezTo>
                    <a:pt x="593" y="385"/>
                    <a:pt x="594" y="385"/>
                    <a:pt x="594" y="385"/>
                  </a:cubicBezTo>
                  <a:cubicBezTo>
                    <a:pt x="596" y="385"/>
                    <a:pt x="598" y="384"/>
                    <a:pt x="598" y="382"/>
                  </a:cubicBezTo>
                  <a:lnTo>
                    <a:pt x="598" y="3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23"/>
            <p:cNvSpPr/>
            <p:nvPr/>
          </p:nvSpPr>
          <p:spPr bwMode="auto">
            <a:xfrm>
              <a:off x="0" y="1127125"/>
              <a:ext cx="4608513" cy="1092200"/>
            </a:xfrm>
            <a:custGeom>
              <a:avLst/>
              <a:gdLst>
                <a:gd name="T0" fmla="*/ 4608962 w 5233"/>
                <a:gd name="T1" fmla="*/ 442136 h 1240"/>
                <a:gd name="T2" fmla="*/ 4602797 w 5233"/>
                <a:gd name="T3" fmla="*/ 435971 h 1240"/>
                <a:gd name="T4" fmla="*/ 4294534 w 5233"/>
                <a:gd name="T5" fmla="*/ 539899 h 1240"/>
                <a:gd name="T6" fmla="*/ 3909647 w 5233"/>
                <a:gd name="T7" fmla="*/ 0 h 1240"/>
                <a:gd name="T8" fmla="*/ 0 w 5233"/>
                <a:gd name="T9" fmla="*/ 0 h 1240"/>
                <a:gd name="T10" fmla="*/ 0 w 5233"/>
                <a:gd name="T11" fmla="*/ 1092129 h 1240"/>
                <a:gd name="T12" fmla="*/ 3909647 w 5233"/>
                <a:gd name="T13" fmla="*/ 1092129 h 1240"/>
                <a:gd name="T14" fmla="*/ 4294534 w 5233"/>
                <a:gd name="T15" fmla="*/ 552230 h 1240"/>
                <a:gd name="T16" fmla="*/ 4602797 w 5233"/>
                <a:gd name="T17" fmla="*/ 656158 h 1240"/>
                <a:gd name="T18" fmla="*/ 4608962 w 5233"/>
                <a:gd name="T19" fmla="*/ 649993 h 1240"/>
                <a:gd name="T20" fmla="*/ 4300700 w 5233"/>
                <a:gd name="T21" fmla="*/ 546065 h 1240"/>
                <a:gd name="T22" fmla="*/ 4608962 w 5233"/>
                <a:gd name="T23" fmla="*/ 442136 h 12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233" h="1240">
                  <a:moveTo>
                    <a:pt x="5233" y="502"/>
                  </a:moveTo>
                  <a:lnTo>
                    <a:pt x="5226" y="495"/>
                  </a:lnTo>
                  <a:lnTo>
                    <a:pt x="4876" y="613"/>
                  </a:lnTo>
                  <a:lnTo>
                    <a:pt x="4439" y="0"/>
                  </a:lnTo>
                  <a:lnTo>
                    <a:pt x="0" y="0"/>
                  </a:lnTo>
                  <a:lnTo>
                    <a:pt x="0" y="1240"/>
                  </a:lnTo>
                  <a:lnTo>
                    <a:pt x="4439" y="1240"/>
                  </a:lnTo>
                  <a:lnTo>
                    <a:pt x="4876" y="627"/>
                  </a:lnTo>
                  <a:lnTo>
                    <a:pt x="5226" y="745"/>
                  </a:lnTo>
                  <a:lnTo>
                    <a:pt x="5233" y="738"/>
                  </a:lnTo>
                  <a:lnTo>
                    <a:pt x="4883" y="620"/>
                  </a:lnTo>
                  <a:lnTo>
                    <a:pt x="5233" y="5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Oval 24"/>
            <p:cNvSpPr>
              <a:spLocks noChangeArrowheads="1"/>
            </p:cNvSpPr>
            <p:nvPr/>
          </p:nvSpPr>
          <p:spPr bwMode="auto">
            <a:xfrm>
              <a:off x="5100638" y="1565275"/>
              <a:ext cx="268287" cy="2682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12" name="Rectangle 25"/>
            <p:cNvSpPr>
              <a:spLocks noChangeArrowheads="1"/>
            </p:cNvSpPr>
            <p:nvPr/>
          </p:nvSpPr>
          <p:spPr bwMode="auto">
            <a:xfrm>
              <a:off x="5178425" y="1563688"/>
              <a:ext cx="1174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/>
              <a:r>
                <a:rPr lang="zh-CN" altLang="zh-CN" dirty="0">
                  <a:solidFill>
                    <a:schemeClr val="accent3"/>
                  </a:solidFill>
                  <a:latin typeface="Myriad Pro" panose="020B0503030403020204" pitchFamily="34" charset="0"/>
                </a:rPr>
                <a:t>1</a:t>
              </a:r>
              <a:endParaRPr lang="zh-CN" altLang="zh-CN" sz="1100" dirty="0">
                <a:solidFill>
                  <a:schemeClr val="accent3"/>
                </a:solidFill>
              </a:endParaRPr>
            </a:p>
          </p:txBody>
        </p:sp>
        <p:sp>
          <p:nvSpPr>
            <p:cNvPr id="13" name="MH_SubTitle_4"/>
            <p:cNvSpPr>
              <a:spLocks noChangeArrowheads="1"/>
            </p:cNvSpPr>
            <p:nvPr/>
          </p:nvSpPr>
          <p:spPr bwMode="auto">
            <a:xfrm>
              <a:off x="669925" y="1404938"/>
              <a:ext cx="30527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latin typeface="宋体" panose="02010600030101010101" pitchFamily="2" charset="-122"/>
                </a:rPr>
                <a:t>中国风</a:t>
              </a:r>
              <a:r>
                <a:rPr lang="zh-CN" altLang="en-US" sz="1600">
                  <a:latin typeface="宋体" panose="02010600030101010101" pitchFamily="2" charset="-122"/>
                </a:rPr>
                <a:t>极简主义设计，极致简约风潮流所向，通用设计，完美兼容。</a:t>
              </a:r>
              <a:endParaRPr lang="zh-CN" altLang="en-US" sz="160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3052410"/>
            <a:ext cx="4873625" cy="1582737"/>
            <a:chOff x="0" y="2668588"/>
            <a:chExt cx="4873625" cy="1582737"/>
          </a:xfrm>
        </p:grpSpPr>
        <p:sp>
          <p:nvSpPr>
            <p:cNvPr id="15" name="Rectangle 26"/>
            <p:cNvSpPr>
              <a:spLocks noChangeArrowheads="1"/>
            </p:cNvSpPr>
            <p:nvPr/>
          </p:nvSpPr>
          <p:spPr bwMode="auto">
            <a:xfrm>
              <a:off x="3594100" y="3460750"/>
              <a:ext cx="1588" cy="0"/>
            </a:xfrm>
            <a:prstGeom prst="rect">
              <a:avLst/>
            </a:prstGeom>
            <a:solidFill>
              <a:srgbClr val="00A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16" name="Freeform 27"/>
            <p:cNvSpPr/>
            <p:nvPr/>
          </p:nvSpPr>
          <p:spPr bwMode="auto">
            <a:xfrm>
              <a:off x="3627438" y="2668588"/>
              <a:ext cx="1246187" cy="1582737"/>
            </a:xfrm>
            <a:custGeom>
              <a:avLst/>
              <a:gdLst>
                <a:gd name="T0" fmla="*/ 1245380 w 598"/>
                <a:gd name="T1" fmla="*/ 787188 h 760"/>
                <a:gd name="T2" fmla="*/ 1237050 w 598"/>
                <a:gd name="T3" fmla="*/ 778858 h 760"/>
                <a:gd name="T4" fmla="*/ 1234967 w 598"/>
                <a:gd name="T5" fmla="*/ 780941 h 760"/>
                <a:gd name="T6" fmla="*/ 1224554 w 598"/>
                <a:gd name="T7" fmla="*/ 772611 h 760"/>
                <a:gd name="T8" fmla="*/ 1218307 w 598"/>
                <a:gd name="T9" fmla="*/ 776776 h 760"/>
                <a:gd name="T10" fmla="*/ 1212059 w 598"/>
                <a:gd name="T11" fmla="*/ 768446 h 760"/>
                <a:gd name="T12" fmla="*/ 1232885 w 598"/>
                <a:gd name="T13" fmla="*/ 666403 h 760"/>
                <a:gd name="T14" fmla="*/ 1184985 w 598"/>
                <a:gd name="T15" fmla="*/ 641413 h 760"/>
                <a:gd name="T16" fmla="*/ 1178738 w 598"/>
                <a:gd name="T17" fmla="*/ 749703 h 760"/>
                <a:gd name="T18" fmla="*/ 1168325 w 598"/>
                <a:gd name="T19" fmla="*/ 751786 h 760"/>
                <a:gd name="T20" fmla="*/ 1139169 w 598"/>
                <a:gd name="T21" fmla="*/ 689311 h 760"/>
                <a:gd name="T22" fmla="*/ 928829 w 598"/>
                <a:gd name="T23" fmla="*/ 693476 h 760"/>
                <a:gd name="T24" fmla="*/ 926746 w 598"/>
                <a:gd name="T25" fmla="*/ 676815 h 760"/>
                <a:gd name="T26" fmla="*/ 947572 w 598"/>
                <a:gd name="T27" fmla="*/ 658073 h 760"/>
                <a:gd name="T28" fmla="*/ 978810 w 598"/>
                <a:gd name="T29" fmla="*/ 658073 h 760"/>
                <a:gd name="T30" fmla="*/ 1024627 w 598"/>
                <a:gd name="T31" fmla="*/ 633083 h 760"/>
                <a:gd name="T32" fmla="*/ 972563 w 598"/>
                <a:gd name="T33" fmla="*/ 618505 h 760"/>
                <a:gd name="T34" fmla="*/ 924663 w 598"/>
                <a:gd name="T35" fmla="*/ 622670 h 760"/>
                <a:gd name="T36" fmla="*/ 891342 w 598"/>
                <a:gd name="T37" fmla="*/ 16660 h 760"/>
                <a:gd name="T38" fmla="*/ 722654 w 598"/>
                <a:gd name="T39" fmla="*/ 8330 h 760"/>
                <a:gd name="T40" fmla="*/ 691415 w 598"/>
                <a:gd name="T41" fmla="*/ 97878 h 760"/>
                <a:gd name="T42" fmla="*/ 712241 w 598"/>
                <a:gd name="T43" fmla="*/ 97878 h 760"/>
                <a:gd name="T44" fmla="*/ 701828 w 598"/>
                <a:gd name="T45" fmla="*/ 202003 h 760"/>
                <a:gd name="T46" fmla="*/ 674754 w 598"/>
                <a:gd name="T47" fmla="*/ 218663 h 760"/>
                <a:gd name="T48" fmla="*/ 597699 w 598"/>
                <a:gd name="T49" fmla="*/ 710136 h 760"/>
                <a:gd name="T50" fmla="*/ 443589 w 598"/>
                <a:gd name="T51" fmla="*/ 733043 h 760"/>
                <a:gd name="T52" fmla="*/ 177019 w 598"/>
                <a:gd name="T53" fmla="*/ 766363 h 760"/>
                <a:gd name="T54" fmla="*/ 133285 w 598"/>
                <a:gd name="T55" fmla="*/ 503967 h 760"/>
                <a:gd name="T56" fmla="*/ 18743 w 598"/>
                <a:gd name="T57" fmla="*/ 503967 h 760"/>
                <a:gd name="T58" fmla="*/ 0 w 598"/>
                <a:gd name="T59" fmla="*/ 783023 h 760"/>
                <a:gd name="T60" fmla="*/ 8330 w 598"/>
                <a:gd name="T61" fmla="*/ 787188 h 760"/>
                <a:gd name="T62" fmla="*/ 8330 w 598"/>
                <a:gd name="T63" fmla="*/ 795519 h 760"/>
                <a:gd name="T64" fmla="*/ 0 w 598"/>
                <a:gd name="T65" fmla="*/ 799684 h 760"/>
                <a:gd name="T66" fmla="*/ 18743 w 598"/>
                <a:gd name="T67" fmla="*/ 1078740 h 760"/>
                <a:gd name="T68" fmla="*/ 133285 w 598"/>
                <a:gd name="T69" fmla="*/ 1078740 h 760"/>
                <a:gd name="T70" fmla="*/ 177019 w 598"/>
                <a:gd name="T71" fmla="*/ 816344 h 760"/>
                <a:gd name="T72" fmla="*/ 443589 w 598"/>
                <a:gd name="T73" fmla="*/ 849664 h 760"/>
                <a:gd name="T74" fmla="*/ 597699 w 598"/>
                <a:gd name="T75" fmla="*/ 872571 h 760"/>
                <a:gd name="T76" fmla="*/ 674754 w 598"/>
                <a:gd name="T77" fmla="*/ 1364044 h 760"/>
                <a:gd name="T78" fmla="*/ 701828 w 598"/>
                <a:gd name="T79" fmla="*/ 1380704 h 760"/>
                <a:gd name="T80" fmla="*/ 712241 w 598"/>
                <a:gd name="T81" fmla="*/ 1484829 h 760"/>
                <a:gd name="T82" fmla="*/ 691415 w 598"/>
                <a:gd name="T83" fmla="*/ 1484829 h 760"/>
                <a:gd name="T84" fmla="*/ 722654 w 598"/>
                <a:gd name="T85" fmla="*/ 1574377 h 760"/>
                <a:gd name="T86" fmla="*/ 891342 w 598"/>
                <a:gd name="T87" fmla="*/ 1566047 h 760"/>
                <a:gd name="T88" fmla="*/ 924663 w 598"/>
                <a:gd name="T89" fmla="*/ 960037 h 760"/>
                <a:gd name="T90" fmla="*/ 972563 w 598"/>
                <a:gd name="T91" fmla="*/ 964202 h 760"/>
                <a:gd name="T92" fmla="*/ 1024627 w 598"/>
                <a:gd name="T93" fmla="*/ 949624 h 760"/>
                <a:gd name="T94" fmla="*/ 978810 w 598"/>
                <a:gd name="T95" fmla="*/ 924634 h 760"/>
                <a:gd name="T96" fmla="*/ 947572 w 598"/>
                <a:gd name="T97" fmla="*/ 924634 h 760"/>
                <a:gd name="T98" fmla="*/ 926746 w 598"/>
                <a:gd name="T99" fmla="*/ 905892 h 760"/>
                <a:gd name="T100" fmla="*/ 928829 w 598"/>
                <a:gd name="T101" fmla="*/ 889231 h 760"/>
                <a:gd name="T102" fmla="*/ 1139169 w 598"/>
                <a:gd name="T103" fmla="*/ 893396 h 760"/>
                <a:gd name="T104" fmla="*/ 1168325 w 598"/>
                <a:gd name="T105" fmla="*/ 830921 h 760"/>
                <a:gd name="T106" fmla="*/ 1178738 w 598"/>
                <a:gd name="T107" fmla="*/ 833004 h 760"/>
                <a:gd name="T108" fmla="*/ 1184985 w 598"/>
                <a:gd name="T109" fmla="*/ 941294 h 760"/>
                <a:gd name="T110" fmla="*/ 1232885 w 598"/>
                <a:gd name="T111" fmla="*/ 916304 h 760"/>
                <a:gd name="T112" fmla="*/ 1212059 w 598"/>
                <a:gd name="T113" fmla="*/ 814261 h 760"/>
                <a:gd name="T114" fmla="*/ 1218307 w 598"/>
                <a:gd name="T115" fmla="*/ 805931 h 760"/>
                <a:gd name="T116" fmla="*/ 1224554 w 598"/>
                <a:gd name="T117" fmla="*/ 810096 h 760"/>
                <a:gd name="T118" fmla="*/ 1234967 w 598"/>
                <a:gd name="T119" fmla="*/ 801766 h 760"/>
                <a:gd name="T120" fmla="*/ 1237050 w 598"/>
                <a:gd name="T121" fmla="*/ 803849 h 760"/>
                <a:gd name="T122" fmla="*/ 1245380 w 598"/>
                <a:gd name="T123" fmla="*/ 795519 h 760"/>
                <a:gd name="T124" fmla="*/ 1245380 w 598"/>
                <a:gd name="T125" fmla="*/ 787188 h 7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98" h="760">
                  <a:moveTo>
                    <a:pt x="598" y="378"/>
                  </a:moveTo>
                  <a:cubicBezTo>
                    <a:pt x="598" y="376"/>
                    <a:pt x="596" y="374"/>
                    <a:pt x="594" y="374"/>
                  </a:cubicBezTo>
                  <a:cubicBezTo>
                    <a:pt x="594" y="374"/>
                    <a:pt x="593" y="374"/>
                    <a:pt x="593" y="375"/>
                  </a:cubicBezTo>
                  <a:cubicBezTo>
                    <a:pt x="592" y="373"/>
                    <a:pt x="590" y="371"/>
                    <a:pt x="588" y="371"/>
                  </a:cubicBezTo>
                  <a:cubicBezTo>
                    <a:pt x="587" y="371"/>
                    <a:pt x="586" y="372"/>
                    <a:pt x="585" y="373"/>
                  </a:cubicBezTo>
                  <a:cubicBezTo>
                    <a:pt x="584" y="371"/>
                    <a:pt x="583" y="370"/>
                    <a:pt x="582" y="369"/>
                  </a:cubicBezTo>
                  <a:cubicBezTo>
                    <a:pt x="588" y="356"/>
                    <a:pt x="598" y="330"/>
                    <a:pt x="592" y="320"/>
                  </a:cubicBezTo>
                  <a:cubicBezTo>
                    <a:pt x="584" y="307"/>
                    <a:pt x="579" y="301"/>
                    <a:pt x="569" y="308"/>
                  </a:cubicBezTo>
                  <a:cubicBezTo>
                    <a:pt x="563" y="312"/>
                    <a:pt x="564" y="341"/>
                    <a:pt x="566" y="360"/>
                  </a:cubicBezTo>
                  <a:cubicBezTo>
                    <a:pt x="564" y="360"/>
                    <a:pt x="563" y="361"/>
                    <a:pt x="561" y="361"/>
                  </a:cubicBezTo>
                  <a:cubicBezTo>
                    <a:pt x="562" y="347"/>
                    <a:pt x="559" y="331"/>
                    <a:pt x="547" y="331"/>
                  </a:cubicBezTo>
                  <a:cubicBezTo>
                    <a:pt x="526" y="332"/>
                    <a:pt x="446" y="333"/>
                    <a:pt x="446" y="333"/>
                  </a:cubicBezTo>
                  <a:cubicBezTo>
                    <a:pt x="446" y="333"/>
                    <a:pt x="446" y="330"/>
                    <a:pt x="445" y="325"/>
                  </a:cubicBezTo>
                  <a:cubicBezTo>
                    <a:pt x="455" y="316"/>
                    <a:pt x="455" y="316"/>
                    <a:pt x="455" y="316"/>
                  </a:cubicBezTo>
                  <a:cubicBezTo>
                    <a:pt x="455" y="316"/>
                    <a:pt x="462" y="316"/>
                    <a:pt x="470" y="316"/>
                  </a:cubicBezTo>
                  <a:cubicBezTo>
                    <a:pt x="479" y="316"/>
                    <a:pt x="492" y="311"/>
                    <a:pt x="492" y="304"/>
                  </a:cubicBezTo>
                  <a:cubicBezTo>
                    <a:pt x="492" y="297"/>
                    <a:pt x="481" y="297"/>
                    <a:pt x="467" y="297"/>
                  </a:cubicBezTo>
                  <a:cubicBezTo>
                    <a:pt x="460" y="297"/>
                    <a:pt x="451" y="298"/>
                    <a:pt x="444" y="299"/>
                  </a:cubicBezTo>
                  <a:cubicBezTo>
                    <a:pt x="441" y="217"/>
                    <a:pt x="431" y="14"/>
                    <a:pt x="428" y="8"/>
                  </a:cubicBezTo>
                  <a:cubicBezTo>
                    <a:pt x="423" y="1"/>
                    <a:pt x="355" y="0"/>
                    <a:pt x="347" y="4"/>
                  </a:cubicBezTo>
                  <a:cubicBezTo>
                    <a:pt x="339" y="9"/>
                    <a:pt x="332" y="47"/>
                    <a:pt x="332" y="47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24" y="105"/>
                    <a:pt x="324" y="105"/>
                    <a:pt x="324" y="105"/>
                  </a:cubicBezTo>
                  <a:cubicBezTo>
                    <a:pt x="287" y="341"/>
                    <a:pt x="287" y="341"/>
                    <a:pt x="287" y="341"/>
                  </a:cubicBezTo>
                  <a:cubicBezTo>
                    <a:pt x="287" y="341"/>
                    <a:pt x="258" y="344"/>
                    <a:pt x="213" y="352"/>
                  </a:cubicBezTo>
                  <a:cubicBezTo>
                    <a:pt x="191" y="355"/>
                    <a:pt x="136" y="362"/>
                    <a:pt x="85" y="368"/>
                  </a:cubicBezTo>
                  <a:cubicBezTo>
                    <a:pt x="64" y="242"/>
                    <a:pt x="64" y="242"/>
                    <a:pt x="64" y="242"/>
                  </a:cubicBezTo>
                  <a:cubicBezTo>
                    <a:pt x="9" y="242"/>
                    <a:pt x="9" y="242"/>
                    <a:pt x="9" y="242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4" y="378"/>
                    <a:pt x="4" y="378"/>
                    <a:pt x="4" y="378"/>
                  </a:cubicBezTo>
                  <a:cubicBezTo>
                    <a:pt x="4" y="382"/>
                    <a:pt x="4" y="382"/>
                    <a:pt x="4" y="382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9" y="518"/>
                    <a:pt x="9" y="518"/>
                    <a:pt x="9" y="518"/>
                  </a:cubicBezTo>
                  <a:cubicBezTo>
                    <a:pt x="64" y="518"/>
                    <a:pt x="64" y="518"/>
                    <a:pt x="64" y="518"/>
                  </a:cubicBezTo>
                  <a:cubicBezTo>
                    <a:pt x="85" y="392"/>
                    <a:pt x="85" y="392"/>
                    <a:pt x="85" y="392"/>
                  </a:cubicBezTo>
                  <a:cubicBezTo>
                    <a:pt x="136" y="398"/>
                    <a:pt x="191" y="405"/>
                    <a:pt x="213" y="408"/>
                  </a:cubicBezTo>
                  <a:cubicBezTo>
                    <a:pt x="258" y="416"/>
                    <a:pt x="287" y="419"/>
                    <a:pt x="287" y="419"/>
                  </a:cubicBezTo>
                  <a:cubicBezTo>
                    <a:pt x="324" y="655"/>
                    <a:pt x="324" y="655"/>
                    <a:pt x="324" y="655"/>
                  </a:cubicBezTo>
                  <a:cubicBezTo>
                    <a:pt x="337" y="663"/>
                    <a:pt x="337" y="663"/>
                    <a:pt x="337" y="663"/>
                  </a:cubicBezTo>
                  <a:cubicBezTo>
                    <a:pt x="342" y="713"/>
                    <a:pt x="342" y="713"/>
                    <a:pt x="342" y="713"/>
                  </a:cubicBezTo>
                  <a:cubicBezTo>
                    <a:pt x="332" y="713"/>
                    <a:pt x="332" y="713"/>
                    <a:pt x="332" y="713"/>
                  </a:cubicBezTo>
                  <a:cubicBezTo>
                    <a:pt x="332" y="713"/>
                    <a:pt x="339" y="751"/>
                    <a:pt x="347" y="756"/>
                  </a:cubicBezTo>
                  <a:cubicBezTo>
                    <a:pt x="355" y="760"/>
                    <a:pt x="423" y="759"/>
                    <a:pt x="428" y="752"/>
                  </a:cubicBezTo>
                  <a:cubicBezTo>
                    <a:pt x="431" y="746"/>
                    <a:pt x="441" y="543"/>
                    <a:pt x="444" y="461"/>
                  </a:cubicBezTo>
                  <a:cubicBezTo>
                    <a:pt x="451" y="462"/>
                    <a:pt x="460" y="463"/>
                    <a:pt x="467" y="463"/>
                  </a:cubicBezTo>
                  <a:cubicBezTo>
                    <a:pt x="481" y="463"/>
                    <a:pt x="492" y="463"/>
                    <a:pt x="492" y="456"/>
                  </a:cubicBezTo>
                  <a:cubicBezTo>
                    <a:pt x="492" y="449"/>
                    <a:pt x="479" y="444"/>
                    <a:pt x="470" y="444"/>
                  </a:cubicBezTo>
                  <a:cubicBezTo>
                    <a:pt x="462" y="444"/>
                    <a:pt x="455" y="444"/>
                    <a:pt x="455" y="444"/>
                  </a:cubicBezTo>
                  <a:cubicBezTo>
                    <a:pt x="445" y="435"/>
                    <a:pt x="445" y="435"/>
                    <a:pt x="445" y="435"/>
                  </a:cubicBezTo>
                  <a:cubicBezTo>
                    <a:pt x="446" y="430"/>
                    <a:pt x="446" y="427"/>
                    <a:pt x="446" y="427"/>
                  </a:cubicBezTo>
                  <a:cubicBezTo>
                    <a:pt x="446" y="427"/>
                    <a:pt x="526" y="428"/>
                    <a:pt x="547" y="429"/>
                  </a:cubicBezTo>
                  <a:cubicBezTo>
                    <a:pt x="559" y="429"/>
                    <a:pt x="562" y="413"/>
                    <a:pt x="561" y="399"/>
                  </a:cubicBezTo>
                  <a:cubicBezTo>
                    <a:pt x="563" y="399"/>
                    <a:pt x="564" y="400"/>
                    <a:pt x="566" y="400"/>
                  </a:cubicBezTo>
                  <a:cubicBezTo>
                    <a:pt x="564" y="419"/>
                    <a:pt x="563" y="448"/>
                    <a:pt x="569" y="452"/>
                  </a:cubicBezTo>
                  <a:cubicBezTo>
                    <a:pt x="579" y="459"/>
                    <a:pt x="584" y="453"/>
                    <a:pt x="592" y="440"/>
                  </a:cubicBezTo>
                  <a:cubicBezTo>
                    <a:pt x="598" y="430"/>
                    <a:pt x="588" y="404"/>
                    <a:pt x="582" y="391"/>
                  </a:cubicBezTo>
                  <a:cubicBezTo>
                    <a:pt x="583" y="390"/>
                    <a:pt x="584" y="389"/>
                    <a:pt x="585" y="387"/>
                  </a:cubicBezTo>
                  <a:cubicBezTo>
                    <a:pt x="586" y="388"/>
                    <a:pt x="587" y="389"/>
                    <a:pt x="588" y="389"/>
                  </a:cubicBezTo>
                  <a:cubicBezTo>
                    <a:pt x="590" y="389"/>
                    <a:pt x="592" y="387"/>
                    <a:pt x="593" y="385"/>
                  </a:cubicBezTo>
                  <a:cubicBezTo>
                    <a:pt x="593" y="386"/>
                    <a:pt x="594" y="386"/>
                    <a:pt x="594" y="386"/>
                  </a:cubicBezTo>
                  <a:cubicBezTo>
                    <a:pt x="596" y="386"/>
                    <a:pt x="598" y="384"/>
                    <a:pt x="598" y="382"/>
                  </a:cubicBezTo>
                  <a:lnTo>
                    <a:pt x="598" y="3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8"/>
            <p:cNvSpPr/>
            <p:nvPr/>
          </p:nvSpPr>
          <p:spPr bwMode="auto">
            <a:xfrm>
              <a:off x="0" y="2914650"/>
              <a:ext cx="3759200" cy="1092200"/>
            </a:xfrm>
            <a:custGeom>
              <a:avLst/>
              <a:gdLst>
                <a:gd name="T0" fmla="*/ 3759039 w 4268"/>
                <a:gd name="T1" fmla="*/ 441256 h 1239"/>
                <a:gd name="T2" fmla="*/ 3752874 w 4268"/>
                <a:gd name="T3" fmla="*/ 435090 h 1239"/>
                <a:gd name="T4" fmla="*/ 3444611 w 4268"/>
                <a:gd name="T5" fmla="*/ 539019 h 1239"/>
                <a:gd name="T6" fmla="*/ 3059724 w 4268"/>
                <a:gd name="T7" fmla="*/ 0 h 1239"/>
                <a:gd name="T8" fmla="*/ 0 w 4268"/>
                <a:gd name="T9" fmla="*/ 0 h 1239"/>
                <a:gd name="T10" fmla="*/ 0 w 4268"/>
                <a:gd name="T11" fmla="*/ 1091249 h 1239"/>
                <a:gd name="T12" fmla="*/ 3059724 w 4268"/>
                <a:gd name="T13" fmla="*/ 1091249 h 1239"/>
                <a:gd name="T14" fmla="*/ 3444611 w 4268"/>
                <a:gd name="T15" fmla="*/ 552230 h 1239"/>
                <a:gd name="T16" fmla="*/ 3752874 w 4268"/>
                <a:gd name="T17" fmla="*/ 656159 h 1239"/>
                <a:gd name="T18" fmla="*/ 3759039 w 4268"/>
                <a:gd name="T19" fmla="*/ 649993 h 1239"/>
                <a:gd name="T20" fmla="*/ 3450777 w 4268"/>
                <a:gd name="T21" fmla="*/ 545184 h 1239"/>
                <a:gd name="T22" fmla="*/ 3759039 w 4268"/>
                <a:gd name="T23" fmla="*/ 441256 h 12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268" h="1239">
                  <a:moveTo>
                    <a:pt x="4268" y="501"/>
                  </a:moveTo>
                  <a:lnTo>
                    <a:pt x="4261" y="494"/>
                  </a:lnTo>
                  <a:lnTo>
                    <a:pt x="3911" y="612"/>
                  </a:lnTo>
                  <a:lnTo>
                    <a:pt x="3474" y="0"/>
                  </a:lnTo>
                  <a:lnTo>
                    <a:pt x="0" y="0"/>
                  </a:lnTo>
                  <a:lnTo>
                    <a:pt x="0" y="1239"/>
                  </a:lnTo>
                  <a:lnTo>
                    <a:pt x="3474" y="1239"/>
                  </a:lnTo>
                  <a:lnTo>
                    <a:pt x="3911" y="627"/>
                  </a:lnTo>
                  <a:lnTo>
                    <a:pt x="4261" y="745"/>
                  </a:lnTo>
                  <a:lnTo>
                    <a:pt x="4268" y="738"/>
                  </a:lnTo>
                  <a:lnTo>
                    <a:pt x="3918" y="619"/>
                  </a:lnTo>
                  <a:lnTo>
                    <a:pt x="4268" y="5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Oval 29"/>
            <p:cNvSpPr>
              <a:spLocks noChangeArrowheads="1"/>
            </p:cNvSpPr>
            <p:nvPr/>
          </p:nvSpPr>
          <p:spPr bwMode="auto">
            <a:xfrm>
              <a:off x="4259263" y="3327400"/>
              <a:ext cx="268287" cy="266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4335463" y="3325813"/>
              <a:ext cx="1190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/>
              <a:r>
                <a:rPr lang="zh-CN" altLang="zh-CN" dirty="0">
                  <a:solidFill>
                    <a:schemeClr val="accent2"/>
                  </a:solidFill>
                  <a:latin typeface="Myriad Pro" panose="020B0503030403020204" pitchFamily="34" charset="0"/>
                </a:rPr>
                <a:t>2</a:t>
              </a:r>
              <a:endParaRPr lang="zh-CN" altLang="zh-CN" sz="1100" dirty="0">
                <a:solidFill>
                  <a:schemeClr val="accent2"/>
                </a:solidFill>
              </a:endParaRPr>
            </a:p>
          </p:txBody>
        </p:sp>
        <p:sp>
          <p:nvSpPr>
            <p:cNvPr id="20" name="MH_SubTitle_4"/>
            <p:cNvSpPr>
              <a:spLocks noChangeArrowheads="1"/>
            </p:cNvSpPr>
            <p:nvPr/>
          </p:nvSpPr>
          <p:spPr bwMode="auto">
            <a:xfrm>
              <a:off x="41275" y="3168650"/>
              <a:ext cx="30527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chemeClr val="bg1"/>
                  </a:solidFill>
                  <a:latin typeface="宋体" panose="02010600030101010101" pitchFamily="2" charset="-122"/>
                </a:rPr>
                <a:t>中国风</a:t>
              </a:r>
              <a:r>
                <a:rPr lang="zh-CN" altLang="en-US" sz="1600" dirty="0">
                  <a:solidFill>
                    <a:schemeClr val="bg1"/>
                  </a:solidFill>
                  <a:latin typeface="宋体" panose="02010600030101010101" pitchFamily="2" charset="-122"/>
                </a:rPr>
                <a:t>极简主义设计，极致简约风潮流所向，通用设计，完美兼容。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0" y="4812947"/>
            <a:ext cx="6378575" cy="1584325"/>
            <a:chOff x="0" y="4429125"/>
            <a:chExt cx="6378575" cy="1584325"/>
          </a:xfrm>
        </p:grpSpPr>
        <p:sp>
          <p:nvSpPr>
            <p:cNvPr id="22" name="Rectangle 31"/>
            <p:cNvSpPr>
              <a:spLocks noChangeArrowheads="1"/>
            </p:cNvSpPr>
            <p:nvPr/>
          </p:nvSpPr>
          <p:spPr bwMode="auto">
            <a:xfrm>
              <a:off x="5100638" y="5221288"/>
              <a:ext cx="0" cy="0"/>
            </a:xfrm>
            <a:prstGeom prst="rect">
              <a:avLst/>
            </a:prstGeom>
            <a:solidFill>
              <a:srgbClr val="EA5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23" name="Freeform 32"/>
            <p:cNvSpPr/>
            <p:nvPr/>
          </p:nvSpPr>
          <p:spPr bwMode="auto">
            <a:xfrm>
              <a:off x="5132388" y="4429125"/>
              <a:ext cx="1246187" cy="1584325"/>
            </a:xfrm>
            <a:custGeom>
              <a:avLst/>
              <a:gdLst>
                <a:gd name="T0" fmla="*/ 1245059 w 599"/>
                <a:gd name="T1" fmla="*/ 787627 h 760"/>
                <a:gd name="T2" fmla="*/ 1238813 w 599"/>
                <a:gd name="T3" fmla="*/ 781376 h 760"/>
                <a:gd name="T4" fmla="*/ 1234649 w 599"/>
                <a:gd name="T5" fmla="*/ 781376 h 760"/>
                <a:gd name="T6" fmla="*/ 1226321 w 599"/>
                <a:gd name="T7" fmla="*/ 775125 h 760"/>
                <a:gd name="T8" fmla="*/ 1217992 w 599"/>
                <a:gd name="T9" fmla="*/ 777208 h 760"/>
                <a:gd name="T10" fmla="*/ 1213828 w 599"/>
                <a:gd name="T11" fmla="*/ 770957 h 760"/>
                <a:gd name="T12" fmla="*/ 1234649 w 599"/>
                <a:gd name="T13" fmla="*/ 668858 h 760"/>
                <a:gd name="T14" fmla="*/ 1186762 w 599"/>
                <a:gd name="T15" fmla="*/ 641770 h 760"/>
                <a:gd name="T16" fmla="*/ 1180516 w 599"/>
                <a:gd name="T17" fmla="*/ 750121 h 760"/>
                <a:gd name="T18" fmla="*/ 1170106 w 599"/>
                <a:gd name="T19" fmla="*/ 754288 h 760"/>
                <a:gd name="T20" fmla="*/ 1138875 w 599"/>
                <a:gd name="T21" fmla="*/ 689694 h 760"/>
                <a:gd name="T22" fmla="*/ 928589 w 599"/>
                <a:gd name="T23" fmla="*/ 693862 h 760"/>
                <a:gd name="T24" fmla="*/ 928589 w 599"/>
                <a:gd name="T25" fmla="*/ 679276 h 760"/>
                <a:gd name="T26" fmla="*/ 947327 w 599"/>
                <a:gd name="T27" fmla="*/ 660523 h 760"/>
                <a:gd name="T28" fmla="*/ 980640 w 599"/>
                <a:gd name="T29" fmla="*/ 660523 h 760"/>
                <a:gd name="T30" fmla="*/ 1026445 w 599"/>
                <a:gd name="T31" fmla="*/ 635519 h 760"/>
                <a:gd name="T32" fmla="*/ 974394 w 599"/>
                <a:gd name="T33" fmla="*/ 618850 h 760"/>
                <a:gd name="T34" fmla="*/ 926507 w 599"/>
                <a:gd name="T35" fmla="*/ 623017 h 760"/>
                <a:gd name="T36" fmla="*/ 891112 w 599"/>
                <a:gd name="T37" fmla="*/ 16669 h 760"/>
                <a:gd name="T38" fmla="*/ 724549 w 599"/>
                <a:gd name="T39" fmla="*/ 10418 h 760"/>
                <a:gd name="T40" fmla="*/ 693319 w 599"/>
                <a:gd name="T41" fmla="*/ 100016 h 760"/>
                <a:gd name="T42" fmla="*/ 714139 w 599"/>
                <a:gd name="T43" fmla="*/ 100016 h 760"/>
                <a:gd name="T44" fmla="*/ 701647 w 599"/>
                <a:gd name="T45" fmla="*/ 202116 h 760"/>
                <a:gd name="T46" fmla="*/ 674580 w 599"/>
                <a:gd name="T47" fmla="*/ 220869 h 760"/>
                <a:gd name="T48" fmla="*/ 597545 w 599"/>
                <a:gd name="T49" fmla="*/ 712615 h 760"/>
                <a:gd name="T50" fmla="*/ 445556 w 599"/>
                <a:gd name="T51" fmla="*/ 733451 h 760"/>
                <a:gd name="T52" fmla="*/ 176973 w 599"/>
                <a:gd name="T53" fmla="*/ 768874 h 760"/>
                <a:gd name="T54" fmla="*/ 135332 w 599"/>
                <a:gd name="T55" fmla="*/ 504248 h 760"/>
                <a:gd name="T56" fmla="*/ 18738 w 599"/>
                <a:gd name="T57" fmla="*/ 504248 h 760"/>
                <a:gd name="T58" fmla="*/ 0 w 599"/>
                <a:gd name="T59" fmla="*/ 783459 h 760"/>
                <a:gd name="T60" fmla="*/ 10410 w 599"/>
                <a:gd name="T61" fmla="*/ 787627 h 760"/>
                <a:gd name="T62" fmla="*/ 10410 w 599"/>
                <a:gd name="T63" fmla="*/ 798045 h 760"/>
                <a:gd name="T64" fmla="*/ 0 w 599"/>
                <a:gd name="T65" fmla="*/ 800129 h 760"/>
                <a:gd name="T66" fmla="*/ 18738 w 599"/>
                <a:gd name="T67" fmla="*/ 1081424 h 760"/>
                <a:gd name="T68" fmla="*/ 135332 w 599"/>
                <a:gd name="T69" fmla="*/ 1081424 h 760"/>
                <a:gd name="T70" fmla="*/ 176973 w 599"/>
                <a:gd name="T71" fmla="*/ 816798 h 760"/>
                <a:gd name="T72" fmla="*/ 445556 w 599"/>
                <a:gd name="T73" fmla="*/ 852220 h 760"/>
                <a:gd name="T74" fmla="*/ 597545 w 599"/>
                <a:gd name="T75" fmla="*/ 873057 h 760"/>
                <a:gd name="T76" fmla="*/ 674580 w 599"/>
                <a:gd name="T77" fmla="*/ 1364803 h 760"/>
                <a:gd name="T78" fmla="*/ 701647 w 599"/>
                <a:gd name="T79" fmla="*/ 1383556 h 760"/>
                <a:gd name="T80" fmla="*/ 714139 w 599"/>
                <a:gd name="T81" fmla="*/ 1485656 h 760"/>
                <a:gd name="T82" fmla="*/ 693319 w 599"/>
                <a:gd name="T83" fmla="*/ 1485656 h 760"/>
                <a:gd name="T84" fmla="*/ 724549 w 599"/>
                <a:gd name="T85" fmla="*/ 1575253 h 760"/>
                <a:gd name="T86" fmla="*/ 891112 w 599"/>
                <a:gd name="T87" fmla="*/ 1566919 h 760"/>
                <a:gd name="T88" fmla="*/ 926507 w 599"/>
                <a:gd name="T89" fmla="*/ 962655 h 760"/>
                <a:gd name="T90" fmla="*/ 974394 w 599"/>
                <a:gd name="T91" fmla="*/ 966822 h 760"/>
                <a:gd name="T92" fmla="*/ 1026445 w 599"/>
                <a:gd name="T93" fmla="*/ 950153 h 760"/>
                <a:gd name="T94" fmla="*/ 980640 w 599"/>
                <a:gd name="T95" fmla="*/ 925149 h 760"/>
                <a:gd name="T96" fmla="*/ 947327 w 599"/>
                <a:gd name="T97" fmla="*/ 925149 h 760"/>
                <a:gd name="T98" fmla="*/ 928589 w 599"/>
                <a:gd name="T99" fmla="*/ 906396 h 760"/>
                <a:gd name="T100" fmla="*/ 928589 w 599"/>
                <a:gd name="T101" fmla="*/ 891810 h 760"/>
                <a:gd name="T102" fmla="*/ 1138875 w 599"/>
                <a:gd name="T103" fmla="*/ 893894 h 760"/>
                <a:gd name="T104" fmla="*/ 1170106 w 599"/>
                <a:gd name="T105" fmla="*/ 831384 h 760"/>
                <a:gd name="T106" fmla="*/ 1180516 w 599"/>
                <a:gd name="T107" fmla="*/ 833467 h 760"/>
                <a:gd name="T108" fmla="*/ 1186762 w 599"/>
                <a:gd name="T109" fmla="*/ 941818 h 760"/>
                <a:gd name="T110" fmla="*/ 1234649 w 599"/>
                <a:gd name="T111" fmla="*/ 916814 h 760"/>
                <a:gd name="T112" fmla="*/ 1213828 w 599"/>
                <a:gd name="T113" fmla="*/ 814714 h 760"/>
                <a:gd name="T114" fmla="*/ 1217992 w 599"/>
                <a:gd name="T115" fmla="*/ 808463 h 760"/>
                <a:gd name="T116" fmla="*/ 1226321 w 599"/>
                <a:gd name="T117" fmla="*/ 810547 h 760"/>
                <a:gd name="T118" fmla="*/ 1234649 w 599"/>
                <a:gd name="T119" fmla="*/ 804296 h 760"/>
                <a:gd name="T120" fmla="*/ 1238813 w 599"/>
                <a:gd name="T121" fmla="*/ 804296 h 760"/>
                <a:gd name="T122" fmla="*/ 1245059 w 599"/>
                <a:gd name="T123" fmla="*/ 798045 h 760"/>
                <a:gd name="T124" fmla="*/ 1245059 w 599"/>
                <a:gd name="T125" fmla="*/ 787627 h 7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99" h="760">
                  <a:moveTo>
                    <a:pt x="598" y="378"/>
                  </a:moveTo>
                  <a:cubicBezTo>
                    <a:pt x="598" y="376"/>
                    <a:pt x="597" y="375"/>
                    <a:pt x="595" y="375"/>
                  </a:cubicBezTo>
                  <a:cubicBezTo>
                    <a:pt x="594" y="375"/>
                    <a:pt x="594" y="375"/>
                    <a:pt x="593" y="375"/>
                  </a:cubicBezTo>
                  <a:cubicBezTo>
                    <a:pt x="593" y="373"/>
                    <a:pt x="591" y="372"/>
                    <a:pt x="589" y="372"/>
                  </a:cubicBezTo>
                  <a:cubicBezTo>
                    <a:pt x="587" y="372"/>
                    <a:pt x="586" y="372"/>
                    <a:pt x="585" y="373"/>
                  </a:cubicBezTo>
                  <a:cubicBezTo>
                    <a:pt x="585" y="372"/>
                    <a:pt x="584" y="370"/>
                    <a:pt x="583" y="370"/>
                  </a:cubicBezTo>
                  <a:cubicBezTo>
                    <a:pt x="588" y="356"/>
                    <a:pt x="599" y="330"/>
                    <a:pt x="593" y="321"/>
                  </a:cubicBezTo>
                  <a:cubicBezTo>
                    <a:pt x="584" y="308"/>
                    <a:pt x="580" y="302"/>
                    <a:pt x="570" y="308"/>
                  </a:cubicBezTo>
                  <a:cubicBezTo>
                    <a:pt x="563" y="313"/>
                    <a:pt x="565" y="342"/>
                    <a:pt x="567" y="360"/>
                  </a:cubicBezTo>
                  <a:cubicBezTo>
                    <a:pt x="565" y="361"/>
                    <a:pt x="563" y="361"/>
                    <a:pt x="562" y="362"/>
                  </a:cubicBezTo>
                  <a:cubicBezTo>
                    <a:pt x="562" y="348"/>
                    <a:pt x="560" y="331"/>
                    <a:pt x="547" y="331"/>
                  </a:cubicBezTo>
                  <a:cubicBezTo>
                    <a:pt x="526" y="332"/>
                    <a:pt x="446" y="333"/>
                    <a:pt x="446" y="333"/>
                  </a:cubicBezTo>
                  <a:cubicBezTo>
                    <a:pt x="446" y="333"/>
                    <a:pt x="446" y="330"/>
                    <a:pt x="446" y="326"/>
                  </a:cubicBezTo>
                  <a:cubicBezTo>
                    <a:pt x="455" y="317"/>
                    <a:pt x="455" y="317"/>
                    <a:pt x="455" y="317"/>
                  </a:cubicBezTo>
                  <a:cubicBezTo>
                    <a:pt x="455" y="317"/>
                    <a:pt x="463" y="317"/>
                    <a:pt x="471" y="317"/>
                  </a:cubicBezTo>
                  <a:cubicBezTo>
                    <a:pt x="479" y="317"/>
                    <a:pt x="493" y="312"/>
                    <a:pt x="493" y="305"/>
                  </a:cubicBezTo>
                  <a:cubicBezTo>
                    <a:pt x="493" y="297"/>
                    <a:pt x="481" y="297"/>
                    <a:pt x="468" y="297"/>
                  </a:cubicBezTo>
                  <a:cubicBezTo>
                    <a:pt x="461" y="297"/>
                    <a:pt x="452" y="298"/>
                    <a:pt x="445" y="299"/>
                  </a:cubicBezTo>
                  <a:cubicBezTo>
                    <a:pt x="441" y="217"/>
                    <a:pt x="432" y="14"/>
                    <a:pt x="428" y="8"/>
                  </a:cubicBezTo>
                  <a:cubicBezTo>
                    <a:pt x="424" y="1"/>
                    <a:pt x="356" y="0"/>
                    <a:pt x="348" y="5"/>
                  </a:cubicBezTo>
                  <a:cubicBezTo>
                    <a:pt x="340" y="9"/>
                    <a:pt x="333" y="48"/>
                    <a:pt x="333" y="48"/>
                  </a:cubicBezTo>
                  <a:cubicBezTo>
                    <a:pt x="343" y="48"/>
                    <a:pt x="343" y="48"/>
                    <a:pt x="343" y="48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24" y="106"/>
                    <a:pt x="324" y="106"/>
                    <a:pt x="324" y="106"/>
                  </a:cubicBezTo>
                  <a:cubicBezTo>
                    <a:pt x="287" y="342"/>
                    <a:pt x="287" y="342"/>
                    <a:pt x="287" y="342"/>
                  </a:cubicBezTo>
                  <a:cubicBezTo>
                    <a:pt x="287" y="342"/>
                    <a:pt x="259" y="344"/>
                    <a:pt x="214" y="352"/>
                  </a:cubicBezTo>
                  <a:cubicBezTo>
                    <a:pt x="192" y="356"/>
                    <a:pt x="136" y="363"/>
                    <a:pt x="85" y="369"/>
                  </a:cubicBezTo>
                  <a:cubicBezTo>
                    <a:pt x="65" y="242"/>
                    <a:pt x="65" y="242"/>
                    <a:pt x="65" y="242"/>
                  </a:cubicBezTo>
                  <a:cubicBezTo>
                    <a:pt x="9" y="242"/>
                    <a:pt x="9" y="242"/>
                    <a:pt x="9" y="242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5" y="378"/>
                    <a:pt x="5" y="378"/>
                    <a:pt x="5" y="378"/>
                  </a:cubicBezTo>
                  <a:cubicBezTo>
                    <a:pt x="5" y="383"/>
                    <a:pt x="5" y="383"/>
                    <a:pt x="5" y="38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9" y="519"/>
                    <a:pt x="9" y="519"/>
                    <a:pt x="9" y="519"/>
                  </a:cubicBezTo>
                  <a:cubicBezTo>
                    <a:pt x="65" y="519"/>
                    <a:pt x="65" y="519"/>
                    <a:pt x="65" y="519"/>
                  </a:cubicBezTo>
                  <a:cubicBezTo>
                    <a:pt x="85" y="392"/>
                    <a:pt x="85" y="392"/>
                    <a:pt x="85" y="392"/>
                  </a:cubicBezTo>
                  <a:cubicBezTo>
                    <a:pt x="136" y="398"/>
                    <a:pt x="192" y="405"/>
                    <a:pt x="214" y="409"/>
                  </a:cubicBezTo>
                  <a:cubicBezTo>
                    <a:pt x="259" y="416"/>
                    <a:pt x="287" y="419"/>
                    <a:pt x="287" y="419"/>
                  </a:cubicBezTo>
                  <a:cubicBezTo>
                    <a:pt x="324" y="655"/>
                    <a:pt x="324" y="655"/>
                    <a:pt x="324" y="655"/>
                  </a:cubicBezTo>
                  <a:cubicBezTo>
                    <a:pt x="337" y="664"/>
                    <a:pt x="337" y="664"/>
                    <a:pt x="337" y="664"/>
                  </a:cubicBezTo>
                  <a:cubicBezTo>
                    <a:pt x="343" y="713"/>
                    <a:pt x="343" y="713"/>
                    <a:pt x="343" y="713"/>
                  </a:cubicBezTo>
                  <a:cubicBezTo>
                    <a:pt x="333" y="713"/>
                    <a:pt x="333" y="713"/>
                    <a:pt x="333" y="713"/>
                  </a:cubicBezTo>
                  <a:cubicBezTo>
                    <a:pt x="333" y="713"/>
                    <a:pt x="340" y="752"/>
                    <a:pt x="348" y="756"/>
                  </a:cubicBezTo>
                  <a:cubicBezTo>
                    <a:pt x="356" y="760"/>
                    <a:pt x="424" y="760"/>
                    <a:pt x="428" y="752"/>
                  </a:cubicBezTo>
                  <a:cubicBezTo>
                    <a:pt x="432" y="747"/>
                    <a:pt x="441" y="544"/>
                    <a:pt x="445" y="462"/>
                  </a:cubicBezTo>
                  <a:cubicBezTo>
                    <a:pt x="452" y="463"/>
                    <a:pt x="461" y="464"/>
                    <a:pt x="468" y="464"/>
                  </a:cubicBezTo>
                  <a:cubicBezTo>
                    <a:pt x="481" y="464"/>
                    <a:pt x="493" y="463"/>
                    <a:pt x="493" y="456"/>
                  </a:cubicBezTo>
                  <a:cubicBezTo>
                    <a:pt x="493" y="449"/>
                    <a:pt x="479" y="444"/>
                    <a:pt x="471" y="444"/>
                  </a:cubicBezTo>
                  <a:cubicBezTo>
                    <a:pt x="463" y="444"/>
                    <a:pt x="455" y="444"/>
                    <a:pt x="455" y="444"/>
                  </a:cubicBezTo>
                  <a:cubicBezTo>
                    <a:pt x="446" y="435"/>
                    <a:pt x="446" y="435"/>
                    <a:pt x="446" y="435"/>
                  </a:cubicBezTo>
                  <a:cubicBezTo>
                    <a:pt x="446" y="430"/>
                    <a:pt x="446" y="428"/>
                    <a:pt x="446" y="428"/>
                  </a:cubicBezTo>
                  <a:cubicBezTo>
                    <a:pt x="446" y="428"/>
                    <a:pt x="526" y="429"/>
                    <a:pt x="547" y="429"/>
                  </a:cubicBezTo>
                  <a:cubicBezTo>
                    <a:pt x="560" y="430"/>
                    <a:pt x="562" y="413"/>
                    <a:pt x="562" y="399"/>
                  </a:cubicBezTo>
                  <a:cubicBezTo>
                    <a:pt x="563" y="400"/>
                    <a:pt x="565" y="400"/>
                    <a:pt x="567" y="400"/>
                  </a:cubicBezTo>
                  <a:cubicBezTo>
                    <a:pt x="565" y="419"/>
                    <a:pt x="563" y="448"/>
                    <a:pt x="570" y="452"/>
                  </a:cubicBezTo>
                  <a:cubicBezTo>
                    <a:pt x="580" y="459"/>
                    <a:pt x="584" y="453"/>
                    <a:pt x="593" y="440"/>
                  </a:cubicBezTo>
                  <a:cubicBezTo>
                    <a:pt x="599" y="431"/>
                    <a:pt x="589" y="404"/>
                    <a:pt x="583" y="391"/>
                  </a:cubicBezTo>
                  <a:cubicBezTo>
                    <a:pt x="584" y="390"/>
                    <a:pt x="585" y="389"/>
                    <a:pt x="585" y="388"/>
                  </a:cubicBezTo>
                  <a:cubicBezTo>
                    <a:pt x="586" y="388"/>
                    <a:pt x="587" y="389"/>
                    <a:pt x="589" y="389"/>
                  </a:cubicBezTo>
                  <a:cubicBezTo>
                    <a:pt x="591" y="389"/>
                    <a:pt x="593" y="388"/>
                    <a:pt x="593" y="386"/>
                  </a:cubicBezTo>
                  <a:cubicBezTo>
                    <a:pt x="594" y="386"/>
                    <a:pt x="594" y="386"/>
                    <a:pt x="595" y="386"/>
                  </a:cubicBezTo>
                  <a:cubicBezTo>
                    <a:pt x="597" y="386"/>
                    <a:pt x="598" y="385"/>
                    <a:pt x="598" y="383"/>
                  </a:cubicBezTo>
                  <a:lnTo>
                    <a:pt x="598" y="3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33"/>
            <p:cNvSpPr/>
            <p:nvPr/>
          </p:nvSpPr>
          <p:spPr bwMode="auto">
            <a:xfrm>
              <a:off x="0" y="4675188"/>
              <a:ext cx="5157788" cy="1092200"/>
            </a:xfrm>
            <a:custGeom>
              <a:avLst/>
              <a:gdLst>
                <a:gd name="T0" fmla="*/ 5158550 w 5857"/>
                <a:gd name="T1" fmla="*/ 443898 h 1240"/>
                <a:gd name="T2" fmla="*/ 5155027 w 5857"/>
                <a:gd name="T3" fmla="*/ 435971 h 1240"/>
                <a:gd name="T4" fmla="*/ 4863499 w 5857"/>
                <a:gd name="T5" fmla="*/ 539899 h 1240"/>
                <a:gd name="T6" fmla="*/ 4496226 w 5857"/>
                <a:gd name="T7" fmla="*/ 0 h 1240"/>
                <a:gd name="T8" fmla="*/ 0 w 5857"/>
                <a:gd name="T9" fmla="*/ 0 h 1240"/>
                <a:gd name="T10" fmla="*/ 0 w 5857"/>
                <a:gd name="T11" fmla="*/ 1092129 h 1240"/>
                <a:gd name="T12" fmla="*/ 4496226 w 5857"/>
                <a:gd name="T13" fmla="*/ 1092129 h 1240"/>
                <a:gd name="T14" fmla="*/ 4863499 w 5857"/>
                <a:gd name="T15" fmla="*/ 553991 h 1240"/>
                <a:gd name="T16" fmla="*/ 5155027 w 5857"/>
                <a:gd name="T17" fmla="*/ 658800 h 1240"/>
                <a:gd name="T18" fmla="*/ 5158550 w 5857"/>
                <a:gd name="T19" fmla="*/ 649993 h 1240"/>
                <a:gd name="T20" fmla="*/ 4869664 w 5857"/>
                <a:gd name="T21" fmla="*/ 546065 h 1240"/>
                <a:gd name="T22" fmla="*/ 5158550 w 5857"/>
                <a:gd name="T23" fmla="*/ 443898 h 12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57" h="1240">
                  <a:moveTo>
                    <a:pt x="5857" y="504"/>
                  </a:moveTo>
                  <a:lnTo>
                    <a:pt x="5853" y="495"/>
                  </a:lnTo>
                  <a:lnTo>
                    <a:pt x="5522" y="613"/>
                  </a:lnTo>
                  <a:lnTo>
                    <a:pt x="5105" y="0"/>
                  </a:lnTo>
                  <a:lnTo>
                    <a:pt x="0" y="0"/>
                  </a:lnTo>
                  <a:lnTo>
                    <a:pt x="0" y="1240"/>
                  </a:lnTo>
                  <a:lnTo>
                    <a:pt x="5105" y="1240"/>
                  </a:lnTo>
                  <a:lnTo>
                    <a:pt x="5522" y="629"/>
                  </a:lnTo>
                  <a:lnTo>
                    <a:pt x="5853" y="748"/>
                  </a:lnTo>
                  <a:lnTo>
                    <a:pt x="5857" y="738"/>
                  </a:lnTo>
                  <a:lnTo>
                    <a:pt x="5529" y="620"/>
                  </a:lnTo>
                  <a:lnTo>
                    <a:pt x="5857" y="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Oval 34"/>
            <p:cNvSpPr>
              <a:spLocks noChangeArrowheads="1"/>
            </p:cNvSpPr>
            <p:nvPr/>
          </p:nvSpPr>
          <p:spPr bwMode="auto">
            <a:xfrm>
              <a:off x="5757863" y="5087938"/>
              <a:ext cx="269875" cy="2682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 sz="1100"/>
            </a:p>
          </p:txBody>
        </p:sp>
        <p:sp>
          <p:nvSpPr>
            <p:cNvPr id="26" name="Rectangle 35"/>
            <p:cNvSpPr>
              <a:spLocks noChangeArrowheads="1"/>
            </p:cNvSpPr>
            <p:nvPr/>
          </p:nvSpPr>
          <p:spPr bwMode="auto">
            <a:xfrm>
              <a:off x="5835650" y="5084763"/>
              <a:ext cx="119063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/>
              <a:r>
                <a:rPr lang="zh-CN" altLang="zh-CN" dirty="0">
                  <a:solidFill>
                    <a:schemeClr val="accent1"/>
                  </a:solidFill>
                  <a:latin typeface="Myriad Pro" panose="020B0503030403020204" pitchFamily="34" charset="0"/>
                </a:rPr>
                <a:t>3</a:t>
              </a:r>
              <a:endParaRPr lang="zh-CN" altLang="zh-CN" sz="1100" dirty="0">
                <a:solidFill>
                  <a:schemeClr val="accent1"/>
                </a:solidFill>
              </a:endParaRPr>
            </a:p>
          </p:txBody>
        </p:sp>
        <p:sp>
          <p:nvSpPr>
            <p:cNvPr id="27" name="MH_SubTitle_4"/>
            <p:cNvSpPr>
              <a:spLocks noChangeArrowheads="1"/>
            </p:cNvSpPr>
            <p:nvPr/>
          </p:nvSpPr>
          <p:spPr bwMode="auto">
            <a:xfrm>
              <a:off x="153988" y="4929188"/>
              <a:ext cx="43465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latin typeface="宋体" panose="02010600030101010101" pitchFamily="2" charset="-122"/>
                </a:rPr>
                <a:t>中国风</a:t>
              </a:r>
              <a:r>
                <a:rPr lang="zh-CN" altLang="en-US" sz="1600">
                  <a:latin typeface="宋体" panose="02010600030101010101" pitchFamily="2" charset="-122"/>
                </a:rPr>
                <a:t>极简主义设计，极致简约风潮流所向，通用设计，完美兼容。</a:t>
              </a:r>
              <a:endParaRPr lang="zh-CN" altLang="en-US" sz="1600"/>
            </a:p>
          </p:txBody>
        </p:sp>
      </p:grpSp>
      <p:sp>
        <p:nvSpPr>
          <p:cNvPr id="28" name="矩形 51"/>
          <p:cNvSpPr>
            <a:spLocks noChangeArrowheads="1"/>
          </p:cNvSpPr>
          <p:nvPr/>
        </p:nvSpPr>
        <p:spPr bwMode="auto">
          <a:xfrm>
            <a:off x="7328375" y="2107894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52"/>
          <p:cNvSpPr>
            <a:spLocks noChangeArrowheads="1"/>
          </p:cNvSpPr>
          <p:nvPr/>
        </p:nvSpPr>
        <p:spPr bwMode="auto">
          <a:xfrm>
            <a:off x="7328375" y="2739719"/>
            <a:ext cx="38274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436325" y="2617482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9" name="图文框 1678"/>
          <p:cNvSpPr/>
          <p:nvPr/>
        </p:nvSpPr>
        <p:spPr>
          <a:xfrm>
            <a:off x="3889721" y="642923"/>
            <a:ext cx="4418550" cy="5490451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0" name="文本框 1679"/>
          <p:cNvSpPr txBox="1"/>
          <p:nvPr/>
        </p:nvSpPr>
        <p:spPr>
          <a:xfrm>
            <a:off x="4142737" y="-287493"/>
            <a:ext cx="3914854" cy="7725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96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96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1" name="MH_Entry_1"/>
          <p:cNvSpPr/>
          <p:nvPr>
            <p:custDataLst>
              <p:tags r:id="rId1"/>
            </p:custDataLst>
          </p:nvPr>
        </p:nvSpPr>
        <p:spPr>
          <a:xfrm>
            <a:off x="3931281" y="3159576"/>
            <a:ext cx="4339788" cy="8245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36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" grpId="0" animBg="1"/>
      <p:bldP spid="1680" grpId="0"/>
      <p:bldP spid="16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1017588"/>
            <a:ext cx="894238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117"/>
          <p:cNvSpPr>
            <a:spLocks noChangeArrowheads="1"/>
          </p:cNvSpPr>
          <p:nvPr/>
        </p:nvSpPr>
        <p:spPr bwMode="auto">
          <a:xfrm>
            <a:off x="1824038" y="460375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124"/>
          <p:cNvSpPr>
            <a:spLocks noChangeArrowheads="1"/>
          </p:cNvSpPr>
          <p:nvPr/>
        </p:nvSpPr>
        <p:spPr bwMode="auto">
          <a:xfrm>
            <a:off x="1824038" y="5116513"/>
            <a:ext cx="8543925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873250" y="5080000"/>
            <a:ext cx="1882775" cy="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898525" y="1460500"/>
            <a:ext cx="2441575" cy="4048125"/>
            <a:chOff x="898906" y="1461065"/>
            <a:chExt cx="2440530" cy="404695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" r="19469"/>
            <a:stretch>
              <a:fillRect/>
            </a:stretch>
          </p:blipFill>
          <p:spPr bwMode="auto">
            <a:xfrm>
              <a:off x="898906" y="1461065"/>
              <a:ext cx="2440530" cy="2016073"/>
            </a:xfrm>
            <a:custGeom>
              <a:avLst/>
              <a:gdLst>
                <a:gd name="connsiteX0" fmla="*/ 0 w 2440530"/>
                <a:gd name="connsiteY0" fmla="*/ 0 h 2016073"/>
                <a:gd name="connsiteX1" fmla="*/ 2440530 w 2440530"/>
                <a:gd name="connsiteY1" fmla="*/ 0 h 2016073"/>
                <a:gd name="connsiteX2" fmla="*/ 2440530 w 2440530"/>
                <a:gd name="connsiteY2" fmla="*/ 2016073 h 2016073"/>
                <a:gd name="connsiteX3" fmla="*/ 0 w 2440530"/>
                <a:gd name="connsiteY3" fmla="*/ 2016073 h 2016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0530" h="2016073">
                  <a:moveTo>
                    <a:pt x="0" y="0"/>
                  </a:moveTo>
                  <a:lnTo>
                    <a:pt x="2440530" y="0"/>
                  </a:lnTo>
                  <a:lnTo>
                    <a:pt x="2440530" y="2016073"/>
                  </a:lnTo>
                  <a:lnTo>
                    <a:pt x="0" y="2016073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898906" y="3473435"/>
              <a:ext cx="2440530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98906" y="2941776"/>
              <a:ext cx="2440530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文本框 7"/>
            <p:cNvSpPr txBox="1">
              <a:spLocks noChangeArrowheads="1"/>
            </p:cNvSpPr>
            <p:nvPr/>
          </p:nvSpPr>
          <p:spPr bwMode="auto">
            <a:xfrm>
              <a:off x="949620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55"/>
            <p:cNvSpPr>
              <a:spLocks noChangeArrowheads="1"/>
            </p:cNvSpPr>
            <p:nvPr/>
          </p:nvSpPr>
          <p:spPr bwMode="auto">
            <a:xfrm>
              <a:off x="1086472" y="3691937"/>
              <a:ext cx="2065398" cy="155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中国风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3549650" y="1460500"/>
            <a:ext cx="2447925" cy="4048125"/>
            <a:chOff x="3550428" y="1461065"/>
            <a:chExt cx="2447392" cy="404695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80" t="35693" r="2082" b="18609"/>
            <a:stretch>
              <a:fillRect/>
            </a:stretch>
          </p:blipFill>
          <p:spPr bwMode="auto">
            <a:xfrm>
              <a:off x="3550430" y="1461065"/>
              <a:ext cx="2447390" cy="2010046"/>
            </a:xfrm>
            <a:custGeom>
              <a:avLst/>
              <a:gdLst>
                <a:gd name="connsiteX0" fmla="*/ 0 w 2447390"/>
                <a:gd name="connsiteY0" fmla="*/ 0 h 2010046"/>
                <a:gd name="connsiteX1" fmla="*/ 2447390 w 2447390"/>
                <a:gd name="connsiteY1" fmla="*/ 0 h 2010046"/>
                <a:gd name="connsiteX2" fmla="*/ 2447390 w 2447390"/>
                <a:gd name="connsiteY2" fmla="*/ 2010046 h 2010046"/>
                <a:gd name="connsiteX3" fmla="*/ 0 w 2447390"/>
                <a:gd name="connsiteY3" fmla="*/ 2010046 h 201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7390" h="2010046">
                  <a:moveTo>
                    <a:pt x="0" y="0"/>
                  </a:moveTo>
                  <a:lnTo>
                    <a:pt x="2447390" y="0"/>
                  </a:lnTo>
                  <a:lnTo>
                    <a:pt x="2447390" y="2010046"/>
                  </a:lnTo>
                  <a:lnTo>
                    <a:pt x="0" y="2010046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3550428" y="3473435"/>
              <a:ext cx="2441043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550428" y="2941776"/>
              <a:ext cx="2447392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文本框 7"/>
            <p:cNvSpPr txBox="1">
              <a:spLocks noChangeArrowheads="1"/>
            </p:cNvSpPr>
            <p:nvPr/>
          </p:nvSpPr>
          <p:spPr bwMode="auto">
            <a:xfrm>
              <a:off x="3601143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55"/>
            <p:cNvSpPr>
              <a:spLocks noChangeArrowheads="1"/>
            </p:cNvSpPr>
            <p:nvPr/>
          </p:nvSpPr>
          <p:spPr bwMode="auto">
            <a:xfrm>
              <a:off x="3737994" y="3691937"/>
              <a:ext cx="2065398" cy="155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中国风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6202363" y="1460500"/>
            <a:ext cx="2454275" cy="4048125"/>
            <a:chOff x="6201951" y="1461065"/>
            <a:chExt cx="2454254" cy="404695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7" t="696" r="18917" b="928"/>
            <a:stretch>
              <a:fillRect/>
            </a:stretch>
          </p:blipFill>
          <p:spPr bwMode="auto">
            <a:xfrm>
              <a:off x="6208814" y="1461065"/>
              <a:ext cx="2447390" cy="2019300"/>
            </a:xfrm>
            <a:custGeom>
              <a:avLst/>
              <a:gdLst>
                <a:gd name="connsiteX0" fmla="*/ 0 w 2447390"/>
                <a:gd name="connsiteY0" fmla="*/ 0 h 2019300"/>
                <a:gd name="connsiteX1" fmla="*/ 2447390 w 2447390"/>
                <a:gd name="connsiteY1" fmla="*/ 0 h 2019300"/>
                <a:gd name="connsiteX2" fmla="*/ 2447390 w 2447390"/>
                <a:gd name="connsiteY2" fmla="*/ 2019300 h 2019300"/>
                <a:gd name="connsiteX3" fmla="*/ 0 w 2447390"/>
                <a:gd name="connsiteY3" fmla="*/ 201930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7390" h="2019300">
                  <a:moveTo>
                    <a:pt x="0" y="0"/>
                  </a:moveTo>
                  <a:lnTo>
                    <a:pt x="2447390" y="0"/>
                  </a:lnTo>
                  <a:lnTo>
                    <a:pt x="2447390" y="2019300"/>
                  </a:lnTo>
                  <a:lnTo>
                    <a:pt x="0" y="201930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6216238" y="3473435"/>
              <a:ext cx="2439967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01951" y="2941776"/>
              <a:ext cx="2454254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文本框 7"/>
            <p:cNvSpPr txBox="1">
              <a:spLocks noChangeArrowheads="1"/>
            </p:cNvSpPr>
            <p:nvPr/>
          </p:nvSpPr>
          <p:spPr bwMode="auto">
            <a:xfrm>
              <a:off x="6252666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55"/>
            <p:cNvSpPr>
              <a:spLocks noChangeArrowheads="1"/>
            </p:cNvSpPr>
            <p:nvPr/>
          </p:nvSpPr>
          <p:spPr bwMode="auto">
            <a:xfrm>
              <a:off x="6396379" y="3691937"/>
              <a:ext cx="2065398" cy="155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中国风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8867775" y="1460500"/>
            <a:ext cx="2454275" cy="4048125"/>
            <a:chOff x="8867197" y="1461065"/>
            <a:chExt cx="2454253" cy="404695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90" t="404" r="8451" b="8548"/>
            <a:stretch>
              <a:fillRect/>
            </a:stretch>
          </p:blipFill>
          <p:spPr bwMode="auto">
            <a:xfrm>
              <a:off x="8867197" y="1461065"/>
              <a:ext cx="2447390" cy="2019300"/>
            </a:xfrm>
            <a:custGeom>
              <a:avLst/>
              <a:gdLst>
                <a:gd name="connsiteX0" fmla="*/ 0 w 2447390"/>
                <a:gd name="connsiteY0" fmla="*/ 0 h 2019300"/>
                <a:gd name="connsiteX1" fmla="*/ 2447390 w 2447390"/>
                <a:gd name="connsiteY1" fmla="*/ 0 h 2019300"/>
                <a:gd name="connsiteX2" fmla="*/ 2447390 w 2447390"/>
                <a:gd name="connsiteY2" fmla="*/ 2019300 h 2019300"/>
                <a:gd name="connsiteX3" fmla="*/ 0 w 2447390"/>
                <a:gd name="connsiteY3" fmla="*/ 201930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7390" h="2019300">
                  <a:moveTo>
                    <a:pt x="0" y="0"/>
                  </a:moveTo>
                  <a:lnTo>
                    <a:pt x="2447390" y="0"/>
                  </a:lnTo>
                  <a:lnTo>
                    <a:pt x="2447390" y="2019300"/>
                  </a:lnTo>
                  <a:lnTo>
                    <a:pt x="0" y="201930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8881485" y="3473435"/>
              <a:ext cx="2439965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867197" y="2941776"/>
              <a:ext cx="2454253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" name="文本框 7"/>
            <p:cNvSpPr txBox="1">
              <a:spLocks noChangeArrowheads="1"/>
            </p:cNvSpPr>
            <p:nvPr/>
          </p:nvSpPr>
          <p:spPr bwMode="auto">
            <a:xfrm>
              <a:off x="8931634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55"/>
            <p:cNvSpPr>
              <a:spLocks noChangeArrowheads="1"/>
            </p:cNvSpPr>
            <p:nvPr/>
          </p:nvSpPr>
          <p:spPr bwMode="auto">
            <a:xfrm>
              <a:off x="9068486" y="3691937"/>
              <a:ext cx="2065398" cy="155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中国风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35863" y="2686050"/>
            <a:ext cx="2160587" cy="2995613"/>
          </a:xfrm>
          <a:prstGeom prst="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14913" y="2686050"/>
            <a:ext cx="2162175" cy="2995613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95550" y="2686050"/>
            <a:ext cx="2160588" cy="2995613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117"/>
          <p:cNvSpPr>
            <a:spLocks noChangeArrowheads="1"/>
          </p:cNvSpPr>
          <p:nvPr/>
        </p:nvSpPr>
        <p:spPr bwMode="auto">
          <a:xfrm>
            <a:off x="4284663" y="1257300"/>
            <a:ext cx="36258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 spc="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b="1" spc="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24"/>
          <p:cNvSpPr>
            <a:spLocks noChangeArrowheads="1"/>
          </p:cNvSpPr>
          <p:nvPr/>
        </p:nvSpPr>
        <p:spPr bwMode="auto">
          <a:xfrm>
            <a:off x="2865438" y="1763713"/>
            <a:ext cx="6461125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05088" y="2794000"/>
            <a:ext cx="1946275" cy="234315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24450" y="2794000"/>
            <a:ext cx="1946275" cy="2343150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43813" y="2794000"/>
            <a:ext cx="1946275" cy="2343150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Text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5363" y="2911475"/>
            <a:ext cx="1514475" cy="1655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60838" y="2911475"/>
            <a:ext cx="1514475" cy="1655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Text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78100" y="4635500"/>
            <a:ext cx="1514475" cy="1655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Text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78100" y="1187450"/>
            <a:ext cx="1514475" cy="1655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Picture_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78100" y="2911475"/>
            <a:ext cx="1514475" cy="1655763"/>
          </a:xfrm>
          <a:prstGeom prst="rect">
            <a:avLst/>
          </a:prstGeom>
          <a:blipFill dpi="0" rotWithShape="1">
            <a:blip r:embed="rId7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Picture_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5363" y="4635500"/>
            <a:ext cx="1514475" cy="1655763"/>
          </a:xfrm>
          <a:prstGeom prst="rect">
            <a:avLst/>
          </a:prstGeom>
          <a:blipFill dpi="0" rotWithShape="1">
            <a:blip r:embed="rId9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MH_Picture_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160838" y="4635500"/>
            <a:ext cx="1514475" cy="1655763"/>
          </a:xfrm>
          <a:prstGeom prst="rect">
            <a:avLst/>
          </a:prstGeom>
          <a:blipFill dpi="0" rotWithShape="1">
            <a:blip r:embed="rId11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MH_Picture_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95363" y="1187450"/>
            <a:ext cx="1514475" cy="1655763"/>
          </a:xfrm>
          <a:prstGeom prst="rect">
            <a:avLst/>
          </a:prstGeom>
          <a:blipFill dpi="0" rotWithShape="1">
            <a:blip r:embed="rId13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MH_Picture_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60838" y="1187450"/>
            <a:ext cx="1514475" cy="1655763"/>
          </a:xfrm>
          <a:prstGeom prst="rect">
            <a:avLst/>
          </a:prstGeom>
          <a:blipFill dpi="0" rotWithShape="1">
            <a:blip r:embed="rId15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51"/>
          <p:cNvSpPr>
            <a:spLocks noChangeArrowheads="1"/>
          </p:cNvSpPr>
          <p:nvPr/>
        </p:nvSpPr>
        <p:spPr bwMode="auto">
          <a:xfrm>
            <a:off x="7369175" y="185102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52"/>
          <p:cNvSpPr>
            <a:spLocks noChangeArrowheads="1"/>
          </p:cNvSpPr>
          <p:nvPr/>
        </p:nvSpPr>
        <p:spPr bwMode="auto">
          <a:xfrm>
            <a:off x="7369175" y="2482850"/>
            <a:ext cx="38274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477125" y="2360613"/>
            <a:ext cx="25257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9" name="图文框 1678"/>
          <p:cNvSpPr/>
          <p:nvPr/>
        </p:nvSpPr>
        <p:spPr>
          <a:xfrm>
            <a:off x="3889721" y="642923"/>
            <a:ext cx="4418550" cy="5490451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0" name="文本框 1679"/>
          <p:cNvSpPr txBox="1"/>
          <p:nvPr/>
        </p:nvSpPr>
        <p:spPr>
          <a:xfrm>
            <a:off x="4142737" y="-287493"/>
            <a:ext cx="3914854" cy="7725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96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96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1" name="MH_Entry_1"/>
          <p:cNvSpPr/>
          <p:nvPr>
            <p:custDataLst>
              <p:tags r:id="rId1"/>
            </p:custDataLst>
          </p:nvPr>
        </p:nvSpPr>
        <p:spPr>
          <a:xfrm>
            <a:off x="3931281" y="3159576"/>
            <a:ext cx="4339788" cy="82454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6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36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" grpId="0" animBg="1"/>
      <p:bldP spid="1680" grpId="0"/>
      <p:bldP spid="16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4271963" y="4000500"/>
            <a:ext cx="3625850" cy="1920875"/>
            <a:chOff x="4271751" y="4000546"/>
            <a:chExt cx="3625362" cy="1921598"/>
          </a:xfrm>
        </p:grpSpPr>
        <p:grpSp>
          <p:nvGrpSpPr>
            <p:cNvPr id="8" name="组合 48"/>
            <p:cNvGrpSpPr/>
            <p:nvPr/>
          </p:nvGrpSpPr>
          <p:grpSpPr bwMode="auto">
            <a:xfrm>
              <a:off x="4346273" y="4089924"/>
              <a:ext cx="3499454" cy="1832220"/>
              <a:chOff x="4346273" y="4089924"/>
              <a:chExt cx="3499454" cy="1832220"/>
            </a:xfrm>
          </p:grpSpPr>
          <p:sp>
            <p:nvSpPr>
              <p:cNvPr id="13" name="Freeform 5"/>
              <p:cNvSpPr/>
              <p:nvPr/>
            </p:nvSpPr>
            <p:spPr bwMode="auto">
              <a:xfrm>
                <a:off x="4348444" y="4089924"/>
                <a:ext cx="3497283" cy="1432779"/>
              </a:xfrm>
              <a:custGeom>
                <a:avLst/>
                <a:gdLst>
                  <a:gd name="T0" fmla="*/ 0 w 3222"/>
                  <a:gd name="T1" fmla="*/ 2147483646 h 1320"/>
                  <a:gd name="T2" fmla="*/ 2147483646 w 3222"/>
                  <a:gd name="T3" fmla="*/ 0 h 1320"/>
                  <a:gd name="T4" fmla="*/ 2147483646 w 3222"/>
                  <a:gd name="T5" fmla="*/ 2147483646 h 1320"/>
                  <a:gd name="T6" fmla="*/ 2147483646 w 3222"/>
                  <a:gd name="T7" fmla="*/ 2147483646 h 1320"/>
                  <a:gd name="T8" fmla="*/ 0 w 3222"/>
                  <a:gd name="T9" fmla="*/ 2147483646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22" h="1320">
                    <a:moveTo>
                      <a:pt x="0" y="588"/>
                    </a:moveTo>
                    <a:lnTo>
                      <a:pt x="1608" y="0"/>
                    </a:lnTo>
                    <a:lnTo>
                      <a:pt x="3222" y="588"/>
                    </a:lnTo>
                    <a:lnTo>
                      <a:pt x="1610" y="1320"/>
                    </a:lnTo>
                    <a:lnTo>
                      <a:pt x="0" y="5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Freeform 6"/>
              <p:cNvSpPr/>
              <p:nvPr/>
            </p:nvSpPr>
            <p:spPr bwMode="auto">
              <a:xfrm>
                <a:off x="4346273" y="4728161"/>
                <a:ext cx="1751898" cy="1193983"/>
              </a:xfrm>
              <a:custGeom>
                <a:avLst/>
                <a:gdLst>
                  <a:gd name="T0" fmla="*/ 2147483646 w 1614"/>
                  <a:gd name="T1" fmla="*/ 2147483646 h 1100"/>
                  <a:gd name="T2" fmla="*/ 2147483646 w 1614"/>
                  <a:gd name="T3" fmla="*/ 2147483646 h 1100"/>
                  <a:gd name="T4" fmla="*/ 0 w 1614"/>
                  <a:gd name="T5" fmla="*/ 2147483646 h 1100"/>
                  <a:gd name="T6" fmla="*/ 2147483646 w 1614"/>
                  <a:gd name="T7" fmla="*/ 0 h 1100"/>
                  <a:gd name="T8" fmla="*/ 2147483646 w 1614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4" h="1100">
                    <a:moveTo>
                      <a:pt x="1612" y="732"/>
                    </a:moveTo>
                    <a:lnTo>
                      <a:pt x="1614" y="1100"/>
                    </a:lnTo>
                    <a:lnTo>
                      <a:pt x="0" y="318"/>
                    </a:lnTo>
                    <a:lnTo>
                      <a:pt x="2" y="0"/>
                    </a:lnTo>
                    <a:lnTo>
                      <a:pt x="1612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Freeform 7"/>
              <p:cNvSpPr/>
              <p:nvPr/>
            </p:nvSpPr>
            <p:spPr bwMode="auto">
              <a:xfrm>
                <a:off x="6096000" y="4728161"/>
                <a:ext cx="1749727" cy="1193983"/>
              </a:xfrm>
              <a:custGeom>
                <a:avLst/>
                <a:gdLst>
                  <a:gd name="T0" fmla="*/ 0 w 1612"/>
                  <a:gd name="T1" fmla="*/ 2147483646 h 1100"/>
                  <a:gd name="T2" fmla="*/ 0 w 1612"/>
                  <a:gd name="T3" fmla="*/ 2147483646 h 1100"/>
                  <a:gd name="T4" fmla="*/ 2147483646 w 1612"/>
                  <a:gd name="T5" fmla="*/ 2147483646 h 1100"/>
                  <a:gd name="T6" fmla="*/ 2147483646 w 1612"/>
                  <a:gd name="T7" fmla="*/ 0 h 1100"/>
                  <a:gd name="T8" fmla="*/ 0 w 1612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2" h="1100">
                    <a:moveTo>
                      <a:pt x="0" y="732"/>
                    </a:moveTo>
                    <a:lnTo>
                      <a:pt x="0" y="1100"/>
                    </a:lnTo>
                    <a:lnTo>
                      <a:pt x="1612" y="318"/>
                    </a:lnTo>
                    <a:lnTo>
                      <a:pt x="1612" y="0"/>
                    </a:lnTo>
                    <a:lnTo>
                      <a:pt x="0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4349528" y="4121241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4271751" y="4008487"/>
              <a:ext cx="144443" cy="14451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7830447" y="4111713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7752669" y="4000546"/>
              <a:ext cx="144444" cy="14451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6" name="MH_SubTitle_4"/>
          <p:cNvSpPr>
            <a:spLocks noChangeArrowheads="1"/>
          </p:cNvSpPr>
          <p:nvPr/>
        </p:nvSpPr>
        <p:spPr bwMode="auto">
          <a:xfrm>
            <a:off x="1960563" y="17208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17" name="MH_SubTitle_4"/>
          <p:cNvSpPr>
            <a:spLocks noChangeArrowheads="1"/>
          </p:cNvSpPr>
          <p:nvPr/>
        </p:nvSpPr>
        <p:spPr bwMode="auto">
          <a:xfrm>
            <a:off x="7319963" y="2360613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18" name="MH_SubTitle_4"/>
          <p:cNvSpPr>
            <a:spLocks noChangeArrowheads="1"/>
          </p:cNvSpPr>
          <p:nvPr/>
        </p:nvSpPr>
        <p:spPr bwMode="auto">
          <a:xfrm>
            <a:off x="1778000" y="2360613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19" name="MH_SubTitle_4"/>
          <p:cNvSpPr>
            <a:spLocks noChangeArrowheads="1"/>
          </p:cNvSpPr>
          <p:nvPr/>
        </p:nvSpPr>
        <p:spPr bwMode="auto">
          <a:xfrm>
            <a:off x="7626350" y="30924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4540250" y="3325813"/>
            <a:ext cx="3086100" cy="1774825"/>
            <a:chOff x="4540674" y="3326122"/>
            <a:chExt cx="3086466" cy="1774345"/>
          </a:xfrm>
        </p:grpSpPr>
        <p:grpSp>
          <p:nvGrpSpPr>
            <p:cNvPr id="21" name="组合 61"/>
            <p:cNvGrpSpPr/>
            <p:nvPr/>
          </p:nvGrpSpPr>
          <p:grpSpPr bwMode="auto">
            <a:xfrm>
              <a:off x="4611120" y="3480993"/>
              <a:ext cx="2959991" cy="1619474"/>
              <a:chOff x="4611120" y="3480993"/>
              <a:chExt cx="2959991" cy="1619474"/>
            </a:xfrm>
          </p:grpSpPr>
          <p:sp>
            <p:nvSpPr>
              <p:cNvPr id="26" name="Freeform 8"/>
              <p:cNvSpPr/>
              <p:nvPr/>
            </p:nvSpPr>
            <p:spPr bwMode="auto">
              <a:xfrm>
                <a:off x="4611120" y="3480993"/>
                <a:ext cx="2959991" cy="1220033"/>
              </a:xfrm>
              <a:custGeom>
                <a:avLst/>
                <a:gdLst>
                  <a:gd name="T0" fmla="*/ 0 w 2727"/>
                  <a:gd name="T1" fmla="*/ 2147483646 h 1124"/>
                  <a:gd name="T2" fmla="*/ 2147483646 w 2727"/>
                  <a:gd name="T3" fmla="*/ 0 h 1124"/>
                  <a:gd name="T4" fmla="*/ 2147483646 w 2727"/>
                  <a:gd name="T5" fmla="*/ 2147483646 h 1124"/>
                  <a:gd name="T6" fmla="*/ 2147483646 w 2727"/>
                  <a:gd name="T7" fmla="*/ 2147483646 h 1124"/>
                  <a:gd name="T8" fmla="*/ 0 w 2727"/>
                  <a:gd name="T9" fmla="*/ 2147483646 h 1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27" h="1124">
                    <a:moveTo>
                      <a:pt x="0" y="502"/>
                    </a:moveTo>
                    <a:lnTo>
                      <a:pt x="1361" y="0"/>
                    </a:lnTo>
                    <a:lnTo>
                      <a:pt x="2727" y="506"/>
                    </a:lnTo>
                    <a:lnTo>
                      <a:pt x="1368" y="1124"/>
                    </a:ln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4611120" y="4025883"/>
                <a:ext cx="1487051" cy="1074584"/>
              </a:xfrm>
              <a:custGeom>
                <a:avLst/>
                <a:gdLst>
                  <a:gd name="T0" fmla="*/ 0 w 1370"/>
                  <a:gd name="T1" fmla="*/ 2147483646 h 990"/>
                  <a:gd name="T2" fmla="*/ 2147483646 w 1370"/>
                  <a:gd name="T3" fmla="*/ 2147483646 h 990"/>
                  <a:gd name="T4" fmla="*/ 2147483646 w 1370"/>
                  <a:gd name="T5" fmla="*/ 2147483646 h 990"/>
                  <a:gd name="T6" fmla="*/ 0 w 1370"/>
                  <a:gd name="T7" fmla="*/ 0 h 990"/>
                  <a:gd name="T8" fmla="*/ 0 w 1370"/>
                  <a:gd name="T9" fmla="*/ 2147483646 h 9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0" h="990">
                    <a:moveTo>
                      <a:pt x="0" y="326"/>
                    </a:moveTo>
                    <a:lnTo>
                      <a:pt x="1370" y="990"/>
                    </a:lnTo>
                    <a:lnTo>
                      <a:pt x="1368" y="622"/>
                    </a:lnTo>
                    <a:lnTo>
                      <a:pt x="0" y="0"/>
                    </a:lnTo>
                    <a:lnTo>
                      <a:pt x="0" y="3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28" name="Freeform 14"/>
              <p:cNvSpPr/>
              <p:nvPr/>
            </p:nvSpPr>
            <p:spPr bwMode="auto">
              <a:xfrm>
                <a:off x="6096000" y="4030225"/>
                <a:ext cx="1475111" cy="1070242"/>
              </a:xfrm>
              <a:custGeom>
                <a:avLst/>
                <a:gdLst>
                  <a:gd name="T0" fmla="*/ 2147483646 w 1359"/>
                  <a:gd name="T1" fmla="*/ 0 h 986"/>
                  <a:gd name="T2" fmla="*/ 0 w 1359"/>
                  <a:gd name="T3" fmla="*/ 2147483646 h 986"/>
                  <a:gd name="T4" fmla="*/ 0 w 1359"/>
                  <a:gd name="T5" fmla="*/ 2147483646 h 986"/>
                  <a:gd name="T6" fmla="*/ 2147483646 w 1359"/>
                  <a:gd name="T7" fmla="*/ 2147483646 h 986"/>
                  <a:gd name="T8" fmla="*/ 2147483646 w 1359"/>
                  <a:gd name="T9" fmla="*/ 0 h 9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59" h="986">
                    <a:moveTo>
                      <a:pt x="1359" y="0"/>
                    </a:moveTo>
                    <a:lnTo>
                      <a:pt x="0" y="618"/>
                    </a:lnTo>
                    <a:lnTo>
                      <a:pt x="0" y="986"/>
                    </a:lnTo>
                    <a:lnTo>
                      <a:pt x="1359" y="327"/>
                    </a:lnTo>
                    <a:lnTo>
                      <a:pt x="13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>
              <a:off x="4618471" y="3446739"/>
              <a:ext cx="0" cy="599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4540674" y="3334057"/>
              <a:ext cx="144480" cy="14442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7560457" y="3437217"/>
              <a:ext cx="0" cy="60149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7482661" y="3326122"/>
              <a:ext cx="144479" cy="1444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4827588" y="2628900"/>
            <a:ext cx="2486025" cy="1647825"/>
            <a:chOff x="4828061" y="2629586"/>
            <a:chExt cx="2485563" cy="1647033"/>
          </a:xfrm>
        </p:grpSpPr>
        <p:grpSp>
          <p:nvGrpSpPr>
            <p:cNvPr id="30" name="组合 70"/>
            <p:cNvGrpSpPr/>
            <p:nvPr/>
          </p:nvGrpSpPr>
          <p:grpSpPr bwMode="auto">
            <a:xfrm>
              <a:off x="4904188" y="2910052"/>
              <a:ext cx="2358659" cy="1366567"/>
              <a:chOff x="4904188" y="2910052"/>
              <a:chExt cx="2358659" cy="1366567"/>
            </a:xfrm>
          </p:grpSpPr>
          <p:sp>
            <p:nvSpPr>
              <p:cNvPr id="35" name="Freeform 9"/>
              <p:cNvSpPr/>
              <p:nvPr/>
            </p:nvSpPr>
            <p:spPr bwMode="auto">
              <a:xfrm>
                <a:off x="4904188" y="2910052"/>
                <a:ext cx="2358658" cy="969297"/>
              </a:xfrm>
              <a:custGeom>
                <a:avLst/>
                <a:gdLst>
                  <a:gd name="T0" fmla="*/ 0 w 2173"/>
                  <a:gd name="T1" fmla="*/ 2147483646 h 893"/>
                  <a:gd name="T2" fmla="*/ 2147483646 w 2173"/>
                  <a:gd name="T3" fmla="*/ 0 h 893"/>
                  <a:gd name="T4" fmla="*/ 2147483646 w 2173"/>
                  <a:gd name="T5" fmla="*/ 2147483646 h 893"/>
                  <a:gd name="T6" fmla="*/ 2147483646 w 2173"/>
                  <a:gd name="T7" fmla="*/ 2147483646 h 893"/>
                  <a:gd name="T8" fmla="*/ 0 w 2173"/>
                  <a:gd name="T9" fmla="*/ 2147483646 h 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73" h="893">
                    <a:moveTo>
                      <a:pt x="0" y="393"/>
                    </a:moveTo>
                    <a:lnTo>
                      <a:pt x="1091" y="0"/>
                    </a:lnTo>
                    <a:lnTo>
                      <a:pt x="2173" y="405"/>
                    </a:lnTo>
                    <a:lnTo>
                      <a:pt x="1098" y="893"/>
                    </a:lnTo>
                    <a:lnTo>
                      <a:pt x="0" y="393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12"/>
              <p:cNvSpPr/>
              <p:nvPr/>
            </p:nvSpPr>
            <p:spPr bwMode="auto">
              <a:xfrm>
                <a:off x="4904247" y="3337271"/>
                <a:ext cx="1193578" cy="939348"/>
              </a:xfrm>
              <a:custGeom>
                <a:avLst/>
                <a:gdLst>
                  <a:gd name="T0" fmla="*/ 0 w 1100"/>
                  <a:gd name="T1" fmla="*/ 334 h 866"/>
                  <a:gd name="T2" fmla="*/ 1100 w 1100"/>
                  <a:gd name="T3" fmla="*/ 866 h 866"/>
                  <a:gd name="T4" fmla="*/ 1098 w 1100"/>
                  <a:gd name="T5" fmla="*/ 500 h 866"/>
                  <a:gd name="T6" fmla="*/ 0 w 1100"/>
                  <a:gd name="T7" fmla="*/ 0 h 866"/>
                  <a:gd name="T8" fmla="*/ 0 w 1100"/>
                  <a:gd name="T9" fmla="*/ 33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0" h="866">
                    <a:moveTo>
                      <a:pt x="0" y="334"/>
                    </a:moveTo>
                    <a:lnTo>
                      <a:pt x="1100" y="866"/>
                    </a:lnTo>
                    <a:lnTo>
                      <a:pt x="1098" y="500"/>
                    </a:lnTo>
                    <a:lnTo>
                      <a:pt x="0" y="0"/>
                    </a:lnTo>
                    <a:lnTo>
                      <a:pt x="0" y="3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7" name="Freeform 15"/>
              <p:cNvSpPr/>
              <p:nvPr/>
            </p:nvSpPr>
            <p:spPr bwMode="auto">
              <a:xfrm>
                <a:off x="6096238" y="3348378"/>
                <a:ext cx="1166596" cy="928241"/>
              </a:xfrm>
              <a:custGeom>
                <a:avLst/>
                <a:gdLst>
                  <a:gd name="T0" fmla="*/ 1075 w 1075"/>
                  <a:gd name="T1" fmla="*/ 0 h 856"/>
                  <a:gd name="T2" fmla="*/ 0 w 1075"/>
                  <a:gd name="T3" fmla="*/ 490 h 856"/>
                  <a:gd name="T4" fmla="*/ 0 w 1075"/>
                  <a:gd name="T5" fmla="*/ 856 h 856"/>
                  <a:gd name="T6" fmla="*/ 1075 w 1075"/>
                  <a:gd name="T7" fmla="*/ 336 h 856"/>
                  <a:gd name="T8" fmla="*/ 1075 w 1075"/>
                  <a:gd name="T9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856">
                    <a:moveTo>
                      <a:pt x="1075" y="0"/>
                    </a:moveTo>
                    <a:lnTo>
                      <a:pt x="0" y="490"/>
                    </a:lnTo>
                    <a:lnTo>
                      <a:pt x="0" y="856"/>
                    </a:lnTo>
                    <a:lnTo>
                      <a:pt x="1075" y="336"/>
                    </a:lnTo>
                    <a:lnTo>
                      <a:pt x="10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4905834" y="2750178"/>
              <a:ext cx="0" cy="59978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4828061" y="2637520"/>
              <a:ext cx="144435" cy="144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7246961" y="2740658"/>
              <a:ext cx="0" cy="60137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7169188" y="2629586"/>
              <a:ext cx="144436" cy="14439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8" name="MH_SubTitle_4"/>
          <p:cNvSpPr>
            <a:spLocks noChangeArrowheads="1"/>
          </p:cNvSpPr>
          <p:nvPr/>
        </p:nvSpPr>
        <p:spPr bwMode="auto">
          <a:xfrm>
            <a:off x="1487488" y="30924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9" name="MH_SubTitle_4"/>
          <p:cNvSpPr>
            <a:spLocks noChangeArrowheads="1"/>
          </p:cNvSpPr>
          <p:nvPr/>
        </p:nvSpPr>
        <p:spPr bwMode="auto">
          <a:xfrm>
            <a:off x="787876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40" name="MH_SubTitle_4"/>
          <p:cNvSpPr>
            <a:spLocks noChangeArrowheads="1"/>
          </p:cNvSpPr>
          <p:nvPr/>
        </p:nvSpPr>
        <p:spPr bwMode="auto">
          <a:xfrm>
            <a:off x="119221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 dirty="0"/>
          </a:p>
        </p:txBody>
      </p:sp>
      <p:sp>
        <p:nvSpPr>
          <p:cNvPr id="41" name="MH_SubTitle_4"/>
          <p:cNvSpPr>
            <a:spLocks noChangeArrowheads="1"/>
          </p:cNvSpPr>
          <p:nvPr/>
        </p:nvSpPr>
        <p:spPr bwMode="auto">
          <a:xfrm>
            <a:off x="7026275" y="17208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grpSp>
        <p:nvGrpSpPr>
          <p:cNvPr id="42" name="组合 41"/>
          <p:cNvGrpSpPr/>
          <p:nvPr/>
        </p:nvGrpSpPr>
        <p:grpSpPr bwMode="auto">
          <a:xfrm>
            <a:off x="5149850" y="1949450"/>
            <a:ext cx="1876425" cy="1506538"/>
            <a:chOff x="5150214" y="1949439"/>
            <a:chExt cx="1876022" cy="1506588"/>
          </a:xfrm>
        </p:grpSpPr>
        <p:grpSp>
          <p:nvGrpSpPr>
            <p:cNvPr id="43" name="组合 83"/>
            <p:cNvGrpSpPr/>
            <p:nvPr/>
          </p:nvGrpSpPr>
          <p:grpSpPr bwMode="auto">
            <a:xfrm>
              <a:off x="5227649" y="2348880"/>
              <a:ext cx="1739959" cy="1107147"/>
              <a:chOff x="5227649" y="2348880"/>
              <a:chExt cx="1739959" cy="1107147"/>
            </a:xfrm>
          </p:grpSpPr>
          <p:sp>
            <p:nvSpPr>
              <p:cNvPr id="48" name="Freeform 10"/>
              <p:cNvSpPr/>
              <p:nvPr/>
            </p:nvSpPr>
            <p:spPr bwMode="auto">
              <a:xfrm>
                <a:off x="5227649" y="2348880"/>
                <a:ext cx="1739958" cy="707706"/>
              </a:xfrm>
              <a:custGeom>
                <a:avLst/>
                <a:gdLst>
                  <a:gd name="T0" fmla="*/ 0 w 1603"/>
                  <a:gd name="T1" fmla="*/ 2147483646 h 652"/>
                  <a:gd name="T2" fmla="*/ 2147483646 w 1603"/>
                  <a:gd name="T3" fmla="*/ 0 h 652"/>
                  <a:gd name="T4" fmla="*/ 2147483646 w 1603"/>
                  <a:gd name="T5" fmla="*/ 2147483646 h 652"/>
                  <a:gd name="T6" fmla="*/ 2147483646 w 1603"/>
                  <a:gd name="T7" fmla="*/ 2147483646 h 652"/>
                  <a:gd name="T8" fmla="*/ 0 w 1603"/>
                  <a:gd name="T9" fmla="*/ 2147483646 h 6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3" h="652">
                    <a:moveTo>
                      <a:pt x="0" y="288"/>
                    </a:moveTo>
                    <a:lnTo>
                      <a:pt x="809" y="0"/>
                    </a:lnTo>
                    <a:lnTo>
                      <a:pt x="1603" y="288"/>
                    </a:lnTo>
                    <a:lnTo>
                      <a:pt x="800" y="652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13"/>
              <p:cNvSpPr/>
              <p:nvPr/>
            </p:nvSpPr>
            <p:spPr bwMode="auto">
              <a:xfrm>
                <a:off x="5227649" y="2661486"/>
                <a:ext cx="870522" cy="794541"/>
              </a:xfrm>
              <a:custGeom>
                <a:avLst/>
                <a:gdLst>
                  <a:gd name="T0" fmla="*/ 0 w 802"/>
                  <a:gd name="T1" fmla="*/ 2147483646 h 732"/>
                  <a:gd name="T2" fmla="*/ 2147483646 w 802"/>
                  <a:gd name="T3" fmla="*/ 2147483646 h 732"/>
                  <a:gd name="T4" fmla="*/ 2147483646 w 802"/>
                  <a:gd name="T5" fmla="*/ 2147483646 h 732"/>
                  <a:gd name="T6" fmla="*/ 0 w 802"/>
                  <a:gd name="T7" fmla="*/ 0 h 732"/>
                  <a:gd name="T8" fmla="*/ 0 w 802"/>
                  <a:gd name="T9" fmla="*/ 214748364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2" h="732">
                    <a:moveTo>
                      <a:pt x="0" y="343"/>
                    </a:moveTo>
                    <a:lnTo>
                      <a:pt x="802" y="732"/>
                    </a:lnTo>
                    <a:lnTo>
                      <a:pt x="800" y="364"/>
                    </a:lnTo>
                    <a:lnTo>
                      <a:pt x="0" y="0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/>
              <p:nvPr/>
            </p:nvSpPr>
            <p:spPr bwMode="auto">
              <a:xfrm>
                <a:off x="6096000" y="2661486"/>
                <a:ext cx="871608" cy="794541"/>
              </a:xfrm>
              <a:custGeom>
                <a:avLst/>
                <a:gdLst>
                  <a:gd name="T0" fmla="*/ 2147483646 w 803"/>
                  <a:gd name="T1" fmla="*/ 0 h 732"/>
                  <a:gd name="T2" fmla="*/ 0 w 803"/>
                  <a:gd name="T3" fmla="*/ 2147483646 h 732"/>
                  <a:gd name="T4" fmla="*/ 0 w 803"/>
                  <a:gd name="T5" fmla="*/ 2147483646 h 732"/>
                  <a:gd name="T6" fmla="*/ 2147483646 w 803"/>
                  <a:gd name="T7" fmla="*/ 2147483646 h 732"/>
                  <a:gd name="T8" fmla="*/ 2147483646 w 803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3" h="732">
                    <a:moveTo>
                      <a:pt x="803" y="0"/>
                    </a:moveTo>
                    <a:lnTo>
                      <a:pt x="0" y="364"/>
                    </a:lnTo>
                    <a:lnTo>
                      <a:pt x="0" y="732"/>
                    </a:lnTo>
                    <a:lnTo>
                      <a:pt x="803" y="343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44" name="直接连接符 43"/>
            <p:cNvCxnSpPr>
              <a:endCxn id="49" idx="3"/>
            </p:cNvCxnSpPr>
            <p:nvPr/>
          </p:nvCxnSpPr>
          <p:spPr>
            <a:xfrm>
              <a:off x="522798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5150214" y="1949439"/>
              <a:ext cx="144432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695957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881805" y="1949439"/>
              <a:ext cx="144431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6" grpId="0"/>
      <p:bldP spid="17" grpId="0"/>
      <p:bldP spid="18" grpId="0"/>
      <p:bldP spid="19" grpId="0"/>
      <p:bldP spid="38" grpId="0"/>
      <p:bldP spid="39" grpId="0"/>
      <p:bldP spid="40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36298" y="3844095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36298" y="3253555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36298" y="2663017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36298" y="207118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36298" y="148064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650974" y="1120575"/>
            <a:ext cx="7408228" cy="3333441"/>
            <a:chOff x="2650974" y="1700808"/>
            <a:chExt cx="7408228" cy="3914098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650974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501415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6350565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198422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048864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Freeform 17"/>
          <p:cNvSpPr/>
          <p:nvPr/>
        </p:nvSpPr>
        <p:spPr bwMode="auto">
          <a:xfrm>
            <a:off x="1259265" y="3217373"/>
            <a:ext cx="29721" cy="91747"/>
          </a:xfrm>
          <a:custGeom>
            <a:avLst/>
            <a:gdLst>
              <a:gd name="T0" fmla="*/ 15 w 23"/>
              <a:gd name="T1" fmla="*/ 9 h 71"/>
              <a:gd name="T2" fmla="*/ 15 w 23"/>
              <a:gd name="T3" fmla="*/ 9 h 71"/>
              <a:gd name="T4" fmla="*/ 2 w 23"/>
              <a:gd name="T5" fmla="*/ 15 h 71"/>
              <a:gd name="T6" fmla="*/ 0 w 23"/>
              <a:gd name="T7" fmla="*/ 6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5" y="9"/>
                </a:lnTo>
                <a:lnTo>
                  <a:pt x="2" y="15"/>
                </a:lnTo>
                <a:lnTo>
                  <a:pt x="0" y="6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1322584" y="3214789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9"/>
          <p:cNvSpPr/>
          <p:nvPr/>
        </p:nvSpPr>
        <p:spPr bwMode="auto">
          <a:xfrm>
            <a:off x="1259265" y="2620373"/>
            <a:ext cx="29721" cy="94332"/>
          </a:xfrm>
          <a:custGeom>
            <a:avLst/>
            <a:gdLst>
              <a:gd name="T0" fmla="*/ 15 w 23"/>
              <a:gd name="T1" fmla="*/ 9 h 73"/>
              <a:gd name="T2" fmla="*/ 15 w 23"/>
              <a:gd name="T3" fmla="*/ 9 h 73"/>
              <a:gd name="T4" fmla="*/ 2 w 23"/>
              <a:gd name="T5" fmla="*/ 18 h 73"/>
              <a:gd name="T6" fmla="*/ 0 w 23"/>
              <a:gd name="T7" fmla="*/ 9 h 73"/>
              <a:gd name="T8" fmla="*/ 15 w 23"/>
              <a:gd name="T9" fmla="*/ 0 h 73"/>
              <a:gd name="T10" fmla="*/ 23 w 23"/>
              <a:gd name="T11" fmla="*/ 0 h 73"/>
              <a:gd name="T12" fmla="*/ 23 w 23"/>
              <a:gd name="T13" fmla="*/ 73 h 73"/>
              <a:gd name="T14" fmla="*/ 15 w 23"/>
              <a:gd name="T15" fmla="*/ 73 h 73"/>
              <a:gd name="T16" fmla="*/ 15 w 23"/>
              <a:gd name="T17" fmla="*/ 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3">
                <a:moveTo>
                  <a:pt x="15" y="9"/>
                </a:moveTo>
                <a:lnTo>
                  <a:pt x="15" y="9"/>
                </a:lnTo>
                <a:lnTo>
                  <a:pt x="2" y="18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3"/>
                </a:lnTo>
                <a:lnTo>
                  <a:pt x="15" y="73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0"/>
          <p:cNvSpPr/>
          <p:nvPr/>
        </p:nvSpPr>
        <p:spPr bwMode="auto">
          <a:xfrm>
            <a:off x="1322584" y="2620373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1"/>
          <p:cNvSpPr/>
          <p:nvPr/>
        </p:nvSpPr>
        <p:spPr bwMode="auto">
          <a:xfrm>
            <a:off x="1322584" y="3802744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1322584" y="4468230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3"/>
          <p:cNvSpPr/>
          <p:nvPr/>
        </p:nvSpPr>
        <p:spPr bwMode="auto">
          <a:xfrm>
            <a:off x="2601870" y="4490198"/>
            <a:ext cx="29721" cy="91747"/>
          </a:xfrm>
          <a:custGeom>
            <a:avLst/>
            <a:gdLst>
              <a:gd name="T0" fmla="*/ 15 w 23"/>
              <a:gd name="T1" fmla="*/ 9 h 71"/>
              <a:gd name="T2" fmla="*/ 12 w 23"/>
              <a:gd name="T3" fmla="*/ 9 h 71"/>
              <a:gd name="T4" fmla="*/ 2 w 23"/>
              <a:gd name="T5" fmla="*/ 15 h 71"/>
              <a:gd name="T6" fmla="*/ 0 w 23"/>
              <a:gd name="T7" fmla="*/ 9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2" y="9"/>
                </a:lnTo>
                <a:lnTo>
                  <a:pt x="2" y="15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665187" y="4487614"/>
            <a:ext cx="60734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4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5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5"/>
          <p:cNvSpPr/>
          <p:nvPr/>
        </p:nvSpPr>
        <p:spPr bwMode="auto">
          <a:xfrm>
            <a:off x="4421298" y="4487614"/>
            <a:ext cx="60734" cy="94332"/>
          </a:xfrm>
          <a:custGeom>
            <a:avLst/>
            <a:gdLst>
              <a:gd name="T0" fmla="*/ 0 w 22"/>
              <a:gd name="T1" fmla="*/ 34 h 34"/>
              <a:gd name="T2" fmla="*/ 0 w 22"/>
              <a:gd name="T3" fmla="*/ 32 h 34"/>
              <a:gd name="T4" fmla="*/ 4 w 22"/>
              <a:gd name="T5" fmla="*/ 28 h 34"/>
              <a:gd name="T6" fmla="*/ 16 w 22"/>
              <a:gd name="T7" fmla="*/ 11 h 34"/>
              <a:gd name="T8" fmla="*/ 10 w 22"/>
              <a:gd name="T9" fmla="*/ 4 h 34"/>
              <a:gd name="T10" fmla="*/ 3 w 22"/>
              <a:gd name="T11" fmla="*/ 7 h 34"/>
              <a:gd name="T12" fmla="*/ 1 w 22"/>
              <a:gd name="T13" fmla="*/ 4 h 34"/>
              <a:gd name="T14" fmla="*/ 11 w 22"/>
              <a:gd name="T15" fmla="*/ 0 h 34"/>
              <a:gd name="T16" fmla="*/ 21 w 22"/>
              <a:gd name="T17" fmla="*/ 10 h 34"/>
              <a:gd name="T18" fmla="*/ 9 w 22"/>
              <a:gd name="T19" fmla="*/ 28 h 34"/>
              <a:gd name="T20" fmla="*/ 7 w 22"/>
              <a:gd name="T21" fmla="*/ 30 h 34"/>
              <a:gd name="T22" fmla="*/ 7 w 22"/>
              <a:gd name="T23" fmla="*/ 31 h 34"/>
              <a:gd name="T24" fmla="*/ 22 w 22"/>
              <a:gd name="T25" fmla="*/ 31 h 34"/>
              <a:gd name="T26" fmla="*/ 22 w 22"/>
              <a:gd name="T27" fmla="*/ 34 h 34"/>
              <a:gd name="T28" fmla="*/ 0 w 22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4">
                <a:moveTo>
                  <a:pt x="0" y="34"/>
                </a:moveTo>
                <a:cubicBezTo>
                  <a:pt x="0" y="32"/>
                  <a:pt x="0" y="32"/>
                  <a:pt x="0" y="32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20"/>
                  <a:pt x="16" y="16"/>
                  <a:pt x="16" y="11"/>
                </a:cubicBezTo>
                <a:cubicBezTo>
                  <a:pt x="16" y="7"/>
                  <a:pt x="15" y="4"/>
                  <a:pt x="10" y="4"/>
                </a:cubicBezTo>
                <a:cubicBezTo>
                  <a:pt x="7" y="4"/>
                  <a:pt x="4" y="6"/>
                  <a:pt x="3" y="7"/>
                </a:cubicBezTo>
                <a:cubicBezTo>
                  <a:pt x="1" y="4"/>
                  <a:pt x="1" y="4"/>
                  <a:pt x="1" y="4"/>
                </a:cubicBezTo>
                <a:cubicBezTo>
                  <a:pt x="3" y="2"/>
                  <a:pt x="7" y="0"/>
                  <a:pt x="11" y="0"/>
                </a:cubicBezTo>
                <a:cubicBezTo>
                  <a:pt x="18" y="0"/>
                  <a:pt x="21" y="5"/>
                  <a:pt x="21" y="10"/>
                </a:cubicBezTo>
                <a:cubicBezTo>
                  <a:pt x="21" y="16"/>
                  <a:pt x="16" y="21"/>
                  <a:pt x="9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4"/>
                  <a:pt x="22" y="34"/>
                  <a:pt x="22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6"/>
          <p:cNvSpPr/>
          <p:nvPr/>
        </p:nvSpPr>
        <p:spPr bwMode="auto">
          <a:xfrm>
            <a:off x="4492369" y="4490198"/>
            <a:ext cx="59442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2 w 21"/>
              <a:gd name="T17" fmla="*/ 28 h 34"/>
              <a:gd name="T18" fmla="*/ 9 w 21"/>
              <a:gd name="T19" fmla="*/ 30 h 34"/>
              <a:gd name="T20" fmla="*/ 17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5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9"/>
                  <a:pt x="6" y="30"/>
                  <a:pt x="9" y="30"/>
                </a:cubicBezTo>
                <a:cubicBezTo>
                  <a:pt x="13" y="30"/>
                  <a:pt x="17" y="27"/>
                  <a:pt x="17" y="23"/>
                </a:cubicBezTo>
                <a:cubicBezTo>
                  <a:pt x="16" y="19"/>
                  <a:pt x="14" y="16"/>
                  <a:pt x="7" y="16"/>
                </a:cubicBezTo>
                <a:cubicBezTo>
                  <a:pt x="5" y="16"/>
                  <a:pt x="4" y="16"/>
                  <a:pt x="2" y="16"/>
                </a:cubicBezTo>
                <a:cubicBezTo>
                  <a:pt x="5" y="0"/>
                  <a:pt x="5" y="0"/>
                  <a:pt x="5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7"/>
          <p:cNvSpPr>
            <a:spLocks noEditPoints="1"/>
          </p:cNvSpPr>
          <p:nvPr/>
        </p:nvSpPr>
        <p:spPr bwMode="auto">
          <a:xfrm>
            <a:off x="6284662" y="4490198"/>
            <a:ext cx="65903" cy="91747"/>
          </a:xfrm>
          <a:custGeom>
            <a:avLst/>
            <a:gdLst>
              <a:gd name="T0" fmla="*/ 15 w 24"/>
              <a:gd name="T1" fmla="*/ 33 h 33"/>
              <a:gd name="T2" fmla="*/ 15 w 24"/>
              <a:gd name="T3" fmla="*/ 24 h 33"/>
              <a:gd name="T4" fmla="*/ 0 w 24"/>
              <a:gd name="T5" fmla="*/ 24 h 33"/>
              <a:gd name="T6" fmla="*/ 0 w 24"/>
              <a:gd name="T7" fmla="*/ 21 h 33"/>
              <a:gd name="T8" fmla="*/ 15 w 24"/>
              <a:gd name="T9" fmla="*/ 0 h 33"/>
              <a:gd name="T10" fmla="*/ 19 w 24"/>
              <a:gd name="T11" fmla="*/ 0 h 33"/>
              <a:gd name="T12" fmla="*/ 19 w 24"/>
              <a:gd name="T13" fmla="*/ 21 h 33"/>
              <a:gd name="T14" fmla="*/ 24 w 24"/>
              <a:gd name="T15" fmla="*/ 21 h 33"/>
              <a:gd name="T16" fmla="*/ 24 w 24"/>
              <a:gd name="T17" fmla="*/ 24 h 33"/>
              <a:gd name="T18" fmla="*/ 19 w 24"/>
              <a:gd name="T19" fmla="*/ 24 h 33"/>
              <a:gd name="T20" fmla="*/ 19 w 24"/>
              <a:gd name="T21" fmla="*/ 33 h 33"/>
              <a:gd name="T22" fmla="*/ 15 w 24"/>
              <a:gd name="T23" fmla="*/ 33 h 33"/>
              <a:gd name="T24" fmla="*/ 15 w 24"/>
              <a:gd name="T25" fmla="*/ 21 h 33"/>
              <a:gd name="T26" fmla="*/ 15 w 24"/>
              <a:gd name="T27" fmla="*/ 10 h 33"/>
              <a:gd name="T28" fmla="*/ 15 w 24"/>
              <a:gd name="T29" fmla="*/ 4 h 33"/>
              <a:gd name="T30" fmla="*/ 15 w 24"/>
              <a:gd name="T31" fmla="*/ 4 h 33"/>
              <a:gd name="T32" fmla="*/ 12 w 24"/>
              <a:gd name="T33" fmla="*/ 9 h 33"/>
              <a:gd name="T34" fmla="*/ 4 w 24"/>
              <a:gd name="T35" fmla="*/ 21 h 33"/>
              <a:gd name="T36" fmla="*/ 4 w 24"/>
              <a:gd name="T37" fmla="*/ 21 h 33"/>
              <a:gd name="T38" fmla="*/ 15 w 24"/>
              <a:gd name="T39" fmla="*/ 2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" h="33">
                <a:moveTo>
                  <a:pt x="15" y="33"/>
                </a:moveTo>
                <a:cubicBezTo>
                  <a:pt x="15" y="24"/>
                  <a:pt x="15" y="24"/>
                  <a:pt x="15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15" y="0"/>
                  <a:pt x="15" y="0"/>
                  <a:pt x="15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21"/>
                  <a:pt x="19" y="21"/>
                  <a:pt x="1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4"/>
                  <a:pt x="24" y="24"/>
                  <a:pt x="24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33"/>
                  <a:pt x="19" y="33"/>
                  <a:pt x="19" y="33"/>
                </a:cubicBezTo>
                <a:lnTo>
                  <a:pt x="15" y="33"/>
                </a:lnTo>
                <a:close/>
                <a:moveTo>
                  <a:pt x="15" y="21"/>
                </a:moveTo>
                <a:cubicBezTo>
                  <a:pt x="15" y="10"/>
                  <a:pt x="15" y="10"/>
                  <a:pt x="15" y="10"/>
                </a:cubicBezTo>
                <a:cubicBezTo>
                  <a:pt x="15" y="8"/>
                  <a:pt x="15" y="6"/>
                  <a:pt x="15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6"/>
                  <a:pt x="13" y="8"/>
                  <a:pt x="12" y="9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lnTo>
                  <a:pt x="15" y="21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8"/>
          <p:cNvSpPr>
            <a:spLocks noEditPoints="1"/>
          </p:cNvSpPr>
          <p:nvPr/>
        </p:nvSpPr>
        <p:spPr bwMode="auto">
          <a:xfrm>
            <a:off x="6359610" y="4487614"/>
            <a:ext cx="63319" cy="96916"/>
          </a:xfrm>
          <a:custGeom>
            <a:avLst/>
            <a:gdLst>
              <a:gd name="T0" fmla="*/ 23 w 23"/>
              <a:gd name="T1" fmla="*/ 17 h 35"/>
              <a:gd name="T2" fmla="*/ 11 w 23"/>
              <a:gd name="T3" fmla="*/ 35 h 35"/>
              <a:gd name="T4" fmla="*/ 0 w 23"/>
              <a:gd name="T5" fmla="*/ 18 h 35"/>
              <a:gd name="T6" fmla="*/ 12 w 23"/>
              <a:gd name="T7" fmla="*/ 0 h 35"/>
              <a:gd name="T8" fmla="*/ 23 w 23"/>
              <a:gd name="T9" fmla="*/ 17 h 35"/>
              <a:gd name="T10" fmla="*/ 5 w 23"/>
              <a:gd name="T11" fmla="*/ 18 h 35"/>
              <a:gd name="T12" fmla="*/ 11 w 23"/>
              <a:gd name="T13" fmla="*/ 31 h 35"/>
              <a:gd name="T14" fmla="*/ 18 w 23"/>
              <a:gd name="T15" fmla="*/ 18 h 35"/>
              <a:gd name="T16" fmla="*/ 11 w 23"/>
              <a:gd name="T17" fmla="*/ 4 h 35"/>
              <a:gd name="T18" fmla="*/ 5 w 23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" h="35">
                <a:moveTo>
                  <a:pt x="23" y="17"/>
                </a:moveTo>
                <a:cubicBezTo>
                  <a:pt x="23" y="29"/>
                  <a:pt x="18" y="35"/>
                  <a:pt x="11" y="35"/>
                </a:cubicBezTo>
                <a:cubicBezTo>
                  <a:pt x="5" y="35"/>
                  <a:pt x="0" y="29"/>
                  <a:pt x="0" y="18"/>
                </a:cubicBezTo>
                <a:cubicBezTo>
                  <a:pt x="0" y="7"/>
                  <a:pt x="5" y="0"/>
                  <a:pt x="12" y="0"/>
                </a:cubicBezTo>
                <a:cubicBezTo>
                  <a:pt x="19" y="0"/>
                  <a:pt x="23" y="7"/>
                  <a:pt x="23" y="17"/>
                </a:cubicBezTo>
                <a:close/>
                <a:moveTo>
                  <a:pt x="5" y="18"/>
                </a:moveTo>
                <a:cubicBezTo>
                  <a:pt x="5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5" y="9"/>
                  <a:pt x="5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9"/>
          <p:cNvSpPr>
            <a:spLocks noEditPoints="1"/>
          </p:cNvSpPr>
          <p:nvPr/>
        </p:nvSpPr>
        <p:spPr bwMode="auto">
          <a:xfrm>
            <a:off x="8140272" y="4490198"/>
            <a:ext cx="60734" cy="94332"/>
          </a:xfrm>
          <a:custGeom>
            <a:avLst/>
            <a:gdLst>
              <a:gd name="T0" fmla="*/ 19 w 22"/>
              <a:gd name="T1" fmla="*/ 3 h 34"/>
              <a:gd name="T2" fmla="*/ 16 w 22"/>
              <a:gd name="T3" fmla="*/ 3 h 34"/>
              <a:gd name="T4" fmla="*/ 4 w 22"/>
              <a:gd name="T5" fmla="*/ 15 h 34"/>
              <a:gd name="T6" fmla="*/ 4 w 22"/>
              <a:gd name="T7" fmla="*/ 15 h 34"/>
              <a:gd name="T8" fmla="*/ 12 w 22"/>
              <a:gd name="T9" fmla="*/ 11 h 34"/>
              <a:gd name="T10" fmla="*/ 22 w 22"/>
              <a:gd name="T11" fmla="*/ 22 h 34"/>
              <a:gd name="T12" fmla="*/ 11 w 22"/>
              <a:gd name="T13" fmla="*/ 34 h 34"/>
              <a:gd name="T14" fmla="*/ 0 w 22"/>
              <a:gd name="T15" fmla="*/ 20 h 34"/>
              <a:gd name="T16" fmla="*/ 5 w 22"/>
              <a:gd name="T17" fmla="*/ 5 h 34"/>
              <a:gd name="T18" fmla="*/ 16 w 22"/>
              <a:gd name="T19" fmla="*/ 0 h 34"/>
              <a:gd name="T20" fmla="*/ 19 w 22"/>
              <a:gd name="T21" fmla="*/ 0 h 34"/>
              <a:gd name="T22" fmla="*/ 19 w 22"/>
              <a:gd name="T23" fmla="*/ 3 h 34"/>
              <a:gd name="T24" fmla="*/ 18 w 22"/>
              <a:gd name="T25" fmla="*/ 22 h 34"/>
              <a:gd name="T26" fmla="*/ 11 w 22"/>
              <a:gd name="T27" fmla="*/ 15 h 34"/>
              <a:gd name="T28" fmla="*/ 5 w 22"/>
              <a:gd name="T29" fmla="*/ 19 h 34"/>
              <a:gd name="T30" fmla="*/ 4 w 22"/>
              <a:gd name="T31" fmla="*/ 21 h 34"/>
              <a:gd name="T32" fmla="*/ 11 w 22"/>
              <a:gd name="T33" fmla="*/ 30 h 34"/>
              <a:gd name="T34" fmla="*/ 18 w 22"/>
              <a:gd name="T35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" h="34">
                <a:moveTo>
                  <a:pt x="19" y="3"/>
                </a:moveTo>
                <a:cubicBezTo>
                  <a:pt x="18" y="3"/>
                  <a:pt x="17" y="3"/>
                  <a:pt x="16" y="3"/>
                </a:cubicBezTo>
                <a:cubicBezTo>
                  <a:pt x="9" y="5"/>
                  <a:pt x="5" y="10"/>
                  <a:pt x="4" y="15"/>
                </a:cubicBezTo>
                <a:cubicBezTo>
                  <a:pt x="4" y="15"/>
                  <a:pt x="4" y="15"/>
                  <a:pt x="4" y="15"/>
                </a:cubicBezTo>
                <a:cubicBezTo>
                  <a:pt x="6" y="13"/>
                  <a:pt x="9" y="11"/>
                  <a:pt x="12" y="11"/>
                </a:cubicBezTo>
                <a:cubicBezTo>
                  <a:pt x="18" y="11"/>
                  <a:pt x="22" y="16"/>
                  <a:pt x="22" y="22"/>
                </a:cubicBez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20"/>
                </a:cubicBezTo>
                <a:cubicBezTo>
                  <a:pt x="0" y="13"/>
                  <a:pt x="2" y="8"/>
                  <a:pt x="5" y="5"/>
                </a:cubicBezTo>
                <a:cubicBezTo>
                  <a:pt x="8" y="2"/>
                  <a:pt x="12" y="0"/>
                  <a:pt x="16" y="0"/>
                </a:cubicBezTo>
                <a:cubicBezTo>
                  <a:pt x="17" y="0"/>
                  <a:pt x="18" y="0"/>
                  <a:pt x="19" y="0"/>
                </a:cubicBezTo>
                <a:lnTo>
                  <a:pt x="19" y="3"/>
                </a:lnTo>
                <a:close/>
                <a:moveTo>
                  <a:pt x="18" y="22"/>
                </a:moveTo>
                <a:cubicBezTo>
                  <a:pt x="18" y="18"/>
                  <a:pt x="15" y="15"/>
                  <a:pt x="11" y="15"/>
                </a:cubicBezTo>
                <a:cubicBezTo>
                  <a:pt x="8" y="15"/>
                  <a:pt x="6" y="16"/>
                  <a:pt x="5" y="19"/>
                </a:cubicBezTo>
                <a:cubicBezTo>
                  <a:pt x="4" y="19"/>
                  <a:pt x="4" y="20"/>
                  <a:pt x="4" y="21"/>
                </a:cubicBezTo>
                <a:cubicBezTo>
                  <a:pt x="4" y="26"/>
                  <a:pt x="7" y="30"/>
                  <a:pt x="11" y="30"/>
                </a:cubicBezTo>
                <a:cubicBezTo>
                  <a:pt x="15" y="30"/>
                  <a:pt x="18" y="27"/>
                  <a:pt x="18" y="2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0"/>
          <p:cNvSpPr/>
          <p:nvPr/>
        </p:nvSpPr>
        <p:spPr bwMode="auto">
          <a:xfrm>
            <a:off x="8212636" y="4490198"/>
            <a:ext cx="58150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1"/>
          <p:cNvSpPr>
            <a:spLocks noEditPoints="1"/>
          </p:cNvSpPr>
          <p:nvPr/>
        </p:nvSpPr>
        <p:spPr bwMode="auto">
          <a:xfrm>
            <a:off x="9993298" y="4487614"/>
            <a:ext cx="60734" cy="96916"/>
          </a:xfrm>
          <a:custGeom>
            <a:avLst/>
            <a:gdLst>
              <a:gd name="T0" fmla="*/ 0 w 22"/>
              <a:gd name="T1" fmla="*/ 26 h 35"/>
              <a:gd name="T2" fmla="*/ 6 w 22"/>
              <a:gd name="T3" fmla="*/ 17 h 35"/>
              <a:gd name="T4" fmla="*/ 6 w 22"/>
              <a:gd name="T5" fmla="*/ 17 h 35"/>
              <a:gd name="T6" fmla="*/ 1 w 22"/>
              <a:gd name="T7" fmla="*/ 9 h 35"/>
              <a:gd name="T8" fmla="*/ 11 w 22"/>
              <a:gd name="T9" fmla="*/ 0 h 35"/>
              <a:gd name="T10" fmla="*/ 21 w 22"/>
              <a:gd name="T11" fmla="*/ 9 h 35"/>
              <a:gd name="T12" fmla="*/ 15 w 22"/>
              <a:gd name="T13" fmla="*/ 16 h 35"/>
              <a:gd name="T14" fmla="*/ 15 w 22"/>
              <a:gd name="T15" fmla="*/ 17 h 35"/>
              <a:gd name="T16" fmla="*/ 22 w 22"/>
              <a:gd name="T17" fmla="*/ 25 h 35"/>
              <a:gd name="T18" fmla="*/ 11 w 22"/>
              <a:gd name="T19" fmla="*/ 35 h 35"/>
              <a:gd name="T20" fmla="*/ 0 w 22"/>
              <a:gd name="T21" fmla="*/ 26 h 35"/>
              <a:gd name="T22" fmla="*/ 17 w 22"/>
              <a:gd name="T23" fmla="*/ 26 h 35"/>
              <a:gd name="T24" fmla="*/ 10 w 22"/>
              <a:gd name="T25" fmla="*/ 18 h 35"/>
              <a:gd name="T26" fmla="*/ 4 w 22"/>
              <a:gd name="T27" fmla="*/ 25 h 35"/>
              <a:gd name="T28" fmla="*/ 11 w 22"/>
              <a:gd name="T29" fmla="*/ 32 h 35"/>
              <a:gd name="T30" fmla="*/ 17 w 22"/>
              <a:gd name="T31" fmla="*/ 26 h 35"/>
              <a:gd name="T32" fmla="*/ 5 w 22"/>
              <a:gd name="T33" fmla="*/ 9 h 35"/>
              <a:gd name="T34" fmla="*/ 11 w 22"/>
              <a:gd name="T35" fmla="*/ 15 h 35"/>
              <a:gd name="T36" fmla="*/ 16 w 22"/>
              <a:gd name="T37" fmla="*/ 9 h 35"/>
              <a:gd name="T38" fmla="*/ 11 w 22"/>
              <a:gd name="T39" fmla="*/ 4 h 35"/>
              <a:gd name="T40" fmla="*/ 5 w 22"/>
              <a:gd name="T41" fmla="*/ 9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" h="35">
                <a:moveTo>
                  <a:pt x="0" y="26"/>
                </a:moveTo>
                <a:cubicBezTo>
                  <a:pt x="0" y="22"/>
                  <a:pt x="2" y="19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2" y="15"/>
                  <a:pt x="1" y="12"/>
                  <a:pt x="1" y="9"/>
                </a:cubicBezTo>
                <a:cubicBezTo>
                  <a:pt x="1" y="4"/>
                  <a:pt x="5" y="0"/>
                  <a:pt x="11" y="0"/>
                </a:cubicBezTo>
                <a:cubicBezTo>
                  <a:pt x="18" y="0"/>
                  <a:pt x="21" y="5"/>
                  <a:pt x="21" y="9"/>
                </a:cubicBezTo>
                <a:cubicBezTo>
                  <a:pt x="21" y="11"/>
                  <a:pt x="19" y="15"/>
                  <a:pt x="15" y="16"/>
                </a:cubicBezTo>
                <a:cubicBezTo>
                  <a:pt x="15" y="17"/>
                  <a:pt x="15" y="17"/>
                  <a:pt x="15" y="17"/>
                </a:cubicBezTo>
                <a:cubicBezTo>
                  <a:pt x="19" y="18"/>
                  <a:pt x="22" y="21"/>
                  <a:pt x="22" y="25"/>
                </a:cubicBezTo>
                <a:cubicBezTo>
                  <a:pt x="22" y="31"/>
                  <a:pt x="17" y="35"/>
                  <a:pt x="11" y="35"/>
                </a:cubicBezTo>
                <a:cubicBezTo>
                  <a:pt x="4" y="35"/>
                  <a:pt x="0" y="31"/>
                  <a:pt x="0" y="26"/>
                </a:cubicBezTo>
                <a:close/>
                <a:moveTo>
                  <a:pt x="17" y="26"/>
                </a:moveTo>
                <a:cubicBezTo>
                  <a:pt x="17" y="22"/>
                  <a:pt x="15" y="20"/>
                  <a:pt x="10" y="18"/>
                </a:cubicBezTo>
                <a:cubicBezTo>
                  <a:pt x="6" y="20"/>
                  <a:pt x="4" y="22"/>
                  <a:pt x="4" y="25"/>
                </a:cubicBezTo>
                <a:cubicBezTo>
                  <a:pt x="4" y="29"/>
                  <a:pt x="7" y="32"/>
                  <a:pt x="11" y="32"/>
                </a:cubicBezTo>
                <a:cubicBezTo>
                  <a:pt x="15" y="32"/>
                  <a:pt x="17" y="29"/>
                  <a:pt x="17" y="26"/>
                </a:cubicBezTo>
                <a:close/>
                <a:moveTo>
                  <a:pt x="5" y="9"/>
                </a:moveTo>
                <a:cubicBezTo>
                  <a:pt x="5" y="12"/>
                  <a:pt x="8" y="14"/>
                  <a:pt x="11" y="15"/>
                </a:cubicBezTo>
                <a:cubicBezTo>
                  <a:pt x="14" y="14"/>
                  <a:pt x="16" y="12"/>
                  <a:pt x="16" y="9"/>
                </a:cubicBezTo>
                <a:cubicBezTo>
                  <a:pt x="16" y="6"/>
                  <a:pt x="15" y="4"/>
                  <a:pt x="11" y="4"/>
                </a:cubicBezTo>
                <a:cubicBezTo>
                  <a:pt x="7" y="4"/>
                  <a:pt x="5" y="6"/>
                  <a:pt x="5" y="9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2"/>
          <p:cNvSpPr>
            <a:spLocks noEditPoints="1"/>
          </p:cNvSpPr>
          <p:nvPr/>
        </p:nvSpPr>
        <p:spPr bwMode="auto">
          <a:xfrm>
            <a:off x="10064370" y="4487614"/>
            <a:ext cx="62026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5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1242467" y="2029835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8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10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10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4"/>
          <p:cNvSpPr>
            <a:spLocks noEditPoints="1"/>
          </p:cNvSpPr>
          <p:nvPr/>
        </p:nvSpPr>
        <p:spPr bwMode="auto">
          <a:xfrm>
            <a:off x="1314831" y="2029835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5"/>
          <p:cNvSpPr/>
          <p:nvPr/>
        </p:nvSpPr>
        <p:spPr bwMode="auto">
          <a:xfrm>
            <a:off x="1242467" y="1439296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7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9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7"/>
                  <a:pt x="4" y="27"/>
                  <a:pt x="4" y="27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9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6"/>
          <p:cNvSpPr/>
          <p:nvPr/>
        </p:nvSpPr>
        <p:spPr bwMode="auto">
          <a:xfrm>
            <a:off x="1314831" y="1439296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3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1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3"/>
                  <a:pt x="8" y="13"/>
                  <a:pt x="9" y="13"/>
                </a:cubicBezTo>
                <a:cubicBezTo>
                  <a:pt x="11" y="13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30"/>
                  <a:pt x="5" y="31"/>
                  <a:pt x="8" y="31"/>
                </a:cubicBezTo>
                <a:cubicBezTo>
                  <a:pt x="13" y="31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1990655" y="4230464"/>
            <a:ext cx="1301254" cy="213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1990655" y="3769147"/>
            <a:ext cx="1301254" cy="4613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Rectangle 41"/>
          <p:cNvSpPr>
            <a:spLocks noChangeArrowheads="1"/>
          </p:cNvSpPr>
          <p:nvPr/>
        </p:nvSpPr>
        <p:spPr bwMode="auto">
          <a:xfrm>
            <a:off x="1990655" y="3188945"/>
            <a:ext cx="1301254" cy="5802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Rectangle 42"/>
          <p:cNvSpPr>
            <a:spLocks noChangeArrowheads="1"/>
          </p:cNvSpPr>
          <p:nvPr/>
        </p:nvSpPr>
        <p:spPr bwMode="auto">
          <a:xfrm>
            <a:off x="1990655" y="2312828"/>
            <a:ext cx="1301254" cy="8761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Rectangle 44"/>
          <p:cNvSpPr>
            <a:spLocks noChangeArrowheads="1"/>
          </p:cNvSpPr>
          <p:nvPr/>
        </p:nvSpPr>
        <p:spPr bwMode="auto">
          <a:xfrm>
            <a:off x="3857896" y="4226588"/>
            <a:ext cx="1297377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Rectangle 45"/>
          <p:cNvSpPr>
            <a:spLocks noChangeArrowheads="1"/>
          </p:cNvSpPr>
          <p:nvPr/>
        </p:nvSpPr>
        <p:spPr bwMode="auto">
          <a:xfrm>
            <a:off x="3857896" y="3993991"/>
            <a:ext cx="1297377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3857896" y="3176023"/>
            <a:ext cx="1297377" cy="817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Rectangle 47"/>
          <p:cNvSpPr>
            <a:spLocks noChangeArrowheads="1"/>
          </p:cNvSpPr>
          <p:nvPr/>
        </p:nvSpPr>
        <p:spPr bwMode="auto">
          <a:xfrm>
            <a:off x="3857896" y="2557056"/>
            <a:ext cx="1297377" cy="618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Rectangle 49"/>
          <p:cNvSpPr>
            <a:spLocks noChangeArrowheads="1"/>
          </p:cNvSpPr>
          <p:nvPr/>
        </p:nvSpPr>
        <p:spPr bwMode="auto">
          <a:xfrm>
            <a:off x="7554903" y="3996575"/>
            <a:ext cx="1301254" cy="444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Rectangle 50"/>
          <p:cNvSpPr>
            <a:spLocks noChangeArrowheads="1"/>
          </p:cNvSpPr>
          <p:nvPr/>
        </p:nvSpPr>
        <p:spPr bwMode="auto">
          <a:xfrm>
            <a:off x="7554903" y="3763978"/>
            <a:ext cx="1301254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Rectangle 51"/>
          <p:cNvSpPr>
            <a:spLocks noChangeArrowheads="1"/>
          </p:cNvSpPr>
          <p:nvPr/>
        </p:nvSpPr>
        <p:spPr bwMode="auto">
          <a:xfrm>
            <a:off x="7554903" y="2426542"/>
            <a:ext cx="1301254" cy="13374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Rectangle 52"/>
          <p:cNvSpPr>
            <a:spLocks noChangeArrowheads="1"/>
          </p:cNvSpPr>
          <p:nvPr/>
        </p:nvSpPr>
        <p:spPr bwMode="auto">
          <a:xfrm>
            <a:off x="7554903" y="2000114"/>
            <a:ext cx="1301254" cy="4264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Rectangle 54"/>
          <p:cNvSpPr>
            <a:spLocks noChangeArrowheads="1"/>
          </p:cNvSpPr>
          <p:nvPr/>
        </p:nvSpPr>
        <p:spPr bwMode="auto">
          <a:xfrm>
            <a:off x="9405344" y="4185237"/>
            <a:ext cx="1297377" cy="2558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Rectangle 55"/>
          <p:cNvSpPr>
            <a:spLocks noChangeArrowheads="1"/>
          </p:cNvSpPr>
          <p:nvPr/>
        </p:nvSpPr>
        <p:spPr bwMode="auto">
          <a:xfrm>
            <a:off x="9405344" y="3430588"/>
            <a:ext cx="1297377" cy="754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Rectangle 56"/>
          <p:cNvSpPr>
            <a:spLocks noChangeArrowheads="1"/>
          </p:cNvSpPr>
          <p:nvPr/>
        </p:nvSpPr>
        <p:spPr bwMode="auto">
          <a:xfrm>
            <a:off x="9405344" y="2781900"/>
            <a:ext cx="1297377" cy="6486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57"/>
          <p:cNvSpPr>
            <a:spLocks noChangeArrowheads="1"/>
          </p:cNvSpPr>
          <p:nvPr/>
        </p:nvSpPr>
        <p:spPr bwMode="auto">
          <a:xfrm>
            <a:off x="9405344" y="2354179"/>
            <a:ext cx="1297377" cy="427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Rectangle 59"/>
          <p:cNvSpPr>
            <a:spLocks noChangeArrowheads="1"/>
          </p:cNvSpPr>
          <p:nvPr/>
        </p:nvSpPr>
        <p:spPr bwMode="auto">
          <a:xfrm>
            <a:off x="5704460" y="4226588"/>
            <a:ext cx="1301254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Rectangle 60"/>
          <p:cNvSpPr>
            <a:spLocks noChangeArrowheads="1"/>
          </p:cNvSpPr>
          <p:nvPr/>
        </p:nvSpPr>
        <p:spPr bwMode="auto">
          <a:xfrm>
            <a:off x="5704460" y="3364685"/>
            <a:ext cx="1301254" cy="861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Rectangle 61"/>
          <p:cNvSpPr>
            <a:spLocks noChangeArrowheads="1"/>
          </p:cNvSpPr>
          <p:nvPr/>
        </p:nvSpPr>
        <p:spPr bwMode="auto">
          <a:xfrm>
            <a:off x="5704460" y="2734088"/>
            <a:ext cx="1301254" cy="6305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Rectangle 62"/>
          <p:cNvSpPr>
            <a:spLocks noChangeArrowheads="1"/>
          </p:cNvSpPr>
          <p:nvPr/>
        </p:nvSpPr>
        <p:spPr bwMode="auto">
          <a:xfrm>
            <a:off x="5704460" y="2102199"/>
            <a:ext cx="1301254" cy="6318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64"/>
          <p:cNvSpPr/>
          <p:nvPr/>
        </p:nvSpPr>
        <p:spPr bwMode="auto">
          <a:xfrm>
            <a:off x="1428545" y="1120576"/>
            <a:ext cx="9477053" cy="3325687"/>
          </a:xfrm>
          <a:custGeom>
            <a:avLst/>
            <a:gdLst>
              <a:gd name="T0" fmla="*/ 7334 w 7334"/>
              <a:gd name="T1" fmla="*/ 2990 h 2990"/>
              <a:gd name="T2" fmla="*/ 8 w 7334"/>
              <a:gd name="T3" fmla="*/ 2990 h 2990"/>
              <a:gd name="T4" fmla="*/ 8 w 7334"/>
              <a:gd name="T5" fmla="*/ 2986 h 2990"/>
              <a:gd name="T6" fmla="*/ 0 w 7334"/>
              <a:gd name="T7" fmla="*/ 0 h 2990"/>
              <a:gd name="T8" fmla="*/ 8 w 7334"/>
              <a:gd name="T9" fmla="*/ 0 h 2990"/>
              <a:gd name="T10" fmla="*/ 17 w 7334"/>
              <a:gd name="T11" fmla="*/ 2981 h 2990"/>
              <a:gd name="T12" fmla="*/ 7334 w 7334"/>
              <a:gd name="T13" fmla="*/ 2981 h 2990"/>
              <a:gd name="T14" fmla="*/ 7334 w 7334"/>
              <a:gd name="T15" fmla="*/ 2990 h 2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34" h="2990">
                <a:moveTo>
                  <a:pt x="7334" y="2990"/>
                </a:moveTo>
                <a:lnTo>
                  <a:pt x="8" y="2990"/>
                </a:lnTo>
                <a:lnTo>
                  <a:pt x="8" y="2986"/>
                </a:lnTo>
                <a:lnTo>
                  <a:pt x="0" y="0"/>
                </a:lnTo>
                <a:lnTo>
                  <a:pt x="8" y="0"/>
                </a:lnTo>
                <a:lnTo>
                  <a:pt x="17" y="2981"/>
                </a:lnTo>
                <a:lnTo>
                  <a:pt x="7334" y="2981"/>
                </a:lnTo>
                <a:lnTo>
                  <a:pt x="7334" y="2990"/>
                </a:ln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65"/>
          <p:cNvSpPr/>
          <p:nvPr/>
        </p:nvSpPr>
        <p:spPr bwMode="auto">
          <a:xfrm>
            <a:off x="1389779" y="1072655"/>
            <a:ext cx="87870" cy="89163"/>
          </a:xfrm>
          <a:custGeom>
            <a:avLst/>
            <a:gdLst>
              <a:gd name="T0" fmla="*/ 0 w 32"/>
              <a:gd name="T1" fmla="*/ 16 h 32"/>
              <a:gd name="T2" fmla="*/ 16 w 32"/>
              <a:gd name="T3" fmla="*/ 0 h 32"/>
              <a:gd name="T4" fmla="*/ 32 w 32"/>
              <a:gd name="T5" fmla="*/ 16 h 32"/>
              <a:gd name="T6" fmla="*/ 16 w 32"/>
              <a:gd name="T7" fmla="*/ 32 h 32"/>
              <a:gd name="T8" fmla="*/ 0 w 32"/>
              <a:gd name="T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0" y="16"/>
                </a:move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Oval 66"/>
          <p:cNvSpPr>
            <a:spLocks noChangeArrowheads="1"/>
          </p:cNvSpPr>
          <p:nvPr/>
        </p:nvSpPr>
        <p:spPr bwMode="auto">
          <a:xfrm>
            <a:off x="10857786" y="4395867"/>
            <a:ext cx="89163" cy="8916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1659966" y="473130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2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rgbClr val="2624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124"/>
          <p:cNvSpPr>
            <a:spLocks noChangeArrowheads="1"/>
          </p:cNvSpPr>
          <p:nvPr/>
        </p:nvSpPr>
        <p:spPr bwMode="auto">
          <a:xfrm>
            <a:off x="1659966" y="5244067"/>
            <a:ext cx="8878370" cy="10668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262423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1709394" y="5206996"/>
            <a:ext cx="188267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42"/>
          <p:cNvSpPr/>
          <p:nvPr/>
        </p:nvSpPr>
        <p:spPr bwMode="auto">
          <a:xfrm>
            <a:off x="2103438" y="1609725"/>
            <a:ext cx="3246437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42"/>
          <p:cNvSpPr/>
          <p:nvPr/>
        </p:nvSpPr>
        <p:spPr bwMode="auto">
          <a:xfrm flipH="1">
            <a:off x="6454775" y="1609725"/>
            <a:ext cx="3246438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42"/>
          <p:cNvSpPr/>
          <p:nvPr/>
        </p:nvSpPr>
        <p:spPr bwMode="auto">
          <a:xfrm flipV="1">
            <a:off x="2103438" y="4941888"/>
            <a:ext cx="3246437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2"/>
          <p:cNvSpPr/>
          <p:nvPr/>
        </p:nvSpPr>
        <p:spPr bwMode="auto">
          <a:xfrm flipH="1" flipV="1">
            <a:off x="6454775" y="4941888"/>
            <a:ext cx="3246438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32"/>
          <p:cNvSpPr>
            <a:spLocks noChangeArrowheads="1"/>
          </p:cNvSpPr>
          <p:nvPr/>
        </p:nvSpPr>
        <p:spPr bwMode="auto">
          <a:xfrm>
            <a:off x="0" y="3141663"/>
            <a:ext cx="12196763" cy="1150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" name="TextBox 33"/>
          <p:cNvSpPr txBox="1">
            <a:spLocks noChangeArrowheads="1"/>
          </p:cNvSpPr>
          <p:nvPr/>
        </p:nvSpPr>
        <p:spPr bwMode="auto">
          <a:xfrm>
            <a:off x="4356576" y="3424743"/>
            <a:ext cx="3467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/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34"/>
          <p:cNvGrpSpPr/>
          <p:nvPr/>
        </p:nvGrpSpPr>
        <p:grpSpPr bwMode="auto">
          <a:xfrm>
            <a:off x="1543050" y="2278063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4" name="Oval 30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" name="Freeform 34"/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avLst/>
              <a:gdLst>
                <a:gd name="T0" fmla="*/ 143 w 709"/>
                <a:gd name="T1" fmla="*/ 358 h 965"/>
                <a:gd name="T2" fmla="*/ 218 w 709"/>
                <a:gd name="T3" fmla="*/ 534 h 965"/>
                <a:gd name="T4" fmla="*/ 279 w 709"/>
                <a:gd name="T5" fmla="*/ 675 h 965"/>
                <a:gd name="T6" fmla="*/ 416 w 709"/>
                <a:gd name="T7" fmla="*/ 679 h 965"/>
                <a:gd name="T8" fmla="*/ 446 w 709"/>
                <a:gd name="T9" fmla="*/ 623 h 965"/>
                <a:gd name="T10" fmla="*/ 522 w 709"/>
                <a:gd name="T11" fmla="*/ 481 h 965"/>
                <a:gd name="T12" fmla="*/ 355 w 709"/>
                <a:gd name="T13" fmla="*/ 147 h 965"/>
                <a:gd name="T14" fmla="*/ 294 w 709"/>
                <a:gd name="T15" fmla="*/ 723 h 965"/>
                <a:gd name="T16" fmla="*/ 224 w 709"/>
                <a:gd name="T17" fmla="*/ 643 h 965"/>
                <a:gd name="T18" fmla="*/ 151 w 709"/>
                <a:gd name="T19" fmla="*/ 506 h 965"/>
                <a:gd name="T20" fmla="*/ 355 w 709"/>
                <a:gd name="T21" fmla="*/ 102 h 965"/>
                <a:gd name="T22" fmla="*/ 559 w 709"/>
                <a:gd name="T23" fmla="*/ 506 h 965"/>
                <a:gd name="T24" fmla="*/ 485 w 709"/>
                <a:gd name="T25" fmla="*/ 643 h 965"/>
                <a:gd name="T26" fmla="*/ 416 w 709"/>
                <a:gd name="T27" fmla="*/ 723 h 965"/>
                <a:gd name="T28" fmla="*/ 254 w 709"/>
                <a:gd name="T29" fmla="*/ 865 h 965"/>
                <a:gd name="T30" fmla="*/ 426 w 709"/>
                <a:gd name="T31" fmla="*/ 897 h 965"/>
                <a:gd name="T32" fmla="*/ 426 w 709"/>
                <a:gd name="T33" fmla="*/ 832 h 965"/>
                <a:gd name="T34" fmla="*/ 274 w 709"/>
                <a:gd name="T35" fmla="*/ 885 h 965"/>
                <a:gd name="T36" fmla="*/ 439 w 709"/>
                <a:gd name="T37" fmla="*/ 885 h 965"/>
                <a:gd name="T38" fmla="*/ 459 w 709"/>
                <a:gd name="T39" fmla="*/ 865 h 965"/>
                <a:gd name="T40" fmla="*/ 254 w 709"/>
                <a:gd name="T41" fmla="*/ 762 h 965"/>
                <a:gd name="T42" fmla="*/ 459 w 709"/>
                <a:gd name="T43" fmla="*/ 865 h 965"/>
                <a:gd name="T44" fmla="*/ 457 w 709"/>
                <a:gd name="T45" fmla="*/ 403 h 965"/>
                <a:gd name="T46" fmla="*/ 388 w 709"/>
                <a:gd name="T47" fmla="*/ 472 h 965"/>
                <a:gd name="T48" fmla="*/ 321 w 709"/>
                <a:gd name="T49" fmla="*/ 472 h 965"/>
                <a:gd name="T50" fmla="*/ 252 w 709"/>
                <a:gd name="T51" fmla="*/ 403 h 965"/>
                <a:gd name="T52" fmla="*/ 252 w 709"/>
                <a:gd name="T53" fmla="*/ 336 h 965"/>
                <a:gd name="T54" fmla="*/ 321 w 709"/>
                <a:gd name="T55" fmla="*/ 266 h 965"/>
                <a:gd name="T56" fmla="*/ 388 w 709"/>
                <a:gd name="T57" fmla="*/ 266 h 965"/>
                <a:gd name="T58" fmla="*/ 457 w 709"/>
                <a:gd name="T59" fmla="*/ 336 h 965"/>
                <a:gd name="T60" fmla="*/ 681 w 709"/>
                <a:gd name="T61" fmla="*/ 326 h 965"/>
                <a:gd name="T62" fmla="*/ 645 w 709"/>
                <a:gd name="T63" fmla="*/ 358 h 965"/>
                <a:gd name="T64" fmla="*/ 681 w 709"/>
                <a:gd name="T65" fmla="*/ 379 h 965"/>
                <a:gd name="T66" fmla="*/ 681 w 709"/>
                <a:gd name="T67" fmla="*/ 326 h 965"/>
                <a:gd name="T68" fmla="*/ 603 w 709"/>
                <a:gd name="T69" fmla="*/ 142 h 965"/>
                <a:gd name="T70" fmla="*/ 566 w 709"/>
                <a:gd name="T71" fmla="*/ 105 h 965"/>
                <a:gd name="T72" fmla="*/ 576 w 709"/>
                <a:gd name="T73" fmla="*/ 170 h 965"/>
                <a:gd name="T74" fmla="*/ 380 w 709"/>
                <a:gd name="T75" fmla="*/ 68 h 965"/>
                <a:gd name="T76" fmla="*/ 354 w 709"/>
                <a:gd name="T77" fmla="*/ 0 h 965"/>
                <a:gd name="T78" fmla="*/ 327 w 709"/>
                <a:gd name="T79" fmla="*/ 68 h 965"/>
                <a:gd name="T80" fmla="*/ 130 w 709"/>
                <a:gd name="T81" fmla="*/ 173 h 965"/>
                <a:gd name="T82" fmla="*/ 142 w 709"/>
                <a:gd name="T83" fmla="*/ 109 h 965"/>
                <a:gd name="T84" fmla="*/ 104 w 709"/>
                <a:gd name="T85" fmla="*/ 147 h 965"/>
                <a:gd name="T86" fmla="*/ 64 w 709"/>
                <a:gd name="T87" fmla="*/ 358 h 965"/>
                <a:gd name="T88" fmla="*/ 28 w 709"/>
                <a:gd name="T89" fmla="*/ 326 h 965"/>
                <a:gd name="T90" fmla="*/ 28 w 709"/>
                <a:gd name="T91" fmla="*/ 379 h 965"/>
                <a:gd name="T92" fmla="*/ 64 w 709"/>
                <a:gd name="T93" fmla="*/ 358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9" h="965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37"/>
          <p:cNvGrpSpPr/>
          <p:nvPr/>
        </p:nvGrpSpPr>
        <p:grpSpPr bwMode="auto">
          <a:xfrm>
            <a:off x="1568450" y="3852863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7" name="Oval 31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" name="Freeform 35"/>
            <p:cNvSpPr>
              <a:spLocks noEditPoints="1"/>
            </p:cNvSpPr>
            <p:nvPr/>
          </p:nvSpPr>
          <p:spPr bwMode="auto">
            <a:xfrm>
              <a:off x="269875" y="169862"/>
              <a:ext cx="563563" cy="766762"/>
            </a:xfrm>
            <a:custGeom>
              <a:avLst/>
              <a:gdLst>
                <a:gd name="T0" fmla="*/ 82 w 625"/>
                <a:gd name="T1" fmla="*/ 138 h 852"/>
                <a:gd name="T2" fmla="*/ 69 w 625"/>
                <a:gd name="T3" fmla="*/ 852 h 852"/>
                <a:gd name="T4" fmla="*/ 625 w 625"/>
                <a:gd name="T5" fmla="*/ 209 h 852"/>
                <a:gd name="T6" fmla="*/ 577 w 625"/>
                <a:gd name="T7" fmla="*/ 224 h 852"/>
                <a:gd name="T8" fmla="*/ 71 w 625"/>
                <a:gd name="T9" fmla="*/ 803 h 852"/>
                <a:gd name="T10" fmla="*/ 270 w 625"/>
                <a:gd name="T11" fmla="*/ 91 h 852"/>
                <a:gd name="T12" fmla="*/ 355 w 625"/>
                <a:gd name="T13" fmla="*/ 91 h 852"/>
                <a:gd name="T14" fmla="*/ 311 w 625"/>
                <a:gd name="T15" fmla="*/ 136 h 852"/>
                <a:gd name="T16" fmla="*/ 218 w 625"/>
                <a:gd name="T17" fmla="*/ 93 h 852"/>
                <a:gd name="T18" fmla="*/ 115 w 625"/>
                <a:gd name="T19" fmla="*/ 216 h 852"/>
                <a:gd name="T20" fmla="*/ 510 w 625"/>
                <a:gd name="T21" fmla="*/ 216 h 852"/>
                <a:gd name="T22" fmla="*/ 407 w 625"/>
                <a:gd name="T23" fmla="*/ 93 h 852"/>
                <a:gd name="T24" fmla="*/ 218 w 625"/>
                <a:gd name="T25" fmla="*/ 93 h 852"/>
                <a:gd name="T26" fmla="*/ 221 w 625"/>
                <a:gd name="T27" fmla="*/ 647 h 852"/>
                <a:gd name="T28" fmla="*/ 151 w 625"/>
                <a:gd name="T29" fmla="*/ 667 h 852"/>
                <a:gd name="T30" fmla="*/ 136 w 625"/>
                <a:gd name="T31" fmla="*/ 682 h 852"/>
                <a:gd name="T32" fmla="*/ 221 w 625"/>
                <a:gd name="T33" fmla="*/ 688 h 852"/>
                <a:gd name="T34" fmla="*/ 132 w 625"/>
                <a:gd name="T35" fmla="*/ 732 h 852"/>
                <a:gd name="T36" fmla="*/ 242 w 625"/>
                <a:gd name="T37" fmla="*/ 678 h 852"/>
                <a:gd name="T38" fmla="*/ 242 w 625"/>
                <a:gd name="T39" fmla="*/ 643 h 852"/>
                <a:gd name="T40" fmla="*/ 110 w 625"/>
                <a:gd name="T41" fmla="*/ 650 h 852"/>
                <a:gd name="T42" fmla="*/ 214 w 625"/>
                <a:gd name="T43" fmla="*/ 760 h 852"/>
                <a:gd name="T44" fmla="*/ 214 w 625"/>
                <a:gd name="T45" fmla="*/ 335 h 852"/>
                <a:gd name="T46" fmla="*/ 151 w 625"/>
                <a:gd name="T47" fmla="*/ 354 h 852"/>
                <a:gd name="T48" fmla="*/ 173 w 625"/>
                <a:gd name="T49" fmla="*/ 410 h 852"/>
                <a:gd name="T50" fmla="*/ 132 w 625"/>
                <a:gd name="T51" fmla="*/ 425 h 852"/>
                <a:gd name="T52" fmla="*/ 214 w 625"/>
                <a:gd name="T53" fmla="*/ 313 h 852"/>
                <a:gd name="T54" fmla="*/ 110 w 625"/>
                <a:gd name="T55" fmla="*/ 423 h 852"/>
                <a:gd name="T56" fmla="*/ 241 w 625"/>
                <a:gd name="T57" fmla="*/ 359 h 852"/>
                <a:gd name="T58" fmla="*/ 240 w 625"/>
                <a:gd name="T59" fmla="*/ 330 h 852"/>
                <a:gd name="T60" fmla="*/ 221 w 625"/>
                <a:gd name="T61" fmla="*/ 503 h 852"/>
                <a:gd name="T62" fmla="*/ 136 w 625"/>
                <a:gd name="T63" fmla="*/ 524 h 852"/>
                <a:gd name="T64" fmla="*/ 221 w 625"/>
                <a:gd name="T65" fmla="*/ 581 h 852"/>
                <a:gd name="T66" fmla="*/ 242 w 625"/>
                <a:gd name="T67" fmla="*/ 487 h 852"/>
                <a:gd name="T68" fmla="*/ 110 w 625"/>
                <a:gd name="T69" fmla="*/ 492 h 852"/>
                <a:gd name="T70" fmla="*/ 221 w 625"/>
                <a:gd name="T71" fmla="*/ 602 h 852"/>
                <a:gd name="T72" fmla="*/ 289 w 625"/>
                <a:gd name="T73" fmla="*/ 465 h 852"/>
                <a:gd name="T74" fmla="*/ 327 w 625"/>
                <a:gd name="T75" fmla="*/ 723 h 852"/>
                <a:gd name="T76" fmla="*/ 502 w 625"/>
                <a:gd name="T77" fmla="*/ 669 h 852"/>
                <a:gd name="T78" fmla="*/ 320 w 625"/>
                <a:gd name="T79" fmla="*/ 716 h 852"/>
                <a:gd name="T80" fmla="*/ 502 w 625"/>
                <a:gd name="T81" fmla="*/ 507 h 852"/>
                <a:gd name="T82" fmla="*/ 320 w 625"/>
                <a:gd name="T83" fmla="*/ 410 h 852"/>
                <a:gd name="T84" fmla="*/ 320 w 625"/>
                <a:gd name="T85" fmla="*/ 352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40"/>
          <p:cNvGrpSpPr/>
          <p:nvPr/>
        </p:nvGrpSpPr>
        <p:grpSpPr bwMode="auto">
          <a:xfrm>
            <a:off x="9077325" y="2309813"/>
            <a:ext cx="1155700" cy="1155700"/>
            <a:chOff x="0" y="0"/>
            <a:chExt cx="1155700" cy="1155699"/>
          </a:xfrm>
          <a:solidFill>
            <a:schemeClr val="bg1"/>
          </a:solidFill>
        </p:grpSpPr>
        <p:sp>
          <p:nvSpPr>
            <p:cNvPr id="20" name="Oval 33"/>
            <p:cNvSpPr>
              <a:spLocks noChangeArrowheads="1"/>
            </p:cNvSpPr>
            <p:nvPr/>
          </p:nvSpPr>
          <p:spPr bwMode="auto">
            <a:xfrm>
              <a:off x="0" y="0"/>
              <a:ext cx="1155700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" name="Freeform 36"/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avLst/>
              <a:gdLst>
                <a:gd name="T0" fmla="*/ 209 w 792"/>
                <a:gd name="T1" fmla="*/ 341 h 779"/>
                <a:gd name="T2" fmla="*/ 277 w 792"/>
                <a:gd name="T3" fmla="*/ 223 h 779"/>
                <a:gd name="T4" fmla="*/ 390 w 792"/>
                <a:gd name="T5" fmla="*/ 323 h 779"/>
                <a:gd name="T6" fmla="*/ 294 w 792"/>
                <a:gd name="T7" fmla="*/ 203 h 779"/>
                <a:gd name="T8" fmla="*/ 390 w 792"/>
                <a:gd name="T9" fmla="*/ 323 h 779"/>
                <a:gd name="T10" fmla="*/ 390 w 792"/>
                <a:gd name="T11" fmla="*/ 323 h 779"/>
                <a:gd name="T12" fmla="*/ 467 w 792"/>
                <a:gd name="T13" fmla="*/ 194 h 779"/>
                <a:gd name="T14" fmla="*/ 492 w 792"/>
                <a:gd name="T15" fmla="*/ 181 h 779"/>
                <a:gd name="T16" fmla="*/ 495 w 792"/>
                <a:gd name="T17" fmla="*/ 203 h 779"/>
                <a:gd name="T18" fmla="*/ 488 w 792"/>
                <a:gd name="T19" fmla="*/ 239 h 779"/>
                <a:gd name="T20" fmla="*/ 465 w 792"/>
                <a:gd name="T21" fmla="*/ 230 h 779"/>
                <a:gd name="T22" fmla="*/ 437 w 792"/>
                <a:gd name="T23" fmla="*/ 206 h 779"/>
                <a:gd name="T24" fmla="*/ 456 w 792"/>
                <a:gd name="T25" fmla="*/ 192 h 779"/>
                <a:gd name="T26" fmla="*/ 492 w 792"/>
                <a:gd name="T27" fmla="*/ 181 h 779"/>
                <a:gd name="T28" fmla="*/ 375 w 792"/>
                <a:gd name="T29" fmla="*/ 343 h 779"/>
                <a:gd name="T30" fmla="*/ 362 w 792"/>
                <a:gd name="T31" fmla="*/ 489 h 779"/>
                <a:gd name="T32" fmla="*/ 413 w 792"/>
                <a:gd name="T33" fmla="*/ 356 h 779"/>
                <a:gd name="T34" fmla="*/ 312 w 792"/>
                <a:gd name="T35" fmla="*/ 298 h 779"/>
                <a:gd name="T36" fmla="*/ 274 w 792"/>
                <a:gd name="T37" fmla="*/ 311 h 779"/>
                <a:gd name="T38" fmla="*/ 325 w 792"/>
                <a:gd name="T39" fmla="*/ 489 h 779"/>
                <a:gd name="T40" fmla="*/ 312 w 792"/>
                <a:gd name="T41" fmla="*/ 298 h 779"/>
                <a:gd name="T42" fmla="*/ 463 w 792"/>
                <a:gd name="T43" fmla="*/ 267 h 779"/>
                <a:gd name="T44" fmla="*/ 450 w 792"/>
                <a:gd name="T45" fmla="*/ 489 h 779"/>
                <a:gd name="T46" fmla="*/ 501 w 792"/>
                <a:gd name="T47" fmla="*/ 281 h 779"/>
                <a:gd name="T48" fmla="*/ 224 w 792"/>
                <a:gd name="T49" fmla="*/ 390 h 779"/>
                <a:gd name="T50" fmla="*/ 186 w 792"/>
                <a:gd name="T51" fmla="*/ 403 h 779"/>
                <a:gd name="T52" fmla="*/ 237 w 792"/>
                <a:gd name="T53" fmla="*/ 489 h 779"/>
                <a:gd name="T54" fmla="*/ 224 w 792"/>
                <a:gd name="T55" fmla="*/ 390 h 779"/>
                <a:gd name="T56" fmla="*/ 136 w 792"/>
                <a:gd name="T57" fmla="*/ 489 h 779"/>
                <a:gd name="T58" fmla="*/ 123 w 792"/>
                <a:gd name="T59" fmla="*/ 189 h 779"/>
                <a:gd name="T60" fmla="*/ 149 w 792"/>
                <a:gd name="T61" fmla="*/ 189 h 779"/>
                <a:gd name="T62" fmla="*/ 531 w 792"/>
                <a:gd name="T63" fmla="*/ 463 h 779"/>
                <a:gd name="T64" fmla="*/ 531 w 792"/>
                <a:gd name="T65" fmla="*/ 489 h 779"/>
                <a:gd name="T66" fmla="*/ 123 w 792"/>
                <a:gd name="T67" fmla="*/ 476 h 779"/>
                <a:gd name="T68" fmla="*/ 531 w 792"/>
                <a:gd name="T69" fmla="*/ 463 h 779"/>
                <a:gd name="T70" fmla="*/ 680 w 792"/>
                <a:gd name="T71" fmla="*/ 779 h 779"/>
                <a:gd name="T72" fmla="*/ 485 w 792"/>
                <a:gd name="T73" fmla="*/ 629 h 779"/>
                <a:gd name="T74" fmla="*/ 0 w 792"/>
                <a:gd name="T75" fmla="*/ 332 h 779"/>
                <a:gd name="T76" fmla="*/ 666 w 792"/>
                <a:gd name="T77" fmla="*/ 332 h 779"/>
                <a:gd name="T78" fmla="*/ 753 w 792"/>
                <a:gd name="T79" fmla="*/ 605 h 779"/>
                <a:gd name="T80" fmla="*/ 334 w 792"/>
                <a:gd name="T81" fmla="*/ 623 h 779"/>
                <a:gd name="T82" fmla="*/ 624 w 792"/>
                <a:gd name="T83" fmla="*/ 332 h 779"/>
                <a:gd name="T84" fmla="*/ 43 w 792"/>
                <a:gd name="T85" fmla="*/ 332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43"/>
          <p:cNvGrpSpPr/>
          <p:nvPr/>
        </p:nvGrpSpPr>
        <p:grpSpPr bwMode="auto">
          <a:xfrm>
            <a:off x="9124950" y="3883025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268287" y="254000"/>
              <a:ext cx="658813" cy="652462"/>
            </a:xfrm>
            <a:custGeom>
              <a:avLst/>
              <a:gdLst>
                <a:gd name="T0" fmla="*/ 661 w 732"/>
                <a:gd name="T1" fmla="*/ 624 h 724"/>
                <a:gd name="T2" fmla="*/ 585 w 732"/>
                <a:gd name="T3" fmla="*/ 624 h 724"/>
                <a:gd name="T4" fmla="*/ 479 w 732"/>
                <a:gd name="T5" fmla="*/ 421 h 724"/>
                <a:gd name="T6" fmla="*/ 468 w 732"/>
                <a:gd name="T7" fmla="*/ 461 h 724"/>
                <a:gd name="T8" fmla="*/ 410 w 732"/>
                <a:gd name="T9" fmla="*/ 505 h 724"/>
                <a:gd name="T10" fmla="*/ 600 w 732"/>
                <a:gd name="T11" fmla="*/ 715 h 724"/>
                <a:gd name="T12" fmla="*/ 722 w 732"/>
                <a:gd name="T13" fmla="*/ 633 h 724"/>
                <a:gd name="T14" fmla="*/ 632 w 732"/>
                <a:gd name="T15" fmla="*/ 540 h 724"/>
                <a:gd name="T16" fmla="*/ 499 w 732"/>
                <a:gd name="T17" fmla="*/ 431 h 724"/>
                <a:gd name="T18" fmla="*/ 264 w 732"/>
                <a:gd name="T19" fmla="*/ 257 h 724"/>
                <a:gd name="T20" fmla="*/ 304 w 732"/>
                <a:gd name="T21" fmla="*/ 246 h 724"/>
                <a:gd name="T22" fmla="*/ 315 w 732"/>
                <a:gd name="T23" fmla="*/ 207 h 724"/>
                <a:gd name="T24" fmla="*/ 325 w 732"/>
                <a:gd name="T25" fmla="*/ 170 h 724"/>
                <a:gd name="T26" fmla="*/ 141 w 732"/>
                <a:gd name="T27" fmla="*/ 16 h 724"/>
                <a:gd name="T28" fmla="*/ 116 w 732"/>
                <a:gd name="T29" fmla="*/ 205 h 724"/>
                <a:gd name="T30" fmla="*/ 1 w 732"/>
                <a:gd name="T31" fmla="*/ 157 h 724"/>
                <a:gd name="T32" fmla="*/ 218 w 732"/>
                <a:gd name="T33" fmla="*/ 312 h 724"/>
                <a:gd name="T34" fmla="*/ 246 w 732"/>
                <a:gd name="T35" fmla="*/ 276 h 724"/>
                <a:gd name="T36" fmla="*/ 705 w 732"/>
                <a:gd name="T37" fmla="*/ 71 h 724"/>
                <a:gd name="T38" fmla="*/ 607 w 732"/>
                <a:gd name="T39" fmla="*/ 0 h 724"/>
                <a:gd name="T40" fmla="*/ 344 w 732"/>
                <a:gd name="T41" fmla="*/ 235 h 724"/>
                <a:gd name="T42" fmla="*/ 306 w 732"/>
                <a:gd name="T43" fmla="*/ 289 h 724"/>
                <a:gd name="T44" fmla="*/ 274 w 732"/>
                <a:gd name="T45" fmla="*/ 305 h 724"/>
                <a:gd name="T46" fmla="*/ 278 w 732"/>
                <a:gd name="T47" fmla="*/ 405 h 724"/>
                <a:gd name="T48" fmla="*/ 65 w 732"/>
                <a:gd name="T49" fmla="*/ 589 h 724"/>
                <a:gd name="T50" fmla="*/ 42 w 732"/>
                <a:gd name="T51" fmla="*/ 724 h 724"/>
                <a:gd name="T52" fmla="*/ 152 w 732"/>
                <a:gd name="T53" fmla="*/ 614 h 724"/>
                <a:gd name="T54" fmla="*/ 324 w 732"/>
                <a:gd name="T55" fmla="*/ 451 h 724"/>
                <a:gd name="T56" fmla="*/ 421 w 732"/>
                <a:gd name="T57" fmla="*/ 451 h 724"/>
                <a:gd name="T58" fmla="*/ 449 w 732"/>
                <a:gd name="T59" fmla="*/ 391 h 724"/>
                <a:gd name="T60" fmla="*/ 490 w 732"/>
                <a:gd name="T61" fmla="*/ 382 h 724"/>
                <a:gd name="T62" fmla="*/ 705 w 732"/>
                <a:gd name="T63" fmla="*/ 71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Box 46"/>
          <p:cNvSpPr txBox="1">
            <a:spLocks noChangeArrowheads="1"/>
          </p:cNvSpPr>
          <p:nvPr/>
        </p:nvSpPr>
        <p:spPr bwMode="auto">
          <a:xfrm>
            <a:off x="2792413" y="11572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7"/>
          <p:cNvSpPr txBox="1">
            <a:spLocks noChangeArrowheads="1"/>
          </p:cNvSpPr>
          <p:nvPr/>
        </p:nvSpPr>
        <p:spPr bwMode="auto">
          <a:xfrm>
            <a:off x="2716213" y="1673225"/>
            <a:ext cx="2592387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8"/>
          <p:cNvSpPr txBox="1">
            <a:spLocks noChangeArrowheads="1"/>
          </p:cNvSpPr>
          <p:nvPr/>
        </p:nvSpPr>
        <p:spPr bwMode="auto">
          <a:xfrm>
            <a:off x="7197725" y="1157288"/>
            <a:ext cx="1760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49"/>
          <p:cNvSpPr txBox="1">
            <a:spLocks noChangeArrowheads="1"/>
          </p:cNvSpPr>
          <p:nvPr/>
        </p:nvSpPr>
        <p:spPr bwMode="auto">
          <a:xfrm>
            <a:off x="6461125" y="1673225"/>
            <a:ext cx="2592388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0"/>
          <p:cNvSpPr txBox="1">
            <a:spLocks noChangeArrowheads="1"/>
          </p:cNvSpPr>
          <p:nvPr/>
        </p:nvSpPr>
        <p:spPr bwMode="auto">
          <a:xfrm>
            <a:off x="2792413" y="5732463"/>
            <a:ext cx="17589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1"/>
          <p:cNvSpPr txBox="1">
            <a:spLocks noChangeArrowheads="1"/>
          </p:cNvSpPr>
          <p:nvPr/>
        </p:nvSpPr>
        <p:spPr bwMode="auto">
          <a:xfrm>
            <a:off x="2716213" y="4313899"/>
            <a:ext cx="2592387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2"/>
          <p:cNvSpPr txBox="1">
            <a:spLocks noChangeArrowheads="1"/>
          </p:cNvSpPr>
          <p:nvPr/>
        </p:nvSpPr>
        <p:spPr bwMode="auto">
          <a:xfrm>
            <a:off x="7197725" y="5732463"/>
            <a:ext cx="17605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3"/>
          <p:cNvSpPr txBox="1">
            <a:spLocks noChangeArrowheads="1"/>
          </p:cNvSpPr>
          <p:nvPr/>
        </p:nvSpPr>
        <p:spPr bwMode="auto">
          <a:xfrm>
            <a:off x="6461125" y="4313899"/>
            <a:ext cx="2592388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6481E-6 -2.96296E-6 L -0.313 -0.10856 " pathEditMode="relative" rAng="0" ptsTypes="AA">
                                      <p:cBhvr>
                                        <p:cTn id="37" dur="1000" spd="-99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-52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816E-7 4.81481E-6 L 0.30831 0.12546 " pathEditMode="relative" rAng="0" ptsTypes="AA">
                                      <p:cBhvr>
                                        <p:cTn id="39" dur="1000" spd="-99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63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838E-6 -4.81481E-6 L 0.30623 -0.10416 " pathEditMode="relative" rAng="0" ptsTypes="AA">
                                      <p:cBhvr>
                                        <p:cTn id="41" dur="1000" spd="-99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50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6791E-6 -4.81481E-6 L -0.30923 0.12084 " pathEditMode="relative" rAng="0" ptsTypes="AA">
                                      <p:cBhvr>
                                        <p:cTn id="43" dur="1000" spd="-99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1" grpId="0" animBg="1" autoUpdateAnimBg="0"/>
      <p:bldP spid="12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50848" y="109280"/>
            <a:ext cx="665041" cy="739222"/>
          </a:xfrm>
          <a:prstGeom prst="frame">
            <a:avLst>
              <a:gd name="adj1" fmla="val 3734"/>
            </a:avLst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0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16" y="94171"/>
            <a:ext cx="429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D7C9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srgbClr val="D7C9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858905" y="229584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6224588" y="1628775"/>
            <a:ext cx="1212850" cy="103505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6284913" y="3352800"/>
            <a:ext cx="1128712" cy="990600"/>
          </a:xfrm>
          <a:custGeom>
            <a:avLst/>
            <a:gdLst>
              <a:gd name="T0" fmla="*/ 2147483646 w 351"/>
              <a:gd name="T1" fmla="*/ 2147483646 h 308"/>
              <a:gd name="T2" fmla="*/ 2147483646 w 351"/>
              <a:gd name="T3" fmla="*/ 2147483646 h 308"/>
              <a:gd name="T4" fmla="*/ 2147483646 w 351"/>
              <a:gd name="T5" fmla="*/ 2147483646 h 308"/>
              <a:gd name="T6" fmla="*/ 2147483646 w 351"/>
              <a:gd name="T7" fmla="*/ 2147483646 h 308"/>
              <a:gd name="T8" fmla="*/ 2147483646 w 351"/>
              <a:gd name="T9" fmla="*/ 2147483646 h 308"/>
              <a:gd name="T10" fmla="*/ 2147483646 w 351"/>
              <a:gd name="T11" fmla="*/ 2147483646 h 308"/>
              <a:gd name="T12" fmla="*/ 2147483646 w 351"/>
              <a:gd name="T13" fmla="*/ 2147483646 h 308"/>
              <a:gd name="T14" fmla="*/ 2147483646 w 351"/>
              <a:gd name="T15" fmla="*/ 2147483646 h 308"/>
              <a:gd name="T16" fmla="*/ 2147483646 w 351"/>
              <a:gd name="T17" fmla="*/ 2147483646 h 308"/>
              <a:gd name="T18" fmla="*/ 2147483646 w 351"/>
              <a:gd name="T19" fmla="*/ 2147483646 h 308"/>
              <a:gd name="T20" fmla="*/ 2147483646 w 351"/>
              <a:gd name="T21" fmla="*/ 2147483646 h 308"/>
              <a:gd name="T22" fmla="*/ 2147483646 w 351"/>
              <a:gd name="T23" fmla="*/ 2147483646 h 308"/>
              <a:gd name="T24" fmla="*/ 2147483646 w 351"/>
              <a:gd name="T25" fmla="*/ 2147483646 h 308"/>
              <a:gd name="T26" fmla="*/ 2147483646 w 351"/>
              <a:gd name="T27" fmla="*/ 2147483646 h 308"/>
              <a:gd name="T28" fmla="*/ 2147483646 w 351"/>
              <a:gd name="T29" fmla="*/ 2147483646 h 308"/>
              <a:gd name="T30" fmla="*/ 2147483646 w 351"/>
              <a:gd name="T31" fmla="*/ 2147483646 h 308"/>
              <a:gd name="T32" fmla="*/ 2147483646 w 351"/>
              <a:gd name="T33" fmla="*/ 2147483646 h 308"/>
              <a:gd name="T34" fmla="*/ 2147483646 w 351"/>
              <a:gd name="T35" fmla="*/ 2147483646 h 308"/>
              <a:gd name="T36" fmla="*/ 2147483646 w 351"/>
              <a:gd name="T37" fmla="*/ 2147483646 h 308"/>
              <a:gd name="T38" fmla="*/ 2147483646 w 351"/>
              <a:gd name="T39" fmla="*/ 2147483646 h 308"/>
              <a:gd name="T40" fmla="*/ 2147483646 w 351"/>
              <a:gd name="T41" fmla="*/ 2147483646 h 308"/>
              <a:gd name="T42" fmla="*/ 2147483646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2147483646 h 308"/>
              <a:gd name="T62" fmla="*/ 2147483646 w 351"/>
              <a:gd name="T63" fmla="*/ 2147483646 h 308"/>
              <a:gd name="T64" fmla="*/ 2147483646 w 351"/>
              <a:gd name="T65" fmla="*/ 2147483646 h 308"/>
              <a:gd name="T66" fmla="*/ 2147483646 w 351"/>
              <a:gd name="T67" fmla="*/ 2147483646 h 308"/>
              <a:gd name="T68" fmla="*/ 2147483646 w 351"/>
              <a:gd name="T69" fmla="*/ 2147483646 h 308"/>
              <a:gd name="T70" fmla="*/ 2147483646 w 351"/>
              <a:gd name="T71" fmla="*/ 2147483646 h 308"/>
              <a:gd name="T72" fmla="*/ 2147483646 w 351"/>
              <a:gd name="T73" fmla="*/ 2147483646 h 308"/>
              <a:gd name="T74" fmla="*/ 2147483646 w 351"/>
              <a:gd name="T75" fmla="*/ 2147483646 h 308"/>
              <a:gd name="T76" fmla="*/ 2147483646 w 351"/>
              <a:gd name="T77" fmla="*/ 2147483646 h 308"/>
              <a:gd name="T78" fmla="*/ 2147483646 w 351"/>
              <a:gd name="T79" fmla="*/ 2147483646 h 308"/>
              <a:gd name="T80" fmla="*/ 2147483646 w 351"/>
              <a:gd name="T81" fmla="*/ 2147483646 h 308"/>
              <a:gd name="T82" fmla="*/ 2147483646 w 351"/>
              <a:gd name="T83" fmla="*/ 2147483646 h 308"/>
              <a:gd name="T84" fmla="*/ 2147483646 w 351"/>
              <a:gd name="T85" fmla="*/ 2147483646 h 308"/>
              <a:gd name="T86" fmla="*/ 2147483646 w 351"/>
              <a:gd name="T87" fmla="*/ 2147483646 h 308"/>
              <a:gd name="T88" fmla="*/ 2147483646 w 351"/>
              <a:gd name="T89" fmla="*/ 2147483646 h 308"/>
              <a:gd name="T90" fmla="*/ 2147483646 w 351"/>
              <a:gd name="T91" fmla="*/ 2147483646 h 308"/>
              <a:gd name="T92" fmla="*/ 2147483646 w 351"/>
              <a:gd name="T93" fmla="*/ 2147483646 h 308"/>
              <a:gd name="T94" fmla="*/ 2147483646 w 351"/>
              <a:gd name="T95" fmla="*/ 2147483646 h 308"/>
              <a:gd name="T96" fmla="*/ 2147483646 w 351"/>
              <a:gd name="T97" fmla="*/ 2147483646 h 308"/>
              <a:gd name="T98" fmla="*/ 2147483646 w 351"/>
              <a:gd name="T99" fmla="*/ 2147483646 h 308"/>
              <a:gd name="T100" fmla="*/ 2147483646 w 351"/>
              <a:gd name="T101" fmla="*/ 2147483646 h 308"/>
              <a:gd name="T102" fmla="*/ 2147483646 w 351"/>
              <a:gd name="T103" fmla="*/ 2147483646 h 308"/>
              <a:gd name="T104" fmla="*/ 2147483646 w 351"/>
              <a:gd name="T105" fmla="*/ 2147483646 h 308"/>
              <a:gd name="T106" fmla="*/ 2147483646 w 351"/>
              <a:gd name="T107" fmla="*/ 2147483646 h 308"/>
              <a:gd name="T108" fmla="*/ 2147483646 w 351"/>
              <a:gd name="T109" fmla="*/ 2147483646 h 308"/>
              <a:gd name="T110" fmla="*/ 2147483646 w 351"/>
              <a:gd name="T111" fmla="*/ 2147483646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9"/>
          <p:cNvSpPr/>
          <p:nvPr/>
        </p:nvSpPr>
        <p:spPr bwMode="auto">
          <a:xfrm>
            <a:off x="6300788" y="4933950"/>
            <a:ext cx="1185862" cy="744538"/>
          </a:xfrm>
          <a:custGeom>
            <a:avLst/>
            <a:gdLst>
              <a:gd name="T0" fmla="*/ 2147483646 w 244"/>
              <a:gd name="T1" fmla="*/ 2147483646 h 153"/>
              <a:gd name="T2" fmla="*/ 2147483646 w 244"/>
              <a:gd name="T3" fmla="*/ 2147483646 h 153"/>
              <a:gd name="T4" fmla="*/ 2147483646 w 244"/>
              <a:gd name="T5" fmla="*/ 2147483646 h 153"/>
              <a:gd name="T6" fmla="*/ 2147483646 w 244"/>
              <a:gd name="T7" fmla="*/ 2147483646 h 153"/>
              <a:gd name="T8" fmla="*/ 2147483646 w 244"/>
              <a:gd name="T9" fmla="*/ 2147483646 h 153"/>
              <a:gd name="T10" fmla="*/ 2147483646 w 244"/>
              <a:gd name="T11" fmla="*/ 2147483646 h 153"/>
              <a:gd name="T12" fmla="*/ 2147483646 w 244"/>
              <a:gd name="T13" fmla="*/ 2147483646 h 153"/>
              <a:gd name="T14" fmla="*/ 2147483646 w 244"/>
              <a:gd name="T15" fmla="*/ 2147483646 h 153"/>
              <a:gd name="T16" fmla="*/ 2147483646 w 244"/>
              <a:gd name="T17" fmla="*/ 2147483646 h 153"/>
              <a:gd name="T18" fmla="*/ 2147483646 w 244"/>
              <a:gd name="T19" fmla="*/ 2147483646 h 153"/>
              <a:gd name="T20" fmla="*/ 2147483646 w 244"/>
              <a:gd name="T21" fmla="*/ 2147483646 h 153"/>
              <a:gd name="T22" fmla="*/ 2147483646 w 244"/>
              <a:gd name="T23" fmla="*/ 2147483646 h 153"/>
              <a:gd name="T24" fmla="*/ 2147483646 w 244"/>
              <a:gd name="T25" fmla="*/ 2147483646 h 153"/>
              <a:gd name="T26" fmla="*/ 2147483646 w 244"/>
              <a:gd name="T27" fmla="*/ 2147483646 h 153"/>
              <a:gd name="T28" fmla="*/ 2147483646 w 244"/>
              <a:gd name="T29" fmla="*/ 2147483646 h 153"/>
              <a:gd name="T30" fmla="*/ 2147483646 w 244"/>
              <a:gd name="T31" fmla="*/ 2147483646 h 153"/>
              <a:gd name="T32" fmla="*/ 2147483646 w 244"/>
              <a:gd name="T33" fmla="*/ 2147483646 h 153"/>
              <a:gd name="T34" fmla="*/ 2147483646 w 244"/>
              <a:gd name="T35" fmla="*/ 2147483646 h 153"/>
              <a:gd name="T36" fmla="*/ 2147483646 w 244"/>
              <a:gd name="T37" fmla="*/ 2147483646 h 153"/>
              <a:gd name="T38" fmla="*/ 2147483646 w 244"/>
              <a:gd name="T39" fmla="*/ 2147483646 h 153"/>
              <a:gd name="T40" fmla="*/ 2147483646 w 244"/>
              <a:gd name="T41" fmla="*/ 2147483646 h 153"/>
              <a:gd name="T42" fmla="*/ 2147483646 w 244"/>
              <a:gd name="T43" fmla="*/ 2147483646 h 153"/>
              <a:gd name="T44" fmla="*/ 2147483646 w 244"/>
              <a:gd name="T45" fmla="*/ 2147483646 h 153"/>
              <a:gd name="T46" fmla="*/ 2147483646 w 244"/>
              <a:gd name="T47" fmla="*/ 2147483646 h 153"/>
              <a:gd name="T48" fmla="*/ 2147483646 w 244"/>
              <a:gd name="T49" fmla="*/ 2147483646 h 153"/>
              <a:gd name="T50" fmla="*/ 2147483646 w 244"/>
              <a:gd name="T51" fmla="*/ 2147483646 h 153"/>
              <a:gd name="T52" fmla="*/ 2147483646 w 244"/>
              <a:gd name="T53" fmla="*/ 2147483646 h 153"/>
              <a:gd name="T54" fmla="*/ 2147483646 w 244"/>
              <a:gd name="T55" fmla="*/ 2147483646 h 153"/>
              <a:gd name="T56" fmla="*/ 2147483646 w 244"/>
              <a:gd name="T57" fmla="*/ 2147483646 h 153"/>
              <a:gd name="T58" fmla="*/ 2147483646 w 244"/>
              <a:gd name="T59" fmla="*/ 2147483646 h 153"/>
              <a:gd name="T60" fmla="*/ 2147483646 w 244"/>
              <a:gd name="T61" fmla="*/ 2147483646 h 153"/>
              <a:gd name="T62" fmla="*/ 2147483646 w 244"/>
              <a:gd name="T63" fmla="*/ 2147483646 h 153"/>
              <a:gd name="T64" fmla="*/ 2147483646 w 244"/>
              <a:gd name="T65" fmla="*/ 2147483646 h 153"/>
              <a:gd name="T66" fmla="*/ 2147483646 w 244"/>
              <a:gd name="T67" fmla="*/ 2147483646 h 153"/>
              <a:gd name="T68" fmla="*/ 2147483646 w 244"/>
              <a:gd name="T69" fmla="*/ 2147483646 h 153"/>
              <a:gd name="T70" fmla="*/ 2147483646 w 244"/>
              <a:gd name="T71" fmla="*/ 2147483646 h 153"/>
              <a:gd name="T72" fmla="*/ 2147483646 w 244"/>
              <a:gd name="T73" fmla="*/ 2147483646 h 153"/>
              <a:gd name="T74" fmla="*/ 2147483646 w 244"/>
              <a:gd name="T75" fmla="*/ 2147483646 h 153"/>
              <a:gd name="T76" fmla="*/ 2147483646 w 244"/>
              <a:gd name="T77" fmla="*/ 2147483646 h 153"/>
              <a:gd name="T78" fmla="*/ 2147483646 w 244"/>
              <a:gd name="T79" fmla="*/ 2147483646 h 153"/>
              <a:gd name="T80" fmla="*/ 2147483646 w 244"/>
              <a:gd name="T81" fmla="*/ 2147483646 h 153"/>
              <a:gd name="T82" fmla="*/ 2147483646 w 244"/>
              <a:gd name="T83" fmla="*/ 2147483646 h 153"/>
              <a:gd name="T84" fmla="*/ 2147483646 w 244"/>
              <a:gd name="T85" fmla="*/ 2147483646 h 153"/>
              <a:gd name="T86" fmla="*/ 2147483646 w 244"/>
              <a:gd name="T87" fmla="*/ 2147483646 h 153"/>
              <a:gd name="T88" fmla="*/ 2147483646 w 244"/>
              <a:gd name="T89" fmla="*/ 2147483646 h 153"/>
              <a:gd name="T90" fmla="*/ 2147483646 w 244"/>
              <a:gd name="T91" fmla="*/ 0 h 153"/>
              <a:gd name="T92" fmla="*/ 2147483646 w 244"/>
              <a:gd name="T93" fmla="*/ 2147483646 h 153"/>
              <a:gd name="T94" fmla="*/ 2147483646 w 244"/>
              <a:gd name="T95" fmla="*/ 2147483646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文本框 47"/>
          <p:cNvSpPr txBox="1">
            <a:spLocks noChangeArrowheads="1"/>
          </p:cNvSpPr>
          <p:nvPr/>
        </p:nvSpPr>
        <p:spPr bwMode="auto">
          <a:xfrm>
            <a:off x="7669213" y="160972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文本框 47"/>
          <p:cNvSpPr txBox="1">
            <a:spLocks noChangeArrowheads="1"/>
          </p:cNvSpPr>
          <p:nvPr/>
        </p:nvSpPr>
        <p:spPr bwMode="auto">
          <a:xfrm>
            <a:off x="7669213" y="3278188"/>
            <a:ext cx="39131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文本框 47"/>
          <p:cNvSpPr txBox="1">
            <a:spLocks noChangeArrowheads="1"/>
          </p:cNvSpPr>
          <p:nvPr/>
        </p:nvSpPr>
        <p:spPr bwMode="auto">
          <a:xfrm>
            <a:off x="7669213" y="471487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中国风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2695575" y="122396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2254250" y="2547938"/>
            <a:ext cx="1465263" cy="1239837"/>
          </a:xfrm>
          <a:custGeom>
            <a:avLst/>
            <a:gdLst>
              <a:gd name="T0" fmla="*/ 2147483646 w 456"/>
              <a:gd name="T1" fmla="*/ 2147483646 h 386"/>
              <a:gd name="T2" fmla="*/ 2147483646 w 456"/>
              <a:gd name="T3" fmla="*/ 2147483646 h 386"/>
              <a:gd name="T4" fmla="*/ 2147483646 w 456"/>
              <a:gd name="T5" fmla="*/ 2147483646 h 386"/>
              <a:gd name="T6" fmla="*/ 2147483646 w 456"/>
              <a:gd name="T7" fmla="*/ 2147483646 h 386"/>
              <a:gd name="T8" fmla="*/ 2147483646 w 456"/>
              <a:gd name="T9" fmla="*/ 2147483646 h 386"/>
              <a:gd name="T10" fmla="*/ 2147483646 w 456"/>
              <a:gd name="T11" fmla="*/ 2147483646 h 386"/>
              <a:gd name="T12" fmla="*/ 2147483646 w 456"/>
              <a:gd name="T13" fmla="*/ 2147483646 h 386"/>
              <a:gd name="T14" fmla="*/ 2147483646 w 456"/>
              <a:gd name="T15" fmla="*/ 2147483646 h 386"/>
              <a:gd name="T16" fmla="*/ 2147483646 w 456"/>
              <a:gd name="T17" fmla="*/ 2147483646 h 386"/>
              <a:gd name="T18" fmla="*/ 2147483646 w 456"/>
              <a:gd name="T19" fmla="*/ 2147483646 h 386"/>
              <a:gd name="T20" fmla="*/ 2147483646 w 456"/>
              <a:gd name="T21" fmla="*/ 2147483646 h 386"/>
              <a:gd name="T22" fmla="*/ 2147483646 w 456"/>
              <a:gd name="T23" fmla="*/ 2147483646 h 386"/>
              <a:gd name="T24" fmla="*/ 2147483646 w 456"/>
              <a:gd name="T25" fmla="*/ 2147483646 h 386"/>
              <a:gd name="T26" fmla="*/ 2147483646 w 456"/>
              <a:gd name="T27" fmla="*/ 2147483646 h 386"/>
              <a:gd name="T28" fmla="*/ 2147483646 w 456"/>
              <a:gd name="T29" fmla="*/ 2147483646 h 386"/>
              <a:gd name="T30" fmla="*/ 2147483646 w 456"/>
              <a:gd name="T31" fmla="*/ 2147483646 h 386"/>
              <a:gd name="T32" fmla="*/ 2147483646 w 456"/>
              <a:gd name="T33" fmla="*/ 2147483646 h 386"/>
              <a:gd name="T34" fmla="*/ 2147483646 w 456"/>
              <a:gd name="T35" fmla="*/ 2147483646 h 386"/>
              <a:gd name="T36" fmla="*/ 2147483646 w 456"/>
              <a:gd name="T37" fmla="*/ 2147483646 h 386"/>
              <a:gd name="T38" fmla="*/ 2147483646 w 456"/>
              <a:gd name="T39" fmla="*/ 2147483646 h 386"/>
              <a:gd name="T40" fmla="*/ 2147483646 w 456"/>
              <a:gd name="T41" fmla="*/ 2147483646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7483646 h 386"/>
              <a:gd name="T102" fmla="*/ 2147483646 w 456"/>
              <a:gd name="T103" fmla="*/ 2147483646 h 386"/>
              <a:gd name="T104" fmla="*/ 2147483646 w 456"/>
              <a:gd name="T105" fmla="*/ 2147483646 h 386"/>
              <a:gd name="T106" fmla="*/ 2147483646 w 456"/>
              <a:gd name="T107" fmla="*/ 2147483646 h 386"/>
              <a:gd name="T108" fmla="*/ 2147483646 w 456"/>
              <a:gd name="T109" fmla="*/ 214748364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7"/>
          <p:cNvSpPr/>
          <p:nvPr/>
        </p:nvSpPr>
        <p:spPr bwMode="auto">
          <a:xfrm>
            <a:off x="3294063" y="2978150"/>
            <a:ext cx="296862" cy="487363"/>
          </a:xfrm>
          <a:custGeom>
            <a:avLst/>
            <a:gdLst>
              <a:gd name="T0" fmla="*/ 2147483646 w 92"/>
              <a:gd name="T1" fmla="*/ 2147483646 h 152"/>
              <a:gd name="T2" fmla="*/ 2147483646 w 92"/>
              <a:gd name="T3" fmla="*/ 2147483646 h 152"/>
              <a:gd name="T4" fmla="*/ 2147483646 w 92"/>
              <a:gd name="T5" fmla="*/ 2147483646 h 152"/>
              <a:gd name="T6" fmla="*/ 2147483646 w 92"/>
              <a:gd name="T7" fmla="*/ 2147483646 h 152"/>
              <a:gd name="T8" fmla="*/ 2147483646 w 92"/>
              <a:gd name="T9" fmla="*/ 2147483646 h 152"/>
              <a:gd name="T10" fmla="*/ 2147483646 w 92"/>
              <a:gd name="T11" fmla="*/ 2147483646 h 152"/>
              <a:gd name="T12" fmla="*/ 2147483646 w 92"/>
              <a:gd name="T13" fmla="*/ 2147483646 h 152"/>
              <a:gd name="T14" fmla="*/ 2147483646 w 92"/>
              <a:gd name="T15" fmla="*/ 2147483646 h 152"/>
              <a:gd name="T16" fmla="*/ 2147483646 w 92"/>
              <a:gd name="T17" fmla="*/ 2147483646 h 152"/>
              <a:gd name="T18" fmla="*/ 2147483646 w 92"/>
              <a:gd name="T19" fmla="*/ 2147483646 h 152"/>
              <a:gd name="T20" fmla="*/ 2147483646 w 92"/>
              <a:gd name="T21" fmla="*/ 2147483646 h 152"/>
              <a:gd name="T22" fmla="*/ 2147483646 w 92"/>
              <a:gd name="T23" fmla="*/ 2147483646 h 152"/>
              <a:gd name="T24" fmla="*/ 2147483646 w 92"/>
              <a:gd name="T25" fmla="*/ 2147483646 h 152"/>
              <a:gd name="T26" fmla="*/ 2147483646 w 92"/>
              <a:gd name="T27" fmla="*/ 2147483646 h 152"/>
              <a:gd name="T28" fmla="*/ 2147483646 w 92"/>
              <a:gd name="T29" fmla="*/ 2147483646 h 152"/>
              <a:gd name="T30" fmla="*/ 2147483646 w 92"/>
              <a:gd name="T31" fmla="*/ 2147483646 h 152"/>
              <a:gd name="T32" fmla="*/ 2147483646 w 92"/>
              <a:gd name="T33" fmla="*/ 2147483646 h 152"/>
              <a:gd name="T34" fmla="*/ 2147483646 w 92"/>
              <a:gd name="T35" fmla="*/ 2147483646 h 152"/>
              <a:gd name="T36" fmla="*/ 2147483646 w 92"/>
              <a:gd name="T37" fmla="*/ 2147483646 h 152"/>
              <a:gd name="T38" fmla="*/ 2147483646 w 92"/>
              <a:gd name="T39" fmla="*/ 2147483646 h 152"/>
              <a:gd name="T40" fmla="*/ 2147483646 w 92"/>
              <a:gd name="T41" fmla="*/ 2147483646 h 152"/>
              <a:gd name="T42" fmla="*/ 2147483646 w 92"/>
              <a:gd name="T43" fmla="*/ 2147483646 h 152"/>
              <a:gd name="T44" fmla="*/ 2147483646 w 92"/>
              <a:gd name="T45" fmla="*/ 2147483646 h 152"/>
              <a:gd name="T46" fmla="*/ 2147483646 w 92"/>
              <a:gd name="T47" fmla="*/ 2147483646 h 152"/>
              <a:gd name="T48" fmla="*/ 2147483646 w 92"/>
              <a:gd name="T49" fmla="*/ 2147483646 h 152"/>
              <a:gd name="T50" fmla="*/ 2147483646 w 92"/>
              <a:gd name="T51" fmla="*/ 2147483646 h 152"/>
              <a:gd name="T52" fmla="*/ 2147483646 w 92"/>
              <a:gd name="T53" fmla="*/ 2147483646 h 152"/>
              <a:gd name="T54" fmla="*/ 2147483646 w 92"/>
              <a:gd name="T55" fmla="*/ 2147483646 h 152"/>
              <a:gd name="T56" fmla="*/ 2147483646 w 92"/>
              <a:gd name="T57" fmla="*/ 2147483646 h 152"/>
              <a:gd name="T58" fmla="*/ 2147483646 w 92"/>
              <a:gd name="T59" fmla="*/ 2147483646 h 152"/>
              <a:gd name="T60" fmla="*/ 2147483646 w 92"/>
              <a:gd name="T61" fmla="*/ 2147483646 h 152"/>
              <a:gd name="T62" fmla="*/ 2147483646 w 92"/>
              <a:gd name="T63" fmla="*/ 2147483646 h 152"/>
              <a:gd name="T64" fmla="*/ 2147483646 w 92"/>
              <a:gd name="T65" fmla="*/ 2147483646 h 152"/>
              <a:gd name="T66" fmla="*/ 2147483646 w 92"/>
              <a:gd name="T67" fmla="*/ 2147483646 h 152"/>
              <a:gd name="T68" fmla="*/ 2147483646 w 92"/>
              <a:gd name="T69" fmla="*/ 2147483646 h 152"/>
              <a:gd name="T70" fmla="*/ 2147483646 w 92"/>
              <a:gd name="T71" fmla="*/ 2147483646 h 152"/>
              <a:gd name="T72" fmla="*/ 2147483646 w 92"/>
              <a:gd name="T73" fmla="*/ 2147483646 h 152"/>
              <a:gd name="T74" fmla="*/ 2147483646 w 92"/>
              <a:gd name="T75" fmla="*/ 2147483646 h 152"/>
              <a:gd name="T76" fmla="*/ 2147483646 w 92"/>
              <a:gd name="T77" fmla="*/ 2147483646 h 152"/>
              <a:gd name="T78" fmla="*/ 2147483646 w 92"/>
              <a:gd name="T79" fmla="*/ 2147483646 h 152"/>
              <a:gd name="T80" fmla="*/ 2147483646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8"/>
          <p:cNvSpPr/>
          <p:nvPr/>
        </p:nvSpPr>
        <p:spPr bwMode="auto">
          <a:xfrm>
            <a:off x="496888" y="169227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47483646 h 493"/>
              <a:gd name="T4" fmla="*/ 2147483646 w 652"/>
              <a:gd name="T5" fmla="*/ 2147483646 h 493"/>
              <a:gd name="T6" fmla="*/ 2147483646 w 652"/>
              <a:gd name="T7" fmla="*/ 2147483646 h 493"/>
              <a:gd name="T8" fmla="*/ 2147483646 w 652"/>
              <a:gd name="T9" fmla="*/ 2147483646 h 493"/>
              <a:gd name="T10" fmla="*/ 2147483646 w 652"/>
              <a:gd name="T11" fmla="*/ 2147483646 h 493"/>
              <a:gd name="T12" fmla="*/ 2147483646 w 652"/>
              <a:gd name="T13" fmla="*/ 2147483646 h 493"/>
              <a:gd name="T14" fmla="*/ 2147483646 w 652"/>
              <a:gd name="T15" fmla="*/ 2147483646 h 493"/>
              <a:gd name="T16" fmla="*/ 2147483646 w 652"/>
              <a:gd name="T17" fmla="*/ 2147483646 h 493"/>
              <a:gd name="T18" fmla="*/ 2147483646 w 652"/>
              <a:gd name="T19" fmla="*/ 2147483646 h 493"/>
              <a:gd name="T20" fmla="*/ 2147483646 w 652"/>
              <a:gd name="T21" fmla="*/ 2147483646 h 493"/>
              <a:gd name="T22" fmla="*/ 2147483646 w 652"/>
              <a:gd name="T23" fmla="*/ 2147483646 h 493"/>
              <a:gd name="T24" fmla="*/ 2147483646 w 652"/>
              <a:gd name="T25" fmla="*/ 2147483646 h 493"/>
              <a:gd name="T26" fmla="*/ 2147483646 w 652"/>
              <a:gd name="T27" fmla="*/ 2147483646 h 493"/>
              <a:gd name="T28" fmla="*/ 2147483646 w 652"/>
              <a:gd name="T29" fmla="*/ 2147483646 h 493"/>
              <a:gd name="T30" fmla="*/ 2147483646 w 652"/>
              <a:gd name="T31" fmla="*/ 2147483646 h 493"/>
              <a:gd name="T32" fmla="*/ 2147483646 w 652"/>
              <a:gd name="T33" fmla="*/ 2147483646 h 493"/>
              <a:gd name="T34" fmla="*/ 2147483646 w 652"/>
              <a:gd name="T35" fmla="*/ 2147483646 h 493"/>
              <a:gd name="T36" fmla="*/ 2147483646 w 652"/>
              <a:gd name="T37" fmla="*/ 2147483646 h 493"/>
              <a:gd name="T38" fmla="*/ 2147483646 w 652"/>
              <a:gd name="T39" fmla="*/ 2147483646 h 493"/>
              <a:gd name="T40" fmla="*/ 2147483646 w 652"/>
              <a:gd name="T41" fmla="*/ 2147483646 h 493"/>
              <a:gd name="T42" fmla="*/ 2147483646 w 652"/>
              <a:gd name="T43" fmla="*/ 2147483646 h 493"/>
              <a:gd name="T44" fmla="*/ 2147483646 w 652"/>
              <a:gd name="T45" fmla="*/ 2147483646 h 493"/>
              <a:gd name="T46" fmla="*/ 2147483646 w 652"/>
              <a:gd name="T47" fmla="*/ 2147483646 h 493"/>
              <a:gd name="T48" fmla="*/ 2147483646 w 652"/>
              <a:gd name="T49" fmla="*/ 2147483646 h 493"/>
              <a:gd name="T50" fmla="*/ 2147483646 w 652"/>
              <a:gd name="T51" fmla="*/ 2147483646 h 493"/>
              <a:gd name="T52" fmla="*/ 2147483646 w 652"/>
              <a:gd name="T53" fmla="*/ 2147483646 h 493"/>
              <a:gd name="T54" fmla="*/ 2147483646 w 652"/>
              <a:gd name="T55" fmla="*/ 2147483646 h 493"/>
              <a:gd name="T56" fmla="*/ 2147483646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9"/>
          <p:cNvSpPr/>
          <p:nvPr/>
        </p:nvSpPr>
        <p:spPr bwMode="auto">
          <a:xfrm>
            <a:off x="1857375" y="2935288"/>
            <a:ext cx="1303338" cy="935037"/>
          </a:xfrm>
          <a:custGeom>
            <a:avLst/>
            <a:gdLst>
              <a:gd name="T0" fmla="*/ 2147483646 w 406"/>
              <a:gd name="T1" fmla="*/ 2147483646 h 291"/>
              <a:gd name="T2" fmla="*/ 2147483646 w 406"/>
              <a:gd name="T3" fmla="*/ 2147483646 h 291"/>
              <a:gd name="T4" fmla="*/ 2147483646 w 406"/>
              <a:gd name="T5" fmla="*/ 2147483646 h 291"/>
              <a:gd name="T6" fmla="*/ 2147483646 w 406"/>
              <a:gd name="T7" fmla="*/ 2147483646 h 291"/>
              <a:gd name="T8" fmla="*/ 2147483646 w 406"/>
              <a:gd name="T9" fmla="*/ 2147483646 h 291"/>
              <a:gd name="T10" fmla="*/ 2147483646 w 406"/>
              <a:gd name="T11" fmla="*/ 2147483646 h 291"/>
              <a:gd name="T12" fmla="*/ 2147483646 w 406"/>
              <a:gd name="T13" fmla="*/ 2147483646 h 291"/>
              <a:gd name="T14" fmla="*/ 2147483646 w 406"/>
              <a:gd name="T15" fmla="*/ 2147483646 h 291"/>
              <a:gd name="T16" fmla="*/ 2147483646 w 406"/>
              <a:gd name="T17" fmla="*/ 2147483646 h 291"/>
              <a:gd name="T18" fmla="*/ 2147483646 w 406"/>
              <a:gd name="T19" fmla="*/ 2147483646 h 291"/>
              <a:gd name="T20" fmla="*/ 2147483646 w 406"/>
              <a:gd name="T21" fmla="*/ 2147483646 h 291"/>
              <a:gd name="T22" fmla="*/ 2147483646 w 406"/>
              <a:gd name="T23" fmla="*/ 2147483646 h 291"/>
              <a:gd name="T24" fmla="*/ 2147483646 w 406"/>
              <a:gd name="T25" fmla="*/ 2147483646 h 291"/>
              <a:gd name="T26" fmla="*/ 2147483646 w 406"/>
              <a:gd name="T27" fmla="*/ 2147483646 h 291"/>
              <a:gd name="T28" fmla="*/ 2147483646 w 406"/>
              <a:gd name="T29" fmla="*/ 2147483646 h 291"/>
              <a:gd name="T30" fmla="*/ 2147483646 w 406"/>
              <a:gd name="T31" fmla="*/ 2147483646 h 291"/>
              <a:gd name="T32" fmla="*/ 2147483646 w 406"/>
              <a:gd name="T33" fmla="*/ 2147483646 h 291"/>
              <a:gd name="T34" fmla="*/ 2147483646 w 406"/>
              <a:gd name="T35" fmla="*/ 2147483646 h 291"/>
              <a:gd name="T36" fmla="*/ 2147483646 w 406"/>
              <a:gd name="T37" fmla="*/ 2147483646 h 291"/>
              <a:gd name="T38" fmla="*/ 2147483646 w 406"/>
              <a:gd name="T39" fmla="*/ 2147483646 h 291"/>
              <a:gd name="T40" fmla="*/ 2147483646 w 406"/>
              <a:gd name="T41" fmla="*/ 2147483646 h 291"/>
              <a:gd name="T42" fmla="*/ 2147483646 w 406"/>
              <a:gd name="T43" fmla="*/ 2147483646 h 291"/>
              <a:gd name="T44" fmla="*/ 2147483646 w 406"/>
              <a:gd name="T45" fmla="*/ 2147483646 h 291"/>
              <a:gd name="T46" fmla="*/ 2147483646 w 406"/>
              <a:gd name="T47" fmla="*/ 2147483646 h 291"/>
              <a:gd name="T48" fmla="*/ 2147483646 w 406"/>
              <a:gd name="T49" fmla="*/ 2147483646 h 291"/>
              <a:gd name="T50" fmla="*/ 2147483646 w 406"/>
              <a:gd name="T51" fmla="*/ 2147483646 h 291"/>
              <a:gd name="T52" fmla="*/ 2147483646 w 406"/>
              <a:gd name="T53" fmla="*/ 2147483646 h 291"/>
              <a:gd name="T54" fmla="*/ 2147483646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147483646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147483646 h 291"/>
              <a:gd name="T86" fmla="*/ 2147483646 w 406"/>
              <a:gd name="T87" fmla="*/ 2147483646 h 291"/>
              <a:gd name="T88" fmla="*/ 2147483646 w 406"/>
              <a:gd name="T89" fmla="*/ 2147483646 h 291"/>
              <a:gd name="T90" fmla="*/ 2147483646 w 406"/>
              <a:gd name="T91" fmla="*/ 2147483646 h 291"/>
              <a:gd name="T92" fmla="*/ 2147483646 w 406"/>
              <a:gd name="T93" fmla="*/ 2147483646 h 291"/>
              <a:gd name="T94" fmla="*/ 2147483646 w 406"/>
              <a:gd name="T95" fmla="*/ 2147483646 h 291"/>
              <a:gd name="T96" fmla="*/ 2147483646 w 406"/>
              <a:gd name="T97" fmla="*/ 2147483646 h 291"/>
              <a:gd name="T98" fmla="*/ 2147483646 w 406"/>
              <a:gd name="T99" fmla="*/ 2147483646 h 291"/>
              <a:gd name="T100" fmla="*/ 2147483646 w 406"/>
              <a:gd name="T101" fmla="*/ 2147483646 h 291"/>
              <a:gd name="T102" fmla="*/ 2147483646 w 406"/>
              <a:gd name="T103" fmla="*/ 2147483646 h 291"/>
              <a:gd name="T104" fmla="*/ 2147483646 w 406"/>
              <a:gd name="T105" fmla="*/ 2147483646 h 291"/>
              <a:gd name="T106" fmla="*/ 2147483646 w 406"/>
              <a:gd name="T107" fmla="*/ 2147483646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0"/>
          <p:cNvSpPr/>
          <p:nvPr/>
        </p:nvSpPr>
        <p:spPr bwMode="auto">
          <a:xfrm>
            <a:off x="2603500" y="3590925"/>
            <a:ext cx="1128713" cy="990600"/>
          </a:xfrm>
          <a:custGeom>
            <a:avLst/>
            <a:gdLst>
              <a:gd name="T0" fmla="*/ 2147483646 w 351"/>
              <a:gd name="T1" fmla="*/ 2147483646 h 308"/>
              <a:gd name="T2" fmla="*/ 2147483646 w 351"/>
              <a:gd name="T3" fmla="*/ 2147483646 h 308"/>
              <a:gd name="T4" fmla="*/ 2147483646 w 351"/>
              <a:gd name="T5" fmla="*/ 2147483646 h 308"/>
              <a:gd name="T6" fmla="*/ 2147483646 w 351"/>
              <a:gd name="T7" fmla="*/ 2147483646 h 308"/>
              <a:gd name="T8" fmla="*/ 2147483646 w 351"/>
              <a:gd name="T9" fmla="*/ 2147483646 h 308"/>
              <a:gd name="T10" fmla="*/ 2147483646 w 351"/>
              <a:gd name="T11" fmla="*/ 2147483646 h 308"/>
              <a:gd name="T12" fmla="*/ 2147483646 w 351"/>
              <a:gd name="T13" fmla="*/ 2147483646 h 308"/>
              <a:gd name="T14" fmla="*/ 2147483646 w 351"/>
              <a:gd name="T15" fmla="*/ 2147483646 h 308"/>
              <a:gd name="T16" fmla="*/ 2147483646 w 351"/>
              <a:gd name="T17" fmla="*/ 2147483646 h 308"/>
              <a:gd name="T18" fmla="*/ 2147483646 w 351"/>
              <a:gd name="T19" fmla="*/ 2147483646 h 308"/>
              <a:gd name="T20" fmla="*/ 2147483646 w 351"/>
              <a:gd name="T21" fmla="*/ 2147483646 h 308"/>
              <a:gd name="T22" fmla="*/ 2147483646 w 351"/>
              <a:gd name="T23" fmla="*/ 2147483646 h 308"/>
              <a:gd name="T24" fmla="*/ 2147483646 w 351"/>
              <a:gd name="T25" fmla="*/ 2147483646 h 308"/>
              <a:gd name="T26" fmla="*/ 2147483646 w 351"/>
              <a:gd name="T27" fmla="*/ 2147483646 h 308"/>
              <a:gd name="T28" fmla="*/ 2147483646 w 351"/>
              <a:gd name="T29" fmla="*/ 2147483646 h 308"/>
              <a:gd name="T30" fmla="*/ 2147483646 w 351"/>
              <a:gd name="T31" fmla="*/ 2147483646 h 308"/>
              <a:gd name="T32" fmla="*/ 2147483646 w 351"/>
              <a:gd name="T33" fmla="*/ 2147483646 h 308"/>
              <a:gd name="T34" fmla="*/ 2147483646 w 351"/>
              <a:gd name="T35" fmla="*/ 2147483646 h 308"/>
              <a:gd name="T36" fmla="*/ 2147483646 w 351"/>
              <a:gd name="T37" fmla="*/ 2147483646 h 308"/>
              <a:gd name="T38" fmla="*/ 2147483646 w 351"/>
              <a:gd name="T39" fmla="*/ 2147483646 h 308"/>
              <a:gd name="T40" fmla="*/ 2147483646 w 351"/>
              <a:gd name="T41" fmla="*/ 2147483646 h 308"/>
              <a:gd name="T42" fmla="*/ 2147483646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2147483646 h 308"/>
              <a:gd name="T62" fmla="*/ 2147483646 w 351"/>
              <a:gd name="T63" fmla="*/ 2147483646 h 308"/>
              <a:gd name="T64" fmla="*/ 2147483646 w 351"/>
              <a:gd name="T65" fmla="*/ 2147483646 h 308"/>
              <a:gd name="T66" fmla="*/ 2147483646 w 351"/>
              <a:gd name="T67" fmla="*/ 2147483646 h 308"/>
              <a:gd name="T68" fmla="*/ 2147483646 w 351"/>
              <a:gd name="T69" fmla="*/ 2147483646 h 308"/>
              <a:gd name="T70" fmla="*/ 2147483646 w 351"/>
              <a:gd name="T71" fmla="*/ 2147483646 h 308"/>
              <a:gd name="T72" fmla="*/ 2147483646 w 351"/>
              <a:gd name="T73" fmla="*/ 2147483646 h 308"/>
              <a:gd name="T74" fmla="*/ 2147483646 w 351"/>
              <a:gd name="T75" fmla="*/ 2147483646 h 308"/>
              <a:gd name="T76" fmla="*/ 2147483646 w 351"/>
              <a:gd name="T77" fmla="*/ 2147483646 h 308"/>
              <a:gd name="T78" fmla="*/ 2147483646 w 351"/>
              <a:gd name="T79" fmla="*/ 2147483646 h 308"/>
              <a:gd name="T80" fmla="*/ 2147483646 w 351"/>
              <a:gd name="T81" fmla="*/ 2147483646 h 308"/>
              <a:gd name="T82" fmla="*/ 2147483646 w 351"/>
              <a:gd name="T83" fmla="*/ 2147483646 h 308"/>
              <a:gd name="T84" fmla="*/ 2147483646 w 351"/>
              <a:gd name="T85" fmla="*/ 2147483646 h 308"/>
              <a:gd name="T86" fmla="*/ 2147483646 w 351"/>
              <a:gd name="T87" fmla="*/ 2147483646 h 308"/>
              <a:gd name="T88" fmla="*/ 2147483646 w 351"/>
              <a:gd name="T89" fmla="*/ 2147483646 h 308"/>
              <a:gd name="T90" fmla="*/ 2147483646 w 351"/>
              <a:gd name="T91" fmla="*/ 2147483646 h 308"/>
              <a:gd name="T92" fmla="*/ 2147483646 w 351"/>
              <a:gd name="T93" fmla="*/ 2147483646 h 308"/>
              <a:gd name="T94" fmla="*/ 2147483646 w 351"/>
              <a:gd name="T95" fmla="*/ 2147483646 h 308"/>
              <a:gd name="T96" fmla="*/ 2147483646 w 351"/>
              <a:gd name="T97" fmla="*/ 2147483646 h 308"/>
              <a:gd name="T98" fmla="*/ 2147483646 w 351"/>
              <a:gd name="T99" fmla="*/ 2147483646 h 308"/>
              <a:gd name="T100" fmla="*/ 2147483646 w 351"/>
              <a:gd name="T101" fmla="*/ 2147483646 h 308"/>
              <a:gd name="T102" fmla="*/ 2147483646 w 351"/>
              <a:gd name="T103" fmla="*/ 2147483646 h 308"/>
              <a:gd name="T104" fmla="*/ 2147483646 w 351"/>
              <a:gd name="T105" fmla="*/ 2147483646 h 308"/>
              <a:gd name="T106" fmla="*/ 2147483646 w 351"/>
              <a:gd name="T107" fmla="*/ 2147483646 h 308"/>
              <a:gd name="T108" fmla="*/ 2147483646 w 351"/>
              <a:gd name="T109" fmla="*/ 2147483646 h 308"/>
              <a:gd name="T110" fmla="*/ 2147483646 w 351"/>
              <a:gd name="T111" fmla="*/ 2147483646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1"/>
          <p:cNvSpPr/>
          <p:nvPr/>
        </p:nvSpPr>
        <p:spPr bwMode="auto">
          <a:xfrm>
            <a:off x="728663" y="3190875"/>
            <a:ext cx="2020887" cy="1225550"/>
          </a:xfrm>
          <a:custGeom>
            <a:avLst/>
            <a:gdLst>
              <a:gd name="T0" fmla="*/ 2147483646 w 629"/>
              <a:gd name="T1" fmla="*/ 2147483646 h 382"/>
              <a:gd name="T2" fmla="*/ 2147483646 w 629"/>
              <a:gd name="T3" fmla="*/ 2147483646 h 382"/>
              <a:gd name="T4" fmla="*/ 2147483646 w 629"/>
              <a:gd name="T5" fmla="*/ 2147483646 h 382"/>
              <a:gd name="T6" fmla="*/ 2147483646 w 629"/>
              <a:gd name="T7" fmla="*/ 2147483646 h 382"/>
              <a:gd name="T8" fmla="*/ 2147483646 w 629"/>
              <a:gd name="T9" fmla="*/ 2147483646 h 382"/>
              <a:gd name="T10" fmla="*/ 2147483646 w 629"/>
              <a:gd name="T11" fmla="*/ 2147483646 h 382"/>
              <a:gd name="T12" fmla="*/ 2147483646 w 629"/>
              <a:gd name="T13" fmla="*/ 2147483646 h 382"/>
              <a:gd name="T14" fmla="*/ 2147483646 w 629"/>
              <a:gd name="T15" fmla="*/ 2147483646 h 382"/>
              <a:gd name="T16" fmla="*/ 2147483646 w 629"/>
              <a:gd name="T17" fmla="*/ 2147483646 h 382"/>
              <a:gd name="T18" fmla="*/ 2147483646 w 629"/>
              <a:gd name="T19" fmla="*/ 2147483646 h 382"/>
              <a:gd name="T20" fmla="*/ 2147483646 w 629"/>
              <a:gd name="T21" fmla="*/ 2147483646 h 382"/>
              <a:gd name="T22" fmla="*/ 2147483646 w 629"/>
              <a:gd name="T23" fmla="*/ 2147483646 h 382"/>
              <a:gd name="T24" fmla="*/ 2147483646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47483646 h 382"/>
              <a:gd name="T54" fmla="*/ 2147483646 w 629"/>
              <a:gd name="T55" fmla="*/ 2147483646 h 382"/>
              <a:gd name="T56" fmla="*/ 2147483646 w 629"/>
              <a:gd name="T57" fmla="*/ 2147483646 h 382"/>
              <a:gd name="T58" fmla="*/ 2147483646 w 629"/>
              <a:gd name="T59" fmla="*/ 2147483646 h 382"/>
              <a:gd name="T60" fmla="*/ 2147483646 w 629"/>
              <a:gd name="T61" fmla="*/ 2147483646 h 382"/>
              <a:gd name="T62" fmla="*/ 2147483646 w 629"/>
              <a:gd name="T63" fmla="*/ 2147483646 h 382"/>
              <a:gd name="T64" fmla="*/ 2147483646 w 629"/>
              <a:gd name="T65" fmla="*/ 2147483646 h 382"/>
              <a:gd name="T66" fmla="*/ 2147483646 w 629"/>
              <a:gd name="T67" fmla="*/ 2147483646 h 382"/>
              <a:gd name="T68" fmla="*/ 2147483646 w 629"/>
              <a:gd name="T69" fmla="*/ 2147483646 h 382"/>
              <a:gd name="T70" fmla="*/ 2147483646 w 629"/>
              <a:gd name="T71" fmla="*/ 2147483646 h 382"/>
              <a:gd name="T72" fmla="*/ 2147483646 w 629"/>
              <a:gd name="T73" fmla="*/ 2147483646 h 382"/>
              <a:gd name="T74" fmla="*/ 2147483646 w 629"/>
              <a:gd name="T75" fmla="*/ 2147483646 h 382"/>
              <a:gd name="T76" fmla="*/ 2147483646 w 629"/>
              <a:gd name="T77" fmla="*/ 2147483646 h 382"/>
              <a:gd name="T78" fmla="*/ 2147483646 w 629"/>
              <a:gd name="T79" fmla="*/ 2147483646 h 382"/>
              <a:gd name="T80" fmla="*/ 2147483646 w 629"/>
              <a:gd name="T81" fmla="*/ 2147483646 h 382"/>
              <a:gd name="T82" fmla="*/ 2147483646 w 629"/>
              <a:gd name="T83" fmla="*/ 2147483646 h 382"/>
              <a:gd name="T84" fmla="*/ 2147483646 w 629"/>
              <a:gd name="T85" fmla="*/ 2147483646 h 382"/>
              <a:gd name="T86" fmla="*/ 2147483646 w 629"/>
              <a:gd name="T87" fmla="*/ 2147483646 h 382"/>
              <a:gd name="T88" fmla="*/ 2147483646 w 629"/>
              <a:gd name="T89" fmla="*/ 2147483646 h 382"/>
              <a:gd name="T90" fmla="*/ 2147483646 w 629"/>
              <a:gd name="T91" fmla="*/ 2147483646 h 382"/>
              <a:gd name="T92" fmla="*/ 2147483646 w 629"/>
              <a:gd name="T93" fmla="*/ 2147483646 h 382"/>
              <a:gd name="T94" fmla="*/ 2147483646 w 629"/>
              <a:gd name="T95" fmla="*/ 2147483646 h 382"/>
              <a:gd name="T96" fmla="*/ 2147483646 w 629"/>
              <a:gd name="T97" fmla="*/ 0 h 382"/>
              <a:gd name="T98" fmla="*/ 2147483646 w 629"/>
              <a:gd name="T99" fmla="*/ 2147483646 h 382"/>
              <a:gd name="T100" fmla="*/ 2147483646 w 629"/>
              <a:gd name="T101" fmla="*/ 2147483646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2"/>
          <p:cNvSpPr/>
          <p:nvPr/>
        </p:nvSpPr>
        <p:spPr bwMode="auto">
          <a:xfrm>
            <a:off x="2568575" y="4210050"/>
            <a:ext cx="912813" cy="950913"/>
          </a:xfrm>
          <a:custGeom>
            <a:avLst/>
            <a:gdLst>
              <a:gd name="T0" fmla="*/ 2147483646 w 284"/>
              <a:gd name="T1" fmla="*/ 2147483646 h 296"/>
              <a:gd name="T2" fmla="*/ 2147483646 w 284"/>
              <a:gd name="T3" fmla="*/ 2147483646 h 296"/>
              <a:gd name="T4" fmla="*/ 2147483646 w 284"/>
              <a:gd name="T5" fmla="*/ 2147483646 h 296"/>
              <a:gd name="T6" fmla="*/ 2147483646 w 284"/>
              <a:gd name="T7" fmla="*/ 2147483646 h 296"/>
              <a:gd name="T8" fmla="*/ 2147483646 w 284"/>
              <a:gd name="T9" fmla="*/ 2147483646 h 296"/>
              <a:gd name="T10" fmla="*/ 2147483646 w 284"/>
              <a:gd name="T11" fmla="*/ 2147483646 h 296"/>
              <a:gd name="T12" fmla="*/ 2147483646 w 284"/>
              <a:gd name="T13" fmla="*/ 2147483646 h 296"/>
              <a:gd name="T14" fmla="*/ 2147483646 w 284"/>
              <a:gd name="T15" fmla="*/ 2147483646 h 296"/>
              <a:gd name="T16" fmla="*/ 2147483646 w 284"/>
              <a:gd name="T17" fmla="*/ 2147483646 h 296"/>
              <a:gd name="T18" fmla="*/ 2147483646 w 284"/>
              <a:gd name="T19" fmla="*/ 2147483646 h 296"/>
              <a:gd name="T20" fmla="*/ 2147483646 w 284"/>
              <a:gd name="T21" fmla="*/ 2147483646 h 296"/>
              <a:gd name="T22" fmla="*/ 214748364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47483646 h 296"/>
              <a:gd name="T34" fmla="*/ 2147483646 w 284"/>
              <a:gd name="T35" fmla="*/ 2147483646 h 296"/>
              <a:gd name="T36" fmla="*/ 2147483646 w 284"/>
              <a:gd name="T37" fmla="*/ 2147483646 h 296"/>
              <a:gd name="T38" fmla="*/ 2147483646 w 284"/>
              <a:gd name="T39" fmla="*/ 2147483646 h 296"/>
              <a:gd name="T40" fmla="*/ 2147483646 w 284"/>
              <a:gd name="T41" fmla="*/ 2147483646 h 296"/>
              <a:gd name="T42" fmla="*/ 2147483646 w 284"/>
              <a:gd name="T43" fmla="*/ 2147483646 h 296"/>
              <a:gd name="T44" fmla="*/ 2147483646 w 284"/>
              <a:gd name="T45" fmla="*/ 2147483646 h 296"/>
              <a:gd name="T46" fmla="*/ 2147483646 w 284"/>
              <a:gd name="T47" fmla="*/ 2147483646 h 296"/>
              <a:gd name="T48" fmla="*/ 2147483646 w 284"/>
              <a:gd name="T49" fmla="*/ 2147483646 h 296"/>
              <a:gd name="T50" fmla="*/ 2147483646 w 284"/>
              <a:gd name="T51" fmla="*/ 2147483646 h 296"/>
              <a:gd name="T52" fmla="*/ 2147483646 w 284"/>
              <a:gd name="T53" fmla="*/ 2147483646 h 296"/>
              <a:gd name="T54" fmla="*/ 2147483646 w 284"/>
              <a:gd name="T55" fmla="*/ 2147483646 h 296"/>
              <a:gd name="T56" fmla="*/ 2147483646 w 284"/>
              <a:gd name="T57" fmla="*/ 2147483646 h 296"/>
              <a:gd name="T58" fmla="*/ 2147483646 w 284"/>
              <a:gd name="T59" fmla="*/ 2147483646 h 296"/>
              <a:gd name="T60" fmla="*/ 2147483646 w 284"/>
              <a:gd name="T61" fmla="*/ 2147483646 h 296"/>
              <a:gd name="T62" fmla="*/ 2147483646 w 284"/>
              <a:gd name="T63" fmla="*/ 2147483646 h 296"/>
              <a:gd name="T64" fmla="*/ 2147483646 w 284"/>
              <a:gd name="T65" fmla="*/ 2147483646 h 296"/>
              <a:gd name="T66" fmla="*/ 2147483646 w 284"/>
              <a:gd name="T67" fmla="*/ 2147483646 h 296"/>
              <a:gd name="T68" fmla="*/ 2147483646 w 284"/>
              <a:gd name="T69" fmla="*/ 2147483646 h 296"/>
              <a:gd name="T70" fmla="*/ 2147483646 w 284"/>
              <a:gd name="T71" fmla="*/ 2147483646 h 296"/>
              <a:gd name="T72" fmla="*/ 2147483646 w 284"/>
              <a:gd name="T73" fmla="*/ 2147483646 h 296"/>
              <a:gd name="T74" fmla="*/ 2147483646 w 284"/>
              <a:gd name="T75" fmla="*/ 2147483646 h 296"/>
              <a:gd name="T76" fmla="*/ 2147483646 w 284"/>
              <a:gd name="T77" fmla="*/ 2147483646 h 296"/>
              <a:gd name="T78" fmla="*/ 2147483646 w 284"/>
              <a:gd name="T79" fmla="*/ 2147483646 h 296"/>
              <a:gd name="T80" fmla="*/ 2147483646 w 284"/>
              <a:gd name="T81" fmla="*/ 2147483646 h 296"/>
              <a:gd name="T82" fmla="*/ 2147483646 w 284"/>
              <a:gd name="T83" fmla="*/ 2147483646 h 296"/>
              <a:gd name="T84" fmla="*/ 2147483646 w 284"/>
              <a:gd name="T85" fmla="*/ 2147483646 h 296"/>
              <a:gd name="T86" fmla="*/ 2147483646 w 284"/>
              <a:gd name="T87" fmla="*/ 2147483646 h 296"/>
              <a:gd name="T88" fmla="*/ 2147483646 w 284"/>
              <a:gd name="T89" fmla="*/ 2147483646 h 296"/>
              <a:gd name="T90" fmla="*/ 2147483646 w 284"/>
              <a:gd name="T91" fmla="*/ 2147483646 h 296"/>
              <a:gd name="T92" fmla="*/ 2147483646 w 284"/>
              <a:gd name="T93" fmla="*/ 2147483646 h 296"/>
              <a:gd name="T94" fmla="*/ 2147483646 w 284"/>
              <a:gd name="T95" fmla="*/ 2147483646 h 296"/>
              <a:gd name="T96" fmla="*/ 2147483646 w 284"/>
              <a:gd name="T97" fmla="*/ 2147483646 h 296"/>
              <a:gd name="T98" fmla="*/ 2147483646 w 284"/>
              <a:gd name="T99" fmla="*/ 2147483646 h 296"/>
              <a:gd name="T100" fmla="*/ 2147483646 w 284"/>
              <a:gd name="T101" fmla="*/ 2147483646 h 296"/>
              <a:gd name="T102" fmla="*/ 2147483646 w 284"/>
              <a:gd name="T103" fmla="*/ 2147483646 h 296"/>
              <a:gd name="T104" fmla="*/ 2147483646 w 284"/>
              <a:gd name="T105" fmla="*/ 2147483646 h 296"/>
              <a:gd name="T106" fmla="*/ 2147483646 w 284"/>
              <a:gd name="T107" fmla="*/ 2147483646 h 296"/>
              <a:gd name="T108" fmla="*/ 2147483646 w 284"/>
              <a:gd name="T109" fmla="*/ 2147483646 h 296"/>
              <a:gd name="T110" fmla="*/ 2147483646 w 284"/>
              <a:gd name="T111" fmla="*/ 2147483646 h 296"/>
              <a:gd name="T112" fmla="*/ 2147483646 w 284"/>
              <a:gd name="T113" fmla="*/ 2147483646 h 296"/>
              <a:gd name="T114" fmla="*/ 2147483646 w 284"/>
              <a:gd name="T115" fmla="*/ 2147483646 h 296"/>
              <a:gd name="T116" fmla="*/ 2147483646 w 284"/>
              <a:gd name="T117" fmla="*/ 2147483646 h 296"/>
              <a:gd name="T118" fmla="*/ 2147483646 w 284"/>
              <a:gd name="T119" fmla="*/ 2147483646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3"/>
          <p:cNvSpPr/>
          <p:nvPr/>
        </p:nvSpPr>
        <p:spPr bwMode="auto">
          <a:xfrm>
            <a:off x="3224213" y="4198938"/>
            <a:ext cx="617537" cy="533400"/>
          </a:xfrm>
          <a:custGeom>
            <a:avLst/>
            <a:gdLst>
              <a:gd name="T0" fmla="*/ 2147483646 w 192"/>
              <a:gd name="T1" fmla="*/ 2147483646 h 166"/>
              <a:gd name="T2" fmla="*/ 2147483646 w 192"/>
              <a:gd name="T3" fmla="*/ 2147483646 h 166"/>
              <a:gd name="T4" fmla="*/ 2147483646 w 192"/>
              <a:gd name="T5" fmla="*/ 0 h 166"/>
              <a:gd name="T6" fmla="*/ 2147483646 w 192"/>
              <a:gd name="T7" fmla="*/ 2147483646 h 166"/>
              <a:gd name="T8" fmla="*/ 2147483646 w 192"/>
              <a:gd name="T9" fmla="*/ 2147483646 h 166"/>
              <a:gd name="T10" fmla="*/ 2147483646 w 192"/>
              <a:gd name="T11" fmla="*/ 2147483646 h 166"/>
              <a:gd name="T12" fmla="*/ 2147483646 w 192"/>
              <a:gd name="T13" fmla="*/ 2147483646 h 166"/>
              <a:gd name="T14" fmla="*/ 2147483646 w 192"/>
              <a:gd name="T15" fmla="*/ 2147483646 h 166"/>
              <a:gd name="T16" fmla="*/ 2147483646 w 192"/>
              <a:gd name="T17" fmla="*/ 2147483646 h 166"/>
              <a:gd name="T18" fmla="*/ 2147483646 w 192"/>
              <a:gd name="T19" fmla="*/ 2147483646 h 166"/>
              <a:gd name="T20" fmla="*/ 2147483646 w 192"/>
              <a:gd name="T21" fmla="*/ 2147483646 h 166"/>
              <a:gd name="T22" fmla="*/ 2147483646 w 192"/>
              <a:gd name="T23" fmla="*/ 2147483646 h 166"/>
              <a:gd name="T24" fmla="*/ 2147483646 w 192"/>
              <a:gd name="T25" fmla="*/ 2147483646 h 166"/>
              <a:gd name="T26" fmla="*/ 2147483646 w 192"/>
              <a:gd name="T27" fmla="*/ 2147483646 h 166"/>
              <a:gd name="T28" fmla="*/ 2147483646 w 192"/>
              <a:gd name="T29" fmla="*/ 2147483646 h 166"/>
              <a:gd name="T30" fmla="*/ 2147483646 w 192"/>
              <a:gd name="T31" fmla="*/ 2147483646 h 166"/>
              <a:gd name="T32" fmla="*/ 2147483646 w 192"/>
              <a:gd name="T33" fmla="*/ 2147483646 h 166"/>
              <a:gd name="T34" fmla="*/ 2147483646 w 192"/>
              <a:gd name="T35" fmla="*/ 2147483646 h 166"/>
              <a:gd name="T36" fmla="*/ 2147483646 w 192"/>
              <a:gd name="T37" fmla="*/ 2147483646 h 166"/>
              <a:gd name="T38" fmla="*/ 2147483646 w 192"/>
              <a:gd name="T39" fmla="*/ 2147483646 h 166"/>
              <a:gd name="T40" fmla="*/ 2147483646 w 192"/>
              <a:gd name="T41" fmla="*/ 2147483646 h 166"/>
              <a:gd name="T42" fmla="*/ 2147483646 w 192"/>
              <a:gd name="T43" fmla="*/ 2147483646 h 166"/>
              <a:gd name="T44" fmla="*/ 2147483646 w 192"/>
              <a:gd name="T45" fmla="*/ 2147483646 h 166"/>
              <a:gd name="T46" fmla="*/ 2147483646 w 192"/>
              <a:gd name="T47" fmla="*/ 2147483646 h 166"/>
              <a:gd name="T48" fmla="*/ 2147483646 w 192"/>
              <a:gd name="T49" fmla="*/ 2147483646 h 166"/>
              <a:gd name="T50" fmla="*/ 2147483646 w 192"/>
              <a:gd name="T51" fmla="*/ 2147483646 h 166"/>
              <a:gd name="T52" fmla="*/ 2147483646 w 192"/>
              <a:gd name="T53" fmla="*/ 2147483646 h 166"/>
              <a:gd name="T54" fmla="*/ 2147483646 w 192"/>
              <a:gd name="T55" fmla="*/ 2147483646 h 166"/>
              <a:gd name="T56" fmla="*/ 2147483646 w 192"/>
              <a:gd name="T57" fmla="*/ 2147483646 h 166"/>
              <a:gd name="T58" fmla="*/ 2147483646 w 192"/>
              <a:gd name="T59" fmla="*/ 2147483646 h 166"/>
              <a:gd name="T60" fmla="*/ 2147483646 w 192"/>
              <a:gd name="T61" fmla="*/ 2147483646 h 166"/>
              <a:gd name="T62" fmla="*/ 2147483646 w 192"/>
              <a:gd name="T63" fmla="*/ 2147483646 h 166"/>
              <a:gd name="T64" fmla="*/ 2147483646 w 192"/>
              <a:gd name="T65" fmla="*/ 2147483646 h 166"/>
              <a:gd name="T66" fmla="*/ 2147483646 w 192"/>
              <a:gd name="T67" fmla="*/ 2147483646 h 166"/>
              <a:gd name="T68" fmla="*/ 2147483646 w 192"/>
              <a:gd name="T69" fmla="*/ 2147483646 h 166"/>
              <a:gd name="T70" fmla="*/ 2147483646 w 192"/>
              <a:gd name="T71" fmla="*/ 2147483646 h 166"/>
              <a:gd name="T72" fmla="*/ 2147483646 w 192"/>
              <a:gd name="T73" fmla="*/ 2147483646 h 166"/>
              <a:gd name="T74" fmla="*/ 2147483646 w 192"/>
              <a:gd name="T75" fmla="*/ 2147483646 h 166"/>
              <a:gd name="T76" fmla="*/ 2147483646 w 192"/>
              <a:gd name="T77" fmla="*/ 2147483646 h 166"/>
              <a:gd name="T78" fmla="*/ 2147483646 w 192"/>
              <a:gd name="T79" fmla="*/ 2147483646 h 166"/>
              <a:gd name="T80" fmla="*/ 2147483646 w 192"/>
              <a:gd name="T81" fmla="*/ 2147483646 h 166"/>
              <a:gd name="T82" fmla="*/ 2147483646 w 192"/>
              <a:gd name="T83" fmla="*/ 2147483646 h 166"/>
              <a:gd name="T84" fmla="*/ 2147483646 w 192"/>
              <a:gd name="T85" fmla="*/ 2147483646 h 166"/>
              <a:gd name="T86" fmla="*/ 2147483646 w 192"/>
              <a:gd name="T87" fmla="*/ 2147483646 h 166"/>
              <a:gd name="T88" fmla="*/ 2147483646 w 192"/>
              <a:gd name="T89" fmla="*/ 2147483646 h 166"/>
              <a:gd name="T90" fmla="*/ 2147483646 w 192"/>
              <a:gd name="T91" fmla="*/ 2147483646 h 166"/>
              <a:gd name="T92" fmla="*/ 2147483646 w 192"/>
              <a:gd name="T93" fmla="*/ 2147483646 h 166"/>
              <a:gd name="T94" fmla="*/ 2147483646 w 192"/>
              <a:gd name="T95" fmla="*/ 2147483646 h 166"/>
              <a:gd name="T96" fmla="*/ 2147483646 w 192"/>
              <a:gd name="T97" fmla="*/ 2147483646 h 166"/>
              <a:gd name="T98" fmla="*/ 2147483646 w 192"/>
              <a:gd name="T99" fmla="*/ 2147483646 h 166"/>
              <a:gd name="T100" fmla="*/ 2147483646 w 192"/>
              <a:gd name="T101" fmla="*/ 2147483646 h 166"/>
              <a:gd name="T102" fmla="*/ 2147483646 w 192"/>
              <a:gd name="T103" fmla="*/ 2147483646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14"/>
          <p:cNvSpPr/>
          <p:nvPr/>
        </p:nvSpPr>
        <p:spPr bwMode="auto">
          <a:xfrm>
            <a:off x="3324225" y="4525963"/>
            <a:ext cx="806450" cy="614362"/>
          </a:xfrm>
          <a:custGeom>
            <a:avLst/>
            <a:gdLst>
              <a:gd name="T0" fmla="*/ 2147483646 w 251"/>
              <a:gd name="T1" fmla="*/ 2147483646 h 191"/>
              <a:gd name="T2" fmla="*/ 2147483646 w 251"/>
              <a:gd name="T3" fmla="*/ 2147483646 h 191"/>
              <a:gd name="T4" fmla="*/ 2147483646 w 251"/>
              <a:gd name="T5" fmla="*/ 2147483646 h 191"/>
              <a:gd name="T6" fmla="*/ 2147483646 w 251"/>
              <a:gd name="T7" fmla="*/ 2147483646 h 191"/>
              <a:gd name="T8" fmla="*/ 2147483646 w 251"/>
              <a:gd name="T9" fmla="*/ 2147483646 h 191"/>
              <a:gd name="T10" fmla="*/ 2147483646 w 251"/>
              <a:gd name="T11" fmla="*/ 2147483646 h 191"/>
              <a:gd name="T12" fmla="*/ 2147483646 w 251"/>
              <a:gd name="T13" fmla="*/ 2147483646 h 191"/>
              <a:gd name="T14" fmla="*/ 2147483646 w 251"/>
              <a:gd name="T15" fmla="*/ 2147483646 h 191"/>
              <a:gd name="T16" fmla="*/ 2147483646 w 251"/>
              <a:gd name="T17" fmla="*/ 2147483646 h 191"/>
              <a:gd name="T18" fmla="*/ 2147483646 w 251"/>
              <a:gd name="T19" fmla="*/ 2147483646 h 191"/>
              <a:gd name="T20" fmla="*/ 2147483646 w 251"/>
              <a:gd name="T21" fmla="*/ 2147483646 h 191"/>
              <a:gd name="T22" fmla="*/ 2147483646 w 251"/>
              <a:gd name="T23" fmla="*/ 2147483646 h 191"/>
              <a:gd name="T24" fmla="*/ 2147483646 w 251"/>
              <a:gd name="T25" fmla="*/ 2147483646 h 191"/>
              <a:gd name="T26" fmla="*/ 2147483646 w 251"/>
              <a:gd name="T27" fmla="*/ 2147483646 h 191"/>
              <a:gd name="T28" fmla="*/ 2147483646 w 251"/>
              <a:gd name="T29" fmla="*/ 2147483646 h 191"/>
              <a:gd name="T30" fmla="*/ 2147483646 w 251"/>
              <a:gd name="T31" fmla="*/ 2147483646 h 191"/>
              <a:gd name="T32" fmla="*/ 2147483646 w 251"/>
              <a:gd name="T33" fmla="*/ 2147483646 h 191"/>
              <a:gd name="T34" fmla="*/ 2147483646 w 251"/>
              <a:gd name="T35" fmla="*/ 2147483646 h 191"/>
              <a:gd name="T36" fmla="*/ 2147483646 w 251"/>
              <a:gd name="T37" fmla="*/ 2147483646 h 191"/>
              <a:gd name="T38" fmla="*/ 2147483646 w 251"/>
              <a:gd name="T39" fmla="*/ 2147483646 h 191"/>
              <a:gd name="T40" fmla="*/ 2147483646 w 251"/>
              <a:gd name="T41" fmla="*/ 2147483646 h 191"/>
              <a:gd name="T42" fmla="*/ 2147483646 w 251"/>
              <a:gd name="T43" fmla="*/ 2147483646 h 191"/>
              <a:gd name="T44" fmla="*/ 2147483646 w 251"/>
              <a:gd name="T45" fmla="*/ 2147483646 h 191"/>
              <a:gd name="T46" fmla="*/ 2147483646 w 251"/>
              <a:gd name="T47" fmla="*/ 2147483646 h 191"/>
              <a:gd name="T48" fmla="*/ 2147483646 w 251"/>
              <a:gd name="T49" fmla="*/ 2147483646 h 191"/>
              <a:gd name="T50" fmla="*/ 2147483646 w 251"/>
              <a:gd name="T51" fmla="*/ 2147483646 h 191"/>
              <a:gd name="T52" fmla="*/ 2147483646 w 251"/>
              <a:gd name="T53" fmla="*/ 2147483646 h 191"/>
              <a:gd name="T54" fmla="*/ 2147483646 w 251"/>
              <a:gd name="T55" fmla="*/ 2147483646 h 191"/>
              <a:gd name="T56" fmla="*/ 2147483646 w 251"/>
              <a:gd name="T57" fmla="*/ 2147483646 h 191"/>
              <a:gd name="T58" fmla="*/ 2147483646 w 251"/>
              <a:gd name="T59" fmla="*/ 2147483646 h 191"/>
              <a:gd name="T60" fmla="*/ 2147483646 w 251"/>
              <a:gd name="T61" fmla="*/ 2147483646 h 191"/>
              <a:gd name="T62" fmla="*/ 2147483646 w 251"/>
              <a:gd name="T63" fmla="*/ 2147483646 h 191"/>
              <a:gd name="T64" fmla="*/ 2147483646 w 251"/>
              <a:gd name="T65" fmla="*/ 2147483646 h 191"/>
              <a:gd name="T66" fmla="*/ 2147483646 w 251"/>
              <a:gd name="T67" fmla="*/ 2147483646 h 191"/>
              <a:gd name="T68" fmla="*/ 2147483646 w 251"/>
              <a:gd name="T69" fmla="*/ 2147483646 h 191"/>
              <a:gd name="T70" fmla="*/ 2147483646 w 251"/>
              <a:gd name="T71" fmla="*/ 2147483646 h 191"/>
              <a:gd name="T72" fmla="*/ 2147483646 w 251"/>
              <a:gd name="T73" fmla="*/ 2147483646 h 191"/>
              <a:gd name="T74" fmla="*/ 2147483646 w 251"/>
              <a:gd name="T75" fmla="*/ 2147483646 h 191"/>
              <a:gd name="T76" fmla="*/ 2147483646 w 251"/>
              <a:gd name="T77" fmla="*/ 2147483646 h 191"/>
              <a:gd name="T78" fmla="*/ 2147483646 w 251"/>
              <a:gd name="T79" fmla="*/ 2147483646 h 191"/>
              <a:gd name="T80" fmla="*/ 2147483646 w 251"/>
              <a:gd name="T81" fmla="*/ 2147483646 h 191"/>
              <a:gd name="T82" fmla="*/ 2147483646 w 251"/>
              <a:gd name="T83" fmla="*/ 2147483646 h 191"/>
              <a:gd name="T84" fmla="*/ 2147483646 w 251"/>
              <a:gd name="T85" fmla="*/ 2147483646 h 191"/>
              <a:gd name="T86" fmla="*/ 2147483646 w 251"/>
              <a:gd name="T87" fmla="*/ 2147483646 h 191"/>
              <a:gd name="T88" fmla="*/ 2147483646 w 251"/>
              <a:gd name="T89" fmla="*/ 2147483646 h 191"/>
              <a:gd name="T90" fmla="*/ 2147483646 w 251"/>
              <a:gd name="T91" fmla="*/ 2147483646 h 191"/>
              <a:gd name="T92" fmla="*/ 2147483646 w 251"/>
              <a:gd name="T93" fmla="*/ 2147483646 h 191"/>
              <a:gd name="T94" fmla="*/ 2147483646 w 251"/>
              <a:gd name="T95" fmla="*/ 2147483646 h 191"/>
              <a:gd name="T96" fmla="*/ 2147483646 w 251"/>
              <a:gd name="T97" fmla="*/ 2147483646 h 191"/>
              <a:gd name="T98" fmla="*/ 2147483646 w 251"/>
              <a:gd name="T99" fmla="*/ 2147483646 h 191"/>
              <a:gd name="T100" fmla="*/ 2147483646 w 251"/>
              <a:gd name="T101" fmla="*/ 2147483646 h 191"/>
              <a:gd name="T102" fmla="*/ 2147483646 w 251"/>
              <a:gd name="T103" fmla="*/ 2147483646 h 191"/>
              <a:gd name="T104" fmla="*/ 2147483646 w 251"/>
              <a:gd name="T105" fmla="*/ 2147483646 h 191"/>
              <a:gd name="T106" fmla="*/ 2147483646 w 251"/>
              <a:gd name="T107" fmla="*/ 2147483646 h 191"/>
              <a:gd name="T108" fmla="*/ 2147483646 w 251"/>
              <a:gd name="T109" fmla="*/ 2147483646 h 191"/>
              <a:gd name="T110" fmla="*/ 2147483646 w 251"/>
              <a:gd name="T111" fmla="*/ 2147483646 h 191"/>
              <a:gd name="T112" fmla="*/ 2147483646 w 251"/>
              <a:gd name="T113" fmla="*/ 2147483646 h 191"/>
              <a:gd name="T114" fmla="*/ 2147483646 w 251"/>
              <a:gd name="T115" fmla="*/ 0 h 191"/>
              <a:gd name="T116" fmla="*/ 2147483646 w 251"/>
              <a:gd name="T117" fmla="*/ 2147483646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15"/>
          <p:cNvSpPr/>
          <p:nvPr/>
        </p:nvSpPr>
        <p:spPr bwMode="auto">
          <a:xfrm>
            <a:off x="3435350" y="3851275"/>
            <a:ext cx="457200" cy="461963"/>
          </a:xfrm>
          <a:custGeom>
            <a:avLst/>
            <a:gdLst>
              <a:gd name="T0" fmla="*/ 2147483646 w 142"/>
              <a:gd name="T1" fmla="*/ 2147483646 h 144"/>
              <a:gd name="T2" fmla="*/ 2147483646 w 142"/>
              <a:gd name="T3" fmla="*/ 2147483646 h 144"/>
              <a:gd name="T4" fmla="*/ 2147483646 w 142"/>
              <a:gd name="T5" fmla="*/ 2147483646 h 144"/>
              <a:gd name="T6" fmla="*/ 2147483646 w 142"/>
              <a:gd name="T7" fmla="*/ 2147483646 h 144"/>
              <a:gd name="T8" fmla="*/ 2147483646 w 142"/>
              <a:gd name="T9" fmla="*/ 2147483646 h 144"/>
              <a:gd name="T10" fmla="*/ 2147483646 w 142"/>
              <a:gd name="T11" fmla="*/ 2147483646 h 144"/>
              <a:gd name="T12" fmla="*/ 2147483646 w 142"/>
              <a:gd name="T13" fmla="*/ 2147483646 h 144"/>
              <a:gd name="T14" fmla="*/ 2147483646 w 142"/>
              <a:gd name="T15" fmla="*/ 2147483646 h 144"/>
              <a:gd name="T16" fmla="*/ 2147483646 w 142"/>
              <a:gd name="T17" fmla="*/ 2147483646 h 144"/>
              <a:gd name="T18" fmla="*/ 2147483646 w 142"/>
              <a:gd name="T19" fmla="*/ 2147483646 h 144"/>
              <a:gd name="T20" fmla="*/ 2147483646 w 142"/>
              <a:gd name="T21" fmla="*/ 2147483646 h 144"/>
              <a:gd name="T22" fmla="*/ 2147483646 w 142"/>
              <a:gd name="T23" fmla="*/ 2147483646 h 144"/>
              <a:gd name="T24" fmla="*/ 2147483646 w 142"/>
              <a:gd name="T25" fmla="*/ 2147483646 h 144"/>
              <a:gd name="T26" fmla="*/ 2147483646 w 142"/>
              <a:gd name="T27" fmla="*/ 2147483646 h 144"/>
              <a:gd name="T28" fmla="*/ 0 w 142"/>
              <a:gd name="T29" fmla="*/ 2147483646 h 144"/>
              <a:gd name="T30" fmla="*/ 2147483646 w 142"/>
              <a:gd name="T31" fmla="*/ 2147483646 h 144"/>
              <a:gd name="T32" fmla="*/ 2147483646 w 142"/>
              <a:gd name="T33" fmla="*/ 2147483646 h 144"/>
              <a:gd name="T34" fmla="*/ 2147483646 w 142"/>
              <a:gd name="T35" fmla="*/ 2147483646 h 144"/>
              <a:gd name="T36" fmla="*/ 2147483646 w 142"/>
              <a:gd name="T37" fmla="*/ 2147483646 h 144"/>
              <a:gd name="T38" fmla="*/ 2147483646 w 142"/>
              <a:gd name="T39" fmla="*/ 2147483646 h 144"/>
              <a:gd name="T40" fmla="*/ 2147483646 w 142"/>
              <a:gd name="T41" fmla="*/ 2147483646 h 144"/>
              <a:gd name="T42" fmla="*/ 2147483646 w 142"/>
              <a:gd name="T43" fmla="*/ 2147483646 h 144"/>
              <a:gd name="T44" fmla="*/ 2147483646 w 142"/>
              <a:gd name="T45" fmla="*/ 2147483646 h 144"/>
              <a:gd name="T46" fmla="*/ 2147483646 w 142"/>
              <a:gd name="T47" fmla="*/ 2147483646 h 144"/>
              <a:gd name="T48" fmla="*/ 2147483646 w 142"/>
              <a:gd name="T49" fmla="*/ 2147483646 h 144"/>
              <a:gd name="T50" fmla="*/ 2147483646 w 142"/>
              <a:gd name="T51" fmla="*/ 2147483646 h 144"/>
              <a:gd name="T52" fmla="*/ 2147483646 w 142"/>
              <a:gd name="T53" fmla="*/ 2147483646 h 144"/>
              <a:gd name="T54" fmla="*/ 2147483646 w 142"/>
              <a:gd name="T55" fmla="*/ 2147483646 h 144"/>
              <a:gd name="T56" fmla="*/ 2147483646 w 142"/>
              <a:gd name="T57" fmla="*/ 2147483646 h 144"/>
              <a:gd name="T58" fmla="*/ 2147483646 w 142"/>
              <a:gd name="T59" fmla="*/ 2147483646 h 144"/>
              <a:gd name="T60" fmla="*/ 2147483646 w 142"/>
              <a:gd name="T61" fmla="*/ 2147483646 h 144"/>
              <a:gd name="T62" fmla="*/ 2147483646 w 142"/>
              <a:gd name="T63" fmla="*/ 2147483646 h 144"/>
              <a:gd name="T64" fmla="*/ 2147483646 w 142"/>
              <a:gd name="T65" fmla="*/ 2147483646 h 144"/>
              <a:gd name="T66" fmla="*/ 2147483646 w 142"/>
              <a:gd name="T67" fmla="*/ 2147483646 h 144"/>
              <a:gd name="T68" fmla="*/ 2147483646 w 142"/>
              <a:gd name="T69" fmla="*/ 2147483646 h 144"/>
              <a:gd name="T70" fmla="*/ 2147483646 w 142"/>
              <a:gd name="T71" fmla="*/ 2147483646 h 144"/>
              <a:gd name="T72" fmla="*/ 2147483646 w 142"/>
              <a:gd name="T73" fmla="*/ 2147483646 h 144"/>
              <a:gd name="T74" fmla="*/ 2147483646 w 142"/>
              <a:gd name="T75" fmla="*/ 2147483646 h 144"/>
              <a:gd name="T76" fmla="*/ 2147483646 w 142"/>
              <a:gd name="T77" fmla="*/ 2147483646 h 144"/>
              <a:gd name="T78" fmla="*/ 2147483646 w 142"/>
              <a:gd name="T79" fmla="*/ 2147483646 h 144"/>
              <a:gd name="T80" fmla="*/ 2147483646 w 142"/>
              <a:gd name="T81" fmla="*/ 2147483646 h 144"/>
              <a:gd name="T82" fmla="*/ 2147483646 w 142"/>
              <a:gd name="T83" fmla="*/ 2147483646 h 144"/>
              <a:gd name="T84" fmla="*/ 2147483646 w 142"/>
              <a:gd name="T85" fmla="*/ 2147483646 h 144"/>
              <a:gd name="T86" fmla="*/ 2147483646 w 142"/>
              <a:gd name="T87" fmla="*/ 2147483646 h 144"/>
              <a:gd name="T88" fmla="*/ 2147483646 w 142"/>
              <a:gd name="T89" fmla="*/ 2147483646 h 144"/>
              <a:gd name="T90" fmla="*/ 2147483646 w 142"/>
              <a:gd name="T91" fmla="*/ 2147483646 h 144"/>
              <a:gd name="T92" fmla="*/ 2147483646 w 142"/>
              <a:gd name="T93" fmla="*/ 2147483646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16"/>
          <p:cNvSpPr/>
          <p:nvPr/>
        </p:nvSpPr>
        <p:spPr bwMode="auto">
          <a:xfrm>
            <a:off x="3435350" y="2951163"/>
            <a:ext cx="520700" cy="930275"/>
          </a:xfrm>
          <a:custGeom>
            <a:avLst/>
            <a:gdLst>
              <a:gd name="T0" fmla="*/ 2147483646 w 162"/>
              <a:gd name="T1" fmla="*/ 2147483646 h 289"/>
              <a:gd name="T2" fmla="*/ 2147483646 w 162"/>
              <a:gd name="T3" fmla="*/ 2147483646 h 289"/>
              <a:gd name="T4" fmla="*/ 2147483646 w 162"/>
              <a:gd name="T5" fmla="*/ 2147483646 h 289"/>
              <a:gd name="T6" fmla="*/ 2147483646 w 162"/>
              <a:gd name="T7" fmla="*/ 2147483646 h 289"/>
              <a:gd name="T8" fmla="*/ 2147483646 w 162"/>
              <a:gd name="T9" fmla="*/ 2147483646 h 289"/>
              <a:gd name="T10" fmla="*/ 2147483646 w 162"/>
              <a:gd name="T11" fmla="*/ 2147483646 h 289"/>
              <a:gd name="T12" fmla="*/ 2147483646 w 162"/>
              <a:gd name="T13" fmla="*/ 2147483646 h 289"/>
              <a:gd name="T14" fmla="*/ 2147483646 w 162"/>
              <a:gd name="T15" fmla="*/ 2147483646 h 289"/>
              <a:gd name="T16" fmla="*/ 2147483646 w 162"/>
              <a:gd name="T17" fmla="*/ 2147483646 h 289"/>
              <a:gd name="T18" fmla="*/ 2147483646 w 162"/>
              <a:gd name="T19" fmla="*/ 2147483646 h 289"/>
              <a:gd name="T20" fmla="*/ 2147483646 w 162"/>
              <a:gd name="T21" fmla="*/ 2147483646 h 289"/>
              <a:gd name="T22" fmla="*/ 2147483646 w 162"/>
              <a:gd name="T23" fmla="*/ 2147483646 h 289"/>
              <a:gd name="T24" fmla="*/ 2147483646 w 162"/>
              <a:gd name="T25" fmla="*/ 2147483646 h 289"/>
              <a:gd name="T26" fmla="*/ 2147483646 w 162"/>
              <a:gd name="T27" fmla="*/ 2147483646 h 289"/>
              <a:gd name="T28" fmla="*/ 2147483646 w 162"/>
              <a:gd name="T29" fmla="*/ 2147483646 h 289"/>
              <a:gd name="T30" fmla="*/ 2147483646 w 162"/>
              <a:gd name="T31" fmla="*/ 2147483646 h 289"/>
              <a:gd name="T32" fmla="*/ 2147483646 w 162"/>
              <a:gd name="T33" fmla="*/ 2147483646 h 289"/>
              <a:gd name="T34" fmla="*/ 2147483646 w 162"/>
              <a:gd name="T35" fmla="*/ 2147483646 h 289"/>
              <a:gd name="T36" fmla="*/ 2147483646 w 162"/>
              <a:gd name="T37" fmla="*/ 2147483646 h 289"/>
              <a:gd name="T38" fmla="*/ 2147483646 w 162"/>
              <a:gd name="T39" fmla="*/ 2147483646 h 289"/>
              <a:gd name="T40" fmla="*/ 2147483646 w 162"/>
              <a:gd name="T41" fmla="*/ 2147483646 h 289"/>
              <a:gd name="T42" fmla="*/ 2147483646 w 162"/>
              <a:gd name="T43" fmla="*/ 2147483646 h 289"/>
              <a:gd name="T44" fmla="*/ 2147483646 w 162"/>
              <a:gd name="T45" fmla="*/ 2147483646 h 289"/>
              <a:gd name="T46" fmla="*/ 2147483646 w 162"/>
              <a:gd name="T47" fmla="*/ 2147483646 h 289"/>
              <a:gd name="T48" fmla="*/ 2147483646 w 162"/>
              <a:gd name="T49" fmla="*/ 2147483646 h 289"/>
              <a:gd name="T50" fmla="*/ 2147483646 w 162"/>
              <a:gd name="T51" fmla="*/ 2147483646 h 289"/>
              <a:gd name="T52" fmla="*/ 2147483646 w 162"/>
              <a:gd name="T53" fmla="*/ 2147483646 h 289"/>
              <a:gd name="T54" fmla="*/ 2147483646 w 162"/>
              <a:gd name="T55" fmla="*/ 2147483646 h 289"/>
              <a:gd name="T56" fmla="*/ 2147483646 w 162"/>
              <a:gd name="T57" fmla="*/ 2147483646 h 289"/>
              <a:gd name="T58" fmla="*/ 2147483646 w 162"/>
              <a:gd name="T59" fmla="*/ 2147483646 h 289"/>
              <a:gd name="T60" fmla="*/ 2147483646 w 162"/>
              <a:gd name="T61" fmla="*/ 2147483646 h 289"/>
              <a:gd name="T62" fmla="*/ 2147483646 w 162"/>
              <a:gd name="T63" fmla="*/ 2147483646 h 289"/>
              <a:gd name="T64" fmla="*/ 2147483646 w 162"/>
              <a:gd name="T65" fmla="*/ 2147483646 h 289"/>
              <a:gd name="T66" fmla="*/ 2147483646 w 162"/>
              <a:gd name="T67" fmla="*/ 2147483646 h 289"/>
              <a:gd name="T68" fmla="*/ 2147483646 w 162"/>
              <a:gd name="T69" fmla="*/ 2147483646 h 289"/>
              <a:gd name="T70" fmla="*/ 2147483646 w 162"/>
              <a:gd name="T71" fmla="*/ 2147483646 h 289"/>
              <a:gd name="T72" fmla="*/ 2147483646 w 162"/>
              <a:gd name="T73" fmla="*/ 2147483646 h 289"/>
              <a:gd name="T74" fmla="*/ 2147483646 w 162"/>
              <a:gd name="T75" fmla="*/ 2147483646 h 289"/>
              <a:gd name="T76" fmla="*/ 2147483646 w 162"/>
              <a:gd name="T77" fmla="*/ 2147483646 h 289"/>
              <a:gd name="T78" fmla="*/ 2147483646 w 162"/>
              <a:gd name="T79" fmla="*/ 2147483646 h 289"/>
              <a:gd name="T80" fmla="*/ 2147483646 w 162"/>
              <a:gd name="T81" fmla="*/ 2147483646 h 289"/>
              <a:gd name="T82" fmla="*/ 2147483646 w 162"/>
              <a:gd name="T83" fmla="*/ 2147483646 h 289"/>
              <a:gd name="T84" fmla="*/ 2147483646 w 162"/>
              <a:gd name="T85" fmla="*/ 2147483646 h 289"/>
              <a:gd name="T86" fmla="*/ 2147483646 w 162"/>
              <a:gd name="T87" fmla="*/ 2147483646 h 289"/>
              <a:gd name="T88" fmla="*/ 2147483646 w 162"/>
              <a:gd name="T89" fmla="*/ 2147483646 h 289"/>
              <a:gd name="T90" fmla="*/ 2147483646 w 162"/>
              <a:gd name="T91" fmla="*/ 2147483646 h 289"/>
              <a:gd name="T92" fmla="*/ 2147483646 w 162"/>
              <a:gd name="T93" fmla="*/ 2147483646 h 289"/>
              <a:gd name="T94" fmla="*/ 2147483646 w 162"/>
              <a:gd name="T95" fmla="*/ 2147483646 h 289"/>
              <a:gd name="T96" fmla="*/ 2147483646 w 162"/>
              <a:gd name="T97" fmla="*/ 2147483646 h 289"/>
              <a:gd name="T98" fmla="*/ 2147483646 w 162"/>
              <a:gd name="T99" fmla="*/ 2147483646 h 289"/>
              <a:gd name="T100" fmla="*/ 2147483646 w 162"/>
              <a:gd name="T101" fmla="*/ 2147483646 h 289"/>
              <a:gd name="T102" fmla="*/ 2147483646 w 162"/>
              <a:gd name="T103" fmla="*/ 0 h 289"/>
              <a:gd name="T104" fmla="*/ 2147483646 w 162"/>
              <a:gd name="T105" fmla="*/ 2147483646 h 289"/>
              <a:gd name="T106" fmla="*/ 2147483646 w 162"/>
              <a:gd name="T107" fmla="*/ 2147483646 h 289"/>
              <a:gd name="T108" fmla="*/ 2147483646 w 162"/>
              <a:gd name="T109" fmla="*/ 2147483646 h 289"/>
              <a:gd name="T110" fmla="*/ 2147483646 w 162"/>
              <a:gd name="T111" fmla="*/ 2147483646 h 289"/>
              <a:gd name="T112" fmla="*/ 2147483646 w 162"/>
              <a:gd name="T113" fmla="*/ 2147483646 h 289"/>
              <a:gd name="T114" fmla="*/ 2147483646 w 162"/>
              <a:gd name="T115" fmla="*/ 2147483646 h 289"/>
              <a:gd name="T116" fmla="*/ 2147483646 w 162"/>
              <a:gd name="T117" fmla="*/ 2147483646 h 289"/>
              <a:gd name="T118" fmla="*/ 2147483646 w 162"/>
              <a:gd name="T119" fmla="*/ 2147483646 h 289"/>
              <a:gd name="T120" fmla="*/ 2147483646 w 162"/>
              <a:gd name="T121" fmla="*/ 2147483646 h 289"/>
              <a:gd name="T122" fmla="*/ 2147483646 w 162"/>
              <a:gd name="T123" fmla="*/ 2147483646 h 289"/>
              <a:gd name="T124" fmla="*/ 2147483646 w 162"/>
              <a:gd name="T125" fmla="*/ 2147483646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17"/>
          <p:cNvSpPr/>
          <p:nvPr/>
        </p:nvSpPr>
        <p:spPr bwMode="auto">
          <a:xfrm>
            <a:off x="3886200" y="2778125"/>
            <a:ext cx="347663" cy="762000"/>
          </a:xfrm>
          <a:custGeom>
            <a:avLst/>
            <a:gdLst>
              <a:gd name="T0" fmla="*/ 2147483646 w 108"/>
              <a:gd name="T1" fmla="*/ 2147483646 h 237"/>
              <a:gd name="T2" fmla="*/ 2147483646 w 108"/>
              <a:gd name="T3" fmla="*/ 2147483646 h 237"/>
              <a:gd name="T4" fmla="*/ 2147483646 w 108"/>
              <a:gd name="T5" fmla="*/ 2147483646 h 237"/>
              <a:gd name="T6" fmla="*/ 2147483646 w 108"/>
              <a:gd name="T7" fmla="*/ 2147483646 h 237"/>
              <a:gd name="T8" fmla="*/ 2147483646 w 108"/>
              <a:gd name="T9" fmla="*/ 2147483646 h 237"/>
              <a:gd name="T10" fmla="*/ 2147483646 w 108"/>
              <a:gd name="T11" fmla="*/ 2147483646 h 237"/>
              <a:gd name="T12" fmla="*/ 2147483646 w 108"/>
              <a:gd name="T13" fmla="*/ 2147483646 h 237"/>
              <a:gd name="T14" fmla="*/ 2147483646 w 108"/>
              <a:gd name="T15" fmla="*/ 2147483646 h 237"/>
              <a:gd name="T16" fmla="*/ 2147483646 w 108"/>
              <a:gd name="T17" fmla="*/ 2147483646 h 237"/>
              <a:gd name="T18" fmla="*/ 2147483646 w 108"/>
              <a:gd name="T19" fmla="*/ 2147483646 h 237"/>
              <a:gd name="T20" fmla="*/ 2147483646 w 108"/>
              <a:gd name="T21" fmla="*/ 2147483646 h 237"/>
              <a:gd name="T22" fmla="*/ 2147483646 w 108"/>
              <a:gd name="T23" fmla="*/ 2147483646 h 237"/>
              <a:gd name="T24" fmla="*/ 2147483646 w 108"/>
              <a:gd name="T25" fmla="*/ 2147483646 h 237"/>
              <a:gd name="T26" fmla="*/ 2147483646 w 108"/>
              <a:gd name="T27" fmla="*/ 2147483646 h 237"/>
              <a:gd name="T28" fmla="*/ 2147483646 w 108"/>
              <a:gd name="T29" fmla="*/ 2147483646 h 237"/>
              <a:gd name="T30" fmla="*/ 2147483646 w 108"/>
              <a:gd name="T31" fmla="*/ 2147483646 h 237"/>
              <a:gd name="T32" fmla="*/ 2147483646 w 108"/>
              <a:gd name="T33" fmla="*/ 2147483646 h 237"/>
              <a:gd name="T34" fmla="*/ 2147483646 w 108"/>
              <a:gd name="T35" fmla="*/ 2147483646 h 237"/>
              <a:gd name="T36" fmla="*/ 2147483646 w 108"/>
              <a:gd name="T37" fmla="*/ 2147483646 h 237"/>
              <a:gd name="T38" fmla="*/ 2147483646 w 108"/>
              <a:gd name="T39" fmla="*/ 2147483646 h 237"/>
              <a:gd name="T40" fmla="*/ 2147483646 w 108"/>
              <a:gd name="T41" fmla="*/ 2147483646 h 237"/>
              <a:gd name="T42" fmla="*/ 2147483646 w 108"/>
              <a:gd name="T43" fmla="*/ 2147483646 h 237"/>
              <a:gd name="T44" fmla="*/ 2147483646 w 108"/>
              <a:gd name="T45" fmla="*/ 2147483646 h 237"/>
              <a:gd name="T46" fmla="*/ 2147483646 w 108"/>
              <a:gd name="T47" fmla="*/ 2147483646 h 237"/>
              <a:gd name="T48" fmla="*/ 2147483646 w 108"/>
              <a:gd name="T49" fmla="*/ 2147483646 h 237"/>
              <a:gd name="T50" fmla="*/ 2147483646 w 108"/>
              <a:gd name="T51" fmla="*/ 2147483646 h 237"/>
              <a:gd name="T52" fmla="*/ 2147483646 w 108"/>
              <a:gd name="T53" fmla="*/ 2147483646 h 237"/>
              <a:gd name="T54" fmla="*/ 2147483646 w 108"/>
              <a:gd name="T55" fmla="*/ 2147483646 h 237"/>
              <a:gd name="T56" fmla="*/ 2147483646 w 108"/>
              <a:gd name="T57" fmla="*/ 2147483646 h 237"/>
              <a:gd name="T58" fmla="*/ 2147483646 w 108"/>
              <a:gd name="T59" fmla="*/ 2147483646 h 237"/>
              <a:gd name="T60" fmla="*/ 2147483646 w 108"/>
              <a:gd name="T61" fmla="*/ 2147483646 h 237"/>
              <a:gd name="T62" fmla="*/ 2147483646 w 108"/>
              <a:gd name="T63" fmla="*/ 2147483646 h 237"/>
              <a:gd name="T64" fmla="*/ 2147483646 w 108"/>
              <a:gd name="T65" fmla="*/ 2147483646 h 237"/>
              <a:gd name="T66" fmla="*/ 2147483646 w 108"/>
              <a:gd name="T67" fmla="*/ 2147483646 h 237"/>
              <a:gd name="T68" fmla="*/ 2147483646 w 108"/>
              <a:gd name="T69" fmla="*/ 2147483646 h 237"/>
              <a:gd name="T70" fmla="*/ 2147483646 w 108"/>
              <a:gd name="T71" fmla="*/ 2147483646 h 237"/>
              <a:gd name="T72" fmla="*/ 2147483646 w 108"/>
              <a:gd name="T73" fmla="*/ 2147483646 h 237"/>
              <a:gd name="T74" fmla="*/ 2147483646 w 108"/>
              <a:gd name="T75" fmla="*/ 2147483646 h 237"/>
              <a:gd name="T76" fmla="*/ 2147483646 w 108"/>
              <a:gd name="T77" fmla="*/ 2147483646 h 237"/>
              <a:gd name="T78" fmla="*/ 2147483646 w 108"/>
              <a:gd name="T79" fmla="*/ 2147483646 h 237"/>
              <a:gd name="T80" fmla="*/ 2147483646 w 108"/>
              <a:gd name="T81" fmla="*/ 2147483646 h 237"/>
              <a:gd name="T82" fmla="*/ 2147483646 w 108"/>
              <a:gd name="T83" fmla="*/ 2147483646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18"/>
          <p:cNvSpPr/>
          <p:nvPr/>
        </p:nvSpPr>
        <p:spPr bwMode="auto">
          <a:xfrm>
            <a:off x="3797300" y="4076700"/>
            <a:ext cx="554038" cy="641350"/>
          </a:xfrm>
          <a:custGeom>
            <a:avLst/>
            <a:gdLst>
              <a:gd name="T0" fmla="*/ 2147483646 w 173"/>
              <a:gd name="T1" fmla="*/ 2147483646 h 200"/>
              <a:gd name="T2" fmla="*/ 2147483646 w 173"/>
              <a:gd name="T3" fmla="*/ 2147483646 h 200"/>
              <a:gd name="T4" fmla="*/ 2147483646 w 173"/>
              <a:gd name="T5" fmla="*/ 2147483646 h 200"/>
              <a:gd name="T6" fmla="*/ 2147483646 w 173"/>
              <a:gd name="T7" fmla="*/ 2147483646 h 200"/>
              <a:gd name="T8" fmla="*/ 2147483646 w 173"/>
              <a:gd name="T9" fmla="*/ 2147483646 h 200"/>
              <a:gd name="T10" fmla="*/ 2147483646 w 173"/>
              <a:gd name="T11" fmla="*/ 2147483646 h 200"/>
              <a:gd name="T12" fmla="*/ 2147483646 w 173"/>
              <a:gd name="T13" fmla="*/ 2147483646 h 200"/>
              <a:gd name="T14" fmla="*/ 2147483646 w 173"/>
              <a:gd name="T15" fmla="*/ 2147483646 h 200"/>
              <a:gd name="T16" fmla="*/ 2147483646 w 173"/>
              <a:gd name="T17" fmla="*/ 2147483646 h 200"/>
              <a:gd name="T18" fmla="*/ 2147483646 w 173"/>
              <a:gd name="T19" fmla="*/ 2147483646 h 200"/>
              <a:gd name="T20" fmla="*/ 2147483646 w 173"/>
              <a:gd name="T21" fmla="*/ 2147483646 h 200"/>
              <a:gd name="T22" fmla="*/ 2147483646 w 173"/>
              <a:gd name="T23" fmla="*/ 2147483646 h 200"/>
              <a:gd name="T24" fmla="*/ 2147483646 w 173"/>
              <a:gd name="T25" fmla="*/ 2147483646 h 200"/>
              <a:gd name="T26" fmla="*/ 2147483646 w 173"/>
              <a:gd name="T27" fmla="*/ 0 h 200"/>
              <a:gd name="T28" fmla="*/ 2147483646 w 173"/>
              <a:gd name="T29" fmla="*/ 2147483646 h 200"/>
              <a:gd name="T30" fmla="*/ 2147483646 w 173"/>
              <a:gd name="T31" fmla="*/ 2147483646 h 200"/>
              <a:gd name="T32" fmla="*/ 2147483646 w 173"/>
              <a:gd name="T33" fmla="*/ 2147483646 h 200"/>
              <a:gd name="T34" fmla="*/ 2147483646 w 173"/>
              <a:gd name="T35" fmla="*/ 2147483646 h 200"/>
              <a:gd name="T36" fmla="*/ 2147483646 w 173"/>
              <a:gd name="T37" fmla="*/ 2147483646 h 200"/>
              <a:gd name="T38" fmla="*/ 2147483646 w 173"/>
              <a:gd name="T39" fmla="*/ 2147483646 h 200"/>
              <a:gd name="T40" fmla="*/ 2147483646 w 173"/>
              <a:gd name="T41" fmla="*/ 2147483646 h 200"/>
              <a:gd name="T42" fmla="*/ 2147483646 w 173"/>
              <a:gd name="T43" fmla="*/ 2147483646 h 200"/>
              <a:gd name="T44" fmla="*/ 2147483646 w 173"/>
              <a:gd name="T45" fmla="*/ 2147483646 h 200"/>
              <a:gd name="T46" fmla="*/ 2147483646 w 173"/>
              <a:gd name="T47" fmla="*/ 2147483646 h 200"/>
              <a:gd name="T48" fmla="*/ 2147483646 w 173"/>
              <a:gd name="T49" fmla="*/ 2147483646 h 200"/>
              <a:gd name="T50" fmla="*/ 2147483646 w 173"/>
              <a:gd name="T51" fmla="*/ 2147483646 h 200"/>
              <a:gd name="T52" fmla="*/ 2147483646 w 173"/>
              <a:gd name="T53" fmla="*/ 2147483646 h 200"/>
              <a:gd name="T54" fmla="*/ 2147483646 w 173"/>
              <a:gd name="T55" fmla="*/ 2147483646 h 200"/>
              <a:gd name="T56" fmla="*/ 2147483646 w 173"/>
              <a:gd name="T57" fmla="*/ 2147483646 h 200"/>
              <a:gd name="T58" fmla="*/ 2147483646 w 173"/>
              <a:gd name="T59" fmla="*/ 2147483646 h 200"/>
              <a:gd name="T60" fmla="*/ 2147483646 w 173"/>
              <a:gd name="T61" fmla="*/ 2147483646 h 200"/>
              <a:gd name="T62" fmla="*/ 2147483646 w 173"/>
              <a:gd name="T63" fmla="*/ 2147483646 h 200"/>
              <a:gd name="T64" fmla="*/ 2147483646 w 173"/>
              <a:gd name="T65" fmla="*/ 2147483646 h 200"/>
              <a:gd name="T66" fmla="*/ 2147483646 w 173"/>
              <a:gd name="T67" fmla="*/ 2147483646 h 200"/>
              <a:gd name="T68" fmla="*/ 2147483646 w 173"/>
              <a:gd name="T69" fmla="*/ 2147483646 h 200"/>
              <a:gd name="T70" fmla="*/ 2147483646 w 173"/>
              <a:gd name="T71" fmla="*/ 2147483646 h 200"/>
              <a:gd name="T72" fmla="*/ 2147483646 w 173"/>
              <a:gd name="T73" fmla="*/ 2147483646 h 200"/>
              <a:gd name="T74" fmla="*/ 2147483646 w 173"/>
              <a:gd name="T75" fmla="*/ 2147483646 h 200"/>
              <a:gd name="T76" fmla="*/ 2147483646 w 173"/>
              <a:gd name="T77" fmla="*/ 2147483646 h 200"/>
              <a:gd name="T78" fmla="*/ 2147483646 w 173"/>
              <a:gd name="T79" fmla="*/ 2147483646 h 200"/>
              <a:gd name="T80" fmla="*/ 2147483646 w 173"/>
              <a:gd name="T81" fmla="*/ 2147483646 h 200"/>
              <a:gd name="T82" fmla="*/ 2147483646 w 173"/>
              <a:gd name="T83" fmla="*/ 2147483646 h 200"/>
              <a:gd name="T84" fmla="*/ 2147483646 w 173"/>
              <a:gd name="T85" fmla="*/ 2147483646 h 200"/>
              <a:gd name="T86" fmla="*/ 2147483646 w 173"/>
              <a:gd name="T87" fmla="*/ 2147483646 h 200"/>
              <a:gd name="T88" fmla="*/ 2147483646 w 173"/>
              <a:gd name="T89" fmla="*/ 2147483646 h 200"/>
              <a:gd name="T90" fmla="*/ 2147483646 w 173"/>
              <a:gd name="T91" fmla="*/ 2147483646 h 200"/>
              <a:gd name="T92" fmla="*/ 2147483646 w 173"/>
              <a:gd name="T93" fmla="*/ 2147483646 h 200"/>
              <a:gd name="T94" fmla="*/ 2147483646 w 173"/>
              <a:gd name="T95" fmla="*/ 2147483646 h 200"/>
              <a:gd name="T96" fmla="*/ 2147483646 w 173"/>
              <a:gd name="T97" fmla="*/ 2147483646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9"/>
          <p:cNvSpPr/>
          <p:nvPr/>
        </p:nvSpPr>
        <p:spPr bwMode="auto">
          <a:xfrm>
            <a:off x="3732213" y="3706813"/>
            <a:ext cx="784225" cy="492125"/>
          </a:xfrm>
          <a:custGeom>
            <a:avLst/>
            <a:gdLst>
              <a:gd name="T0" fmla="*/ 2147483646 w 244"/>
              <a:gd name="T1" fmla="*/ 2147483646 h 153"/>
              <a:gd name="T2" fmla="*/ 2147483646 w 244"/>
              <a:gd name="T3" fmla="*/ 2147483646 h 153"/>
              <a:gd name="T4" fmla="*/ 2147483646 w 244"/>
              <a:gd name="T5" fmla="*/ 2147483646 h 153"/>
              <a:gd name="T6" fmla="*/ 2147483646 w 244"/>
              <a:gd name="T7" fmla="*/ 2147483646 h 153"/>
              <a:gd name="T8" fmla="*/ 2147483646 w 244"/>
              <a:gd name="T9" fmla="*/ 2147483646 h 153"/>
              <a:gd name="T10" fmla="*/ 2147483646 w 244"/>
              <a:gd name="T11" fmla="*/ 2147483646 h 153"/>
              <a:gd name="T12" fmla="*/ 2147483646 w 244"/>
              <a:gd name="T13" fmla="*/ 2147483646 h 153"/>
              <a:gd name="T14" fmla="*/ 2147483646 w 244"/>
              <a:gd name="T15" fmla="*/ 2147483646 h 153"/>
              <a:gd name="T16" fmla="*/ 2147483646 w 244"/>
              <a:gd name="T17" fmla="*/ 2147483646 h 153"/>
              <a:gd name="T18" fmla="*/ 2147483646 w 244"/>
              <a:gd name="T19" fmla="*/ 2147483646 h 153"/>
              <a:gd name="T20" fmla="*/ 2147483646 w 244"/>
              <a:gd name="T21" fmla="*/ 2147483646 h 153"/>
              <a:gd name="T22" fmla="*/ 2147483646 w 244"/>
              <a:gd name="T23" fmla="*/ 2147483646 h 153"/>
              <a:gd name="T24" fmla="*/ 2147483646 w 244"/>
              <a:gd name="T25" fmla="*/ 2147483646 h 153"/>
              <a:gd name="T26" fmla="*/ 2147483646 w 244"/>
              <a:gd name="T27" fmla="*/ 2147483646 h 153"/>
              <a:gd name="T28" fmla="*/ 2147483646 w 244"/>
              <a:gd name="T29" fmla="*/ 2147483646 h 153"/>
              <a:gd name="T30" fmla="*/ 2147483646 w 244"/>
              <a:gd name="T31" fmla="*/ 2147483646 h 153"/>
              <a:gd name="T32" fmla="*/ 2147483646 w 244"/>
              <a:gd name="T33" fmla="*/ 2147483646 h 153"/>
              <a:gd name="T34" fmla="*/ 2147483646 w 244"/>
              <a:gd name="T35" fmla="*/ 2147483646 h 153"/>
              <a:gd name="T36" fmla="*/ 2147483646 w 244"/>
              <a:gd name="T37" fmla="*/ 2147483646 h 153"/>
              <a:gd name="T38" fmla="*/ 2147483646 w 244"/>
              <a:gd name="T39" fmla="*/ 2147483646 h 153"/>
              <a:gd name="T40" fmla="*/ 2147483646 w 244"/>
              <a:gd name="T41" fmla="*/ 2147483646 h 153"/>
              <a:gd name="T42" fmla="*/ 2147483646 w 244"/>
              <a:gd name="T43" fmla="*/ 2147483646 h 153"/>
              <a:gd name="T44" fmla="*/ 2147483646 w 244"/>
              <a:gd name="T45" fmla="*/ 2147483646 h 153"/>
              <a:gd name="T46" fmla="*/ 2147483646 w 244"/>
              <a:gd name="T47" fmla="*/ 2147483646 h 153"/>
              <a:gd name="T48" fmla="*/ 2147483646 w 244"/>
              <a:gd name="T49" fmla="*/ 2147483646 h 153"/>
              <a:gd name="T50" fmla="*/ 2147483646 w 244"/>
              <a:gd name="T51" fmla="*/ 2147483646 h 153"/>
              <a:gd name="T52" fmla="*/ 2147483646 w 244"/>
              <a:gd name="T53" fmla="*/ 2147483646 h 153"/>
              <a:gd name="T54" fmla="*/ 2147483646 w 244"/>
              <a:gd name="T55" fmla="*/ 2147483646 h 153"/>
              <a:gd name="T56" fmla="*/ 2147483646 w 244"/>
              <a:gd name="T57" fmla="*/ 2147483646 h 153"/>
              <a:gd name="T58" fmla="*/ 2147483646 w 244"/>
              <a:gd name="T59" fmla="*/ 2147483646 h 153"/>
              <a:gd name="T60" fmla="*/ 2147483646 w 244"/>
              <a:gd name="T61" fmla="*/ 2147483646 h 153"/>
              <a:gd name="T62" fmla="*/ 2147483646 w 244"/>
              <a:gd name="T63" fmla="*/ 2147483646 h 153"/>
              <a:gd name="T64" fmla="*/ 2147483646 w 244"/>
              <a:gd name="T65" fmla="*/ 2147483646 h 153"/>
              <a:gd name="T66" fmla="*/ 2147483646 w 244"/>
              <a:gd name="T67" fmla="*/ 2147483646 h 153"/>
              <a:gd name="T68" fmla="*/ 2147483646 w 244"/>
              <a:gd name="T69" fmla="*/ 2147483646 h 153"/>
              <a:gd name="T70" fmla="*/ 2147483646 w 244"/>
              <a:gd name="T71" fmla="*/ 2147483646 h 153"/>
              <a:gd name="T72" fmla="*/ 2147483646 w 244"/>
              <a:gd name="T73" fmla="*/ 2147483646 h 153"/>
              <a:gd name="T74" fmla="*/ 2147483646 w 244"/>
              <a:gd name="T75" fmla="*/ 2147483646 h 153"/>
              <a:gd name="T76" fmla="*/ 2147483646 w 244"/>
              <a:gd name="T77" fmla="*/ 2147483646 h 153"/>
              <a:gd name="T78" fmla="*/ 2147483646 w 244"/>
              <a:gd name="T79" fmla="*/ 2147483646 h 153"/>
              <a:gd name="T80" fmla="*/ 2147483646 w 244"/>
              <a:gd name="T81" fmla="*/ 2147483646 h 153"/>
              <a:gd name="T82" fmla="*/ 2147483646 w 244"/>
              <a:gd name="T83" fmla="*/ 2147483646 h 153"/>
              <a:gd name="T84" fmla="*/ 2147483646 w 244"/>
              <a:gd name="T85" fmla="*/ 2147483646 h 153"/>
              <a:gd name="T86" fmla="*/ 2147483646 w 244"/>
              <a:gd name="T87" fmla="*/ 2147483646 h 153"/>
              <a:gd name="T88" fmla="*/ 2147483646 w 244"/>
              <a:gd name="T89" fmla="*/ 2147483646 h 153"/>
              <a:gd name="T90" fmla="*/ 2147483646 w 244"/>
              <a:gd name="T91" fmla="*/ 0 h 153"/>
              <a:gd name="T92" fmla="*/ 2147483646 w 244"/>
              <a:gd name="T93" fmla="*/ 2147483646 h 153"/>
              <a:gd name="T94" fmla="*/ 2147483646 w 244"/>
              <a:gd name="T95" fmla="*/ 2147483646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0"/>
          <p:cNvSpPr/>
          <p:nvPr/>
        </p:nvSpPr>
        <p:spPr bwMode="auto">
          <a:xfrm>
            <a:off x="3905250" y="4610100"/>
            <a:ext cx="815975" cy="644525"/>
          </a:xfrm>
          <a:custGeom>
            <a:avLst/>
            <a:gdLst>
              <a:gd name="T0" fmla="*/ 2147483646 w 254"/>
              <a:gd name="T1" fmla="*/ 2147483646 h 201"/>
              <a:gd name="T2" fmla="*/ 2147483646 w 254"/>
              <a:gd name="T3" fmla="*/ 2147483646 h 201"/>
              <a:gd name="T4" fmla="*/ 2147483646 w 254"/>
              <a:gd name="T5" fmla="*/ 2147483646 h 201"/>
              <a:gd name="T6" fmla="*/ 2147483646 w 254"/>
              <a:gd name="T7" fmla="*/ 2147483646 h 201"/>
              <a:gd name="T8" fmla="*/ 2147483646 w 254"/>
              <a:gd name="T9" fmla="*/ 2147483646 h 201"/>
              <a:gd name="T10" fmla="*/ 2147483646 w 254"/>
              <a:gd name="T11" fmla="*/ 2147483646 h 201"/>
              <a:gd name="T12" fmla="*/ 2147483646 w 254"/>
              <a:gd name="T13" fmla="*/ 2147483646 h 201"/>
              <a:gd name="T14" fmla="*/ 2147483646 w 254"/>
              <a:gd name="T15" fmla="*/ 2147483646 h 201"/>
              <a:gd name="T16" fmla="*/ 2147483646 w 254"/>
              <a:gd name="T17" fmla="*/ 2147483646 h 201"/>
              <a:gd name="T18" fmla="*/ 2147483646 w 254"/>
              <a:gd name="T19" fmla="*/ 2147483646 h 201"/>
              <a:gd name="T20" fmla="*/ 2147483646 w 254"/>
              <a:gd name="T21" fmla="*/ 2147483646 h 201"/>
              <a:gd name="T22" fmla="*/ 2147483646 w 254"/>
              <a:gd name="T23" fmla="*/ 2147483646 h 201"/>
              <a:gd name="T24" fmla="*/ 2147483646 w 254"/>
              <a:gd name="T25" fmla="*/ 2147483646 h 201"/>
              <a:gd name="T26" fmla="*/ 2147483646 w 254"/>
              <a:gd name="T27" fmla="*/ 2147483646 h 201"/>
              <a:gd name="T28" fmla="*/ 2147483646 w 254"/>
              <a:gd name="T29" fmla="*/ 2147483646 h 201"/>
              <a:gd name="T30" fmla="*/ 2147483646 w 254"/>
              <a:gd name="T31" fmla="*/ 2147483646 h 201"/>
              <a:gd name="T32" fmla="*/ 2147483646 w 254"/>
              <a:gd name="T33" fmla="*/ 2147483646 h 201"/>
              <a:gd name="T34" fmla="*/ 2147483646 w 254"/>
              <a:gd name="T35" fmla="*/ 2147483646 h 201"/>
              <a:gd name="T36" fmla="*/ 2147483646 w 254"/>
              <a:gd name="T37" fmla="*/ 2147483646 h 201"/>
              <a:gd name="T38" fmla="*/ 2147483646 w 254"/>
              <a:gd name="T39" fmla="*/ 2147483646 h 201"/>
              <a:gd name="T40" fmla="*/ 2147483646 w 254"/>
              <a:gd name="T41" fmla="*/ 2147483646 h 201"/>
              <a:gd name="T42" fmla="*/ 2147483646 w 254"/>
              <a:gd name="T43" fmla="*/ 2147483646 h 201"/>
              <a:gd name="T44" fmla="*/ 2147483646 w 254"/>
              <a:gd name="T45" fmla="*/ 2147483646 h 201"/>
              <a:gd name="T46" fmla="*/ 2147483646 w 254"/>
              <a:gd name="T47" fmla="*/ 2147483646 h 201"/>
              <a:gd name="T48" fmla="*/ 2147483646 w 254"/>
              <a:gd name="T49" fmla="*/ 2147483646 h 201"/>
              <a:gd name="T50" fmla="*/ 2147483646 w 254"/>
              <a:gd name="T51" fmla="*/ 2147483646 h 201"/>
              <a:gd name="T52" fmla="*/ 2147483646 w 254"/>
              <a:gd name="T53" fmla="*/ 2147483646 h 201"/>
              <a:gd name="T54" fmla="*/ 2147483646 w 254"/>
              <a:gd name="T55" fmla="*/ 2147483646 h 201"/>
              <a:gd name="T56" fmla="*/ 2147483646 w 254"/>
              <a:gd name="T57" fmla="*/ 2147483646 h 201"/>
              <a:gd name="T58" fmla="*/ 2147483646 w 254"/>
              <a:gd name="T59" fmla="*/ 2147483646 h 201"/>
              <a:gd name="T60" fmla="*/ 2147483646 w 254"/>
              <a:gd name="T61" fmla="*/ 2147483646 h 201"/>
              <a:gd name="T62" fmla="*/ 2147483646 w 254"/>
              <a:gd name="T63" fmla="*/ 2147483646 h 201"/>
              <a:gd name="T64" fmla="*/ 2147483646 w 254"/>
              <a:gd name="T65" fmla="*/ 2147483646 h 201"/>
              <a:gd name="T66" fmla="*/ 2147483646 w 254"/>
              <a:gd name="T67" fmla="*/ 2147483646 h 201"/>
              <a:gd name="T68" fmla="*/ 2147483646 w 254"/>
              <a:gd name="T69" fmla="*/ 2147483646 h 201"/>
              <a:gd name="T70" fmla="*/ 2147483646 w 254"/>
              <a:gd name="T71" fmla="*/ 2147483646 h 201"/>
              <a:gd name="T72" fmla="*/ 2147483646 w 254"/>
              <a:gd name="T73" fmla="*/ 2147483646 h 201"/>
              <a:gd name="T74" fmla="*/ 2147483646 w 254"/>
              <a:gd name="T75" fmla="*/ 2147483646 h 201"/>
              <a:gd name="T76" fmla="*/ 2147483646 w 254"/>
              <a:gd name="T77" fmla="*/ 2147483646 h 201"/>
              <a:gd name="T78" fmla="*/ 2147483646 w 254"/>
              <a:gd name="T79" fmla="*/ 2147483646 h 201"/>
              <a:gd name="T80" fmla="*/ 2147483646 w 254"/>
              <a:gd name="T81" fmla="*/ 2147483646 h 201"/>
              <a:gd name="T82" fmla="*/ 2147483646 w 254"/>
              <a:gd name="T83" fmla="*/ 2147483646 h 201"/>
              <a:gd name="T84" fmla="*/ 2147483646 w 254"/>
              <a:gd name="T85" fmla="*/ 2147483646 h 201"/>
              <a:gd name="T86" fmla="*/ 2147483646 w 254"/>
              <a:gd name="T87" fmla="*/ 2147483646 h 201"/>
              <a:gd name="T88" fmla="*/ 2147483646 w 254"/>
              <a:gd name="T89" fmla="*/ 2147483646 h 201"/>
              <a:gd name="T90" fmla="*/ 2147483646 w 254"/>
              <a:gd name="T91" fmla="*/ 2147483646 h 201"/>
              <a:gd name="T92" fmla="*/ 2147483646 w 254"/>
              <a:gd name="T93" fmla="*/ 2147483646 h 201"/>
              <a:gd name="T94" fmla="*/ 2147483646 w 254"/>
              <a:gd name="T95" fmla="*/ 2147483646 h 201"/>
              <a:gd name="T96" fmla="*/ 2147483646 w 254"/>
              <a:gd name="T97" fmla="*/ 2147483646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1"/>
          <p:cNvSpPr/>
          <p:nvPr/>
        </p:nvSpPr>
        <p:spPr bwMode="auto">
          <a:xfrm>
            <a:off x="4291013" y="4051300"/>
            <a:ext cx="487362" cy="663575"/>
          </a:xfrm>
          <a:custGeom>
            <a:avLst/>
            <a:gdLst>
              <a:gd name="T0" fmla="*/ 2147483646 w 152"/>
              <a:gd name="T1" fmla="*/ 2147483646 h 207"/>
              <a:gd name="T2" fmla="*/ 2147483646 w 152"/>
              <a:gd name="T3" fmla="*/ 2147483646 h 207"/>
              <a:gd name="T4" fmla="*/ 2147483646 w 152"/>
              <a:gd name="T5" fmla="*/ 2147483646 h 207"/>
              <a:gd name="T6" fmla="*/ 2147483646 w 152"/>
              <a:gd name="T7" fmla="*/ 2147483646 h 207"/>
              <a:gd name="T8" fmla="*/ 2147483646 w 152"/>
              <a:gd name="T9" fmla="*/ 2147483646 h 207"/>
              <a:gd name="T10" fmla="*/ 2147483646 w 152"/>
              <a:gd name="T11" fmla="*/ 2147483646 h 207"/>
              <a:gd name="T12" fmla="*/ 2147483646 w 152"/>
              <a:gd name="T13" fmla="*/ 2147483646 h 207"/>
              <a:gd name="T14" fmla="*/ 2147483646 w 152"/>
              <a:gd name="T15" fmla="*/ 2147483646 h 207"/>
              <a:gd name="T16" fmla="*/ 2147483646 w 152"/>
              <a:gd name="T17" fmla="*/ 2147483646 h 207"/>
              <a:gd name="T18" fmla="*/ 2147483646 w 152"/>
              <a:gd name="T19" fmla="*/ 2147483646 h 207"/>
              <a:gd name="T20" fmla="*/ 2147483646 w 152"/>
              <a:gd name="T21" fmla="*/ 2147483646 h 207"/>
              <a:gd name="T22" fmla="*/ 2147483646 w 152"/>
              <a:gd name="T23" fmla="*/ 2147483646 h 207"/>
              <a:gd name="T24" fmla="*/ 2147483646 w 152"/>
              <a:gd name="T25" fmla="*/ 2147483646 h 207"/>
              <a:gd name="T26" fmla="*/ 2147483646 w 152"/>
              <a:gd name="T27" fmla="*/ 2147483646 h 207"/>
              <a:gd name="T28" fmla="*/ 0 w 152"/>
              <a:gd name="T29" fmla="*/ 2147483646 h 207"/>
              <a:gd name="T30" fmla="*/ 2147483646 w 152"/>
              <a:gd name="T31" fmla="*/ 2147483646 h 207"/>
              <a:gd name="T32" fmla="*/ 2147483646 w 152"/>
              <a:gd name="T33" fmla="*/ 2147483646 h 207"/>
              <a:gd name="T34" fmla="*/ 2147483646 w 152"/>
              <a:gd name="T35" fmla="*/ 2147483646 h 207"/>
              <a:gd name="T36" fmla="*/ 2147483646 w 152"/>
              <a:gd name="T37" fmla="*/ 2147483646 h 207"/>
              <a:gd name="T38" fmla="*/ 2147483646 w 152"/>
              <a:gd name="T39" fmla="*/ 2147483646 h 207"/>
              <a:gd name="T40" fmla="*/ 2147483646 w 152"/>
              <a:gd name="T41" fmla="*/ 2147483646 h 207"/>
              <a:gd name="T42" fmla="*/ 2147483646 w 152"/>
              <a:gd name="T43" fmla="*/ 2147483646 h 207"/>
              <a:gd name="T44" fmla="*/ 2147483646 w 152"/>
              <a:gd name="T45" fmla="*/ 2147483646 h 207"/>
              <a:gd name="T46" fmla="*/ 2147483646 w 152"/>
              <a:gd name="T47" fmla="*/ 2147483646 h 207"/>
              <a:gd name="T48" fmla="*/ 2147483646 w 152"/>
              <a:gd name="T49" fmla="*/ 2147483646 h 207"/>
              <a:gd name="T50" fmla="*/ 2147483646 w 152"/>
              <a:gd name="T51" fmla="*/ 2147483646 h 207"/>
              <a:gd name="T52" fmla="*/ 2147483646 w 152"/>
              <a:gd name="T53" fmla="*/ 2147483646 h 207"/>
              <a:gd name="T54" fmla="*/ 2147483646 w 152"/>
              <a:gd name="T55" fmla="*/ 2147483646 h 207"/>
              <a:gd name="T56" fmla="*/ 2147483646 w 152"/>
              <a:gd name="T57" fmla="*/ 2147483646 h 207"/>
              <a:gd name="T58" fmla="*/ 2147483646 w 152"/>
              <a:gd name="T59" fmla="*/ 2147483646 h 207"/>
              <a:gd name="T60" fmla="*/ 2147483646 w 152"/>
              <a:gd name="T61" fmla="*/ 2147483646 h 207"/>
              <a:gd name="T62" fmla="*/ 2147483646 w 152"/>
              <a:gd name="T63" fmla="*/ 2147483646 h 207"/>
              <a:gd name="T64" fmla="*/ 2147483646 w 152"/>
              <a:gd name="T65" fmla="*/ 2147483646 h 207"/>
              <a:gd name="T66" fmla="*/ 2147483646 w 152"/>
              <a:gd name="T67" fmla="*/ 2147483646 h 207"/>
              <a:gd name="T68" fmla="*/ 2147483646 w 152"/>
              <a:gd name="T69" fmla="*/ 2147483646 h 207"/>
              <a:gd name="T70" fmla="*/ 2147483646 w 152"/>
              <a:gd name="T71" fmla="*/ 2147483646 h 207"/>
              <a:gd name="T72" fmla="*/ 2147483646 w 152"/>
              <a:gd name="T73" fmla="*/ 2147483646 h 207"/>
              <a:gd name="T74" fmla="*/ 2147483646 w 152"/>
              <a:gd name="T75" fmla="*/ 2147483646 h 207"/>
              <a:gd name="T76" fmla="*/ 2147483646 w 152"/>
              <a:gd name="T77" fmla="*/ 2147483646 h 207"/>
              <a:gd name="T78" fmla="*/ 2147483646 w 152"/>
              <a:gd name="T79" fmla="*/ 2147483646 h 207"/>
              <a:gd name="T80" fmla="*/ 2147483646 w 152"/>
              <a:gd name="T81" fmla="*/ 2147483646 h 207"/>
              <a:gd name="T82" fmla="*/ 2147483646 w 152"/>
              <a:gd name="T83" fmla="*/ 2147483646 h 207"/>
              <a:gd name="T84" fmla="*/ 2147483646 w 152"/>
              <a:gd name="T85" fmla="*/ 2147483646 h 207"/>
              <a:gd name="T86" fmla="*/ 2147483646 w 152"/>
              <a:gd name="T87" fmla="*/ 2147483646 h 207"/>
              <a:gd name="T88" fmla="*/ 2147483646 w 152"/>
              <a:gd name="T89" fmla="*/ 2147483646 h 207"/>
              <a:gd name="T90" fmla="*/ 2147483646 w 152"/>
              <a:gd name="T91" fmla="*/ 2147483646 h 207"/>
              <a:gd name="T92" fmla="*/ 2147483646 w 152"/>
              <a:gd name="T93" fmla="*/ 2147483646 h 207"/>
              <a:gd name="T94" fmla="*/ 2147483646 w 152"/>
              <a:gd name="T95" fmla="*/ 2147483646 h 207"/>
              <a:gd name="T96" fmla="*/ 2147483646 w 152"/>
              <a:gd name="T97" fmla="*/ 2147483646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22"/>
          <p:cNvSpPr/>
          <p:nvPr/>
        </p:nvSpPr>
        <p:spPr bwMode="auto">
          <a:xfrm>
            <a:off x="4543425" y="4224338"/>
            <a:ext cx="454025" cy="554037"/>
          </a:xfrm>
          <a:custGeom>
            <a:avLst/>
            <a:gdLst>
              <a:gd name="T0" fmla="*/ 2147483646 w 141"/>
              <a:gd name="T1" fmla="*/ 2147483646 h 173"/>
              <a:gd name="T2" fmla="*/ 2147483646 w 141"/>
              <a:gd name="T3" fmla="*/ 2147483646 h 173"/>
              <a:gd name="T4" fmla="*/ 2147483646 w 141"/>
              <a:gd name="T5" fmla="*/ 2147483646 h 173"/>
              <a:gd name="T6" fmla="*/ 2147483646 w 141"/>
              <a:gd name="T7" fmla="*/ 2147483646 h 173"/>
              <a:gd name="T8" fmla="*/ 2147483646 w 141"/>
              <a:gd name="T9" fmla="*/ 2147483646 h 173"/>
              <a:gd name="T10" fmla="*/ 2147483646 w 141"/>
              <a:gd name="T11" fmla="*/ 2147483646 h 173"/>
              <a:gd name="T12" fmla="*/ 2147483646 w 141"/>
              <a:gd name="T13" fmla="*/ 2147483646 h 173"/>
              <a:gd name="T14" fmla="*/ 2147483646 w 141"/>
              <a:gd name="T15" fmla="*/ 2147483646 h 173"/>
              <a:gd name="T16" fmla="*/ 2147483646 w 141"/>
              <a:gd name="T17" fmla="*/ 2147483646 h 173"/>
              <a:gd name="T18" fmla="*/ 2147483646 w 141"/>
              <a:gd name="T19" fmla="*/ 2147483646 h 173"/>
              <a:gd name="T20" fmla="*/ 2147483646 w 141"/>
              <a:gd name="T21" fmla="*/ 2147483646 h 173"/>
              <a:gd name="T22" fmla="*/ 2147483646 w 141"/>
              <a:gd name="T23" fmla="*/ 2147483646 h 173"/>
              <a:gd name="T24" fmla="*/ 2147483646 w 141"/>
              <a:gd name="T25" fmla="*/ 2147483646 h 173"/>
              <a:gd name="T26" fmla="*/ 2147483646 w 141"/>
              <a:gd name="T27" fmla="*/ 2147483646 h 173"/>
              <a:gd name="T28" fmla="*/ 2147483646 w 141"/>
              <a:gd name="T29" fmla="*/ 2147483646 h 173"/>
              <a:gd name="T30" fmla="*/ 2147483646 w 141"/>
              <a:gd name="T31" fmla="*/ 2147483646 h 173"/>
              <a:gd name="T32" fmla="*/ 0 w 141"/>
              <a:gd name="T33" fmla="*/ 2147483646 h 173"/>
              <a:gd name="T34" fmla="*/ 2147483646 w 141"/>
              <a:gd name="T35" fmla="*/ 2147483646 h 173"/>
              <a:gd name="T36" fmla="*/ 2147483646 w 141"/>
              <a:gd name="T37" fmla="*/ 2147483646 h 173"/>
              <a:gd name="T38" fmla="*/ 2147483646 w 141"/>
              <a:gd name="T39" fmla="*/ 2147483646 h 173"/>
              <a:gd name="T40" fmla="*/ 2147483646 w 141"/>
              <a:gd name="T41" fmla="*/ 2147483646 h 173"/>
              <a:gd name="T42" fmla="*/ 2147483646 w 141"/>
              <a:gd name="T43" fmla="*/ 2147483646 h 173"/>
              <a:gd name="T44" fmla="*/ 2147483646 w 141"/>
              <a:gd name="T45" fmla="*/ 2147483646 h 173"/>
              <a:gd name="T46" fmla="*/ 2147483646 w 141"/>
              <a:gd name="T47" fmla="*/ 2147483646 h 173"/>
              <a:gd name="T48" fmla="*/ 2147483646 w 141"/>
              <a:gd name="T49" fmla="*/ 2147483646 h 173"/>
              <a:gd name="T50" fmla="*/ 2147483646 w 141"/>
              <a:gd name="T51" fmla="*/ 2147483646 h 173"/>
              <a:gd name="T52" fmla="*/ 2147483646 w 141"/>
              <a:gd name="T53" fmla="*/ 2147483646 h 173"/>
              <a:gd name="T54" fmla="*/ 2147483646 w 141"/>
              <a:gd name="T55" fmla="*/ 2147483646 h 173"/>
              <a:gd name="T56" fmla="*/ 2147483646 w 141"/>
              <a:gd name="T57" fmla="*/ 2147483646 h 173"/>
              <a:gd name="T58" fmla="*/ 2147483646 w 141"/>
              <a:gd name="T59" fmla="*/ 2147483646 h 173"/>
              <a:gd name="T60" fmla="*/ 2147483646 w 141"/>
              <a:gd name="T61" fmla="*/ 2147483646 h 173"/>
              <a:gd name="T62" fmla="*/ 2147483646 w 141"/>
              <a:gd name="T63" fmla="*/ 2147483646 h 173"/>
              <a:gd name="T64" fmla="*/ 2147483646 w 141"/>
              <a:gd name="T65" fmla="*/ 2147483646 h 173"/>
              <a:gd name="T66" fmla="*/ 2147483646 w 141"/>
              <a:gd name="T67" fmla="*/ 2147483646 h 173"/>
              <a:gd name="T68" fmla="*/ 2147483646 w 141"/>
              <a:gd name="T69" fmla="*/ 2147483646 h 173"/>
              <a:gd name="T70" fmla="*/ 2147483646 w 141"/>
              <a:gd name="T71" fmla="*/ 2147483646 h 173"/>
              <a:gd name="T72" fmla="*/ 2147483646 w 141"/>
              <a:gd name="T73" fmla="*/ 2147483646 h 173"/>
              <a:gd name="T74" fmla="*/ 2147483646 w 141"/>
              <a:gd name="T75" fmla="*/ 2147483646 h 173"/>
              <a:gd name="T76" fmla="*/ 2147483646 w 141"/>
              <a:gd name="T77" fmla="*/ 2147483646 h 173"/>
              <a:gd name="T78" fmla="*/ 2147483646 w 141"/>
              <a:gd name="T79" fmla="*/ 2147483646 h 173"/>
              <a:gd name="T80" fmla="*/ 2147483646 w 141"/>
              <a:gd name="T81" fmla="*/ 2147483646 h 173"/>
              <a:gd name="T82" fmla="*/ 2147483646 w 141"/>
              <a:gd name="T83" fmla="*/ 2147483646 h 173"/>
              <a:gd name="T84" fmla="*/ 2147483646 w 141"/>
              <a:gd name="T85" fmla="*/ 2147483646 h 173"/>
              <a:gd name="T86" fmla="*/ 2147483646 w 141"/>
              <a:gd name="T87" fmla="*/ 2147483646 h 173"/>
              <a:gd name="T88" fmla="*/ 2147483646 w 141"/>
              <a:gd name="T89" fmla="*/ 2147483646 h 173"/>
              <a:gd name="T90" fmla="*/ 2147483646 w 141"/>
              <a:gd name="T91" fmla="*/ 2147483646 h 173"/>
              <a:gd name="T92" fmla="*/ 2147483646 w 141"/>
              <a:gd name="T93" fmla="*/ 2147483646 h 173"/>
              <a:gd name="T94" fmla="*/ 2147483646 w 141"/>
              <a:gd name="T95" fmla="*/ 2147483646 h 173"/>
              <a:gd name="T96" fmla="*/ 2147483646 w 141"/>
              <a:gd name="T97" fmla="*/ 2147483646 h 173"/>
              <a:gd name="T98" fmla="*/ 2147483646 w 141"/>
              <a:gd name="T99" fmla="*/ 2147483646 h 173"/>
              <a:gd name="T100" fmla="*/ 2147483646 w 141"/>
              <a:gd name="T101" fmla="*/ 2147483646 h 173"/>
              <a:gd name="T102" fmla="*/ 2147483646 w 141"/>
              <a:gd name="T103" fmla="*/ 2147483646 h 173"/>
              <a:gd name="T104" fmla="*/ 2147483646 w 141"/>
              <a:gd name="T105" fmla="*/ 2147483646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23"/>
          <p:cNvSpPr/>
          <p:nvPr/>
        </p:nvSpPr>
        <p:spPr bwMode="auto">
          <a:xfrm>
            <a:off x="4743450" y="3876675"/>
            <a:ext cx="392113" cy="450850"/>
          </a:xfrm>
          <a:custGeom>
            <a:avLst/>
            <a:gdLst>
              <a:gd name="T0" fmla="*/ 2147483646 w 122"/>
              <a:gd name="T1" fmla="*/ 2147483646 h 140"/>
              <a:gd name="T2" fmla="*/ 2147483646 w 122"/>
              <a:gd name="T3" fmla="*/ 2147483646 h 140"/>
              <a:gd name="T4" fmla="*/ 2147483646 w 122"/>
              <a:gd name="T5" fmla="*/ 2147483646 h 140"/>
              <a:gd name="T6" fmla="*/ 2147483646 w 122"/>
              <a:gd name="T7" fmla="*/ 2147483646 h 140"/>
              <a:gd name="T8" fmla="*/ 2147483646 w 122"/>
              <a:gd name="T9" fmla="*/ 2147483646 h 140"/>
              <a:gd name="T10" fmla="*/ 2147483646 w 122"/>
              <a:gd name="T11" fmla="*/ 2147483646 h 140"/>
              <a:gd name="T12" fmla="*/ 2147483646 w 122"/>
              <a:gd name="T13" fmla="*/ 2147483646 h 140"/>
              <a:gd name="T14" fmla="*/ 2147483646 w 122"/>
              <a:gd name="T15" fmla="*/ 2147483646 h 140"/>
              <a:gd name="T16" fmla="*/ 2147483646 w 122"/>
              <a:gd name="T17" fmla="*/ 2147483646 h 140"/>
              <a:gd name="T18" fmla="*/ 2147483646 w 122"/>
              <a:gd name="T19" fmla="*/ 2147483646 h 140"/>
              <a:gd name="T20" fmla="*/ 2147483646 w 122"/>
              <a:gd name="T21" fmla="*/ 2147483646 h 140"/>
              <a:gd name="T22" fmla="*/ 2147483646 w 122"/>
              <a:gd name="T23" fmla="*/ 2147483646 h 140"/>
              <a:gd name="T24" fmla="*/ 2147483646 w 122"/>
              <a:gd name="T25" fmla="*/ 2147483646 h 140"/>
              <a:gd name="T26" fmla="*/ 2147483646 w 122"/>
              <a:gd name="T27" fmla="*/ 2147483646 h 140"/>
              <a:gd name="T28" fmla="*/ 2147483646 w 122"/>
              <a:gd name="T29" fmla="*/ 2147483646 h 140"/>
              <a:gd name="T30" fmla="*/ 2147483646 w 122"/>
              <a:gd name="T31" fmla="*/ 2147483646 h 140"/>
              <a:gd name="T32" fmla="*/ 2147483646 w 122"/>
              <a:gd name="T33" fmla="*/ 2147483646 h 140"/>
              <a:gd name="T34" fmla="*/ 2147483646 w 122"/>
              <a:gd name="T35" fmla="*/ 2147483646 h 140"/>
              <a:gd name="T36" fmla="*/ 2147483646 w 122"/>
              <a:gd name="T37" fmla="*/ 2147483646 h 140"/>
              <a:gd name="T38" fmla="*/ 2147483646 w 122"/>
              <a:gd name="T39" fmla="*/ 2147483646 h 140"/>
              <a:gd name="T40" fmla="*/ 2147483646 w 122"/>
              <a:gd name="T41" fmla="*/ 2147483646 h 140"/>
              <a:gd name="T42" fmla="*/ 2147483646 w 122"/>
              <a:gd name="T43" fmla="*/ 2147483646 h 140"/>
              <a:gd name="T44" fmla="*/ 2147483646 w 122"/>
              <a:gd name="T45" fmla="*/ 2147483646 h 140"/>
              <a:gd name="T46" fmla="*/ 2147483646 w 122"/>
              <a:gd name="T47" fmla="*/ 2147483646 h 140"/>
              <a:gd name="T48" fmla="*/ 2147483646 w 122"/>
              <a:gd name="T49" fmla="*/ 2147483646 h 140"/>
              <a:gd name="T50" fmla="*/ 2147483646 w 122"/>
              <a:gd name="T51" fmla="*/ 2147483646 h 140"/>
              <a:gd name="T52" fmla="*/ 2147483646 w 122"/>
              <a:gd name="T53" fmla="*/ 2147483646 h 140"/>
              <a:gd name="T54" fmla="*/ 2147483646 w 122"/>
              <a:gd name="T55" fmla="*/ 2147483646 h 140"/>
              <a:gd name="T56" fmla="*/ 2147483646 w 122"/>
              <a:gd name="T57" fmla="*/ 2147483646 h 140"/>
              <a:gd name="T58" fmla="*/ 2147483646 w 122"/>
              <a:gd name="T59" fmla="*/ 2147483646 h 140"/>
              <a:gd name="T60" fmla="*/ 2147483646 w 122"/>
              <a:gd name="T61" fmla="*/ 2147483646 h 140"/>
              <a:gd name="T62" fmla="*/ 2147483646 w 122"/>
              <a:gd name="T63" fmla="*/ 2147483646 h 140"/>
              <a:gd name="T64" fmla="*/ 2147483646 w 122"/>
              <a:gd name="T65" fmla="*/ 2147483646 h 140"/>
              <a:gd name="T66" fmla="*/ 2147483646 w 122"/>
              <a:gd name="T67" fmla="*/ 2147483646 h 140"/>
              <a:gd name="T68" fmla="*/ 2147483646 w 122"/>
              <a:gd name="T69" fmla="*/ 2147483646 h 140"/>
              <a:gd name="T70" fmla="*/ 2147483646 w 122"/>
              <a:gd name="T71" fmla="*/ 2147483646 h 140"/>
              <a:gd name="T72" fmla="*/ 2147483646 w 122"/>
              <a:gd name="T73" fmla="*/ 2147483646 h 140"/>
              <a:gd name="T74" fmla="*/ 2147483646 w 122"/>
              <a:gd name="T75" fmla="*/ 2147483646 h 140"/>
              <a:gd name="T76" fmla="*/ 2147483646 w 122"/>
              <a:gd name="T77" fmla="*/ 2147483646 h 140"/>
              <a:gd name="T78" fmla="*/ 2147483646 w 122"/>
              <a:gd name="T79" fmla="*/ 2147483646 h 140"/>
              <a:gd name="T80" fmla="*/ 2147483646 w 122"/>
              <a:gd name="T81" fmla="*/ 2147483646 h 140"/>
              <a:gd name="T82" fmla="*/ 2147483646 w 122"/>
              <a:gd name="T83" fmla="*/ 2147483646 h 140"/>
              <a:gd name="T84" fmla="*/ 2147483646 w 122"/>
              <a:gd name="T85" fmla="*/ 2147483646 h 140"/>
              <a:gd name="T86" fmla="*/ 2147483646 w 122"/>
              <a:gd name="T87" fmla="*/ 2147483646 h 140"/>
              <a:gd name="T88" fmla="*/ 2147483646 w 122"/>
              <a:gd name="T89" fmla="*/ 2147483646 h 140"/>
              <a:gd name="T90" fmla="*/ 2147483646 w 122"/>
              <a:gd name="T91" fmla="*/ 2147483646 h 140"/>
              <a:gd name="T92" fmla="*/ 2147483646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24"/>
          <p:cNvSpPr/>
          <p:nvPr/>
        </p:nvSpPr>
        <p:spPr bwMode="auto">
          <a:xfrm>
            <a:off x="4367213" y="3489325"/>
            <a:ext cx="492125" cy="598488"/>
          </a:xfrm>
          <a:custGeom>
            <a:avLst/>
            <a:gdLst>
              <a:gd name="T0" fmla="*/ 2147483646 w 153"/>
              <a:gd name="T1" fmla="*/ 2147483646 h 187"/>
              <a:gd name="T2" fmla="*/ 2147483646 w 153"/>
              <a:gd name="T3" fmla="*/ 2147483646 h 187"/>
              <a:gd name="T4" fmla="*/ 2147483646 w 153"/>
              <a:gd name="T5" fmla="*/ 2147483646 h 187"/>
              <a:gd name="T6" fmla="*/ 2147483646 w 153"/>
              <a:gd name="T7" fmla="*/ 0 h 187"/>
              <a:gd name="T8" fmla="*/ 2147483646 w 153"/>
              <a:gd name="T9" fmla="*/ 2147483646 h 187"/>
              <a:gd name="T10" fmla="*/ 2147483646 w 153"/>
              <a:gd name="T11" fmla="*/ 2147483646 h 187"/>
              <a:gd name="T12" fmla="*/ 2147483646 w 153"/>
              <a:gd name="T13" fmla="*/ 2147483646 h 187"/>
              <a:gd name="T14" fmla="*/ 2147483646 w 153"/>
              <a:gd name="T15" fmla="*/ 2147483646 h 187"/>
              <a:gd name="T16" fmla="*/ 2147483646 w 153"/>
              <a:gd name="T17" fmla="*/ 2147483646 h 187"/>
              <a:gd name="T18" fmla="*/ 2147483646 w 153"/>
              <a:gd name="T19" fmla="*/ 2147483646 h 187"/>
              <a:gd name="T20" fmla="*/ 2147483646 w 153"/>
              <a:gd name="T21" fmla="*/ 2147483646 h 187"/>
              <a:gd name="T22" fmla="*/ 2147483646 w 153"/>
              <a:gd name="T23" fmla="*/ 2147483646 h 187"/>
              <a:gd name="T24" fmla="*/ 2147483646 w 153"/>
              <a:gd name="T25" fmla="*/ 2147483646 h 187"/>
              <a:gd name="T26" fmla="*/ 2147483646 w 153"/>
              <a:gd name="T27" fmla="*/ 2147483646 h 187"/>
              <a:gd name="T28" fmla="*/ 2147483646 w 153"/>
              <a:gd name="T29" fmla="*/ 2147483646 h 187"/>
              <a:gd name="T30" fmla="*/ 2147483646 w 153"/>
              <a:gd name="T31" fmla="*/ 2147483646 h 187"/>
              <a:gd name="T32" fmla="*/ 2147483646 w 153"/>
              <a:gd name="T33" fmla="*/ 2147483646 h 187"/>
              <a:gd name="T34" fmla="*/ 2147483646 w 153"/>
              <a:gd name="T35" fmla="*/ 2147483646 h 187"/>
              <a:gd name="T36" fmla="*/ 2147483646 w 153"/>
              <a:gd name="T37" fmla="*/ 2147483646 h 187"/>
              <a:gd name="T38" fmla="*/ 2147483646 w 153"/>
              <a:gd name="T39" fmla="*/ 2147483646 h 187"/>
              <a:gd name="T40" fmla="*/ 2147483646 w 153"/>
              <a:gd name="T41" fmla="*/ 2147483646 h 187"/>
              <a:gd name="T42" fmla="*/ 2147483646 w 153"/>
              <a:gd name="T43" fmla="*/ 2147483646 h 187"/>
              <a:gd name="T44" fmla="*/ 2147483646 w 153"/>
              <a:gd name="T45" fmla="*/ 2147483646 h 187"/>
              <a:gd name="T46" fmla="*/ 2147483646 w 153"/>
              <a:gd name="T47" fmla="*/ 2147483646 h 187"/>
              <a:gd name="T48" fmla="*/ 2147483646 w 153"/>
              <a:gd name="T49" fmla="*/ 2147483646 h 187"/>
              <a:gd name="T50" fmla="*/ 2147483646 w 153"/>
              <a:gd name="T51" fmla="*/ 2147483646 h 187"/>
              <a:gd name="T52" fmla="*/ 2147483646 w 153"/>
              <a:gd name="T53" fmla="*/ 2147483646 h 187"/>
              <a:gd name="T54" fmla="*/ 2147483646 w 153"/>
              <a:gd name="T55" fmla="*/ 2147483646 h 187"/>
              <a:gd name="T56" fmla="*/ 2147483646 w 153"/>
              <a:gd name="T57" fmla="*/ 2147483646 h 187"/>
              <a:gd name="T58" fmla="*/ 2147483646 w 153"/>
              <a:gd name="T59" fmla="*/ 2147483646 h 187"/>
              <a:gd name="T60" fmla="*/ 2147483646 w 153"/>
              <a:gd name="T61" fmla="*/ 2147483646 h 187"/>
              <a:gd name="T62" fmla="*/ 2147483646 w 153"/>
              <a:gd name="T63" fmla="*/ 2147483646 h 187"/>
              <a:gd name="T64" fmla="*/ 2147483646 w 153"/>
              <a:gd name="T65" fmla="*/ 2147483646 h 187"/>
              <a:gd name="T66" fmla="*/ 2147483646 w 153"/>
              <a:gd name="T67" fmla="*/ 2147483646 h 187"/>
              <a:gd name="T68" fmla="*/ 2147483646 w 153"/>
              <a:gd name="T69" fmla="*/ 2147483646 h 187"/>
              <a:gd name="T70" fmla="*/ 2147483646 w 153"/>
              <a:gd name="T71" fmla="*/ 2147483646 h 187"/>
              <a:gd name="T72" fmla="*/ 2147483646 w 153"/>
              <a:gd name="T73" fmla="*/ 2147483646 h 187"/>
              <a:gd name="T74" fmla="*/ 2147483646 w 153"/>
              <a:gd name="T75" fmla="*/ 2147483646 h 187"/>
              <a:gd name="T76" fmla="*/ 2147483646 w 153"/>
              <a:gd name="T77" fmla="*/ 2147483646 h 187"/>
              <a:gd name="T78" fmla="*/ 2147483646 w 153"/>
              <a:gd name="T79" fmla="*/ 2147483646 h 187"/>
              <a:gd name="T80" fmla="*/ 2147483646 w 153"/>
              <a:gd name="T81" fmla="*/ 2147483646 h 187"/>
              <a:gd name="T82" fmla="*/ 2147483646 w 153"/>
              <a:gd name="T83" fmla="*/ 2147483646 h 187"/>
              <a:gd name="T84" fmla="*/ 2147483646 w 153"/>
              <a:gd name="T85" fmla="*/ 2147483646 h 187"/>
              <a:gd name="T86" fmla="*/ 2147483646 w 153"/>
              <a:gd name="T87" fmla="*/ 2147483646 h 187"/>
              <a:gd name="T88" fmla="*/ 2147483646 w 153"/>
              <a:gd name="T89" fmla="*/ 2147483646 h 187"/>
              <a:gd name="T90" fmla="*/ 2147483646 w 153"/>
              <a:gd name="T91" fmla="*/ 2147483646 h 187"/>
              <a:gd name="T92" fmla="*/ 2147483646 w 153"/>
              <a:gd name="T93" fmla="*/ 2147483646 h 187"/>
              <a:gd name="T94" fmla="*/ 2147483646 w 153"/>
              <a:gd name="T95" fmla="*/ 2147483646 h 187"/>
              <a:gd name="T96" fmla="*/ 2147483646 w 153"/>
              <a:gd name="T97" fmla="*/ 2147483646 h 187"/>
              <a:gd name="T98" fmla="*/ 2147483646 w 153"/>
              <a:gd name="T99" fmla="*/ 2147483646 h 187"/>
              <a:gd name="T100" fmla="*/ 2147483646 w 153"/>
              <a:gd name="T101" fmla="*/ 2147483646 h 187"/>
              <a:gd name="T102" fmla="*/ 2147483646 w 153"/>
              <a:gd name="T103" fmla="*/ 214748364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25"/>
          <p:cNvSpPr/>
          <p:nvPr/>
        </p:nvSpPr>
        <p:spPr bwMode="auto">
          <a:xfrm>
            <a:off x="4460875" y="2794000"/>
            <a:ext cx="131763" cy="187325"/>
          </a:xfrm>
          <a:custGeom>
            <a:avLst/>
            <a:gdLst>
              <a:gd name="T0" fmla="*/ 2147483646 w 41"/>
              <a:gd name="T1" fmla="*/ 2147483646 h 58"/>
              <a:gd name="T2" fmla="*/ 2147483646 w 41"/>
              <a:gd name="T3" fmla="*/ 0 h 58"/>
              <a:gd name="T4" fmla="*/ 2147483646 w 41"/>
              <a:gd name="T5" fmla="*/ 2147483646 h 58"/>
              <a:gd name="T6" fmla="*/ 2147483646 w 41"/>
              <a:gd name="T7" fmla="*/ 2147483646 h 58"/>
              <a:gd name="T8" fmla="*/ 2147483646 w 41"/>
              <a:gd name="T9" fmla="*/ 2147483646 h 58"/>
              <a:gd name="T10" fmla="*/ 2147483646 w 41"/>
              <a:gd name="T11" fmla="*/ 2147483646 h 58"/>
              <a:gd name="T12" fmla="*/ 2147483646 w 41"/>
              <a:gd name="T13" fmla="*/ 2147483646 h 58"/>
              <a:gd name="T14" fmla="*/ 2147483646 w 41"/>
              <a:gd name="T15" fmla="*/ 2147483646 h 58"/>
              <a:gd name="T16" fmla="*/ 2147483646 w 41"/>
              <a:gd name="T17" fmla="*/ 2147483646 h 58"/>
              <a:gd name="T18" fmla="*/ 2147483646 w 41"/>
              <a:gd name="T19" fmla="*/ 2147483646 h 58"/>
              <a:gd name="T20" fmla="*/ 2147483646 w 41"/>
              <a:gd name="T21" fmla="*/ 2147483646 h 58"/>
              <a:gd name="T22" fmla="*/ 2147483646 w 41"/>
              <a:gd name="T23" fmla="*/ 2147483646 h 58"/>
              <a:gd name="T24" fmla="*/ 2147483646 w 41"/>
              <a:gd name="T25" fmla="*/ 2147483646 h 58"/>
              <a:gd name="T26" fmla="*/ 2147483646 w 41"/>
              <a:gd name="T27" fmla="*/ 2147483646 h 58"/>
              <a:gd name="T28" fmla="*/ 2147483646 w 41"/>
              <a:gd name="T29" fmla="*/ 2147483646 h 58"/>
              <a:gd name="T30" fmla="*/ 2147483646 w 41"/>
              <a:gd name="T31" fmla="*/ 2147483646 h 58"/>
              <a:gd name="T32" fmla="*/ 2147483646 w 41"/>
              <a:gd name="T33" fmla="*/ 2147483646 h 58"/>
              <a:gd name="T34" fmla="*/ 2147483646 w 41"/>
              <a:gd name="T35" fmla="*/ 2147483646 h 58"/>
              <a:gd name="T36" fmla="*/ 2147483646 w 41"/>
              <a:gd name="T37" fmla="*/ 2147483646 h 58"/>
              <a:gd name="T38" fmla="*/ 2147483646 w 41"/>
              <a:gd name="T39" fmla="*/ 2147483646 h 58"/>
              <a:gd name="T40" fmla="*/ 2147483646 w 41"/>
              <a:gd name="T41" fmla="*/ 2147483646 h 58"/>
              <a:gd name="T42" fmla="*/ 2147483646 w 41"/>
              <a:gd name="T43" fmla="*/ 2147483646 h 58"/>
              <a:gd name="T44" fmla="*/ 2147483646 w 41"/>
              <a:gd name="T45" fmla="*/ 2147483646 h 58"/>
              <a:gd name="T46" fmla="*/ 2147483646 w 41"/>
              <a:gd name="T47" fmla="*/ 2147483646 h 58"/>
              <a:gd name="T48" fmla="*/ 2147483646 w 41"/>
              <a:gd name="T49" fmla="*/ 2147483646 h 58"/>
              <a:gd name="T50" fmla="*/ 2147483646 w 41"/>
              <a:gd name="T51" fmla="*/ 2147483646 h 58"/>
              <a:gd name="T52" fmla="*/ 2147483646 w 41"/>
              <a:gd name="T53" fmla="*/ 2147483646 h 58"/>
              <a:gd name="T54" fmla="*/ 2147483646 w 41"/>
              <a:gd name="T55" fmla="*/ 2147483646 h 58"/>
              <a:gd name="T56" fmla="*/ 2147483646 w 41"/>
              <a:gd name="T57" fmla="*/ 2147483646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26"/>
          <p:cNvSpPr/>
          <p:nvPr/>
        </p:nvSpPr>
        <p:spPr bwMode="auto">
          <a:xfrm>
            <a:off x="4335463" y="2711450"/>
            <a:ext cx="171450" cy="182563"/>
          </a:xfrm>
          <a:custGeom>
            <a:avLst/>
            <a:gdLst>
              <a:gd name="T0" fmla="*/ 2147483646 w 53"/>
              <a:gd name="T1" fmla="*/ 2147483646 h 57"/>
              <a:gd name="T2" fmla="*/ 2147483646 w 53"/>
              <a:gd name="T3" fmla="*/ 2147483646 h 57"/>
              <a:gd name="T4" fmla="*/ 2147483646 w 53"/>
              <a:gd name="T5" fmla="*/ 2147483646 h 57"/>
              <a:gd name="T6" fmla="*/ 2147483646 w 53"/>
              <a:gd name="T7" fmla="*/ 2147483646 h 57"/>
              <a:gd name="T8" fmla="*/ 2147483646 w 53"/>
              <a:gd name="T9" fmla="*/ 2147483646 h 57"/>
              <a:gd name="T10" fmla="*/ 2147483646 w 53"/>
              <a:gd name="T11" fmla="*/ 2147483646 h 57"/>
              <a:gd name="T12" fmla="*/ 2147483646 w 53"/>
              <a:gd name="T13" fmla="*/ 2147483646 h 57"/>
              <a:gd name="T14" fmla="*/ 2147483646 w 53"/>
              <a:gd name="T15" fmla="*/ 2147483646 h 57"/>
              <a:gd name="T16" fmla="*/ 2147483646 w 53"/>
              <a:gd name="T17" fmla="*/ 2147483646 h 57"/>
              <a:gd name="T18" fmla="*/ 2147483646 w 53"/>
              <a:gd name="T19" fmla="*/ 2147483646 h 57"/>
              <a:gd name="T20" fmla="*/ 2147483646 w 53"/>
              <a:gd name="T21" fmla="*/ 2147483646 h 57"/>
              <a:gd name="T22" fmla="*/ 2147483646 w 53"/>
              <a:gd name="T23" fmla="*/ 2147483646 h 57"/>
              <a:gd name="T24" fmla="*/ 2147483646 w 53"/>
              <a:gd name="T25" fmla="*/ 2147483646 h 57"/>
              <a:gd name="T26" fmla="*/ 0 w 53"/>
              <a:gd name="T27" fmla="*/ 2147483646 h 57"/>
              <a:gd name="T28" fmla="*/ 2147483646 w 53"/>
              <a:gd name="T29" fmla="*/ 2147483646 h 57"/>
              <a:gd name="T30" fmla="*/ 2147483646 w 53"/>
              <a:gd name="T31" fmla="*/ 2147483646 h 57"/>
              <a:gd name="T32" fmla="*/ 2147483646 w 53"/>
              <a:gd name="T33" fmla="*/ 2147483646 h 57"/>
              <a:gd name="T34" fmla="*/ 2147483646 w 53"/>
              <a:gd name="T35" fmla="*/ 2147483646 h 57"/>
              <a:gd name="T36" fmla="*/ 2147483646 w 53"/>
              <a:gd name="T37" fmla="*/ 2147483646 h 57"/>
              <a:gd name="T38" fmla="*/ 2147483646 w 53"/>
              <a:gd name="T39" fmla="*/ 2147483646 h 57"/>
              <a:gd name="T40" fmla="*/ 2147483646 w 53"/>
              <a:gd name="T41" fmla="*/ 2147483646 h 57"/>
              <a:gd name="T42" fmla="*/ 2147483646 w 53"/>
              <a:gd name="T43" fmla="*/ 2147483646 h 57"/>
              <a:gd name="T44" fmla="*/ 2147483646 w 53"/>
              <a:gd name="T45" fmla="*/ 2147483646 h 57"/>
              <a:gd name="T46" fmla="*/ 2147483646 w 53"/>
              <a:gd name="T47" fmla="*/ 2147483646 h 57"/>
              <a:gd name="T48" fmla="*/ 2147483646 w 53"/>
              <a:gd name="T49" fmla="*/ 2147483646 h 57"/>
              <a:gd name="T50" fmla="*/ 2147483646 w 53"/>
              <a:gd name="T51" fmla="*/ 2147483646 h 57"/>
              <a:gd name="T52" fmla="*/ 2147483646 w 53"/>
              <a:gd name="T53" fmla="*/ 2147483646 h 57"/>
              <a:gd name="T54" fmla="*/ 2147483646 w 53"/>
              <a:gd name="T55" fmla="*/ 2147483646 h 57"/>
              <a:gd name="T56" fmla="*/ 2147483646 w 53"/>
              <a:gd name="T57" fmla="*/ 2147483646 h 57"/>
              <a:gd name="T58" fmla="*/ 2147483646 w 53"/>
              <a:gd name="T59" fmla="*/ 2147483646 h 57"/>
              <a:gd name="T60" fmla="*/ 2147483646 w 53"/>
              <a:gd name="T61" fmla="*/ 2147483646 h 57"/>
              <a:gd name="T62" fmla="*/ 2147483646 w 53"/>
              <a:gd name="T63" fmla="*/ 2147483646 h 57"/>
              <a:gd name="T64" fmla="*/ 2147483646 w 53"/>
              <a:gd name="T65" fmla="*/ 2147483646 h 57"/>
              <a:gd name="T66" fmla="*/ 2147483646 w 53"/>
              <a:gd name="T67" fmla="*/ 2147483646 h 57"/>
              <a:gd name="T68" fmla="*/ 2147483646 w 53"/>
              <a:gd name="T69" fmla="*/ 2147483646 h 57"/>
              <a:gd name="T70" fmla="*/ 2147483646 w 53"/>
              <a:gd name="T71" fmla="*/ 2147483646 h 57"/>
              <a:gd name="T72" fmla="*/ 2147483646 w 53"/>
              <a:gd name="T73" fmla="*/ 2147483646 h 57"/>
              <a:gd name="T74" fmla="*/ 2147483646 w 53"/>
              <a:gd name="T75" fmla="*/ 2147483646 h 57"/>
              <a:gd name="T76" fmla="*/ 2147483646 w 53"/>
              <a:gd name="T77" fmla="*/ 2147483646 h 57"/>
              <a:gd name="T78" fmla="*/ 2147483646 w 53"/>
              <a:gd name="T79" fmla="*/ 2147483646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27"/>
          <p:cNvSpPr/>
          <p:nvPr/>
        </p:nvSpPr>
        <p:spPr bwMode="auto">
          <a:xfrm>
            <a:off x="4624388" y="2347913"/>
            <a:ext cx="603250" cy="574675"/>
          </a:xfrm>
          <a:custGeom>
            <a:avLst/>
            <a:gdLst>
              <a:gd name="T0" fmla="*/ 2147483646 w 188"/>
              <a:gd name="T1" fmla="*/ 2147483646 h 179"/>
              <a:gd name="T2" fmla="*/ 2147483646 w 188"/>
              <a:gd name="T3" fmla="*/ 2147483646 h 179"/>
              <a:gd name="T4" fmla="*/ 2147483646 w 188"/>
              <a:gd name="T5" fmla="*/ 2147483646 h 179"/>
              <a:gd name="T6" fmla="*/ 2147483646 w 188"/>
              <a:gd name="T7" fmla="*/ 2147483646 h 179"/>
              <a:gd name="T8" fmla="*/ 2147483646 w 188"/>
              <a:gd name="T9" fmla="*/ 2147483646 h 179"/>
              <a:gd name="T10" fmla="*/ 2147483646 w 188"/>
              <a:gd name="T11" fmla="*/ 2147483646 h 179"/>
              <a:gd name="T12" fmla="*/ 2147483646 w 188"/>
              <a:gd name="T13" fmla="*/ 2147483646 h 179"/>
              <a:gd name="T14" fmla="*/ 2147483646 w 188"/>
              <a:gd name="T15" fmla="*/ 2147483646 h 179"/>
              <a:gd name="T16" fmla="*/ 2147483646 w 188"/>
              <a:gd name="T17" fmla="*/ 2147483646 h 179"/>
              <a:gd name="T18" fmla="*/ 2147483646 w 188"/>
              <a:gd name="T19" fmla="*/ 2147483646 h 179"/>
              <a:gd name="T20" fmla="*/ 0 w 188"/>
              <a:gd name="T21" fmla="*/ 2147483646 h 179"/>
              <a:gd name="T22" fmla="*/ 2147483646 w 188"/>
              <a:gd name="T23" fmla="*/ 2147483646 h 179"/>
              <a:gd name="T24" fmla="*/ 2147483646 w 188"/>
              <a:gd name="T25" fmla="*/ 2147483646 h 179"/>
              <a:gd name="T26" fmla="*/ 2147483646 w 188"/>
              <a:gd name="T27" fmla="*/ 2147483646 h 179"/>
              <a:gd name="T28" fmla="*/ 2147483646 w 188"/>
              <a:gd name="T29" fmla="*/ 2147483646 h 179"/>
              <a:gd name="T30" fmla="*/ 2147483646 w 188"/>
              <a:gd name="T31" fmla="*/ 2147483646 h 179"/>
              <a:gd name="T32" fmla="*/ 2147483646 w 188"/>
              <a:gd name="T33" fmla="*/ 2147483646 h 179"/>
              <a:gd name="T34" fmla="*/ 2147483646 w 188"/>
              <a:gd name="T35" fmla="*/ 2147483646 h 179"/>
              <a:gd name="T36" fmla="*/ 2147483646 w 188"/>
              <a:gd name="T37" fmla="*/ 2147483646 h 179"/>
              <a:gd name="T38" fmla="*/ 2147483646 w 188"/>
              <a:gd name="T39" fmla="*/ 2147483646 h 179"/>
              <a:gd name="T40" fmla="*/ 2147483646 w 188"/>
              <a:gd name="T41" fmla="*/ 2147483646 h 179"/>
              <a:gd name="T42" fmla="*/ 2147483646 w 188"/>
              <a:gd name="T43" fmla="*/ 2147483646 h 179"/>
              <a:gd name="T44" fmla="*/ 2147483646 w 188"/>
              <a:gd name="T45" fmla="*/ 2147483646 h 179"/>
              <a:gd name="T46" fmla="*/ 2147483646 w 188"/>
              <a:gd name="T47" fmla="*/ 2147483646 h 179"/>
              <a:gd name="T48" fmla="*/ 2147483646 w 188"/>
              <a:gd name="T49" fmla="*/ 2147483646 h 179"/>
              <a:gd name="T50" fmla="*/ 2147483646 w 188"/>
              <a:gd name="T51" fmla="*/ 2147483646 h 179"/>
              <a:gd name="T52" fmla="*/ 2147483646 w 188"/>
              <a:gd name="T53" fmla="*/ 2147483646 h 179"/>
              <a:gd name="T54" fmla="*/ 2147483646 w 188"/>
              <a:gd name="T55" fmla="*/ 2147483646 h 179"/>
              <a:gd name="T56" fmla="*/ 2147483646 w 188"/>
              <a:gd name="T57" fmla="*/ 2147483646 h 179"/>
              <a:gd name="T58" fmla="*/ 2147483646 w 188"/>
              <a:gd name="T59" fmla="*/ 2147483646 h 179"/>
              <a:gd name="T60" fmla="*/ 2147483646 w 188"/>
              <a:gd name="T61" fmla="*/ 2147483646 h 179"/>
              <a:gd name="T62" fmla="*/ 2147483646 w 188"/>
              <a:gd name="T63" fmla="*/ 2147483646 h 179"/>
              <a:gd name="T64" fmla="*/ 2147483646 w 188"/>
              <a:gd name="T65" fmla="*/ 2147483646 h 179"/>
              <a:gd name="T66" fmla="*/ 2147483646 w 188"/>
              <a:gd name="T67" fmla="*/ 2147483646 h 179"/>
              <a:gd name="T68" fmla="*/ 2147483646 w 188"/>
              <a:gd name="T69" fmla="*/ 2147483646 h 179"/>
              <a:gd name="T70" fmla="*/ 2147483646 w 188"/>
              <a:gd name="T71" fmla="*/ 2147483646 h 179"/>
              <a:gd name="T72" fmla="*/ 2147483646 w 188"/>
              <a:gd name="T73" fmla="*/ 2147483646 h 179"/>
              <a:gd name="T74" fmla="*/ 2147483646 w 188"/>
              <a:gd name="T75" fmla="*/ 2147483646 h 179"/>
              <a:gd name="T76" fmla="*/ 2147483646 w 188"/>
              <a:gd name="T77" fmla="*/ 2147483646 h 179"/>
              <a:gd name="T78" fmla="*/ 2147483646 w 188"/>
              <a:gd name="T79" fmla="*/ 2147483646 h 179"/>
              <a:gd name="T80" fmla="*/ 2147483646 w 188"/>
              <a:gd name="T81" fmla="*/ 2147483646 h 179"/>
              <a:gd name="T82" fmla="*/ 2147483646 w 188"/>
              <a:gd name="T83" fmla="*/ 2147483646 h 179"/>
              <a:gd name="T84" fmla="*/ 2147483646 w 188"/>
              <a:gd name="T85" fmla="*/ 2147483646 h 179"/>
              <a:gd name="T86" fmla="*/ 2147483646 w 188"/>
              <a:gd name="T87" fmla="*/ 2147483646 h 179"/>
              <a:gd name="T88" fmla="*/ 2147483646 w 188"/>
              <a:gd name="T89" fmla="*/ 2147483646 h 179"/>
              <a:gd name="T90" fmla="*/ 2147483646 w 188"/>
              <a:gd name="T91" fmla="*/ 2147483646 h 179"/>
              <a:gd name="T92" fmla="*/ 2147483646 w 188"/>
              <a:gd name="T93" fmla="*/ 2147483646 h 179"/>
              <a:gd name="T94" fmla="*/ 2147483646 w 188"/>
              <a:gd name="T95" fmla="*/ 2147483646 h 179"/>
              <a:gd name="T96" fmla="*/ 2147483646 w 188"/>
              <a:gd name="T97" fmla="*/ 2147483646 h 179"/>
              <a:gd name="T98" fmla="*/ 2147483646 w 188"/>
              <a:gd name="T99" fmla="*/ 2147483646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28"/>
          <p:cNvSpPr/>
          <p:nvPr/>
        </p:nvSpPr>
        <p:spPr bwMode="auto">
          <a:xfrm>
            <a:off x="4759325" y="2001838"/>
            <a:ext cx="860425" cy="584200"/>
          </a:xfrm>
          <a:custGeom>
            <a:avLst/>
            <a:gdLst>
              <a:gd name="T0" fmla="*/ 2147483646 w 268"/>
              <a:gd name="T1" fmla="*/ 2147483646 h 182"/>
              <a:gd name="T2" fmla="*/ 2147483646 w 268"/>
              <a:gd name="T3" fmla="*/ 2147483646 h 182"/>
              <a:gd name="T4" fmla="*/ 2147483646 w 268"/>
              <a:gd name="T5" fmla="*/ 2147483646 h 182"/>
              <a:gd name="T6" fmla="*/ 2147483646 w 268"/>
              <a:gd name="T7" fmla="*/ 2147483646 h 182"/>
              <a:gd name="T8" fmla="*/ 2147483646 w 268"/>
              <a:gd name="T9" fmla="*/ 2147483646 h 182"/>
              <a:gd name="T10" fmla="*/ 2147483646 w 268"/>
              <a:gd name="T11" fmla="*/ 2147483646 h 182"/>
              <a:gd name="T12" fmla="*/ 0 w 268"/>
              <a:gd name="T13" fmla="*/ 2147483646 h 182"/>
              <a:gd name="T14" fmla="*/ 2147483646 w 268"/>
              <a:gd name="T15" fmla="*/ 2147483646 h 182"/>
              <a:gd name="T16" fmla="*/ 2147483646 w 268"/>
              <a:gd name="T17" fmla="*/ 2147483646 h 182"/>
              <a:gd name="T18" fmla="*/ 2147483646 w 268"/>
              <a:gd name="T19" fmla="*/ 2147483646 h 182"/>
              <a:gd name="T20" fmla="*/ 2147483646 w 268"/>
              <a:gd name="T21" fmla="*/ 2147483646 h 182"/>
              <a:gd name="T22" fmla="*/ 2147483646 w 268"/>
              <a:gd name="T23" fmla="*/ 2147483646 h 182"/>
              <a:gd name="T24" fmla="*/ 2147483646 w 268"/>
              <a:gd name="T25" fmla="*/ 2147483646 h 182"/>
              <a:gd name="T26" fmla="*/ 2147483646 w 268"/>
              <a:gd name="T27" fmla="*/ 2147483646 h 182"/>
              <a:gd name="T28" fmla="*/ 2147483646 w 268"/>
              <a:gd name="T29" fmla="*/ 2147483646 h 182"/>
              <a:gd name="T30" fmla="*/ 2147483646 w 268"/>
              <a:gd name="T31" fmla="*/ 2147483646 h 182"/>
              <a:gd name="T32" fmla="*/ 2147483646 w 268"/>
              <a:gd name="T33" fmla="*/ 2147483646 h 182"/>
              <a:gd name="T34" fmla="*/ 2147483646 w 268"/>
              <a:gd name="T35" fmla="*/ 2147483646 h 182"/>
              <a:gd name="T36" fmla="*/ 2147483646 w 268"/>
              <a:gd name="T37" fmla="*/ 2147483646 h 182"/>
              <a:gd name="T38" fmla="*/ 2147483646 w 268"/>
              <a:gd name="T39" fmla="*/ 2147483646 h 182"/>
              <a:gd name="T40" fmla="*/ 2147483646 w 268"/>
              <a:gd name="T41" fmla="*/ 2147483646 h 182"/>
              <a:gd name="T42" fmla="*/ 2147483646 w 268"/>
              <a:gd name="T43" fmla="*/ 2147483646 h 182"/>
              <a:gd name="T44" fmla="*/ 2147483646 w 268"/>
              <a:gd name="T45" fmla="*/ 2147483646 h 182"/>
              <a:gd name="T46" fmla="*/ 2147483646 w 268"/>
              <a:gd name="T47" fmla="*/ 2147483646 h 182"/>
              <a:gd name="T48" fmla="*/ 2147483646 w 268"/>
              <a:gd name="T49" fmla="*/ 2147483646 h 182"/>
              <a:gd name="T50" fmla="*/ 2147483646 w 268"/>
              <a:gd name="T51" fmla="*/ 2147483646 h 182"/>
              <a:gd name="T52" fmla="*/ 2147483646 w 268"/>
              <a:gd name="T53" fmla="*/ 2147483646 h 182"/>
              <a:gd name="T54" fmla="*/ 2147483646 w 268"/>
              <a:gd name="T55" fmla="*/ 2147483646 h 182"/>
              <a:gd name="T56" fmla="*/ 2147483646 w 268"/>
              <a:gd name="T57" fmla="*/ 2147483646 h 182"/>
              <a:gd name="T58" fmla="*/ 2147483646 w 268"/>
              <a:gd name="T59" fmla="*/ 2147483646 h 182"/>
              <a:gd name="T60" fmla="*/ 2147483646 w 268"/>
              <a:gd name="T61" fmla="*/ 2147483646 h 182"/>
              <a:gd name="T62" fmla="*/ 2147483646 w 268"/>
              <a:gd name="T63" fmla="*/ 2147483646 h 182"/>
              <a:gd name="T64" fmla="*/ 2147483646 w 268"/>
              <a:gd name="T65" fmla="*/ 2147483646 h 182"/>
              <a:gd name="T66" fmla="*/ 2147483646 w 268"/>
              <a:gd name="T67" fmla="*/ 2147483646 h 182"/>
              <a:gd name="T68" fmla="*/ 2147483646 w 268"/>
              <a:gd name="T69" fmla="*/ 2147483646 h 182"/>
              <a:gd name="T70" fmla="*/ 2147483646 w 268"/>
              <a:gd name="T71" fmla="*/ 2147483646 h 182"/>
              <a:gd name="T72" fmla="*/ 2147483646 w 268"/>
              <a:gd name="T73" fmla="*/ 2147483646 h 182"/>
              <a:gd name="T74" fmla="*/ 2147483646 w 268"/>
              <a:gd name="T75" fmla="*/ 2147483646 h 182"/>
              <a:gd name="T76" fmla="*/ 2147483646 w 268"/>
              <a:gd name="T77" fmla="*/ 2147483646 h 182"/>
              <a:gd name="T78" fmla="*/ 2147483646 w 268"/>
              <a:gd name="T79" fmla="*/ 2147483646 h 182"/>
              <a:gd name="T80" fmla="*/ 2147483646 w 268"/>
              <a:gd name="T81" fmla="*/ 2147483646 h 182"/>
              <a:gd name="T82" fmla="*/ 2147483646 w 268"/>
              <a:gd name="T83" fmla="*/ 2147483646 h 182"/>
              <a:gd name="T84" fmla="*/ 2147483646 w 268"/>
              <a:gd name="T85" fmla="*/ 2147483646 h 182"/>
              <a:gd name="T86" fmla="*/ 2147483646 w 268"/>
              <a:gd name="T87" fmla="*/ 2147483646 h 182"/>
              <a:gd name="T88" fmla="*/ 2147483646 w 268"/>
              <a:gd name="T89" fmla="*/ 2147483646 h 182"/>
              <a:gd name="T90" fmla="*/ 2147483646 w 268"/>
              <a:gd name="T91" fmla="*/ 2147483646 h 182"/>
              <a:gd name="T92" fmla="*/ 2147483646 w 268"/>
              <a:gd name="T93" fmla="*/ 2147483646 h 182"/>
              <a:gd name="T94" fmla="*/ 2147483646 w 268"/>
              <a:gd name="T95" fmla="*/ 2147483646 h 182"/>
              <a:gd name="T96" fmla="*/ 2147483646 w 268"/>
              <a:gd name="T97" fmla="*/ 2147483646 h 182"/>
              <a:gd name="T98" fmla="*/ 2147483646 w 268"/>
              <a:gd name="T99" fmla="*/ 2147483646 h 182"/>
              <a:gd name="T100" fmla="*/ 2147483646 w 268"/>
              <a:gd name="T101" fmla="*/ 2147483646 h 182"/>
              <a:gd name="T102" fmla="*/ 2147483646 w 268"/>
              <a:gd name="T103" fmla="*/ 2147483646 h 182"/>
              <a:gd name="T104" fmla="*/ 2147483646 w 268"/>
              <a:gd name="T105" fmla="*/ 2147483646 h 182"/>
              <a:gd name="T106" fmla="*/ 2147483646 w 268"/>
              <a:gd name="T107" fmla="*/ 2147483646 h 182"/>
              <a:gd name="T108" fmla="*/ 2147483646 w 268"/>
              <a:gd name="T109" fmla="*/ 2147483646 h 182"/>
              <a:gd name="T110" fmla="*/ 2147483646 w 268"/>
              <a:gd name="T111" fmla="*/ 2147483646 h 182"/>
              <a:gd name="T112" fmla="*/ 2147483646 w 268"/>
              <a:gd name="T113" fmla="*/ 2147483646 h 182"/>
              <a:gd name="T114" fmla="*/ 2147483646 w 268"/>
              <a:gd name="T115" fmla="*/ 2147483646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29"/>
          <p:cNvSpPr/>
          <p:nvPr/>
        </p:nvSpPr>
        <p:spPr bwMode="auto">
          <a:xfrm>
            <a:off x="4576763" y="1168400"/>
            <a:ext cx="1155700" cy="1054100"/>
          </a:xfrm>
          <a:custGeom>
            <a:avLst/>
            <a:gdLst>
              <a:gd name="T0" fmla="*/ 2147483646 w 360"/>
              <a:gd name="T1" fmla="*/ 2147483646 h 328"/>
              <a:gd name="T2" fmla="*/ 2147483646 w 360"/>
              <a:gd name="T3" fmla="*/ 2147483646 h 328"/>
              <a:gd name="T4" fmla="*/ 2147483646 w 360"/>
              <a:gd name="T5" fmla="*/ 2147483646 h 328"/>
              <a:gd name="T6" fmla="*/ 2147483646 w 360"/>
              <a:gd name="T7" fmla="*/ 2147483646 h 328"/>
              <a:gd name="T8" fmla="*/ 2147483646 w 360"/>
              <a:gd name="T9" fmla="*/ 2147483646 h 328"/>
              <a:gd name="T10" fmla="*/ 2147483646 w 360"/>
              <a:gd name="T11" fmla="*/ 2147483646 h 328"/>
              <a:gd name="T12" fmla="*/ 2147483646 w 360"/>
              <a:gd name="T13" fmla="*/ 2147483646 h 328"/>
              <a:gd name="T14" fmla="*/ 2147483646 w 360"/>
              <a:gd name="T15" fmla="*/ 2147483646 h 328"/>
              <a:gd name="T16" fmla="*/ 2147483646 w 360"/>
              <a:gd name="T17" fmla="*/ 2147483646 h 328"/>
              <a:gd name="T18" fmla="*/ 2147483646 w 360"/>
              <a:gd name="T19" fmla="*/ 2147483646 h 328"/>
              <a:gd name="T20" fmla="*/ 2147483646 w 360"/>
              <a:gd name="T21" fmla="*/ 2147483646 h 328"/>
              <a:gd name="T22" fmla="*/ 2147483646 w 360"/>
              <a:gd name="T23" fmla="*/ 2147483646 h 328"/>
              <a:gd name="T24" fmla="*/ 2147483646 w 360"/>
              <a:gd name="T25" fmla="*/ 2147483646 h 328"/>
              <a:gd name="T26" fmla="*/ 2147483646 w 360"/>
              <a:gd name="T27" fmla="*/ 2147483646 h 328"/>
              <a:gd name="T28" fmla="*/ 2147483646 w 360"/>
              <a:gd name="T29" fmla="*/ 2147483646 h 328"/>
              <a:gd name="T30" fmla="*/ 2147483646 w 360"/>
              <a:gd name="T31" fmla="*/ 2147483646 h 328"/>
              <a:gd name="T32" fmla="*/ 2147483646 w 360"/>
              <a:gd name="T33" fmla="*/ 2147483646 h 328"/>
              <a:gd name="T34" fmla="*/ 2147483646 w 360"/>
              <a:gd name="T35" fmla="*/ 2147483646 h 328"/>
              <a:gd name="T36" fmla="*/ 2147483646 w 360"/>
              <a:gd name="T37" fmla="*/ 2147483646 h 328"/>
              <a:gd name="T38" fmla="*/ 2147483646 w 360"/>
              <a:gd name="T39" fmla="*/ 2147483646 h 328"/>
              <a:gd name="T40" fmla="*/ 2147483646 w 360"/>
              <a:gd name="T41" fmla="*/ 2147483646 h 328"/>
              <a:gd name="T42" fmla="*/ 2147483646 w 360"/>
              <a:gd name="T43" fmla="*/ 2147483646 h 328"/>
              <a:gd name="T44" fmla="*/ 2147483646 w 360"/>
              <a:gd name="T45" fmla="*/ 2147483646 h 328"/>
              <a:gd name="T46" fmla="*/ 2147483646 w 360"/>
              <a:gd name="T47" fmla="*/ 2147483646 h 328"/>
              <a:gd name="T48" fmla="*/ 2147483646 w 360"/>
              <a:gd name="T49" fmla="*/ 2147483646 h 328"/>
              <a:gd name="T50" fmla="*/ 2147483646 w 360"/>
              <a:gd name="T51" fmla="*/ 2147483646 h 328"/>
              <a:gd name="T52" fmla="*/ 2147483646 w 360"/>
              <a:gd name="T53" fmla="*/ 2147483646 h 328"/>
              <a:gd name="T54" fmla="*/ 2147483646 w 360"/>
              <a:gd name="T55" fmla="*/ 2147483646 h 328"/>
              <a:gd name="T56" fmla="*/ 2147483646 w 360"/>
              <a:gd name="T57" fmla="*/ 2147483646 h 328"/>
              <a:gd name="T58" fmla="*/ 2147483646 w 360"/>
              <a:gd name="T59" fmla="*/ 2147483646 h 328"/>
              <a:gd name="T60" fmla="*/ 2147483646 w 360"/>
              <a:gd name="T61" fmla="*/ 2147483646 h 328"/>
              <a:gd name="T62" fmla="*/ 2147483646 w 360"/>
              <a:gd name="T63" fmla="*/ 2147483646 h 328"/>
              <a:gd name="T64" fmla="*/ 2147483646 w 360"/>
              <a:gd name="T65" fmla="*/ 2147483646 h 328"/>
              <a:gd name="T66" fmla="*/ 2147483646 w 360"/>
              <a:gd name="T67" fmla="*/ 2147483646 h 328"/>
              <a:gd name="T68" fmla="*/ 2147483646 w 360"/>
              <a:gd name="T69" fmla="*/ 2147483646 h 328"/>
              <a:gd name="T70" fmla="*/ 2147483646 w 360"/>
              <a:gd name="T71" fmla="*/ 2147483646 h 328"/>
              <a:gd name="T72" fmla="*/ 2147483646 w 360"/>
              <a:gd name="T73" fmla="*/ 2147483646 h 328"/>
              <a:gd name="T74" fmla="*/ 2147483646 w 360"/>
              <a:gd name="T75" fmla="*/ 2147483646 h 328"/>
              <a:gd name="T76" fmla="*/ 2147483646 w 360"/>
              <a:gd name="T77" fmla="*/ 2147483646 h 328"/>
              <a:gd name="T78" fmla="*/ 2147483646 w 360"/>
              <a:gd name="T79" fmla="*/ 2147483646 h 328"/>
              <a:gd name="T80" fmla="*/ 2147483646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0"/>
          <p:cNvSpPr/>
          <p:nvPr/>
        </p:nvSpPr>
        <p:spPr bwMode="auto">
          <a:xfrm>
            <a:off x="4348163" y="3054350"/>
            <a:ext cx="696912" cy="436563"/>
          </a:xfrm>
          <a:custGeom>
            <a:avLst/>
            <a:gdLst>
              <a:gd name="T0" fmla="*/ 2147483646 w 217"/>
              <a:gd name="T1" fmla="*/ 2147483646 h 136"/>
              <a:gd name="T2" fmla="*/ 2147483646 w 217"/>
              <a:gd name="T3" fmla="*/ 2147483646 h 136"/>
              <a:gd name="T4" fmla="*/ 2147483646 w 217"/>
              <a:gd name="T5" fmla="*/ 2147483646 h 136"/>
              <a:gd name="T6" fmla="*/ 2147483646 w 217"/>
              <a:gd name="T7" fmla="*/ 2147483646 h 136"/>
              <a:gd name="T8" fmla="*/ 2147483646 w 217"/>
              <a:gd name="T9" fmla="*/ 2147483646 h 136"/>
              <a:gd name="T10" fmla="*/ 2147483646 w 217"/>
              <a:gd name="T11" fmla="*/ 0 h 136"/>
              <a:gd name="T12" fmla="*/ 2147483646 w 217"/>
              <a:gd name="T13" fmla="*/ 2147483646 h 136"/>
              <a:gd name="T14" fmla="*/ 2147483646 w 217"/>
              <a:gd name="T15" fmla="*/ 2147483646 h 136"/>
              <a:gd name="T16" fmla="*/ 2147483646 w 217"/>
              <a:gd name="T17" fmla="*/ 2147483646 h 136"/>
              <a:gd name="T18" fmla="*/ 2147483646 w 217"/>
              <a:gd name="T19" fmla="*/ 2147483646 h 136"/>
              <a:gd name="T20" fmla="*/ 2147483646 w 217"/>
              <a:gd name="T21" fmla="*/ 2147483646 h 136"/>
              <a:gd name="T22" fmla="*/ 2147483646 w 217"/>
              <a:gd name="T23" fmla="*/ 2147483646 h 136"/>
              <a:gd name="T24" fmla="*/ 2147483646 w 217"/>
              <a:gd name="T25" fmla="*/ 2147483646 h 136"/>
              <a:gd name="T26" fmla="*/ 2147483646 w 217"/>
              <a:gd name="T27" fmla="*/ 2147483646 h 136"/>
              <a:gd name="T28" fmla="*/ 0 w 217"/>
              <a:gd name="T29" fmla="*/ 2147483646 h 136"/>
              <a:gd name="T30" fmla="*/ 2147483646 w 217"/>
              <a:gd name="T31" fmla="*/ 2147483646 h 136"/>
              <a:gd name="T32" fmla="*/ 2147483646 w 217"/>
              <a:gd name="T33" fmla="*/ 2147483646 h 136"/>
              <a:gd name="T34" fmla="*/ 2147483646 w 217"/>
              <a:gd name="T35" fmla="*/ 2147483646 h 136"/>
              <a:gd name="T36" fmla="*/ 2147483646 w 217"/>
              <a:gd name="T37" fmla="*/ 2147483646 h 136"/>
              <a:gd name="T38" fmla="*/ 2147483646 w 217"/>
              <a:gd name="T39" fmla="*/ 2147483646 h 136"/>
              <a:gd name="T40" fmla="*/ 2147483646 w 217"/>
              <a:gd name="T41" fmla="*/ 2147483646 h 136"/>
              <a:gd name="T42" fmla="*/ 2147483646 w 217"/>
              <a:gd name="T43" fmla="*/ 2147483646 h 136"/>
              <a:gd name="T44" fmla="*/ 2147483646 w 217"/>
              <a:gd name="T45" fmla="*/ 2147483646 h 136"/>
              <a:gd name="T46" fmla="*/ 2147483646 w 217"/>
              <a:gd name="T47" fmla="*/ 2147483646 h 136"/>
              <a:gd name="T48" fmla="*/ 2147483646 w 217"/>
              <a:gd name="T49" fmla="*/ 2147483646 h 136"/>
              <a:gd name="T50" fmla="*/ 2147483646 w 217"/>
              <a:gd name="T51" fmla="*/ 2147483646 h 136"/>
              <a:gd name="T52" fmla="*/ 2147483646 w 217"/>
              <a:gd name="T53" fmla="*/ 2147483646 h 136"/>
              <a:gd name="T54" fmla="*/ 2147483646 w 217"/>
              <a:gd name="T55" fmla="*/ 2147483646 h 136"/>
              <a:gd name="T56" fmla="*/ 2147483646 w 217"/>
              <a:gd name="T57" fmla="*/ 2147483646 h 136"/>
              <a:gd name="T58" fmla="*/ 2147483646 w 217"/>
              <a:gd name="T59" fmla="*/ 2147483646 h 136"/>
              <a:gd name="T60" fmla="*/ 2147483646 w 217"/>
              <a:gd name="T61" fmla="*/ 2147483646 h 136"/>
              <a:gd name="T62" fmla="*/ 2147483646 w 217"/>
              <a:gd name="T63" fmla="*/ 2147483646 h 136"/>
              <a:gd name="T64" fmla="*/ 2147483646 w 217"/>
              <a:gd name="T65" fmla="*/ 2147483646 h 136"/>
              <a:gd name="T66" fmla="*/ 2147483646 w 217"/>
              <a:gd name="T67" fmla="*/ 2147483646 h 136"/>
              <a:gd name="T68" fmla="*/ 2147483646 w 217"/>
              <a:gd name="T69" fmla="*/ 2147483646 h 136"/>
              <a:gd name="T70" fmla="*/ 2147483646 w 217"/>
              <a:gd name="T71" fmla="*/ 2147483646 h 136"/>
              <a:gd name="T72" fmla="*/ 2147483646 w 217"/>
              <a:gd name="T73" fmla="*/ 2147483646 h 136"/>
              <a:gd name="T74" fmla="*/ 2147483646 w 217"/>
              <a:gd name="T75" fmla="*/ 2147483646 h 136"/>
              <a:gd name="T76" fmla="*/ 2147483646 w 217"/>
              <a:gd name="T77" fmla="*/ 2147483646 h 136"/>
              <a:gd name="T78" fmla="*/ 2147483646 w 217"/>
              <a:gd name="T79" fmla="*/ 2147483646 h 136"/>
              <a:gd name="T80" fmla="*/ 2147483646 w 217"/>
              <a:gd name="T81" fmla="*/ 2147483646 h 136"/>
              <a:gd name="T82" fmla="*/ 2147483646 w 217"/>
              <a:gd name="T83" fmla="*/ 2147483646 h 136"/>
              <a:gd name="T84" fmla="*/ 2147483646 w 217"/>
              <a:gd name="T85" fmla="*/ 2147483646 h 136"/>
              <a:gd name="T86" fmla="*/ 2147483646 w 217"/>
              <a:gd name="T87" fmla="*/ 2147483646 h 136"/>
              <a:gd name="T88" fmla="*/ 2147483646 w 217"/>
              <a:gd name="T89" fmla="*/ 2147483646 h 136"/>
              <a:gd name="T90" fmla="*/ 2147483646 w 217"/>
              <a:gd name="T91" fmla="*/ 2147483646 h 136"/>
              <a:gd name="T92" fmla="*/ 2147483646 w 217"/>
              <a:gd name="T93" fmla="*/ 2147483646 h 136"/>
              <a:gd name="T94" fmla="*/ 2147483646 w 217"/>
              <a:gd name="T95" fmla="*/ 2147483646 h 136"/>
              <a:gd name="T96" fmla="*/ 2147483646 w 217"/>
              <a:gd name="T97" fmla="*/ 2147483646 h 136"/>
              <a:gd name="T98" fmla="*/ 2147483646 w 217"/>
              <a:gd name="T99" fmla="*/ 2147483646 h 136"/>
              <a:gd name="T100" fmla="*/ 2147483646 w 217"/>
              <a:gd name="T101" fmla="*/ 2147483646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31"/>
          <p:cNvSpPr/>
          <p:nvPr/>
        </p:nvSpPr>
        <p:spPr bwMode="auto">
          <a:xfrm>
            <a:off x="5000625" y="3778250"/>
            <a:ext cx="109538" cy="98425"/>
          </a:xfrm>
          <a:custGeom>
            <a:avLst/>
            <a:gdLst>
              <a:gd name="T0" fmla="*/ 2147483646 w 34"/>
              <a:gd name="T1" fmla="*/ 2147483646 h 31"/>
              <a:gd name="T2" fmla="*/ 2147483646 w 34"/>
              <a:gd name="T3" fmla="*/ 2147483646 h 31"/>
              <a:gd name="T4" fmla="*/ 2147483646 w 34"/>
              <a:gd name="T5" fmla="*/ 2147483646 h 31"/>
              <a:gd name="T6" fmla="*/ 2147483646 w 34"/>
              <a:gd name="T7" fmla="*/ 2147483646 h 31"/>
              <a:gd name="T8" fmla="*/ 2147483646 w 34"/>
              <a:gd name="T9" fmla="*/ 2147483646 h 31"/>
              <a:gd name="T10" fmla="*/ 2147483646 w 34"/>
              <a:gd name="T11" fmla="*/ 2147483646 h 31"/>
              <a:gd name="T12" fmla="*/ 2147483646 w 34"/>
              <a:gd name="T13" fmla="*/ 2147483646 h 31"/>
              <a:gd name="T14" fmla="*/ 2147483646 w 34"/>
              <a:gd name="T15" fmla="*/ 2147483646 h 31"/>
              <a:gd name="T16" fmla="*/ 2147483646 w 34"/>
              <a:gd name="T17" fmla="*/ 2147483646 h 31"/>
              <a:gd name="T18" fmla="*/ 2147483646 w 34"/>
              <a:gd name="T19" fmla="*/ 2147483646 h 31"/>
              <a:gd name="T20" fmla="*/ 0 w 34"/>
              <a:gd name="T21" fmla="*/ 2147483646 h 31"/>
              <a:gd name="T22" fmla="*/ 2147483646 w 34"/>
              <a:gd name="T23" fmla="*/ 2147483646 h 31"/>
              <a:gd name="T24" fmla="*/ 2147483646 w 34"/>
              <a:gd name="T25" fmla="*/ 2147483646 h 31"/>
              <a:gd name="T26" fmla="*/ 2147483646 w 34"/>
              <a:gd name="T27" fmla="*/ 2147483646 h 31"/>
              <a:gd name="T28" fmla="*/ 2147483646 w 34"/>
              <a:gd name="T29" fmla="*/ 2147483646 h 31"/>
              <a:gd name="T30" fmla="*/ 2147483646 w 34"/>
              <a:gd name="T31" fmla="*/ 2147483646 h 31"/>
              <a:gd name="T32" fmla="*/ 2147483646 w 34"/>
              <a:gd name="T33" fmla="*/ 2147483646 h 31"/>
              <a:gd name="T34" fmla="*/ 2147483646 w 34"/>
              <a:gd name="T35" fmla="*/ 2147483646 h 31"/>
              <a:gd name="T36" fmla="*/ 2147483646 w 34"/>
              <a:gd name="T37" fmla="*/ 2147483646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2"/>
          <p:cNvSpPr/>
          <p:nvPr/>
        </p:nvSpPr>
        <p:spPr bwMode="auto">
          <a:xfrm>
            <a:off x="4489450" y="3411538"/>
            <a:ext cx="606425" cy="469900"/>
          </a:xfrm>
          <a:custGeom>
            <a:avLst/>
            <a:gdLst>
              <a:gd name="T0" fmla="*/ 2147483646 w 189"/>
              <a:gd name="T1" fmla="*/ 2147483646 h 146"/>
              <a:gd name="T2" fmla="*/ 2147483646 w 189"/>
              <a:gd name="T3" fmla="*/ 2147483646 h 146"/>
              <a:gd name="T4" fmla="*/ 2147483646 w 189"/>
              <a:gd name="T5" fmla="*/ 2147483646 h 146"/>
              <a:gd name="T6" fmla="*/ 2147483646 w 189"/>
              <a:gd name="T7" fmla="*/ 0 h 146"/>
              <a:gd name="T8" fmla="*/ 2147483646 w 189"/>
              <a:gd name="T9" fmla="*/ 2147483646 h 146"/>
              <a:gd name="T10" fmla="*/ 2147483646 w 189"/>
              <a:gd name="T11" fmla="*/ 2147483646 h 146"/>
              <a:gd name="T12" fmla="*/ 2147483646 w 189"/>
              <a:gd name="T13" fmla="*/ 2147483646 h 146"/>
              <a:gd name="T14" fmla="*/ 2147483646 w 189"/>
              <a:gd name="T15" fmla="*/ 2147483646 h 146"/>
              <a:gd name="T16" fmla="*/ 2147483646 w 189"/>
              <a:gd name="T17" fmla="*/ 2147483646 h 146"/>
              <a:gd name="T18" fmla="*/ 2147483646 w 189"/>
              <a:gd name="T19" fmla="*/ 2147483646 h 146"/>
              <a:gd name="T20" fmla="*/ 2147483646 w 189"/>
              <a:gd name="T21" fmla="*/ 2147483646 h 146"/>
              <a:gd name="T22" fmla="*/ 0 w 189"/>
              <a:gd name="T23" fmla="*/ 2147483646 h 146"/>
              <a:gd name="T24" fmla="*/ 2147483646 w 189"/>
              <a:gd name="T25" fmla="*/ 2147483646 h 146"/>
              <a:gd name="T26" fmla="*/ 2147483646 w 189"/>
              <a:gd name="T27" fmla="*/ 2147483646 h 146"/>
              <a:gd name="T28" fmla="*/ 2147483646 w 189"/>
              <a:gd name="T29" fmla="*/ 2147483646 h 146"/>
              <a:gd name="T30" fmla="*/ 2147483646 w 189"/>
              <a:gd name="T31" fmla="*/ 2147483646 h 146"/>
              <a:gd name="T32" fmla="*/ 2147483646 w 189"/>
              <a:gd name="T33" fmla="*/ 2147483646 h 146"/>
              <a:gd name="T34" fmla="*/ 2147483646 w 189"/>
              <a:gd name="T35" fmla="*/ 2147483646 h 146"/>
              <a:gd name="T36" fmla="*/ 2147483646 w 189"/>
              <a:gd name="T37" fmla="*/ 2147483646 h 146"/>
              <a:gd name="T38" fmla="*/ 2147483646 w 189"/>
              <a:gd name="T39" fmla="*/ 2147483646 h 146"/>
              <a:gd name="T40" fmla="*/ 2147483646 w 189"/>
              <a:gd name="T41" fmla="*/ 2147483646 h 146"/>
              <a:gd name="T42" fmla="*/ 2147483646 w 189"/>
              <a:gd name="T43" fmla="*/ 2147483646 h 146"/>
              <a:gd name="T44" fmla="*/ 2147483646 w 189"/>
              <a:gd name="T45" fmla="*/ 2147483646 h 146"/>
              <a:gd name="T46" fmla="*/ 2147483646 w 189"/>
              <a:gd name="T47" fmla="*/ 2147483646 h 146"/>
              <a:gd name="T48" fmla="*/ 2147483646 w 189"/>
              <a:gd name="T49" fmla="*/ 2147483646 h 146"/>
              <a:gd name="T50" fmla="*/ 2147483646 w 189"/>
              <a:gd name="T51" fmla="*/ 2147483646 h 146"/>
              <a:gd name="T52" fmla="*/ 2147483646 w 189"/>
              <a:gd name="T53" fmla="*/ 2147483646 h 146"/>
              <a:gd name="T54" fmla="*/ 2147483646 w 189"/>
              <a:gd name="T55" fmla="*/ 2147483646 h 146"/>
              <a:gd name="T56" fmla="*/ 2147483646 w 189"/>
              <a:gd name="T57" fmla="*/ 2147483646 h 146"/>
              <a:gd name="T58" fmla="*/ 2147483646 w 189"/>
              <a:gd name="T59" fmla="*/ 2147483646 h 146"/>
              <a:gd name="T60" fmla="*/ 2147483646 w 189"/>
              <a:gd name="T61" fmla="*/ 2147483646 h 146"/>
              <a:gd name="T62" fmla="*/ 2147483646 w 189"/>
              <a:gd name="T63" fmla="*/ 2147483646 h 146"/>
              <a:gd name="T64" fmla="*/ 2147483646 w 189"/>
              <a:gd name="T65" fmla="*/ 2147483646 h 146"/>
              <a:gd name="T66" fmla="*/ 2147483646 w 189"/>
              <a:gd name="T67" fmla="*/ 2147483646 h 146"/>
              <a:gd name="T68" fmla="*/ 2147483646 w 189"/>
              <a:gd name="T69" fmla="*/ 2147483646 h 146"/>
              <a:gd name="T70" fmla="*/ 2147483646 w 189"/>
              <a:gd name="T71" fmla="*/ 2147483646 h 146"/>
              <a:gd name="T72" fmla="*/ 2147483646 w 189"/>
              <a:gd name="T73" fmla="*/ 2147483646 h 146"/>
              <a:gd name="T74" fmla="*/ 2147483646 w 189"/>
              <a:gd name="T75" fmla="*/ 2147483646 h 146"/>
              <a:gd name="T76" fmla="*/ 2147483646 w 189"/>
              <a:gd name="T77" fmla="*/ 2147483646 h 146"/>
              <a:gd name="T78" fmla="*/ 2147483646 w 189"/>
              <a:gd name="T79" fmla="*/ 2147483646 h 146"/>
              <a:gd name="T80" fmla="*/ 2147483646 w 189"/>
              <a:gd name="T81" fmla="*/ 2147483646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33"/>
          <p:cNvSpPr/>
          <p:nvPr/>
        </p:nvSpPr>
        <p:spPr bwMode="auto">
          <a:xfrm>
            <a:off x="4171950" y="2514600"/>
            <a:ext cx="565150" cy="808038"/>
          </a:xfrm>
          <a:custGeom>
            <a:avLst/>
            <a:gdLst>
              <a:gd name="T0" fmla="*/ 2147483646 w 176"/>
              <a:gd name="T1" fmla="*/ 2147483646 h 251"/>
              <a:gd name="T2" fmla="*/ 2147483646 w 176"/>
              <a:gd name="T3" fmla="*/ 2147483646 h 251"/>
              <a:gd name="T4" fmla="*/ 2147483646 w 176"/>
              <a:gd name="T5" fmla="*/ 2147483646 h 251"/>
              <a:gd name="T6" fmla="*/ 2147483646 w 176"/>
              <a:gd name="T7" fmla="*/ 2147483646 h 251"/>
              <a:gd name="T8" fmla="*/ 2147483646 w 176"/>
              <a:gd name="T9" fmla="*/ 2147483646 h 251"/>
              <a:gd name="T10" fmla="*/ 2147483646 w 176"/>
              <a:gd name="T11" fmla="*/ 2147483646 h 251"/>
              <a:gd name="T12" fmla="*/ 2147483646 w 176"/>
              <a:gd name="T13" fmla="*/ 2147483646 h 251"/>
              <a:gd name="T14" fmla="*/ 2147483646 w 176"/>
              <a:gd name="T15" fmla="*/ 2147483646 h 251"/>
              <a:gd name="T16" fmla="*/ 2147483646 w 176"/>
              <a:gd name="T17" fmla="*/ 0 h 251"/>
              <a:gd name="T18" fmla="*/ 2147483646 w 176"/>
              <a:gd name="T19" fmla="*/ 2147483646 h 251"/>
              <a:gd name="T20" fmla="*/ 2147483646 w 176"/>
              <a:gd name="T21" fmla="*/ 2147483646 h 251"/>
              <a:gd name="T22" fmla="*/ 2147483646 w 176"/>
              <a:gd name="T23" fmla="*/ 2147483646 h 251"/>
              <a:gd name="T24" fmla="*/ 2147483646 w 176"/>
              <a:gd name="T25" fmla="*/ 2147483646 h 251"/>
              <a:gd name="T26" fmla="*/ 2147483646 w 176"/>
              <a:gd name="T27" fmla="*/ 2147483646 h 251"/>
              <a:gd name="T28" fmla="*/ 2147483646 w 176"/>
              <a:gd name="T29" fmla="*/ 2147483646 h 251"/>
              <a:gd name="T30" fmla="*/ 2147483646 w 176"/>
              <a:gd name="T31" fmla="*/ 2147483646 h 251"/>
              <a:gd name="T32" fmla="*/ 2147483646 w 176"/>
              <a:gd name="T33" fmla="*/ 2147483646 h 251"/>
              <a:gd name="T34" fmla="*/ 2147483646 w 176"/>
              <a:gd name="T35" fmla="*/ 2147483646 h 251"/>
              <a:gd name="T36" fmla="*/ 2147483646 w 176"/>
              <a:gd name="T37" fmla="*/ 2147483646 h 251"/>
              <a:gd name="T38" fmla="*/ 2147483646 w 176"/>
              <a:gd name="T39" fmla="*/ 2147483646 h 251"/>
              <a:gd name="T40" fmla="*/ 2147483646 w 176"/>
              <a:gd name="T41" fmla="*/ 2147483646 h 251"/>
              <a:gd name="T42" fmla="*/ 2147483646 w 176"/>
              <a:gd name="T43" fmla="*/ 2147483646 h 251"/>
              <a:gd name="T44" fmla="*/ 2147483646 w 176"/>
              <a:gd name="T45" fmla="*/ 2147483646 h 251"/>
              <a:gd name="T46" fmla="*/ 2147483646 w 176"/>
              <a:gd name="T47" fmla="*/ 2147483646 h 251"/>
              <a:gd name="T48" fmla="*/ 2147483646 w 176"/>
              <a:gd name="T49" fmla="*/ 2147483646 h 251"/>
              <a:gd name="T50" fmla="*/ 2147483646 w 176"/>
              <a:gd name="T51" fmla="*/ 2147483646 h 251"/>
              <a:gd name="T52" fmla="*/ 2147483646 w 176"/>
              <a:gd name="T53" fmla="*/ 2147483646 h 251"/>
              <a:gd name="T54" fmla="*/ 2147483646 w 176"/>
              <a:gd name="T55" fmla="*/ 2147483646 h 251"/>
              <a:gd name="T56" fmla="*/ 2147483646 w 176"/>
              <a:gd name="T57" fmla="*/ 2147483646 h 251"/>
              <a:gd name="T58" fmla="*/ 2147483646 w 176"/>
              <a:gd name="T59" fmla="*/ 2147483646 h 251"/>
              <a:gd name="T60" fmla="*/ 2147483646 w 176"/>
              <a:gd name="T61" fmla="*/ 2147483646 h 251"/>
              <a:gd name="T62" fmla="*/ 2147483646 w 176"/>
              <a:gd name="T63" fmla="*/ 2147483646 h 251"/>
              <a:gd name="T64" fmla="*/ 2147483646 w 176"/>
              <a:gd name="T65" fmla="*/ 2147483646 h 251"/>
              <a:gd name="T66" fmla="*/ 2147483646 w 176"/>
              <a:gd name="T67" fmla="*/ 2147483646 h 251"/>
              <a:gd name="T68" fmla="*/ 2147483646 w 176"/>
              <a:gd name="T69" fmla="*/ 2147483646 h 251"/>
              <a:gd name="T70" fmla="*/ 2147483646 w 176"/>
              <a:gd name="T71" fmla="*/ 2147483646 h 251"/>
              <a:gd name="T72" fmla="*/ 2147483646 w 176"/>
              <a:gd name="T73" fmla="*/ 2147483646 h 251"/>
              <a:gd name="T74" fmla="*/ 2147483646 w 176"/>
              <a:gd name="T75" fmla="*/ 2147483646 h 251"/>
              <a:gd name="T76" fmla="*/ 2147483646 w 176"/>
              <a:gd name="T77" fmla="*/ 2147483646 h 251"/>
              <a:gd name="T78" fmla="*/ 2147483646 w 176"/>
              <a:gd name="T79" fmla="*/ 2147483646 h 251"/>
              <a:gd name="T80" fmla="*/ 2147483646 w 176"/>
              <a:gd name="T81" fmla="*/ 2147483646 h 251"/>
              <a:gd name="T82" fmla="*/ 2147483646 w 176"/>
              <a:gd name="T83" fmla="*/ 2147483646 h 251"/>
              <a:gd name="T84" fmla="*/ 2147483646 w 176"/>
              <a:gd name="T85" fmla="*/ 2147483646 h 251"/>
              <a:gd name="T86" fmla="*/ 2147483646 w 176"/>
              <a:gd name="T87" fmla="*/ 2147483646 h 251"/>
              <a:gd name="T88" fmla="*/ 2147483646 w 176"/>
              <a:gd name="T89" fmla="*/ 2147483646 h 251"/>
              <a:gd name="T90" fmla="*/ 2147483646 w 176"/>
              <a:gd name="T91" fmla="*/ 2147483646 h 251"/>
              <a:gd name="T92" fmla="*/ 2147483646 w 176"/>
              <a:gd name="T93" fmla="*/ 2147483646 h 251"/>
              <a:gd name="T94" fmla="*/ 2147483646 w 176"/>
              <a:gd name="T95" fmla="*/ 2147483646 h 251"/>
              <a:gd name="T96" fmla="*/ 2147483646 w 176"/>
              <a:gd name="T97" fmla="*/ 2147483646 h 251"/>
              <a:gd name="T98" fmla="*/ 2147483646 w 176"/>
              <a:gd name="T99" fmla="*/ 2147483646 h 251"/>
              <a:gd name="T100" fmla="*/ 2147483646 w 176"/>
              <a:gd name="T101" fmla="*/ 2147483646 h 251"/>
              <a:gd name="T102" fmla="*/ 2147483646 w 176"/>
              <a:gd name="T103" fmla="*/ 2147483646 h 251"/>
              <a:gd name="T104" fmla="*/ 2147483646 w 176"/>
              <a:gd name="T105" fmla="*/ 2147483646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34"/>
          <p:cNvSpPr/>
          <p:nvPr/>
        </p:nvSpPr>
        <p:spPr bwMode="auto">
          <a:xfrm>
            <a:off x="3911600" y="3289300"/>
            <a:ext cx="596900" cy="587375"/>
          </a:xfrm>
          <a:custGeom>
            <a:avLst/>
            <a:gdLst>
              <a:gd name="T0" fmla="*/ 2147483646 w 186"/>
              <a:gd name="T1" fmla="*/ 2147483646 h 183"/>
              <a:gd name="T2" fmla="*/ 2147483646 w 186"/>
              <a:gd name="T3" fmla="*/ 2147483646 h 183"/>
              <a:gd name="T4" fmla="*/ 2147483646 w 186"/>
              <a:gd name="T5" fmla="*/ 2147483646 h 183"/>
              <a:gd name="T6" fmla="*/ 2147483646 w 186"/>
              <a:gd name="T7" fmla="*/ 2147483646 h 183"/>
              <a:gd name="T8" fmla="*/ 2147483646 w 186"/>
              <a:gd name="T9" fmla="*/ 2147483646 h 183"/>
              <a:gd name="T10" fmla="*/ 2147483646 w 186"/>
              <a:gd name="T11" fmla="*/ 2147483646 h 183"/>
              <a:gd name="T12" fmla="*/ 2147483646 w 186"/>
              <a:gd name="T13" fmla="*/ 2147483646 h 183"/>
              <a:gd name="T14" fmla="*/ 2147483646 w 186"/>
              <a:gd name="T15" fmla="*/ 2147483646 h 183"/>
              <a:gd name="T16" fmla="*/ 2147483646 w 186"/>
              <a:gd name="T17" fmla="*/ 2147483646 h 183"/>
              <a:gd name="T18" fmla="*/ 2147483646 w 186"/>
              <a:gd name="T19" fmla="*/ 2147483646 h 183"/>
              <a:gd name="T20" fmla="*/ 2147483646 w 186"/>
              <a:gd name="T21" fmla="*/ 2147483646 h 183"/>
              <a:gd name="T22" fmla="*/ 2147483646 w 186"/>
              <a:gd name="T23" fmla="*/ 2147483646 h 183"/>
              <a:gd name="T24" fmla="*/ 2147483646 w 186"/>
              <a:gd name="T25" fmla="*/ 2147483646 h 183"/>
              <a:gd name="T26" fmla="*/ 2147483646 w 186"/>
              <a:gd name="T27" fmla="*/ 2147483646 h 183"/>
              <a:gd name="T28" fmla="*/ 2147483646 w 186"/>
              <a:gd name="T29" fmla="*/ 2147483646 h 183"/>
              <a:gd name="T30" fmla="*/ 2147483646 w 186"/>
              <a:gd name="T31" fmla="*/ 2147483646 h 183"/>
              <a:gd name="T32" fmla="*/ 2147483646 w 186"/>
              <a:gd name="T33" fmla="*/ 2147483646 h 183"/>
              <a:gd name="T34" fmla="*/ 2147483646 w 186"/>
              <a:gd name="T35" fmla="*/ 2147483646 h 183"/>
              <a:gd name="T36" fmla="*/ 2147483646 w 186"/>
              <a:gd name="T37" fmla="*/ 2147483646 h 183"/>
              <a:gd name="T38" fmla="*/ 2147483646 w 186"/>
              <a:gd name="T39" fmla="*/ 2147483646 h 183"/>
              <a:gd name="T40" fmla="*/ 2147483646 w 186"/>
              <a:gd name="T41" fmla="*/ 2147483646 h 183"/>
              <a:gd name="T42" fmla="*/ 2147483646 w 186"/>
              <a:gd name="T43" fmla="*/ 2147483646 h 183"/>
              <a:gd name="T44" fmla="*/ 2147483646 w 186"/>
              <a:gd name="T45" fmla="*/ 2147483646 h 183"/>
              <a:gd name="T46" fmla="*/ 2147483646 w 186"/>
              <a:gd name="T47" fmla="*/ 2147483646 h 183"/>
              <a:gd name="T48" fmla="*/ 2147483646 w 186"/>
              <a:gd name="T49" fmla="*/ 2147483646 h 183"/>
              <a:gd name="T50" fmla="*/ 2147483646 w 186"/>
              <a:gd name="T51" fmla="*/ 2147483646 h 183"/>
              <a:gd name="T52" fmla="*/ 2147483646 w 186"/>
              <a:gd name="T53" fmla="*/ 2147483646 h 183"/>
              <a:gd name="T54" fmla="*/ 2147483646 w 186"/>
              <a:gd name="T55" fmla="*/ 2147483646 h 183"/>
              <a:gd name="T56" fmla="*/ 2147483646 w 186"/>
              <a:gd name="T57" fmla="*/ 2147483646 h 183"/>
              <a:gd name="T58" fmla="*/ 2147483646 w 186"/>
              <a:gd name="T59" fmla="*/ 2147483646 h 183"/>
              <a:gd name="T60" fmla="*/ 2147483646 w 186"/>
              <a:gd name="T61" fmla="*/ 2147483646 h 183"/>
              <a:gd name="T62" fmla="*/ 2147483646 w 186"/>
              <a:gd name="T63" fmla="*/ 2147483646 h 183"/>
              <a:gd name="T64" fmla="*/ 2147483646 w 186"/>
              <a:gd name="T65" fmla="*/ 2147483646 h 183"/>
              <a:gd name="T66" fmla="*/ 2147483646 w 186"/>
              <a:gd name="T67" fmla="*/ 2147483646 h 183"/>
              <a:gd name="T68" fmla="*/ 2147483646 w 186"/>
              <a:gd name="T69" fmla="*/ 2147483646 h 183"/>
              <a:gd name="T70" fmla="*/ 2147483646 w 186"/>
              <a:gd name="T71" fmla="*/ 2147483646 h 183"/>
              <a:gd name="T72" fmla="*/ 2147483646 w 186"/>
              <a:gd name="T73" fmla="*/ 2147483646 h 183"/>
              <a:gd name="T74" fmla="*/ 2147483646 w 186"/>
              <a:gd name="T75" fmla="*/ 2147483646 h 183"/>
              <a:gd name="T76" fmla="*/ 2147483646 w 186"/>
              <a:gd name="T77" fmla="*/ 0 h 183"/>
              <a:gd name="T78" fmla="*/ 2147483646 w 186"/>
              <a:gd name="T79" fmla="*/ 2147483646 h 183"/>
              <a:gd name="T80" fmla="*/ 2147483646 w 186"/>
              <a:gd name="T81" fmla="*/ 2147483646 h 183"/>
              <a:gd name="T82" fmla="*/ 2147483646 w 186"/>
              <a:gd name="T83" fmla="*/ 2147483646 h 183"/>
              <a:gd name="T84" fmla="*/ 2147483646 w 186"/>
              <a:gd name="T85" fmla="*/ 2147483646 h 183"/>
              <a:gd name="T86" fmla="*/ 2147483646 w 186"/>
              <a:gd name="T87" fmla="*/ 2147483646 h 183"/>
              <a:gd name="T88" fmla="*/ 2147483646 w 186"/>
              <a:gd name="T89" fmla="*/ 2147483646 h 183"/>
              <a:gd name="T90" fmla="*/ 2147483646 w 186"/>
              <a:gd name="T91" fmla="*/ 214748364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Freeform 35"/>
          <p:cNvSpPr/>
          <p:nvPr/>
        </p:nvSpPr>
        <p:spPr bwMode="auto">
          <a:xfrm>
            <a:off x="5032375" y="4545013"/>
            <a:ext cx="169863" cy="411162"/>
          </a:xfrm>
          <a:custGeom>
            <a:avLst/>
            <a:gdLst>
              <a:gd name="T0" fmla="*/ 2147483646 w 53"/>
              <a:gd name="T1" fmla="*/ 0 h 128"/>
              <a:gd name="T2" fmla="*/ 2147483646 w 53"/>
              <a:gd name="T3" fmla="*/ 2147483646 h 128"/>
              <a:gd name="T4" fmla="*/ 0 w 53"/>
              <a:gd name="T5" fmla="*/ 2147483646 h 128"/>
              <a:gd name="T6" fmla="*/ 2147483646 w 53"/>
              <a:gd name="T7" fmla="*/ 2147483646 h 128"/>
              <a:gd name="T8" fmla="*/ 2147483646 w 53"/>
              <a:gd name="T9" fmla="*/ 2147483646 h 128"/>
              <a:gd name="T10" fmla="*/ 2147483646 w 53"/>
              <a:gd name="T11" fmla="*/ 2147483646 h 128"/>
              <a:gd name="T12" fmla="*/ 2147483646 w 53"/>
              <a:gd name="T13" fmla="*/ 2147483646 h 128"/>
              <a:gd name="T14" fmla="*/ 2147483646 w 53"/>
              <a:gd name="T15" fmla="*/ 2147483646 h 128"/>
              <a:gd name="T16" fmla="*/ 2147483646 w 53"/>
              <a:gd name="T17" fmla="*/ 2147483646 h 128"/>
              <a:gd name="T18" fmla="*/ 2147483646 w 53"/>
              <a:gd name="T19" fmla="*/ 2147483646 h 128"/>
              <a:gd name="T20" fmla="*/ 2147483646 w 53"/>
              <a:gd name="T21" fmla="*/ 2147483646 h 128"/>
              <a:gd name="T22" fmla="*/ 2147483646 w 53"/>
              <a:gd name="T23" fmla="*/ 2147483646 h 128"/>
              <a:gd name="T24" fmla="*/ 2147483646 w 53"/>
              <a:gd name="T25" fmla="*/ 2147483646 h 128"/>
              <a:gd name="T26" fmla="*/ 2147483646 w 53"/>
              <a:gd name="T27" fmla="*/ 2147483646 h 128"/>
              <a:gd name="T28" fmla="*/ 2147483646 w 53"/>
              <a:gd name="T29" fmla="*/ 2147483646 h 128"/>
              <a:gd name="T30" fmla="*/ 2147483646 w 53"/>
              <a:gd name="T31" fmla="*/ 2147483646 h 128"/>
              <a:gd name="T32" fmla="*/ 2147483646 w 53"/>
              <a:gd name="T33" fmla="*/ 2147483646 h 128"/>
              <a:gd name="T34" fmla="*/ 2147483646 w 53"/>
              <a:gd name="T35" fmla="*/ 2147483646 h 128"/>
              <a:gd name="T36" fmla="*/ 2147483646 w 53"/>
              <a:gd name="T37" fmla="*/ 2147483646 h 128"/>
              <a:gd name="T38" fmla="*/ 2147483646 w 53"/>
              <a:gd name="T39" fmla="*/ 2147483646 h 128"/>
              <a:gd name="T40" fmla="*/ 2147483646 w 53"/>
              <a:gd name="T41" fmla="*/ 2147483646 h 128"/>
              <a:gd name="T42" fmla="*/ 2147483646 w 53"/>
              <a:gd name="T43" fmla="*/ 2147483646 h 128"/>
              <a:gd name="T44" fmla="*/ 2147483646 w 53"/>
              <a:gd name="T45" fmla="*/ 2147483646 h 128"/>
              <a:gd name="T46" fmla="*/ 2147483646 w 53"/>
              <a:gd name="T47" fmla="*/ 2147483646 h 128"/>
              <a:gd name="T48" fmla="*/ 2147483646 w 53"/>
              <a:gd name="T49" fmla="*/ 2147483646 h 128"/>
              <a:gd name="T50" fmla="*/ 2147483646 w 53"/>
              <a:gd name="T51" fmla="*/ 2147483646 h 128"/>
              <a:gd name="T52" fmla="*/ 2147483646 w 53"/>
              <a:gd name="T53" fmla="*/ 2147483646 h 128"/>
              <a:gd name="T54" fmla="*/ 2147483646 w 53"/>
              <a:gd name="T55" fmla="*/ 2147483646 h 128"/>
              <a:gd name="T56" fmla="*/ 2147483646 w 53"/>
              <a:gd name="T57" fmla="*/ 2147483646 h 128"/>
              <a:gd name="T58" fmla="*/ 2147483646 w 53"/>
              <a:gd name="T59" fmla="*/ 2147483646 h 128"/>
              <a:gd name="T60" fmla="*/ 214748364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36"/>
          <p:cNvSpPr/>
          <p:nvPr/>
        </p:nvSpPr>
        <p:spPr bwMode="auto">
          <a:xfrm>
            <a:off x="3776663" y="5273675"/>
            <a:ext cx="263525" cy="225425"/>
          </a:xfrm>
          <a:custGeom>
            <a:avLst/>
            <a:gdLst>
              <a:gd name="T0" fmla="*/ 2147483646 w 82"/>
              <a:gd name="T1" fmla="*/ 2147483646 h 70"/>
              <a:gd name="T2" fmla="*/ 2147483646 w 82"/>
              <a:gd name="T3" fmla="*/ 2147483646 h 70"/>
              <a:gd name="T4" fmla="*/ 2147483646 w 82"/>
              <a:gd name="T5" fmla="*/ 2147483646 h 70"/>
              <a:gd name="T6" fmla="*/ 2147483646 w 82"/>
              <a:gd name="T7" fmla="*/ 2147483646 h 70"/>
              <a:gd name="T8" fmla="*/ 2147483646 w 82"/>
              <a:gd name="T9" fmla="*/ 2147483646 h 70"/>
              <a:gd name="T10" fmla="*/ 2147483646 w 82"/>
              <a:gd name="T11" fmla="*/ 2147483646 h 70"/>
              <a:gd name="T12" fmla="*/ 2147483646 w 82"/>
              <a:gd name="T13" fmla="*/ 2147483646 h 70"/>
              <a:gd name="T14" fmla="*/ 2147483646 w 82"/>
              <a:gd name="T15" fmla="*/ 2147483646 h 70"/>
              <a:gd name="T16" fmla="*/ 2147483646 w 82"/>
              <a:gd name="T17" fmla="*/ 2147483646 h 70"/>
              <a:gd name="T18" fmla="*/ 2147483646 w 82"/>
              <a:gd name="T19" fmla="*/ 2147483646 h 70"/>
              <a:gd name="T20" fmla="*/ 2147483646 w 82"/>
              <a:gd name="T21" fmla="*/ 2147483646 h 70"/>
              <a:gd name="T22" fmla="*/ 2147483646 w 82"/>
              <a:gd name="T23" fmla="*/ 2147483646 h 70"/>
              <a:gd name="T24" fmla="*/ 2147483646 w 82"/>
              <a:gd name="T25" fmla="*/ 2147483646 h 70"/>
              <a:gd name="T26" fmla="*/ 2147483646 w 82"/>
              <a:gd name="T27" fmla="*/ 2147483646 h 70"/>
              <a:gd name="T28" fmla="*/ 2147483646 w 82"/>
              <a:gd name="T29" fmla="*/ 2147483646 h 70"/>
              <a:gd name="T30" fmla="*/ 2147483646 w 82"/>
              <a:gd name="T31" fmla="*/ 2147483646 h 70"/>
              <a:gd name="T32" fmla="*/ 2147483646 w 82"/>
              <a:gd name="T33" fmla="*/ 2147483646 h 70"/>
              <a:gd name="T34" fmla="*/ 2147483646 w 82"/>
              <a:gd name="T35" fmla="*/ 2147483646 h 70"/>
              <a:gd name="T36" fmla="*/ 2147483646 w 82"/>
              <a:gd name="T37" fmla="*/ 2147483646 h 70"/>
              <a:gd name="T38" fmla="*/ 2147483646 w 82"/>
              <a:gd name="T39" fmla="*/ 2147483646 h 70"/>
              <a:gd name="T40" fmla="*/ 2147483646 w 82"/>
              <a:gd name="T41" fmla="*/ 2147483646 h 70"/>
              <a:gd name="T42" fmla="*/ 2147483646 w 82"/>
              <a:gd name="T43" fmla="*/ 2147483646 h 70"/>
              <a:gd name="T44" fmla="*/ 2147483646 w 82"/>
              <a:gd name="T45" fmla="*/ 2147483646 h 70"/>
              <a:gd name="T46" fmla="*/ 2147483646 w 82"/>
              <a:gd name="T47" fmla="*/ 2147483646 h 70"/>
              <a:gd name="T48" fmla="*/ 2147483646 w 82"/>
              <a:gd name="T49" fmla="*/ 2147483646 h 70"/>
              <a:gd name="T50" fmla="*/ 2147483646 w 82"/>
              <a:gd name="T51" fmla="*/ 2147483646 h 70"/>
              <a:gd name="T52" fmla="*/ 2147483646 w 82"/>
              <a:gd name="T53" fmla="*/ 2147483646 h 70"/>
              <a:gd name="T54" fmla="*/ 2147483646 w 82"/>
              <a:gd name="T55" fmla="*/ 0 h 70"/>
              <a:gd name="T56" fmla="*/ 2147483646 w 82"/>
              <a:gd name="T57" fmla="*/ 2147483646 h 70"/>
              <a:gd name="T58" fmla="*/ 2147483646 w 82"/>
              <a:gd name="T59" fmla="*/ 2147483646 h 70"/>
              <a:gd name="T60" fmla="*/ 2147483646 w 82"/>
              <a:gd name="T61" fmla="*/ 2147483646 h 70"/>
              <a:gd name="T62" fmla="*/ 2147483646 w 82"/>
              <a:gd name="T63" fmla="*/ 2147483646 h 70"/>
              <a:gd name="T64" fmla="*/ 2147483646 w 82"/>
              <a:gd name="T65" fmla="*/ 2147483646 h 70"/>
              <a:gd name="T66" fmla="*/ 2147483646 w 82"/>
              <a:gd name="T67" fmla="*/ 2147483646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6118225" y="1144588"/>
            <a:ext cx="0" cy="4395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" name="组合 827"/>
          <p:cNvGrpSpPr/>
          <p:nvPr/>
        </p:nvGrpSpPr>
        <p:grpSpPr>
          <a:xfrm>
            <a:off x="11358967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12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9" name="组合 828"/>
          <p:cNvGrpSpPr/>
          <p:nvPr/>
        </p:nvGrpSpPr>
        <p:grpSpPr>
          <a:xfrm>
            <a:off x="11358967" y="600137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30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3" name="组合 842"/>
          <p:cNvGrpSpPr/>
          <p:nvPr/>
        </p:nvGrpSpPr>
        <p:grpSpPr>
          <a:xfrm>
            <a:off x="167092" y="181598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44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7" name="组合 856"/>
          <p:cNvGrpSpPr/>
          <p:nvPr/>
        </p:nvGrpSpPr>
        <p:grpSpPr>
          <a:xfrm>
            <a:off x="167092" y="5982323"/>
            <a:ext cx="673690" cy="675652"/>
            <a:chOff x="8378549" y="-1524398"/>
            <a:chExt cx="1186547" cy="1190002"/>
          </a:xfrm>
          <a:solidFill>
            <a:srgbClr val="FFC000"/>
          </a:solidFill>
        </p:grpSpPr>
        <p:sp>
          <p:nvSpPr>
            <p:cNvPr id="858" name="Freeform 103"/>
            <p:cNvSpPr/>
            <p:nvPr/>
          </p:nvSpPr>
          <p:spPr bwMode="auto">
            <a:xfrm>
              <a:off x="8663527" y="-911262"/>
              <a:ext cx="616590" cy="290160"/>
            </a:xfrm>
            <a:custGeom>
              <a:avLst/>
              <a:gdLst>
                <a:gd name="T0" fmla="*/ 212 w 224"/>
                <a:gd name="T1" fmla="*/ 0 h 106"/>
                <a:gd name="T2" fmla="*/ 211 w 224"/>
                <a:gd name="T3" fmla="*/ 8 h 106"/>
                <a:gd name="T4" fmla="*/ 175 w 224"/>
                <a:gd name="T5" fmla="*/ 8 h 106"/>
                <a:gd name="T6" fmla="*/ 175 w 224"/>
                <a:gd name="T7" fmla="*/ 20 h 106"/>
                <a:gd name="T8" fmla="*/ 209 w 224"/>
                <a:gd name="T9" fmla="*/ 20 h 106"/>
                <a:gd name="T10" fmla="*/ 128 w 224"/>
                <a:gd name="T11" fmla="*/ 92 h 106"/>
                <a:gd name="T12" fmla="*/ 128 w 224"/>
                <a:gd name="T13" fmla="*/ 72 h 106"/>
                <a:gd name="T14" fmla="*/ 116 w 224"/>
                <a:gd name="T15" fmla="*/ 72 h 106"/>
                <a:gd name="T16" fmla="*/ 116 w 224"/>
                <a:gd name="T17" fmla="*/ 94 h 106"/>
                <a:gd name="T18" fmla="*/ 112 w 224"/>
                <a:gd name="T19" fmla="*/ 94 h 106"/>
                <a:gd name="T20" fmla="*/ 107 w 224"/>
                <a:gd name="T21" fmla="*/ 94 h 106"/>
                <a:gd name="T22" fmla="*/ 107 w 224"/>
                <a:gd name="T23" fmla="*/ 72 h 106"/>
                <a:gd name="T24" fmla="*/ 95 w 224"/>
                <a:gd name="T25" fmla="*/ 72 h 106"/>
                <a:gd name="T26" fmla="*/ 95 w 224"/>
                <a:gd name="T27" fmla="*/ 92 h 106"/>
                <a:gd name="T28" fmla="*/ 15 w 224"/>
                <a:gd name="T29" fmla="*/ 20 h 106"/>
                <a:gd name="T30" fmla="*/ 47 w 224"/>
                <a:gd name="T31" fmla="*/ 20 h 106"/>
                <a:gd name="T32" fmla="*/ 47 w 224"/>
                <a:gd name="T33" fmla="*/ 8 h 106"/>
                <a:gd name="T34" fmla="*/ 13 w 224"/>
                <a:gd name="T35" fmla="*/ 8 h 106"/>
                <a:gd name="T36" fmla="*/ 12 w 224"/>
                <a:gd name="T37" fmla="*/ 0 h 106"/>
                <a:gd name="T38" fmla="*/ 0 w 224"/>
                <a:gd name="T39" fmla="*/ 0 h 106"/>
                <a:gd name="T40" fmla="*/ 112 w 224"/>
                <a:gd name="T41" fmla="*/ 106 h 106"/>
                <a:gd name="T42" fmla="*/ 224 w 224"/>
                <a:gd name="T43" fmla="*/ 0 h 106"/>
                <a:gd name="T44" fmla="*/ 212 w 224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6">
                  <a:moveTo>
                    <a:pt x="212" y="0"/>
                  </a:moveTo>
                  <a:cubicBezTo>
                    <a:pt x="212" y="2"/>
                    <a:pt x="211" y="5"/>
                    <a:pt x="211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8" y="57"/>
                    <a:pt x="167" y="86"/>
                    <a:pt x="128" y="9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5" y="94"/>
                    <a:pt x="113" y="94"/>
                    <a:pt x="112" y="94"/>
                  </a:cubicBezTo>
                  <a:cubicBezTo>
                    <a:pt x="110" y="94"/>
                    <a:pt x="109" y="94"/>
                    <a:pt x="107" y="94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57" y="86"/>
                    <a:pt x="25" y="57"/>
                    <a:pt x="15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5"/>
                    <a:pt x="12" y="2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59"/>
                    <a:pt x="53" y="106"/>
                    <a:pt x="112" y="106"/>
                  </a:cubicBezTo>
                  <a:cubicBezTo>
                    <a:pt x="171" y="106"/>
                    <a:pt x="220" y="59"/>
                    <a:pt x="224" y="0"/>
                  </a:cubicBezTo>
                  <a:cubicBezTo>
                    <a:pt x="212" y="0"/>
                    <a:pt x="212" y="0"/>
                    <a:pt x="2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104"/>
            <p:cNvSpPr/>
            <p:nvPr/>
          </p:nvSpPr>
          <p:spPr bwMode="auto">
            <a:xfrm>
              <a:off x="8663527" y="-1237692"/>
              <a:ext cx="616590" cy="295342"/>
            </a:xfrm>
            <a:custGeom>
              <a:avLst/>
              <a:gdLst>
                <a:gd name="T0" fmla="*/ 112 w 224"/>
                <a:gd name="T1" fmla="*/ 0 h 108"/>
                <a:gd name="T2" fmla="*/ 0 w 224"/>
                <a:gd name="T3" fmla="*/ 107 h 108"/>
                <a:gd name="T4" fmla="*/ 12 w 224"/>
                <a:gd name="T5" fmla="*/ 108 h 108"/>
                <a:gd name="T6" fmla="*/ 13 w 224"/>
                <a:gd name="T7" fmla="*/ 97 h 108"/>
                <a:gd name="T8" fmla="*/ 47 w 224"/>
                <a:gd name="T9" fmla="*/ 97 h 108"/>
                <a:gd name="T10" fmla="*/ 47 w 224"/>
                <a:gd name="T11" fmla="*/ 85 h 108"/>
                <a:gd name="T12" fmla="*/ 16 w 224"/>
                <a:gd name="T13" fmla="*/ 85 h 108"/>
                <a:gd name="T14" fmla="*/ 95 w 224"/>
                <a:gd name="T15" fmla="*/ 14 h 108"/>
                <a:gd name="T16" fmla="*/ 95 w 224"/>
                <a:gd name="T17" fmla="*/ 34 h 108"/>
                <a:gd name="T18" fmla="*/ 107 w 224"/>
                <a:gd name="T19" fmla="*/ 34 h 108"/>
                <a:gd name="T20" fmla="*/ 107 w 224"/>
                <a:gd name="T21" fmla="*/ 13 h 108"/>
                <a:gd name="T22" fmla="*/ 112 w 224"/>
                <a:gd name="T23" fmla="*/ 12 h 108"/>
                <a:gd name="T24" fmla="*/ 116 w 224"/>
                <a:gd name="T25" fmla="*/ 13 h 108"/>
                <a:gd name="T26" fmla="*/ 116 w 224"/>
                <a:gd name="T27" fmla="*/ 34 h 108"/>
                <a:gd name="T28" fmla="*/ 128 w 224"/>
                <a:gd name="T29" fmla="*/ 34 h 108"/>
                <a:gd name="T30" fmla="*/ 128 w 224"/>
                <a:gd name="T31" fmla="*/ 14 h 108"/>
                <a:gd name="T32" fmla="*/ 208 w 224"/>
                <a:gd name="T33" fmla="*/ 85 h 108"/>
                <a:gd name="T34" fmla="*/ 175 w 224"/>
                <a:gd name="T35" fmla="*/ 85 h 108"/>
                <a:gd name="T36" fmla="*/ 175 w 224"/>
                <a:gd name="T37" fmla="*/ 97 h 108"/>
                <a:gd name="T38" fmla="*/ 211 w 224"/>
                <a:gd name="T39" fmla="*/ 97 h 108"/>
                <a:gd name="T40" fmla="*/ 212 w 224"/>
                <a:gd name="T41" fmla="*/ 108 h 108"/>
                <a:gd name="T42" fmla="*/ 224 w 224"/>
                <a:gd name="T43" fmla="*/ 107 h 108"/>
                <a:gd name="T44" fmla="*/ 112 w 224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108">
                  <a:moveTo>
                    <a:pt x="112" y="0"/>
                  </a:moveTo>
                  <a:cubicBezTo>
                    <a:pt x="52" y="0"/>
                    <a:pt x="3" y="47"/>
                    <a:pt x="0" y="107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04"/>
                    <a:pt x="12" y="101"/>
                    <a:pt x="13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6" y="48"/>
                    <a:pt x="57" y="20"/>
                    <a:pt x="95" y="1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10" y="12"/>
                    <a:pt x="112" y="12"/>
                  </a:cubicBezTo>
                  <a:cubicBezTo>
                    <a:pt x="113" y="12"/>
                    <a:pt x="115" y="13"/>
                    <a:pt x="116" y="13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7" y="20"/>
                    <a:pt x="198" y="48"/>
                    <a:pt x="208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1" y="101"/>
                    <a:pt x="212" y="104"/>
                    <a:pt x="212" y="108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47"/>
                    <a:pt x="172" y="0"/>
                    <a:pt x="1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Rectangle 105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Rectangle 106"/>
            <p:cNvSpPr>
              <a:spLocks noChangeArrowheads="1"/>
            </p:cNvSpPr>
            <p:nvPr/>
          </p:nvSpPr>
          <p:spPr bwMode="auto">
            <a:xfrm>
              <a:off x="8824152" y="-1004527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Rectangle 107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Rectangle 108"/>
            <p:cNvSpPr>
              <a:spLocks noChangeArrowheads="1"/>
            </p:cNvSpPr>
            <p:nvPr/>
          </p:nvSpPr>
          <p:spPr bwMode="auto">
            <a:xfrm>
              <a:off x="8824152" y="-888809"/>
              <a:ext cx="29361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109"/>
            <p:cNvSpPr/>
            <p:nvPr/>
          </p:nvSpPr>
          <p:spPr bwMode="auto">
            <a:xfrm>
              <a:off x="8737795" y="-1165152"/>
              <a:ext cx="221074" cy="138171"/>
            </a:xfrm>
            <a:custGeom>
              <a:avLst/>
              <a:gdLst>
                <a:gd name="T0" fmla="*/ 60 w 80"/>
                <a:gd name="T1" fmla="*/ 0 h 50"/>
                <a:gd name="T2" fmla="*/ 52 w 80"/>
                <a:gd name="T3" fmla="*/ 1 h 50"/>
                <a:gd name="T4" fmla="*/ 6 w 80"/>
                <a:gd name="T5" fmla="*/ 41 h 50"/>
                <a:gd name="T6" fmla="*/ 0 w 80"/>
                <a:gd name="T7" fmla="*/ 50 h 50"/>
                <a:gd name="T8" fmla="*/ 80 w 80"/>
                <a:gd name="T9" fmla="*/ 50 h 50"/>
                <a:gd name="T10" fmla="*/ 80 w 80"/>
                <a:gd name="T11" fmla="*/ 19 h 50"/>
                <a:gd name="T12" fmla="*/ 68 w 80"/>
                <a:gd name="T13" fmla="*/ 19 h 50"/>
                <a:gd name="T14" fmla="*/ 68 w 80"/>
                <a:gd name="T15" fmla="*/ 38 h 50"/>
                <a:gd name="T16" fmla="*/ 22 w 80"/>
                <a:gd name="T17" fmla="*/ 38 h 50"/>
                <a:gd name="T18" fmla="*/ 48 w 80"/>
                <a:gd name="T19" fmla="*/ 16 h 50"/>
                <a:gd name="T20" fmla="*/ 48 w 80"/>
                <a:gd name="T21" fmla="*/ 26 h 50"/>
                <a:gd name="T22" fmla="*/ 60 w 80"/>
                <a:gd name="T23" fmla="*/ 26 h 50"/>
                <a:gd name="T24" fmla="*/ 60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60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26" y="7"/>
                    <a:pt x="6" y="40"/>
                    <a:pt x="6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8" y="31"/>
                    <a:pt x="37" y="21"/>
                    <a:pt x="48" y="1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110"/>
            <p:cNvSpPr/>
            <p:nvPr/>
          </p:nvSpPr>
          <p:spPr bwMode="auto">
            <a:xfrm>
              <a:off x="8983049" y="-1165152"/>
              <a:ext cx="219347" cy="138171"/>
            </a:xfrm>
            <a:custGeom>
              <a:avLst/>
              <a:gdLst>
                <a:gd name="T0" fmla="*/ 21 w 80"/>
                <a:gd name="T1" fmla="*/ 0 h 50"/>
                <a:gd name="T2" fmla="*/ 21 w 80"/>
                <a:gd name="T3" fmla="*/ 26 h 50"/>
                <a:gd name="T4" fmla="*/ 33 w 80"/>
                <a:gd name="T5" fmla="*/ 26 h 50"/>
                <a:gd name="T6" fmla="*/ 33 w 80"/>
                <a:gd name="T7" fmla="*/ 16 h 50"/>
                <a:gd name="T8" fmla="*/ 58 w 80"/>
                <a:gd name="T9" fmla="*/ 38 h 50"/>
                <a:gd name="T10" fmla="*/ 12 w 80"/>
                <a:gd name="T11" fmla="*/ 38 h 50"/>
                <a:gd name="T12" fmla="*/ 12 w 80"/>
                <a:gd name="T13" fmla="*/ 19 h 50"/>
                <a:gd name="T14" fmla="*/ 0 w 80"/>
                <a:gd name="T15" fmla="*/ 19 h 50"/>
                <a:gd name="T16" fmla="*/ 0 w 80"/>
                <a:gd name="T17" fmla="*/ 50 h 50"/>
                <a:gd name="T18" fmla="*/ 80 w 80"/>
                <a:gd name="T19" fmla="*/ 50 h 50"/>
                <a:gd name="T20" fmla="*/ 75 w 80"/>
                <a:gd name="T21" fmla="*/ 41 h 50"/>
                <a:gd name="T22" fmla="*/ 28 w 80"/>
                <a:gd name="T23" fmla="*/ 1 h 50"/>
                <a:gd name="T24" fmla="*/ 21 w 80"/>
                <a:gd name="T2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0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21"/>
                    <a:pt x="52" y="31"/>
                    <a:pt x="58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4" y="40"/>
                    <a:pt x="54" y="7"/>
                    <a:pt x="28" y="1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111"/>
            <p:cNvSpPr/>
            <p:nvPr/>
          </p:nvSpPr>
          <p:spPr bwMode="auto">
            <a:xfrm>
              <a:off x="8737795" y="-831813"/>
              <a:ext cx="221074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6 w 80"/>
                <a:gd name="T5" fmla="*/ 9 h 51"/>
                <a:gd name="T6" fmla="*/ 52 w 80"/>
                <a:gd name="T7" fmla="*/ 49 h 51"/>
                <a:gd name="T8" fmla="*/ 60 w 80"/>
                <a:gd name="T9" fmla="*/ 51 h 51"/>
                <a:gd name="T10" fmla="*/ 60 w 80"/>
                <a:gd name="T11" fmla="*/ 25 h 51"/>
                <a:gd name="T12" fmla="*/ 48 w 80"/>
                <a:gd name="T13" fmla="*/ 25 h 51"/>
                <a:gd name="T14" fmla="*/ 48 w 80"/>
                <a:gd name="T15" fmla="*/ 35 h 51"/>
                <a:gd name="T16" fmla="*/ 22 w 80"/>
                <a:gd name="T17" fmla="*/ 12 h 51"/>
                <a:gd name="T18" fmla="*/ 68 w 80"/>
                <a:gd name="T19" fmla="*/ 12 h 51"/>
                <a:gd name="T20" fmla="*/ 68 w 80"/>
                <a:gd name="T21" fmla="*/ 32 h 51"/>
                <a:gd name="T22" fmla="*/ 80 w 80"/>
                <a:gd name="T23" fmla="*/ 32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26" y="44"/>
                    <a:pt x="52" y="49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37" y="30"/>
                    <a:pt x="28" y="20"/>
                    <a:pt x="22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112"/>
            <p:cNvSpPr/>
            <p:nvPr/>
          </p:nvSpPr>
          <p:spPr bwMode="auto">
            <a:xfrm>
              <a:off x="8983049" y="-831813"/>
              <a:ext cx="219347" cy="139899"/>
            </a:xfrm>
            <a:custGeom>
              <a:avLst/>
              <a:gdLst>
                <a:gd name="T0" fmla="*/ 80 w 80"/>
                <a:gd name="T1" fmla="*/ 0 h 51"/>
                <a:gd name="T2" fmla="*/ 0 w 80"/>
                <a:gd name="T3" fmla="*/ 0 h 51"/>
                <a:gd name="T4" fmla="*/ 0 w 80"/>
                <a:gd name="T5" fmla="*/ 32 h 51"/>
                <a:gd name="T6" fmla="*/ 12 w 80"/>
                <a:gd name="T7" fmla="*/ 32 h 51"/>
                <a:gd name="T8" fmla="*/ 12 w 80"/>
                <a:gd name="T9" fmla="*/ 12 h 51"/>
                <a:gd name="T10" fmla="*/ 58 w 80"/>
                <a:gd name="T11" fmla="*/ 12 h 51"/>
                <a:gd name="T12" fmla="*/ 33 w 80"/>
                <a:gd name="T13" fmla="*/ 35 h 51"/>
                <a:gd name="T14" fmla="*/ 33 w 80"/>
                <a:gd name="T15" fmla="*/ 25 h 51"/>
                <a:gd name="T16" fmla="*/ 21 w 80"/>
                <a:gd name="T17" fmla="*/ 25 h 51"/>
                <a:gd name="T18" fmla="*/ 21 w 80"/>
                <a:gd name="T19" fmla="*/ 51 h 51"/>
                <a:gd name="T20" fmla="*/ 28 w 80"/>
                <a:gd name="T21" fmla="*/ 49 h 51"/>
                <a:gd name="T22" fmla="*/ 75 w 80"/>
                <a:gd name="T23" fmla="*/ 9 h 51"/>
                <a:gd name="T24" fmla="*/ 80 w 80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51">
                  <a:moveTo>
                    <a:pt x="8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2" y="20"/>
                    <a:pt x="43" y="30"/>
                    <a:pt x="33" y="3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54" y="44"/>
                    <a:pt x="74" y="11"/>
                    <a:pt x="75" y="9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Rectangle 113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Rectangle 114"/>
            <p:cNvSpPr>
              <a:spLocks noChangeArrowheads="1"/>
            </p:cNvSpPr>
            <p:nvPr/>
          </p:nvSpPr>
          <p:spPr bwMode="auto">
            <a:xfrm>
              <a:off x="8723978" y="-944078"/>
              <a:ext cx="487054" cy="328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115"/>
            <p:cNvSpPr>
              <a:spLocks noEditPoints="1"/>
            </p:cNvSpPr>
            <p:nvPr/>
          </p:nvSpPr>
          <p:spPr bwMode="auto">
            <a:xfrm>
              <a:off x="8378549" y="-1524398"/>
              <a:ext cx="1186547" cy="1190002"/>
            </a:xfrm>
            <a:custGeom>
              <a:avLst/>
              <a:gdLst>
                <a:gd name="T0" fmla="*/ 329 w 687"/>
                <a:gd name="T1" fmla="*/ 667 h 689"/>
                <a:gd name="T2" fmla="*/ 329 w 687"/>
                <a:gd name="T3" fmla="*/ 656 h 689"/>
                <a:gd name="T4" fmla="*/ 358 w 687"/>
                <a:gd name="T5" fmla="*/ 656 h 689"/>
                <a:gd name="T6" fmla="*/ 344 w 687"/>
                <a:gd name="T7" fmla="*/ 652 h 689"/>
                <a:gd name="T8" fmla="*/ 356 w 687"/>
                <a:gd name="T9" fmla="*/ 640 h 689"/>
                <a:gd name="T10" fmla="*/ 329 w 687"/>
                <a:gd name="T11" fmla="*/ 640 h 689"/>
                <a:gd name="T12" fmla="*/ 342 w 687"/>
                <a:gd name="T13" fmla="*/ 643 h 689"/>
                <a:gd name="T14" fmla="*/ 353 w 687"/>
                <a:gd name="T15" fmla="*/ 652 h 689"/>
                <a:gd name="T16" fmla="*/ 293 w 687"/>
                <a:gd name="T17" fmla="*/ 629 h 689"/>
                <a:gd name="T18" fmla="*/ 320 w 687"/>
                <a:gd name="T19" fmla="*/ 656 h 689"/>
                <a:gd name="T20" fmla="*/ 382 w 687"/>
                <a:gd name="T21" fmla="*/ 614 h 689"/>
                <a:gd name="T22" fmla="*/ 73 w 687"/>
                <a:gd name="T23" fmla="*/ 382 h 689"/>
                <a:gd name="T24" fmla="*/ 627 w 687"/>
                <a:gd name="T25" fmla="*/ 396 h 689"/>
                <a:gd name="T26" fmla="*/ 655 w 687"/>
                <a:gd name="T27" fmla="*/ 368 h 689"/>
                <a:gd name="T28" fmla="*/ 32 w 687"/>
                <a:gd name="T29" fmla="*/ 360 h 689"/>
                <a:gd name="T30" fmla="*/ 660 w 687"/>
                <a:gd name="T31" fmla="*/ 363 h 689"/>
                <a:gd name="T32" fmla="*/ 646 w 687"/>
                <a:gd name="T33" fmla="*/ 360 h 689"/>
                <a:gd name="T34" fmla="*/ 49 w 687"/>
                <a:gd name="T35" fmla="*/ 358 h 689"/>
                <a:gd name="T36" fmla="*/ 35 w 687"/>
                <a:gd name="T37" fmla="*/ 345 h 689"/>
                <a:gd name="T38" fmla="*/ 660 w 687"/>
                <a:gd name="T39" fmla="*/ 345 h 689"/>
                <a:gd name="T40" fmla="*/ 643 w 687"/>
                <a:gd name="T41" fmla="*/ 345 h 689"/>
                <a:gd name="T42" fmla="*/ 624 w 687"/>
                <a:gd name="T43" fmla="*/ 345 h 689"/>
                <a:gd name="T44" fmla="*/ 44 w 687"/>
                <a:gd name="T45" fmla="*/ 345 h 689"/>
                <a:gd name="T46" fmla="*/ 62 w 687"/>
                <a:gd name="T47" fmla="*/ 345 h 689"/>
                <a:gd name="T48" fmla="*/ 8 w 687"/>
                <a:gd name="T49" fmla="*/ 345 h 689"/>
                <a:gd name="T50" fmla="*/ 22 w 687"/>
                <a:gd name="T51" fmla="*/ 358 h 689"/>
                <a:gd name="T52" fmla="*/ 665 w 687"/>
                <a:gd name="T53" fmla="*/ 331 h 689"/>
                <a:gd name="T54" fmla="*/ 44 w 687"/>
                <a:gd name="T55" fmla="*/ 326 h 689"/>
                <a:gd name="T56" fmla="*/ 643 w 687"/>
                <a:gd name="T57" fmla="*/ 326 h 689"/>
                <a:gd name="T58" fmla="*/ 659 w 687"/>
                <a:gd name="T59" fmla="*/ 326 h 689"/>
                <a:gd name="T60" fmla="*/ 27 w 687"/>
                <a:gd name="T61" fmla="*/ 326 h 689"/>
                <a:gd name="T62" fmla="*/ 627 w 687"/>
                <a:gd name="T63" fmla="*/ 293 h 689"/>
                <a:gd name="T64" fmla="*/ 37 w 687"/>
                <a:gd name="T65" fmla="*/ 326 h 689"/>
                <a:gd name="T66" fmla="*/ 44 w 687"/>
                <a:gd name="T67" fmla="*/ 318 h 689"/>
                <a:gd name="T68" fmla="*/ 356 w 687"/>
                <a:gd name="T69" fmla="*/ 59 h 689"/>
                <a:gd name="T70" fmla="*/ 628 w 687"/>
                <a:gd name="T71" fmla="*/ 331 h 689"/>
                <a:gd name="T72" fmla="*/ 399 w 687"/>
                <a:gd name="T73" fmla="*/ 624 h 689"/>
                <a:gd name="T74" fmla="*/ 305 w 687"/>
                <a:gd name="T75" fmla="*/ 606 h 689"/>
                <a:gd name="T76" fmla="*/ 72 w 687"/>
                <a:gd name="T77" fmla="*/ 345 h 689"/>
                <a:gd name="T78" fmla="*/ 305 w 687"/>
                <a:gd name="T79" fmla="*/ 83 h 689"/>
                <a:gd name="T80" fmla="*/ 329 w 687"/>
                <a:gd name="T81" fmla="*/ 49 h 689"/>
                <a:gd name="T82" fmla="*/ 356 w 687"/>
                <a:gd name="T83" fmla="*/ 49 h 689"/>
                <a:gd name="T84" fmla="*/ 353 w 687"/>
                <a:gd name="T85" fmla="*/ 54 h 689"/>
                <a:gd name="T86" fmla="*/ 334 w 687"/>
                <a:gd name="T87" fmla="*/ 37 h 689"/>
                <a:gd name="T88" fmla="*/ 324 w 687"/>
                <a:gd name="T89" fmla="*/ 38 h 689"/>
                <a:gd name="T90" fmla="*/ 361 w 687"/>
                <a:gd name="T91" fmla="*/ 54 h 689"/>
                <a:gd name="T92" fmla="*/ 382 w 687"/>
                <a:gd name="T93" fmla="*/ 75 h 689"/>
                <a:gd name="T94" fmla="*/ 358 w 687"/>
                <a:gd name="T95" fmla="*/ 33 h 689"/>
                <a:gd name="T96" fmla="*/ 329 w 687"/>
                <a:gd name="T97" fmla="*/ 33 h 689"/>
                <a:gd name="T98" fmla="*/ 344 w 687"/>
                <a:gd name="T99" fmla="*/ 37 h 689"/>
                <a:gd name="T100" fmla="*/ 352 w 687"/>
                <a:gd name="T101" fmla="*/ 27 h 689"/>
                <a:gd name="T102" fmla="*/ 320 w 687"/>
                <a:gd name="T103" fmla="*/ 24 h 689"/>
                <a:gd name="T104" fmla="*/ 0 w 687"/>
                <a:gd name="T105" fmla="*/ 345 h 689"/>
                <a:gd name="T106" fmla="*/ 320 w 687"/>
                <a:gd name="T107" fmla="*/ 665 h 689"/>
                <a:gd name="T108" fmla="*/ 404 w 687"/>
                <a:gd name="T109" fmla="*/ 629 h 689"/>
                <a:gd name="T110" fmla="*/ 665 w 687"/>
                <a:gd name="T111" fmla="*/ 323 h 689"/>
                <a:gd name="T112" fmla="*/ 404 w 687"/>
                <a:gd name="T113" fmla="*/ 6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7" h="689">
                  <a:moveTo>
                    <a:pt x="344" y="670"/>
                  </a:moveTo>
                  <a:lnTo>
                    <a:pt x="352" y="662"/>
                  </a:lnTo>
                  <a:lnTo>
                    <a:pt x="356" y="667"/>
                  </a:lnTo>
                  <a:lnTo>
                    <a:pt x="344" y="679"/>
                  </a:lnTo>
                  <a:lnTo>
                    <a:pt x="329" y="667"/>
                  </a:lnTo>
                  <a:lnTo>
                    <a:pt x="334" y="662"/>
                  </a:lnTo>
                  <a:lnTo>
                    <a:pt x="344" y="670"/>
                  </a:lnTo>
                  <a:close/>
                  <a:moveTo>
                    <a:pt x="326" y="662"/>
                  </a:moveTo>
                  <a:lnTo>
                    <a:pt x="324" y="660"/>
                  </a:lnTo>
                  <a:lnTo>
                    <a:pt x="329" y="656"/>
                  </a:lnTo>
                  <a:lnTo>
                    <a:pt x="329" y="657"/>
                  </a:lnTo>
                  <a:lnTo>
                    <a:pt x="326" y="662"/>
                  </a:lnTo>
                  <a:close/>
                  <a:moveTo>
                    <a:pt x="361" y="662"/>
                  </a:moveTo>
                  <a:lnTo>
                    <a:pt x="356" y="657"/>
                  </a:lnTo>
                  <a:lnTo>
                    <a:pt x="358" y="656"/>
                  </a:lnTo>
                  <a:lnTo>
                    <a:pt x="363" y="660"/>
                  </a:lnTo>
                  <a:lnTo>
                    <a:pt x="361" y="662"/>
                  </a:lnTo>
                  <a:close/>
                  <a:moveTo>
                    <a:pt x="344" y="662"/>
                  </a:moveTo>
                  <a:lnTo>
                    <a:pt x="339" y="657"/>
                  </a:lnTo>
                  <a:lnTo>
                    <a:pt x="344" y="652"/>
                  </a:lnTo>
                  <a:lnTo>
                    <a:pt x="348" y="657"/>
                  </a:lnTo>
                  <a:lnTo>
                    <a:pt x="344" y="662"/>
                  </a:lnTo>
                  <a:close/>
                  <a:moveTo>
                    <a:pt x="358" y="648"/>
                  </a:moveTo>
                  <a:lnTo>
                    <a:pt x="353" y="643"/>
                  </a:lnTo>
                  <a:lnTo>
                    <a:pt x="356" y="640"/>
                  </a:lnTo>
                  <a:lnTo>
                    <a:pt x="361" y="644"/>
                  </a:lnTo>
                  <a:lnTo>
                    <a:pt x="358" y="648"/>
                  </a:lnTo>
                  <a:close/>
                  <a:moveTo>
                    <a:pt x="329" y="648"/>
                  </a:moveTo>
                  <a:lnTo>
                    <a:pt x="326" y="644"/>
                  </a:lnTo>
                  <a:lnTo>
                    <a:pt x="329" y="640"/>
                  </a:lnTo>
                  <a:lnTo>
                    <a:pt x="334" y="643"/>
                  </a:lnTo>
                  <a:lnTo>
                    <a:pt x="329" y="648"/>
                  </a:lnTo>
                  <a:close/>
                  <a:moveTo>
                    <a:pt x="334" y="652"/>
                  </a:moveTo>
                  <a:lnTo>
                    <a:pt x="334" y="652"/>
                  </a:lnTo>
                  <a:lnTo>
                    <a:pt x="342" y="643"/>
                  </a:lnTo>
                  <a:lnTo>
                    <a:pt x="334" y="635"/>
                  </a:lnTo>
                  <a:lnTo>
                    <a:pt x="344" y="625"/>
                  </a:lnTo>
                  <a:lnTo>
                    <a:pt x="353" y="635"/>
                  </a:lnTo>
                  <a:lnTo>
                    <a:pt x="345" y="643"/>
                  </a:lnTo>
                  <a:lnTo>
                    <a:pt x="353" y="652"/>
                  </a:lnTo>
                  <a:lnTo>
                    <a:pt x="352" y="652"/>
                  </a:lnTo>
                  <a:lnTo>
                    <a:pt x="344" y="644"/>
                  </a:lnTo>
                  <a:lnTo>
                    <a:pt x="334" y="652"/>
                  </a:lnTo>
                  <a:close/>
                  <a:moveTo>
                    <a:pt x="320" y="656"/>
                  </a:moveTo>
                  <a:lnTo>
                    <a:pt x="293" y="629"/>
                  </a:lnTo>
                  <a:lnTo>
                    <a:pt x="305" y="614"/>
                  </a:lnTo>
                  <a:lnTo>
                    <a:pt x="326" y="635"/>
                  </a:lnTo>
                  <a:lnTo>
                    <a:pt x="317" y="644"/>
                  </a:lnTo>
                  <a:lnTo>
                    <a:pt x="324" y="652"/>
                  </a:lnTo>
                  <a:lnTo>
                    <a:pt x="320" y="656"/>
                  </a:lnTo>
                  <a:close/>
                  <a:moveTo>
                    <a:pt x="367" y="656"/>
                  </a:moveTo>
                  <a:lnTo>
                    <a:pt x="363" y="652"/>
                  </a:lnTo>
                  <a:lnTo>
                    <a:pt x="371" y="644"/>
                  </a:lnTo>
                  <a:lnTo>
                    <a:pt x="361" y="635"/>
                  </a:lnTo>
                  <a:lnTo>
                    <a:pt x="382" y="614"/>
                  </a:lnTo>
                  <a:lnTo>
                    <a:pt x="394" y="629"/>
                  </a:lnTo>
                  <a:lnTo>
                    <a:pt x="367" y="656"/>
                  </a:lnTo>
                  <a:close/>
                  <a:moveTo>
                    <a:pt x="44" y="372"/>
                  </a:moveTo>
                  <a:lnTo>
                    <a:pt x="54" y="363"/>
                  </a:lnTo>
                  <a:lnTo>
                    <a:pt x="73" y="382"/>
                  </a:lnTo>
                  <a:lnTo>
                    <a:pt x="60" y="396"/>
                  </a:lnTo>
                  <a:lnTo>
                    <a:pt x="32" y="368"/>
                  </a:lnTo>
                  <a:lnTo>
                    <a:pt x="37" y="363"/>
                  </a:lnTo>
                  <a:lnTo>
                    <a:pt x="44" y="372"/>
                  </a:lnTo>
                  <a:close/>
                  <a:moveTo>
                    <a:pt x="627" y="396"/>
                  </a:moveTo>
                  <a:lnTo>
                    <a:pt x="614" y="382"/>
                  </a:lnTo>
                  <a:lnTo>
                    <a:pt x="633" y="363"/>
                  </a:lnTo>
                  <a:lnTo>
                    <a:pt x="643" y="372"/>
                  </a:lnTo>
                  <a:lnTo>
                    <a:pt x="651" y="364"/>
                  </a:lnTo>
                  <a:lnTo>
                    <a:pt x="655" y="368"/>
                  </a:lnTo>
                  <a:lnTo>
                    <a:pt x="627" y="396"/>
                  </a:lnTo>
                  <a:close/>
                  <a:moveTo>
                    <a:pt x="27" y="363"/>
                  </a:moveTo>
                  <a:lnTo>
                    <a:pt x="27" y="363"/>
                  </a:lnTo>
                  <a:lnTo>
                    <a:pt x="30" y="358"/>
                  </a:lnTo>
                  <a:lnTo>
                    <a:pt x="32" y="360"/>
                  </a:lnTo>
                  <a:lnTo>
                    <a:pt x="27" y="363"/>
                  </a:lnTo>
                  <a:close/>
                  <a:moveTo>
                    <a:pt x="659" y="364"/>
                  </a:moveTo>
                  <a:lnTo>
                    <a:pt x="655" y="360"/>
                  </a:lnTo>
                  <a:lnTo>
                    <a:pt x="655" y="358"/>
                  </a:lnTo>
                  <a:lnTo>
                    <a:pt x="660" y="363"/>
                  </a:lnTo>
                  <a:lnTo>
                    <a:pt x="659" y="364"/>
                  </a:lnTo>
                  <a:close/>
                  <a:moveTo>
                    <a:pt x="643" y="363"/>
                  </a:moveTo>
                  <a:lnTo>
                    <a:pt x="638" y="358"/>
                  </a:lnTo>
                  <a:lnTo>
                    <a:pt x="641" y="355"/>
                  </a:lnTo>
                  <a:lnTo>
                    <a:pt x="646" y="360"/>
                  </a:lnTo>
                  <a:lnTo>
                    <a:pt x="643" y="363"/>
                  </a:lnTo>
                  <a:close/>
                  <a:moveTo>
                    <a:pt x="44" y="363"/>
                  </a:moveTo>
                  <a:lnTo>
                    <a:pt x="41" y="360"/>
                  </a:lnTo>
                  <a:lnTo>
                    <a:pt x="46" y="355"/>
                  </a:lnTo>
                  <a:lnTo>
                    <a:pt x="49" y="358"/>
                  </a:lnTo>
                  <a:lnTo>
                    <a:pt x="44" y="363"/>
                  </a:lnTo>
                  <a:close/>
                  <a:moveTo>
                    <a:pt x="30" y="348"/>
                  </a:moveTo>
                  <a:lnTo>
                    <a:pt x="27" y="345"/>
                  </a:lnTo>
                  <a:lnTo>
                    <a:pt x="30" y="341"/>
                  </a:lnTo>
                  <a:lnTo>
                    <a:pt x="35" y="345"/>
                  </a:lnTo>
                  <a:lnTo>
                    <a:pt x="30" y="348"/>
                  </a:lnTo>
                  <a:close/>
                  <a:moveTo>
                    <a:pt x="655" y="348"/>
                  </a:moveTo>
                  <a:lnTo>
                    <a:pt x="651" y="345"/>
                  </a:lnTo>
                  <a:lnTo>
                    <a:pt x="655" y="341"/>
                  </a:lnTo>
                  <a:lnTo>
                    <a:pt x="660" y="345"/>
                  </a:lnTo>
                  <a:lnTo>
                    <a:pt x="655" y="348"/>
                  </a:lnTo>
                  <a:close/>
                  <a:moveTo>
                    <a:pt x="641" y="344"/>
                  </a:moveTo>
                  <a:lnTo>
                    <a:pt x="651" y="334"/>
                  </a:lnTo>
                  <a:lnTo>
                    <a:pt x="651" y="336"/>
                  </a:lnTo>
                  <a:lnTo>
                    <a:pt x="643" y="345"/>
                  </a:lnTo>
                  <a:lnTo>
                    <a:pt x="651" y="353"/>
                  </a:lnTo>
                  <a:lnTo>
                    <a:pt x="651" y="355"/>
                  </a:lnTo>
                  <a:lnTo>
                    <a:pt x="641" y="345"/>
                  </a:lnTo>
                  <a:lnTo>
                    <a:pt x="633" y="353"/>
                  </a:lnTo>
                  <a:lnTo>
                    <a:pt x="624" y="345"/>
                  </a:lnTo>
                  <a:lnTo>
                    <a:pt x="633" y="336"/>
                  </a:lnTo>
                  <a:lnTo>
                    <a:pt x="641" y="344"/>
                  </a:lnTo>
                  <a:close/>
                  <a:moveTo>
                    <a:pt x="37" y="355"/>
                  </a:moveTo>
                  <a:lnTo>
                    <a:pt x="35" y="353"/>
                  </a:lnTo>
                  <a:lnTo>
                    <a:pt x="44" y="345"/>
                  </a:lnTo>
                  <a:lnTo>
                    <a:pt x="35" y="336"/>
                  </a:lnTo>
                  <a:lnTo>
                    <a:pt x="37" y="334"/>
                  </a:lnTo>
                  <a:lnTo>
                    <a:pt x="46" y="344"/>
                  </a:lnTo>
                  <a:lnTo>
                    <a:pt x="54" y="336"/>
                  </a:lnTo>
                  <a:lnTo>
                    <a:pt x="62" y="345"/>
                  </a:lnTo>
                  <a:lnTo>
                    <a:pt x="54" y="353"/>
                  </a:lnTo>
                  <a:lnTo>
                    <a:pt x="46" y="345"/>
                  </a:lnTo>
                  <a:lnTo>
                    <a:pt x="37" y="355"/>
                  </a:lnTo>
                  <a:close/>
                  <a:moveTo>
                    <a:pt x="22" y="358"/>
                  </a:moveTo>
                  <a:lnTo>
                    <a:pt x="8" y="345"/>
                  </a:lnTo>
                  <a:lnTo>
                    <a:pt x="22" y="331"/>
                  </a:lnTo>
                  <a:lnTo>
                    <a:pt x="27" y="336"/>
                  </a:lnTo>
                  <a:lnTo>
                    <a:pt x="17" y="345"/>
                  </a:lnTo>
                  <a:lnTo>
                    <a:pt x="27" y="353"/>
                  </a:lnTo>
                  <a:lnTo>
                    <a:pt x="22" y="358"/>
                  </a:lnTo>
                  <a:close/>
                  <a:moveTo>
                    <a:pt x="665" y="358"/>
                  </a:moveTo>
                  <a:lnTo>
                    <a:pt x="660" y="353"/>
                  </a:lnTo>
                  <a:lnTo>
                    <a:pt x="670" y="345"/>
                  </a:lnTo>
                  <a:lnTo>
                    <a:pt x="660" y="336"/>
                  </a:lnTo>
                  <a:lnTo>
                    <a:pt x="665" y="331"/>
                  </a:lnTo>
                  <a:lnTo>
                    <a:pt x="678" y="345"/>
                  </a:lnTo>
                  <a:lnTo>
                    <a:pt x="665" y="358"/>
                  </a:lnTo>
                  <a:close/>
                  <a:moveTo>
                    <a:pt x="46" y="334"/>
                  </a:moveTo>
                  <a:lnTo>
                    <a:pt x="41" y="329"/>
                  </a:lnTo>
                  <a:lnTo>
                    <a:pt x="44" y="326"/>
                  </a:lnTo>
                  <a:lnTo>
                    <a:pt x="49" y="331"/>
                  </a:lnTo>
                  <a:lnTo>
                    <a:pt x="46" y="334"/>
                  </a:lnTo>
                  <a:close/>
                  <a:moveTo>
                    <a:pt x="641" y="334"/>
                  </a:moveTo>
                  <a:lnTo>
                    <a:pt x="638" y="331"/>
                  </a:lnTo>
                  <a:lnTo>
                    <a:pt x="643" y="326"/>
                  </a:lnTo>
                  <a:lnTo>
                    <a:pt x="646" y="331"/>
                  </a:lnTo>
                  <a:lnTo>
                    <a:pt x="641" y="334"/>
                  </a:lnTo>
                  <a:close/>
                  <a:moveTo>
                    <a:pt x="655" y="331"/>
                  </a:moveTo>
                  <a:lnTo>
                    <a:pt x="655" y="331"/>
                  </a:lnTo>
                  <a:lnTo>
                    <a:pt x="659" y="326"/>
                  </a:lnTo>
                  <a:lnTo>
                    <a:pt x="660" y="326"/>
                  </a:lnTo>
                  <a:lnTo>
                    <a:pt x="655" y="331"/>
                  </a:lnTo>
                  <a:close/>
                  <a:moveTo>
                    <a:pt x="30" y="331"/>
                  </a:moveTo>
                  <a:lnTo>
                    <a:pt x="27" y="326"/>
                  </a:lnTo>
                  <a:lnTo>
                    <a:pt x="27" y="326"/>
                  </a:lnTo>
                  <a:lnTo>
                    <a:pt x="32" y="329"/>
                  </a:lnTo>
                  <a:lnTo>
                    <a:pt x="30" y="331"/>
                  </a:lnTo>
                  <a:close/>
                  <a:moveTo>
                    <a:pt x="633" y="326"/>
                  </a:moveTo>
                  <a:lnTo>
                    <a:pt x="614" y="307"/>
                  </a:lnTo>
                  <a:lnTo>
                    <a:pt x="627" y="293"/>
                  </a:lnTo>
                  <a:lnTo>
                    <a:pt x="655" y="321"/>
                  </a:lnTo>
                  <a:lnTo>
                    <a:pt x="651" y="326"/>
                  </a:lnTo>
                  <a:lnTo>
                    <a:pt x="643" y="318"/>
                  </a:lnTo>
                  <a:lnTo>
                    <a:pt x="633" y="326"/>
                  </a:lnTo>
                  <a:close/>
                  <a:moveTo>
                    <a:pt x="37" y="326"/>
                  </a:moveTo>
                  <a:lnTo>
                    <a:pt x="32" y="321"/>
                  </a:lnTo>
                  <a:lnTo>
                    <a:pt x="60" y="293"/>
                  </a:lnTo>
                  <a:lnTo>
                    <a:pt x="73" y="307"/>
                  </a:lnTo>
                  <a:lnTo>
                    <a:pt x="54" y="326"/>
                  </a:lnTo>
                  <a:lnTo>
                    <a:pt x="44" y="318"/>
                  </a:lnTo>
                  <a:lnTo>
                    <a:pt x="37" y="326"/>
                  </a:lnTo>
                  <a:close/>
                  <a:moveTo>
                    <a:pt x="305" y="83"/>
                  </a:moveTo>
                  <a:lnTo>
                    <a:pt x="329" y="59"/>
                  </a:lnTo>
                  <a:lnTo>
                    <a:pt x="344" y="73"/>
                  </a:lnTo>
                  <a:lnTo>
                    <a:pt x="356" y="59"/>
                  </a:lnTo>
                  <a:lnTo>
                    <a:pt x="382" y="83"/>
                  </a:lnTo>
                  <a:lnTo>
                    <a:pt x="399" y="65"/>
                  </a:lnTo>
                  <a:lnTo>
                    <a:pt x="622" y="290"/>
                  </a:lnTo>
                  <a:lnTo>
                    <a:pt x="604" y="307"/>
                  </a:lnTo>
                  <a:lnTo>
                    <a:pt x="628" y="331"/>
                  </a:lnTo>
                  <a:lnTo>
                    <a:pt x="616" y="345"/>
                  </a:lnTo>
                  <a:lnTo>
                    <a:pt x="628" y="358"/>
                  </a:lnTo>
                  <a:lnTo>
                    <a:pt x="604" y="382"/>
                  </a:lnTo>
                  <a:lnTo>
                    <a:pt x="622" y="401"/>
                  </a:lnTo>
                  <a:lnTo>
                    <a:pt x="399" y="624"/>
                  </a:lnTo>
                  <a:lnTo>
                    <a:pt x="382" y="606"/>
                  </a:lnTo>
                  <a:lnTo>
                    <a:pt x="356" y="630"/>
                  </a:lnTo>
                  <a:lnTo>
                    <a:pt x="344" y="617"/>
                  </a:lnTo>
                  <a:lnTo>
                    <a:pt x="329" y="630"/>
                  </a:lnTo>
                  <a:lnTo>
                    <a:pt x="305" y="606"/>
                  </a:lnTo>
                  <a:lnTo>
                    <a:pt x="288" y="624"/>
                  </a:lnTo>
                  <a:lnTo>
                    <a:pt x="64" y="401"/>
                  </a:lnTo>
                  <a:lnTo>
                    <a:pt x="83" y="382"/>
                  </a:lnTo>
                  <a:lnTo>
                    <a:pt x="57" y="358"/>
                  </a:lnTo>
                  <a:lnTo>
                    <a:pt x="72" y="345"/>
                  </a:lnTo>
                  <a:lnTo>
                    <a:pt x="57" y="331"/>
                  </a:lnTo>
                  <a:lnTo>
                    <a:pt x="83" y="307"/>
                  </a:lnTo>
                  <a:lnTo>
                    <a:pt x="64" y="290"/>
                  </a:lnTo>
                  <a:lnTo>
                    <a:pt x="288" y="65"/>
                  </a:lnTo>
                  <a:lnTo>
                    <a:pt x="305" y="83"/>
                  </a:lnTo>
                  <a:close/>
                  <a:moveTo>
                    <a:pt x="329" y="49"/>
                  </a:moveTo>
                  <a:lnTo>
                    <a:pt x="326" y="46"/>
                  </a:lnTo>
                  <a:lnTo>
                    <a:pt x="329" y="43"/>
                  </a:lnTo>
                  <a:lnTo>
                    <a:pt x="334" y="46"/>
                  </a:lnTo>
                  <a:lnTo>
                    <a:pt x="329" y="49"/>
                  </a:lnTo>
                  <a:close/>
                  <a:moveTo>
                    <a:pt x="356" y="49"/>
                  </a:moveTo>
                  <a:lnTo>
                    <a:pt x="353" y="46"/>
                  </a:lnTo>
                  <a:lnTo>
                    <a:pt x="358" y="41"/>
                  </a:lnTo>
                  <a:lnTo>
                    <a:pt x="361" y="46"/>
                  </a:lnTo>
                  <a:lnTo>
                    <a:pt x="356" y="49"/>
                  </a:lnTo>
                  <a:close/>
                  <a:moveTo>
                    <a:pt x="344" y="46"/>
                  </a:moveTo>
                  <a:lnTo>
                    <a:pt x="352" y="37"/>
                  </a:lnTo>
                  <a:lnTo>
                    <a:pt x="353" y="38"/>
                  </a:lnTo>
                  <a:lnTo>
                    <a:pt x="344" y="46"/>
                  </a:lnTo>
                  <a:lnTo>
                    <a:pt x="353" y="54"/>
                  </a:lnTo>
                  <a:lnTo>
                    <a:pt x="344" y="64"/>
                  </a:lnTo>
                  <a:lnTo>
                    <a:pt x="334" y="54"/>
                  </a:lnTo>
                  <a:lnTo>
                    <a:pt x="342" y="46"/>
                  </a:lnTo>
                  <a:lnTo>
                    <a:pt x="334" y="38"/>
                  </a:lnTo>
                  <a:lnTo>
                    <a:pt x="334" y="37"/>
                  </a:lnTo>
                  <a:lnTo>
                    <a:pt x="344" y="46"/>
                  </a:lnTo>
                  <a:close/>
                  <a:moveTo>
                    <a:pt x="305" y="75"/>
                  </a:moveTo>
                  <a:lnTo>
                    <a:pt x="293" y="61"/>
                  </a:lnTo>
                  <a:lnTo>
                    <a:pt x="320" y="33"/>
                  </a:lnTo>
                  <a:lnTo>
                    <a:pt x="324" y="38"/>
                  </a:lnTo>
                  <a:lnTo>
                    <a:pt x="317" y="46"/>
                  </a:lnTo>
                  <a:lnTo>
                    <a:pt x="326" y="54"/>
                  </a:lnTo>
                  <a:lnTo>
                    <a:pt x="305" y="75"/>
                  </a:lnTo>
                  <a:close/>
                  <a:moveTo>
                    <a:pt x="382" y="75"/>
                  </a:moveTo>
                  <a:lnTo>
                    <a:pt x="361" y="54"/>
                  </a:lnTo>
                  <a:lnTo>
                    <a:pt x="371" y="46"/>
                  </a:lnTo>
                  <a:lnTo>
                    <a:pt x="363" y="38"/>
                  </a:lnTo>
                  <a:lnTo>
                    <a:pt x="367" y="33"/>
                  </a:lnTo>
                  <a:lnTo>
                    <a:pt x="394" y="61"/>
                  </a:lnTo>
                  <a:lnTo>
                    <a:pt x="382" y="75"/>
                  </a:lnTo>
                  <a:close/>
                  <a:moveTo>
                    <a:pt x="358" y="33"/>
                  </a:moveTo>
                  <a:lnTo>
                    <a:pt x="356" y="32"/>
                  </a:lnTo>
                  <a:lnTo>
                    <a:pt x="361" y="27"/>
                  </a:lnTo>
                  <a:lnTo>
                    <a:pt x="363" y="29"/>
                  </a:lnTo>
                  <a:lnTo>
                    <a:pt x="358" y="33"/>
                  </a:lnTo>
                  <a:close/>
                  <a:moveTo>
                    <a:pt x="329" y="33"/>
                  </a:moveTo>
                  <a:lnTo>
                    <a:pt x="324" y="29"/>
                  </a:lnTo>
                  <a:lnTo>
                    <a:pt x="326" y="27"/>
                  </a:lnTo>
                  <a:lnTo>
                    <a:pt x="329" y="32"/>
                  </a:lnTo>
                  <a:lnTo>
                    <a:pt x="329" y="33"/>
                  </a:lnTo>
                  <a:close/>
                  <a:moveTo>
                    <a:pt x="344" y="37"/>
                  </a:moveTo>
                  <a:lnTo>
                    <a:pt x="339" y="32"/>
                  </a:lnTo>
                  <a:lnTo>
                    <a:pt x="344" y="27"/>
                  </a:lnTo>
                  <a:lnTo>
                    <a:pt x="348" y="32"/>
                  </a:lnTo>
                  <a:lnTo>
                    <a:pt x="344" y="37"/>
                  </a:lnTo>
                  <a:close/>
                  <a:moveTo>
                    <a:pt x="334" y="27"/>
                  </a:moveTo>
                  <a:lnTo>
                    <a:pt x="329" y="24"/>
                  </a:lnTo>
                  <a:lnTo>
                    <a:pt x="344" y="10"/>
                  </a:lnTo>
                  <a:lnTo>
                    <a:pt x="356" y="24"/>
                  </a:lnTo>
                  <a:lnTo>
                    <a:pt x="352" y="27"/>
                  </a:lnTo>
                  <a:lnTo>
                    <a:pt x="344" y="19"/>
                  </a:lnTo>
                  <a:lnTo>
                    <a:pt x="334" y="27"/>
                  </a:lnTo>
                  <a:close/>
                  <a:moveTo>
                    <a:pt x="344" y="0"/>
                  </a:moveTo>
                  <a:lnTo>
                    <a:pt x="321" y="24"/>
                  </a:lnTo>
                  <a:lnTo>
                    <a:pt x="320" y="24"/>
                  </a:lnTo>
                  <a:lnTo>
                    <a:pt x="283" y="61"/>
                  </a:lnTo>
                  <a:lnTo>
                    <a:pt x="60" y="285"/>
                  </a:lnTo>
                  <a:lnTo>
                    <a:pt x="22" y="321"/>
                  </a:lnTo>
                  <a:lnTo>
                    <a:pt x="22" y="323"/>
                  </a:lnTo>
                  <a:lnTo>
                    <a:pt x="0" y="345"/>
                  </a:lnTo>
                  <a:lnTo>
                    <a:pt x="0" y="345"/>
                  </a:lnTo>
                  <a:lnTo>
                    <a:pt x="22" y="368"/>
                  </a:lnTo>
                  <a:lnTo>
                    <a:pt x="60" y="404"/>
                  </a:lnTo>
                  <a:lnTo>
                    <a:pt x="283" y="629"/>
                  </a:lnTo>
                  <a:lnTo>
                    <a:pt x="320" y="665"/>
                  </a:lnTo>
                  <a:lnTo>
                    <a:pt x="344" y="689"/>
                  </a:lnTo>
                  <a:lnTo>
                    <a:pt x="344" y="689"/>
                  </a:lnTo>
                  <a:lnTo>
                    <a:pt x="366" y="667"/>
                  </a:lnTo>
                  <a:lnTo>
                    <a:pt x="367" y="665"/>
                  </a:lnTo>
                  <a:lnTo>
                    <a:pt x="404" y="629"/>
                  </a:lnTo>
                  <a:lnTo>
                    <a:pt x="627" y="406"/>
                  </a:lnTo>
                  <a:lnTo>
                    <a:pt x="663" y="368"/>
                  </a:lnTo>
                  <a:lnTo>
                    <a:pt x="665" y="368"/>
                  </a:lnTo>
                  <a:lnTo>
                    <a:pt x="687" y="345"/>
                  </a:lnTo>
                  <a:lnTo>
                    <a:pt x="665" y="323"/>
                  </a:lnTo>
                  <a:lnTo>
                    <a:pt x="663" y="321"/>
                  </a:lnTo>
                  <a:lnTo>
                    <a:pt x="627" y="285"/>
                  </a:lnTo>
                  <a:lnTo>
                    <a:pt x="627" y="285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6" y="24"/>
                  </a:lnTo>
                  <a:lnTo>
                    <a:pt x="3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71" name="矩形 870"/>
          <p:cNvSpPr/>
          <p:nvPr/>
        </p:nvSpPr>
        <p:spPr>
          <a:xfrm>
            <a:off x="85725" y="95250"/>
            <a:ext cx="12020550" cy="66579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23"/>
          <p:cNvSpPr>
            <a:spLocks noEditPoints="1"/>
          </p:cNvSpPr>
          <p:nvPr/>
        </p:nvSpPr>
        <p:spPr bwMode="auto">
          <a:xfrm>
            <a:off x="4779114" y="1058025"/>
            <a:ext cx="2650705" cy="2616510"/>
          </a:xfrm>
          <a:custGeom>
            <a:avLst/>
            <a:gdLst>
              <a:gd name="T0" fmla="*/ 1500 w 3428"/>
              <a:gd name="T1" fmla="*/ 41 h 3383"/>
              <a:gd name="T2" fmla="*/ 409 w 3428"/>
              <a:gd name="T3" fmla="*/ 2722 h 3383"/>
              <a:gd name="T4" fmla="*/ 3222 w 3428"/>
              <a:gd name="T5" fmla="*/ 2424 h 3383"/>
              <a:gd name="T6" fmla="*/ 3027 w 3428"/>
              <a:gd name="T7" fmla="*/ 1681 h 3383"/>
              <a:gd name="T8" fmla="*/ 2955 w 3428"/>
              <a:gd name="T9" fmla="*/ 1841 h 3383"/>
              <a:gd name="T10" fmla="*/ 2689 w 3428"/>
              <a:gd name="T11" fmla="*/ 2708 h 3383"/>
              <a:gd name="T12" fmla="*/ 1790 w 3428"/>
              <a:gd name="T13" fmla="*/ 2638 h 3383"/>
              <a:gd name="T14" fmla="*/ 879 w 3428"/>
              <a:gd name="T15" fmla="*/ 2831 h 3383"/>
              <a:gd name="T16" fmla="*/ 353 w 3428"/>
              <a:gd name="T17" fmla="*/ 1302 h 3383"/>
              <a:gd name="T18" fmla="*/ 1662 w 3428"/>
              <a:gd name="T19" fmla="*/ 730 h 3383"/>
              <a:gd name="T20" fmla="*/ 1998 w 3428"/>
              <a:gd name="T21" fmla="*/ 592 h 3383"/>
              <a:gd name="T22" fmla="*/ 2335 w 3428"/>
              <a:gd name="T23" fmla="*/ 839 h 3383"/>
              <a:gd name="T24" fmla="*/ 2353 w 3428"/>
              <a:gd name="T25" fmla="*/ 1328 h 3383"/>
              <a:gd name="T26" fmla="*/ 2734 w 3428"/>
              <a:gd name="T27" fmla="*/ 2196 h 3383"/>
              <a:gd name="T28" fmla="*/ 2336 w 3428"/>
              <a:gd name="T29" fmla="*/ 2382 h 3383"/>
              <a:gd name="T30" fmla="*/ 2236 w 3428"/>
              <a:gd name="T31" fmla="*/ 2445 h 3383"/>
              <a:gd name="T32" fmla="*/ 1474 w 3428"/>
              <a:gd name="T33" fmla="*/ 1691 h 3383"/>
              <a:gd name="T34" fmla="*/ 965 w 3428"/>
              <a:gd name="T35" fmla="*/ 2680 h 3383"/>
              <a:gd name="T36" fmla="*/ 587 w 3428"/>
              <a:gd name="T37" fmla="*/ 1945 h 3383"/>
              <a:gd name="T38" fmla="*/ 545 w 3428"/>
              <a:gd name="T39" fmla="*/ 1268 h 3383"/>
              <a:gd name="T40" fmla="*/ 743 w 3428"/>
              <a:gd name="T41" fmla="*/ 1143 h 3383"/>
              <a:gd name="T42" fmla="*/ 752 w 3428"/>
              <a:gd name="T43" fmla="*/ 1313 h 3383"/>
              <a:gd name="T44" fmla="*/ 546 w 3428"/>
              <a:gd name="T45" fmla="*/ 1335 h 3383"/>
              <a:gd name="T46" fmla="*/ 967 w 3428"/>
              <a:gd name="T47" fmla="*/ 1349 h 3383"/>
              <a:gd name="T48" fmla="*/ 1295 w 3428"/>
              <a:gd name="T49" fmla="*/ 782 h 3383"/>
              <a:gd name="T50" fmla="*/ 1735 w 3428"/>
              <a:gd name="T51" fmla="*/ 693 h 3383"/>
              <a:gd name="T52" fmla="*/ 2181 w 3428"/>
              <a:gd name="T53" fmla="*/ 1066 h 3383"/>
              <a:gd name="T54" fmla="*/ 2082 w 3428"/>
              <a:gd name="T55" fmla="*/ 1680 h 3383"/>
              <a:gd name="T56" fmla="*/ 1905 w 3428"/>
              <a:gd name="T57" fmla="*/ 1331 h 3383"/>
              <a:gd name="T58" fmla="*/ 1729 w 3428"/>
              <a:gd name="T59" fmla="*/ 1392 h 3383"/>
              <a:gd name="T60" fmla="*/ 1658 w 3428"/>
              <a:gd name="T61" fmla="*/ 910 h 3383"/>
              <a:gd name="T62" fmla="*/ 1355 w 3428"/>
              <a:gd name="T63" fmla="*/ 2015 h 3383"/>
              <a:gd name="T64" fmla="*/ 1071 w 3428"/>
              <a:gd name="T65" fmla="*/ 1682 h 3383"/>
              <a:gd name="T66" fmla="*/ 1165 w 3428"/>
              <a:gd name="T67" fmla="*/ 2023 h 3383"/>
              <a:gd name="T68" fmla="*/ 891 w 3428"/>
              <a:gd name="T69" fmla="*/ 1408 h 3383"/>
              <a:gd name="T70" fmla="*/ 1262 w 3428"/>
              <a:gd name="T71" fmla="*/ 2128 h 3383"/>
              <a:gd name="T72" fmla="*/ 1765 w 3428"/>
              <a:gd name="T73" fmla="*/ 1873 h 3383"/>
              <a:gd name="T74" fmla="*/ 2013 w 3428"/>
              <a:gd name="T75" fmla="*/ 737 h 3383"/>
              <a:gd name="T76" fmla="*/ 1413 w 3428"/>
              <a:gd name="T77" fmla="*/ 491 h 3383"/>
              <a:gd name="T78" fmla="*/ 682 w 3428"/>
              <a:gd name="T79" fmla="*/ 1063 h 3383"/>
              <a:gd name="T80" fmla="*/ 566 w 3428"/>
              <a:gd name="T81" fmla="*/ 1461 h 3383"/>
              <a:gd name="T82" fmla="*/ 528 w 3428"/>
              <a:gd name="T83" fmla="*/ 2060 h 3383"/>
              <a:gd name="T84" fmla="*/ 755 w 3428"/>
              <a:gd name="T85" fmla="*/ 2669 h 3383"/>
              <a:gd name="T86" fmla="*/ 1059 w 3428"/>
              <a:gd name="T87" fmla="*/ 2694 h 3383"/>
              <a:gd name="T88" fmla="*/ 2449 w 3428"/>
              <a:gd name="T89" fmla="*/ 2736 h 3383"/>
              <a:gd name="T90" fmla="*/ 2673 w 3428"/>
              <a:gd name="T91" fmla="*/ 2637 h 3383"/>
              <a:gd name="T92" fmla="*/ 2812 w 3428"/>
              <a:gd name="T93" fmla="*/ 2095 h 3383"/>
              <a:gd name="T94" fmla="*/ 2893 w 3428"/>
              <a:gd name="T95" fmla="*/ 1380 h 3383"/>
              <a:gd name="T96" fmla="*/ 2907 w 3428"/>
              <a:gd name="T97" fmla="*/ 1353 h 3383"/>
              <a:gd name="T98" fmla="*/ 2735 w 3428"/>
              <a:gd name="T99" fmla="*/ 1296 h 3383"/>
              <a:gd name="T100" fmla="*/ 2870 w 3428"/>
              <a:gd name="T101" fmla="*/ 1185 h 3383"/>
              <a:gd name="T102" fmla="*/ 2960 w 3428"/>
              <a:gd name="T103" fmla="*/ 1419 h 3383"/>
              <a:gd name="T104" fmla="*/ 2910 w 3428"/>
              <a:gd name="T105" fmla="*/ 700 h 3383"/>
              <a:gd name="T106" fmla="*/ 2433 w 3428"/>
              <a:gd name="T107" fmla="*/ 285 h 3383"/>
              <a:gd name="T108" fmla="*/ 1613 w 3428"/>
              <a:gd name="T109" fmla="*/ 275 h 3383"/>
              <a:gd name="T110" fmla="*/ 943 w 3428"/>
              <a:gd name="T111" fmla="*/ 472 h 3383"/>
              <a:gd name="T112" fmla="*/ 469 w 3428"/>
              <a:gd name="T113" fmla="*/ 837 h 3383"/>
              <a:gd name="T114" fmla="*/ 239 w 3428"/>
              <a:gd name="T115" fmla="*/ 2108 h 3383"/>
              <a:gd name="T116" fmla="*/ 395 w 3428"/>
              <a:gd name="T117" fmla="*/ 1696 h 3383"/>
              <a:gd name="T118" fmla="*/ 887 w 3428"/>
              <a:gd name="T119" fmla="*/ 2980 h 3383"/>
              <a:gd name="T120" fmla="*/ 1498 w 3428"/>
              <a:gd name="T121" fmla="*/ 3074 h 3383"/>
              <a:gd name="T122" fmla="*/ 2526 w 3428"/>
              <a:gd name="T123" fmla="*/ 2995 h 3383"/>
              <a:gd name="T124" fmla="*/ 3110 w 3428"/>
              <a:gd name="T125" fmla="*/ 2044 h 3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28" h="3383">
                <a:moveTo>
                  <a:pt x="3410" y="1751"/>
                </a:moveTo>
                <a:cubicBezTo>
                  <a:pt x="3407" y="1746"/>
                  <a:pt x="3393" y="1737"/>
                  <a:pt x="3394" y="1728"/>
                </a:cubicBezTo>
                <a:cubicBezTo>
                  <a:pt x="3395" y="1719"/>
                  <a:pt x="3408" y="1713"/>
                  <a:pt x="3412" y="1705"/>
                </a:cubicBezTo>
                <a:cubicBezTo>
                  <a:pt x="3415" y="1699"/>
                  <a:pt x="3417" y="1689"/>
                  <a:pt x="3419" y="1684"/>
                </a:cubicBezTo>
                <a:cubicBezTo>
                  <a:pt x="3428" y="1660"/>
                  <a:pt x="3420" y="1623"/>
                  <a:pt x="3409" y="1608"/>
                </a:cubicBezTo>
                <a:cubicBezTo>
                  <a:pt x="3404" y="1601"/>
                  <a:pt x="3399" y="1594"/>
                  <a:pt x="3394" y="1587"/>
                </a:cubicBezTo>
                <a:cubicBezTo>
                  <a:pt x="3394" y="1568"/>
                  <a:pt x="3409" y="1557"/>
                  <a:pt x="3412" y="1540"/>
                </a:cubicBezTo>
                <a:cubicBezTo>
                  <a:pt x="3419" y="1505"/>
                  <a:pt x="3406" y="1477"/>
                  <a:pt x="3394" y="1459"/>
                </a:cubicBezTo>
                <a:cubicBezTo>
                  <a:pt x="3388" y="1453"/>
                  <a:pt x="3382" y="1447"/>
                  <a:pt x="3376" y="1442"/>
                </a:cubicBezTo>
                <a:cubicBezTo>
                  <a:pt x="3374" y="1435"/>
                  <a:pt x="3383" y="1428"/>
                  <a:pt x="3385" y="1424"/>
                </a:cubicBezTo>
                <a:cubicBezTo>
                  <a:pt x="3390" y="1411"/>
                  <a:pt x="3396" y="1391"/>
                  <a:pt x="3394" y="1374"/>
                </a:cubicBezTo>
                <a:cubicBezTo>
                  <a:pt x="3390" y="1349"/>
                  <a:pt x="3379" y="1329"/>
                  <a:pt x="3366" y="1313"/>
                </a:cubicBezTo>
                <a:cubicBezTo>
                  <a:pt x="3361" y="1307"/>
                  <a:pt x="3353" y="1306"/>
                  <a:pt x="3349" y="1298"/>
                </a:cubicBezTo>
                <a:cubicBezTo>
                  <a:pt x="3350" y="1290"/>
                  <a:pt x="3354" y="1289"/>
                  <a:pt x="3356" y="1283"/>
                </a:cubicBezTo>
                <a:cubicBezTo>
                  <a:pt x="3360" y="1272"/>
                  <a:pt x="3361" y="1229"/>
                  <a:pt x="3356" y="1216"/>
                </a:cubicBezTo>
                <a:cubicBezTo>
                  <a:pt x="3351" y="1203"/>
                  <a:pt x="3338" y="1182"/>
                  <a:pt x="3327" y="1174"/>
                </a:cubicBezTo>
                <a:cubicBezTo>
                  <a:pt x="3320" y="1168"/>
                  <a:pt x="3313" y="1167"/>
                  <a:pt x="3309" y="1158"/>
                </a:cubicBezTo>
                <a:cubicBezTo>
                  <a:pt x="3322" y="1118"/>
                  <a:pt x="3311" y="1079"/>
                  <a:pt x="3292" y="1052"/>
                </a:cubicBezTo>
                <a:cubicBezTo>
                  <a:pt x="3284" y="1040"/>
                  <a:pt x="3266" y="1038"/>
                  <a:pt x="3258" y="1027"/>
                </a:cubicBezTo>
                <a:cubicBezTo>
                  <a:pt x="3256" y="1014"/>
                  <a:pt x="3263" y="1003"/>
                  <a:pt x="3261" y="989"/>
                </a:cubicBezTo>
                <a:cubicBezTo>
                  <a:pt x="3257" y="947"/>
                  <a:pt x="3234" y="910"/>
                  <a:pt x="3197" y="901"/>
                </a:cubicBezTo>
                <a:cubicBezTo>
                  <a:pt x="3188" y="888"/>
                  <a:pt x="3197" y="862"/>
                  <a:pt x="3193" y="846"/>
                </a:cubicBezTo>
                <a:cubicBezTo>
                  <a:pt x="3187" y="822"/>
                  <a:pt x="3156" y="782"/>
                  <a:pt x="3125" y="782"/>
                </a:cubicBezTo>
                <a:cubicBezTo>
                  <a:pt x="3117" y="771"/>
                  <a:pt x="3124" y="764"/>
                  <a:pt x="3120" y="747"/>
                </a:cubicBezTo>
                <a:cubicBezTo>
                  <a:pt x="3118" y="743"/>
                  <a:pt x="3115" y="738"/>
                  <a:pt x="3113" y="734"/>
                </a:cubicBezTo>
                <a:cubicBezTo>
                  <a:pt x="3112" y="728"/>
                  <a:pt x="3112" y="722"/>
                  <a:pt x="3111" y="717"/>
                </a:cubicBezTo>
                <a:cubicBezTo>
                  <a:pt x="3104" y="701"/>
                  <a:pt x="3076" y="672"/>
                  <a:pt x="3060" y="666"/>
                </a:cubicBezTo>
                <a:cubicBezTo>
                  <a:pt x="3051" y="662"/>
                  <a:pt x="3040" y="666"/>
                  <a:pt x="3032" y="661"/>
                </a:cubicBezTo>
                <a:cubicBezTo>
                  <a:pt x="3031" y="648"/>
                  <a:pt x="3030" y="634"/>
                  <a:pt x="3029" y="620"/>
                </a:cubicBezTo>
                <a:cubicBezTo>
                  <a:pt x="3022" y="595"/>
                  <a:pt x="2981" y="547"/>
                  <a:pt x="2946" y="557"/>
                </a:cubicBezTo>
                <a:cubicBezTo>
                  <a:pt x="2934" y="551"/>
                  <a:pt x="2942" y="542"/>
                  <a:pt x="2938" y="528"/>
                </a:cubicBezTo>
                <a:cubicBezTo>
                  <a:pt x="2936" y="525"/>
                  <a:pt x="2933" y="522"/>
                  <a:pt x="2931" y="520"/>
                </a:cubicBezTo>
                <a:cubicBezTo>
                  <a:pt x="2931" y="515"/>
                  <a:pt x="2930" y="510"/>
                  <a:pt x="2929" y="506"/>
                </a:cubicBezTo>
                <a:cubicBezTo>
                  <a:pt x="2926" y="499"/>
                  <a:pt x="2916" y="490"/>
                  <a:pt x="2911" y="483"/>
                </a:cubicBezTo>
                <a:cubicBezTo>
                  <a:pt x="2903" y="473"/>
                  <a:pt x="2883" y="459"/>
                  <a:pt x="2870" y="456"/>
                </a:cubicBezTo>
                <a:cubicBezTo>
                  <a:pt x="2862" y="454"/>
                  <a:pt x="2844" y="457"/>
                  <a:pt x="2840" y="455"/>
                </a:cubicBezTo>
                <a:cubicBezTo>
                  <a:pt x="2828" y="447"/>
                  <a:pt x="2835" y="437"/>
                  <a:pt x="2830" y="423"/>
                </a:cubicBezTo>
                <a:cubicBezTo>
                  <a:pt x="2826" y="414"/>
                  <a:pt x="2808" y="390"/>
                  <a:pt x="2800" y="384"/>
                </a:cubicBezTo>
                <a:cubicBezTo>
                  <a:pt x="2786" y="373"/>
                  <a:pt x="2772" y="369"/>
                  <a:pt x="2751" y="363"/>
                </a:cubicBezTo>
                <a:cubicBezTo>
                  <a:pt x="2740" y="360"/>
                  <a:pt x="2733" y="368"/>
                  <a:pt x="2725" y="365"/>
                </a:cubicBezTo>
                <a:cubicBezTo>
                  <a:pt x="2718" y="360"/>
                  <a:pt x="2723" y="352"/>
                  <a:pt x="2720" y="344"/>
                </a:cubicBezTo>
                <a:cubicBezTo>
                  <a:pt x="2717" y="336"/>
                  <a:pt x="2707" y="321"/>
                  <a:pt x="2702" y="314"/>
                </a:cubicBezTo>
                <a:cubicBezTo>
                  <a:pt x="2690" y="297"/>
                  <a:pt x="2656" y="282"/>
                  <a:pt x="2630" y="278"/>
                </a:cubicBezTo>
                <a:cubicBezTo>
                  <a:pt x="2619" y="277"/>
                  <a:pt x="2615" y="285"/>
                  <a:pt x="2606" y="284"/>
                </a:cubicBezTo>
                <a:cubicBezTo>
                  <a:pt x="2594" y="251"/>
                  <a:pt x="2575" y="226"/>
                  <a:pt x="2545" y="212"/>
                </a:cubicBezTo>
                <a:cubicBezTo>
                  <a:pt x="2540" y="212"/>
                  <a:pt x="2534" y="211"/>
                  <a:pt x="2528" y="211"/>
                </a:cubicBezTo>
                <a:cubicBezTo>
                  <a:pt x="2522" y="209"/>
                  <a:pt x="2511" y="203"/>
                  <a:pt x="2500" y="205"/>
                </a:cubicBezTo>
                <a:cubicBezTo>
                  <a:pt x="2492" y="207"/>
                  <a:pt x="2490" y="212"/>
                  <a:pt x="2479" y="212"/>
                </a:cubicBezTo>
                <a:cubicBezTo>
                  <a:pt x="2476" y="208"/>
                  <a:pt x="2477" y="201"/>
                  <a:pt x="2474" y="196"/>
                </a:cubicBezTo>
                <a:cubicBezTo>
                  <a:pt x="2466" y="182"/>
                  <a:pt x="2438" y="155"/>
                  <a:pt x="2423" y="149"/>
                </a:cubicBezTo>
                <a:cubicBezTo>
                  <a:pt x="2416" y="148"/>
                  <a:pt x="2409" y="148"/>
                  <a:pt x="2402" y="148"/>
                </a:cubicBezTo>
                <a:cubicBezTo>
                  <a:pt x="2396" y="146"/>
                  <a:pt x="2390" y="142"/>
                  <a:pt x="2380" y="143"/>
                </a:cubicBezTo>
                <a:cubicBezTo>
                  <a:pt x="2369" y="145"/>
                  <a:pt x="2363" y="149"/>
                  <a:pt x="2351" y="149"/>
                </a:cubicBezTo>
                <a:cubicBezTo>
                  <a:pt x="2327" y="124"/>
                  <a:pt x="2309" y="88"/>
                  <a:pt x="2256" y="95"/>
                </a:cubicBezTo>
                <a:cubicBezTo>
                  <a:pt x="2247" y="95"/>
                  <a:pt x="2238" y="95"/>
                  <a:pt x="2229" y="94"/>
                </a:cubicBezTo>
                <a:cubicBezTo>
                  <a:pt x="2223" y="96"/>
                  <a:pt x="2224" y="102"/>
                  <a:pt x="2216" y="104"/>
                </a:cubicBezTo>
                <a:cubicBezTo>
                  <a:pt x="2206" y="95"/>
                  <a:pt x="2192" y="71"/>
                  <a:pt x="2180" y="66"/>
                </a:cubicBezTo>
                <a:cubicBezTo>
                  <a:pt x="2167" y="61"/>
                  <a:pt x="2159" y="60"/>
                  <a:pt x="2145" y="55"/>
                </a:cubicBezTo>
                <a:cubicBezTo>
                  <a:pt x="2135" y="52"/>
                  <a:pt x="2124" y="47"/>
                  <a:pt x="2110" y="51"/>
                </a:cubicBezTo>
                <a:cubicBezTo>
                  <a:pt x="2106" y="53"/>
                  <a:pt x="2102" y="55"/>
                  <a:pt x="2098" y="57"/>
                </a:cubicBezTo>
                <a:cubicBezTo>
                  <a:pt x="2095" y="57"/>
                  <a:pt x="2091" y="57"/>
                  <a:pt x="2088" y="57"/>
                </a:cubicBezTo>
                <a:cubicBezTo>
                  <a:pt x="2084" y="59"/>
                  <a:pt x="2083" y="63"/>
                  <a:pt x="2080" y="65"/>
                </a:cubicBezTo>
                <a:cubicBezTo>
                  <a:pt x="2078" y="65"/>
                  <a:pt x="2076" y="65"/>
                  <a:pt x="2074" y="65"/>
                </a:cubicBezTo>
                <a:cubicBezTo>
                  <a:pt x="2068" y="63"/>
                  <a:pt x="2057" y="46"/>
                  <a:pt x="2050" y="41"/>
                </a:cubicBezTo>
                <a:cubicBezTo>
                  <a:pt x="2038" y="31"/>
                  <a:pt x="2015" y="25"/>
                  <a:pt x="1997" y="22"/>
                </a:cubicBezTo>
                <a:cubicBezTo>
                  <a:pt x="1986" y="20"/>
                  <a:pt x="1957" y="25"/>
                  <a:pt x="1949" y="29"/>
                </a:cubicBezTo>
                <a:cubicBezTo>
                  <a:pt x="1943" y="32"/>
                  <a:pt x="1940" y="43"/>
                  <a:pt x="1928" y="39"/>
                </a:cubicBezTo>
                <a:cubicBezTo>
                  <a:pt x="1921" y="35"/>
                  <a:pt x="1915" y="25"/>
                  <a:pt x="1907" y="20"/>
                </a:cubicBezTo>
                <a:cubicBezTo>
                  <a:pt x="1888" y="8"/>
                  <a:pt x="1848" y="3"/>
                  <a:pt x="1818" y="10"/>
                </a:cubicBezTo>
                <a:cubicBezTo>
                  <a:pt x="1813" y="11"/>
                  <a:pt x="1801" y="17"/>
                  <a:pt x="1797" y="20"/>
                </a:cubicBezTo>
                <a:cubicBezTo>
                  <a:pt x="1793" y="24"/>
                  <a:pt x="1795" y="28"/>
                  <a:pt x="1788" y="30"/>
                </a:cubicBezTo>
                <a:cubicBezTo>
                  <a:pt x="1766" y="13"/>
                  <a:pt x="1750" y="0"/>
                  <a:pt x="1710" y="1"/>
                </a:cubicBezTo>
                <a:cubicBezTo>
                  <a:pt x="1701" y="1"/>
                  <a:pt x="1693" y="2"/>
                  <a:pt x="1684" y="2"/>
                </a:cubicBezTo>
                <a:cubicBezTo>
                  <a:pt x="1671" y="6"/>
                  <a:pt x="1653" y="17"/>
                  <a:pt x="1647" y="29"/>
                </a:cubicBezTo>
                <a:cubicBezTo>
                  <a:pt x="1645" y="29"/>
                  <a:pt x="1644" y="30"/>
                  <a:pt x="1642" y="30"/>
                </a:cubicBezTo>
                <a:cubicBezTo>
                  <a:pt x="1620" y="13"/>
                  <a:pt x="1596" y="3"/>
                  <a:pt x="1561" y="9"/>
                </a:cubicBezTo>
                <a:cubicBezTo>
                  <a:pt x="1552" y="11"/>
                  <a:pt x="1545" y="9"/>
                  <a:pt x="1538" y="12"/>
                </a:cubicBezTo>
                <a:cubicBezTo>
                  <a:pt x="1528" y="16"/>
                  <a:pt x="1518" y="23"/>
                  <a:pt x="1510" y="30"/>
                </a:cubicBezTo>
                <a:cubicBezTo>
                  <a:pt x="1507" y="34"/>
                  <a:pt x="1503" y="38"/>
                  <a:pt x="1500" y="41"/>
                </a:cubicBezTo>
                <a:cubicBezTo>
                  <a:pt x="1494" y="43"/>
                  <a:pt x="1485" y="33"/>
                  <a:pt x="1481" y="31"/>
                </a:cubicBezTo>
                <a:cubicBezTo>
                  <a:pt x="1473" y="26"/>
                  <a:pt x="1441" y="20"/>
                  <a:pt x="1428" y="23"/>
                </a:cubicBezTo>
                <a:cubicBezTo>
                  <a:pt x="1411" y="26"/>
                  <a:pt x="1392" y="31"/>
                  <a:pt x="1380" y="40"/>
                </a:cubicBezTo>
                <a:cubicBezTo>
                  <a:pt x="1370" y="47"/>
                  <a:pt x="1367" y="61"/>
                  <a:pt x="1356" y="66"/>
                </a:cubicBezTo>
                <a:cubicBezTo>
                  <a:pt x="1355" y="66"/>
                  <a:pt x="1354" y="67"/>
                  <a:pt x="1352" y="67"/>
                </a:cubicBezTo>
                <a:cubicBezTo>
                  <a:pt x="1335" y="50"/>
                  <a:pt x="1307" y="54"/>
                  <a:pt x="1283" y="57"/>
                </a:cubicBezTo>
                <a:cubicBezTo>
                  <a:pt x="1277" y="58"/>
                  <a:pt x="1270" y="55"/>
                  <a:pt x="1264" y="58"/>
                </a:cubicBezTo>
                <a:cubicBezTo>
                  <a:pt x="1255" y="63"/>
                  <a:pt x="1245" y="71"/>
                  <a:pt x="1236" y="78"/>
                </a:cubicBezTo>
                <a:cubicBezTo>
                  <a:pt x="1229" y="83"/>
                  <a:pt x="1226" y="100"/>
                  <a:pt x="1216" y="102"/>
                </a:cubicBezTo>
                <a:cubicBezTo>
                  <a:pt x="1208" y="104"/>
                  <a:pt x="1204" y="95"/>
                  <a:pt x="1197" y="94"/>
                </a:cubicBezTo>
                <a:cubicBezTo>
                  <a:pt x="1190" y="94"/>
                  <a:pt x="1184" y="94"/>
                  <a:pt x="1178" y="94"/>
                </a:cubicBezTo>
                <a:cubicBezTo>
                  <a:pt x="1128" y="86"/>
                  <a:pt x="1098" y="117"/>
                  <a:pt x="1083" y="150"/>
                </a:cubicBezTo>
                <a:cubicBezTo>
                  <a:pt x="1076" y="150"/>
                  <a:pt x="1058" y="146"/>
                  <a:pt x="1048" y="145"/>
                </a:cubicBezTo>
                <a:cubicBezTo>
                  <a:pt x="1022" y="140"/>
                  <a:pt x="994" y="155"/>
                  <a:pt x="979" y="165"/>
                </a:cubicBezTo>
                <a:cubicBezTo>
                  <a:pt x="972" y="172"/>
                  <a:pt x="966" y="180"/>
                  <a:pt x="959" y="187"/>
                </a:cubicBezTo>
                <a:cubicBezTo>
                  <a:pt x="954" y="195"/>
                  <a:pt x="954" y="207"/>
                  <a:pt x="946" y="212"/>
                </a:cubicBezTo>
                <a:cubicBezTo>
                  <a:pt x="934" y="216"/>
                  <a:pt x="906" y="207"/>
                  <a:pt x="889" y="211"/>
                </a:cubicBezTo>
                <a:cubicBezTo>
                  <a:pt x="884" y="212"/>
                  <a:pt x="882" y="216"/>
                  <a:pt x="878" y="218"/>
                </a:cubicBezTo>
                <a:cubicBezTo>
                  <a:pt x="842" y="235"/>
                  <a:pt x="837" y="249"/>
                  <a:pt x="820" y="283"/>
                </a:cubicBezTo>
                <a:cubicBezTo>
                  <a:pt x="806" y="286"/>
                  <a:pt x="788" y="279"/>
                  <a:pt x="773" y="284"/>
                </a:cubicBezTo>
                <a:cubicBezTo>
                  <a:pt x="743" y="294"/>
                  <a:pt x="706" y="323"/>
                  <a:pt x="703" y="363"/>
                </a:cubicBezTo>
                <a:cubicBezTo>
                  <a:pt x="695" y="368"/>
                  <a:pt x="684" y="362"/>
                  <a:pt x="674" y="364"/>
                </a:cubicBezTo>
                <a:cubicBezTo>
                  <a:pt x="667" y="365"/>
                  <a:pt x="664" y="370"/>
                  <a:pt x="659" y="372"/>
                </a:cubicBezTo>
                <a:cubicBezTo>
                  <a:pt x="654" y="373"/>
                  <a:pt x="649" y="374"/>
                  <a:pt x="644" y="375"/>
                </a:cubicBezTo>
                <a:cubicBezTo>
                  <a:pt x="629" y="382"/>
                  <a:pt x="601" y="408"/>
                  <a:pt x="595" y="423"/>
                </a:cubicBezTo>
                <a:cubicBezTo>
                  <a:pt x="590" y="433"/>
                  <a:pt x="594" y="444"/>
                  <a:pt x="588" y="453"/>
                </a:cubicBezTo>
                <a:cubicBezTo>
                  <a:pt x="584" y="460"/>
                  <a:pt x="558" y="461"/>
                  <a:pt x="548" y="464"/>
                </a:cubicBezTo>
                <a:cubicBezTo>
                  <a:pt x="538" y="471"/>
                  <a:pt x="528" y="477"/>
                  <a:pt x="518" y="483"/>
                </a:cubicBezTo>
                <a:cubicBezTo>
                  <a:pt x="505" y="492"/>
                  <a:pt x="490" y="516"/>
                  <a:pt x="486" y="533"/>
                </a:cubicBezTo>
                <a:cubicBezTo>
                  <a:pt x="483" y="544"/>
                  <a:pt x="487" y="555"/>
                  <a:pt x="482" y="563"/>
                </a:cubicBezTo>
                <a:cubicBezTo>
                  <a:pt x="475" y="564"/>
                  <a:pt x="467" y="564"/>
                  <a:pt x="460" y="565"/>
                </a:cubicBezTo>
                <a:cubicBezTo>
                  <a:pt x="419" y="579"/>
                  <a:pt x="386" y="618"/>
                  <a:pt x="388" y="671"/>
                </a:cubicBezTo>
                <a:cubicBezTo>
                  <a:pt x="378" y="677"/>
                  <a:pt x="367" y="677"/>
                  <a:pt x="356" y="683"/>
                </a:cubicBezTo>
                <a:cubicBezTo>
                  <a:pt x="335" y="695"/>
                  <a:pt x="314" y="721"/>
                  <a:pt x="305" y="745"/>
                </a:cubicBezTo>
                <a:cubicBezTo>
                  <a:pt x="301" y="757"/>
                  <a:pt x="309" y="783"/>
                  <a:pt x="302" y="793"/>
                </a:cubicBezTo>
                <a:cubicBezTo>
                  <a:pt x="297" y="799"/>
                  <a:pt x="289" y="796"/>
                  <a:pt x="282" y="800"/>
                </a:cubicBezTo>
                <a:cubicBezTo>
                  <a:pt x="268" y="808"/>
                  <a:pt x="249" y="826"/>
                  <a:pt x="241" y="839"/>
                </a:cubicBezTo>
                <a:cubicBezTo>
                  <a:pt x="237" y="845"/>
                  <a:pt x="222" y="886"/>
                  <a:pt x="224" y="896"/>
                </a:cubicBezTo>
                <a:cubicBezTo>
                  <a:pt x="226" y="906"/>
                  <a:pt x="232" y="909"/>
                  <a:pt x="228" y="922"/>
                </a:cubicBezTo>
                <a:cubicBezTo>
                  <a:pt x="222" y="924"/>
                  <a:pt x="216" y="927"/>
                  <a:pt x="210" y="930"/>
                </a:cubicBezTo>
                <a:cubicBezTo>
                  <a:pt x="186" y="946"/>
                  <a:pt x="166" y="973"/>
                  <a:pt x="159" y="1007"/>
                </a:cubicBezTo>
                <a:cubicBezTo>
                  <a:pt x="155" y="1029"/>
                  <a:pt x="170" y="1038"/>
                  <a:pt x="167" y="1052"/>
                </a:cubicBezTo>
                <a:cubicBezTo>
                  <a:pt x="163" y="1059"/>
                  <a:pt x="155" y="1060"/>
                  <a:pt x="149" y="1065"/>
                </a:cubicBezTo>
                <a:cubicBezTo>
                  <a:pt x="131" y="1079"/>
                  <a:pt x="97" y="1124"/>
                  <a:pt x="105" y="1161"/>
                </a:cubicBezTo>
                <a:cubicBezTo>
                  <a:pt x="107" y="1172"/>
                  <a:pt x="113" y="1177"/>
                  <a:pt x="114" y="1195"/>
                </a:cubicBezTo>
                <a:cubicBezTo>
                  <a:pt x="96" y="1212"/>
                  <a:pt x="73" y="1229"/>
                  <a:pt x="67" y="1259"/>
                </a:cubicBezTo>
                <a:cubicBezTo>
                  <a:pt x="65" y="1272"/>
                  <a:pt x="64" y="1300"/>
                  <a:pt x="67" y="1313"/>
                </a:cubicBezTo>
                <a:cubicBezTo>
                  <a:pt x="70" y="1323"/>
                  <a:pt x="81" y="1323"/>
                  <a:pt x="76" y="1339"/>
                </a:cubicBezTo>
                <a:cubicBezTo>
                  <a:pt x="71" y="1349"/>
                  <a:pt x="58" y="1356"/>
                  <a:pt x="51" y="1366"/>
                </a:cubicBezTo>
                <a:cubicBezTo>
                  <a:pt x="44" y="1376"/>
                  <a:pt x="33" y="1405"/>
                  <a:pt x="36" y="1423"/>
                </a:cubicBezTo>
                <a:cubicBezTo>
                  <a:pt x="37" y="1430"/>
                  <a:pt x="39" y="1437"/>
                  <a:pt x="40" y="1443"/>
                </a:cubicBezTo>
                <a:cubicBezTo>
                  <a:pt x="41" y="1448"/>
                  <a:pt x="41" y="1454"/>
                  <a:pt x="41" y="1459"/>
                </a:cubicBezTo>
                <a:cubicBezTo>
                  <a:pt x="44" y="1465"/>
                  <a:pt x="50" y="1471"/>
                  <a:pt x="53" y="1478"/>
                </a:cubicBezTo>
                <a:cubicBezTo>
                  <a:pt x="53" y="1491"/>
                  <a:pt x="37" y="1501"/>
                  <a:pt x="32" y="1509"/>
                </a:cubicBezTo>
                <a:cubicBezTo>
                  <a:pt x="23" y="1522"/>
                  <a:pt x="21" y="1538"/>
                  <a:pt x="18" y="1555"/>
                </a:cubicBezTo>
                <a:cubicBezTo>
                  <a:pt x="15" y="1577"/>
                  <a:pt x="24" y="1602"/>
                  <a:pt x="32" y="1614"/>
                </a:cubicBezTo>
                <a:cubicBezTo>
                  <a:pt x="36" y="1621"/>
                  <a:pt x="41" y="1623"/>
                  <a:pt x="42" y="1634"/>
                </a:cubicBezTo>
                <a:cubicBezTo>
                  <a:pt x="0" y="1663"/>
                  <a:pt x="9" y="1748"/>
                  <a:pt x="46" y="1776"/>
                </a:cubicBezTo>
                <a:cubicBezTo>
                  <a:pt x="46" y="1777"/>
                  <a:pt x="46" y="1779"/>
                  <a:pt x="46" y="1780"/>
                </a:cubicBezTo>
                <a:cubicBezTo>
                  <a:pt x="24" y="1809"/>
                  <a:pt x="15" y="1845"/>
                  <a:pt x="31" y="1887"/>
                </a:cubicBezTo>
                <a:cubicBezTo>
                  <a:pt x="36" y="1901"/>
                  <a:pt x="55" y="1910"/>
                  <a:pt x="59" y="1924"/>
                </a:cubicBezTo>
                <a:cubicBezTo>
                  <a:pt x="62" y="1934"/>
                  <a:pt x="51" y="1942"/>
                  <a:pt x="49" y="1951"/>
                </a:cubicBezTo>
                <a:cubicBezTo>
                  <a:pt x="44" y="1971"/>
                  <a:pt x="45" y="1997"/>
                  <a:pt x="49" y="2017"/>
                </a:cubicBezTo>
                <a:cubicBezTo>
                  <a:pt x="52" y="2029"/>
                  <a:pt x="63" y="2049"/>
                  <a:pt x="72" y="2055"/>
                </a:cubicBezTo>
                <a:cubicBezTo>
                  <a:pt x="78" y="2060"/>
                  <a:pt x="88" y="2064"/>
                  <a:pt x="90" y="2072"/>
                </a:cubicBezTo>
                <a:cubicBezTo>
                  <a:pt x="91" y="2081"/>
                  <a:pt x="73" y="2108"/>
                  <a:pt x="77" y="2130"/>
                </a:cubicBezTo>
                <a:cubicBezTo>
                  <a:pt x="82" y="2153"/>
                  <a:pt x="91" y="2178"/>
                  <a:pt x="105" y="2191"/>
                </a:cubicBezTo>
                <a:cubicBezTo>
                  <a:pt x="113" y="2199"/>
                  <a:pt x="125" y="2204"/>
                  <a:pt x="131" y="2214"/>
                </a:cubicBezTo>
                <a:cubicBezTo>
                  <a:pt x="128" y="2226"/>
                  <a:pt x="125" y="2238"/>
                  <a:pt x="122" y="2250"/>
                </a:cubicBezTo>
                <a:cubicBezTo>
                  <a:pt x="121" y="2263"/>
                  <a:pt x="126" y="2274"/>
                  <a:pt x="129" y="2281"/>
                </a:cubicBezTo>
                <a:cubicBezTo>
                  <a:pt x="130" y="2287"/>
                  <a:pt x="130" y="2292"/>
                  <a:pt x="131" y="2297"/>
                </a:cubicBezTo>
                <a:cubicBezTo>
                  <a:pt x="139" y="2320"/>
                  <a:pt x="162" y="2338"/>
                  <a:pt x="183" y="2348"/>
                </a:cubicBezTo>
                <a:cubicBezTo>
                  <a:pt x="188" y="2365"/>
                  <a:pt x="175" y="2376"/>
                  <a:pt x="178" y="2393"/>
                </a:cubicBezTo>
                <a:cubicBezTo>
                  <a:pt x="186" y="2432"/>
                  <a:pt x="206" y="2469"/>
                  <a:pt x="245" y="2478"/>
                </a:cubicBezTo>
                <a:cubicBezTo>
                  <a:pt x="253" y="2491"/>
                  <a:pt x="243" y="2521"/>
                  <a:pt x="251" y="2539"/>
                </a:cubicBezTo>
                <a:cubicBezTo>
                  <a:pt x="263" y="2565"/>
                  <a:pt x="278" y="2583"/>
                  <a:pt x="301" y="2599"/>
                </a:cubicBezTo>
                <a:cubicBezTo>
                  <a:pt x="309" y="2604"/>
                  <a:pt x="319" y="2604"/>
                  <a:pt x="327" y="2609"/>
                </a:cubicBezTo>
                <a:cubicBezTo>
                  <a:pt x="330" y="2624"/>
                  <a:pt x="327" y="2643"/>
                  <a:pt x="331" y="2658"/>
                </a:cubicBezTo>
                <a:cubicBezTo>
                  <a:pt x="340" y="2690"/>
                  <a:pt x="374" y="2717"/>
                  <a:pt x="409" y="2722"/>
                </a:cubicBezTo>
                <a:cubicBezTo>
                  <a:pt x="417" y="2735"/>
                  <a:pt x="411" y="2734"/>
                  <a:pt x="415" y="2749"/>
                </a:cubicBezTo>
                <a:cubicBezTo>
                  <a:pt x="416" y="2752"/>
                  <a:pt x="418" y="2756"/>
                  <a:pt x="420" y="2760"/>
                </a:cubicBezTo>
                <a:cubicBezTo>
                  <a:pt x="421" y="2766"/>
                  <a:pt x="422" y="2771"/>
                  <a:pt x="423" y="2776"/>
                </a:cubicBezTo>
                <a:cubicBezTo>
                  <a:pt x="436" y="2802"/>
                  <a:pt x="471" y="2835"/>
                  <a:pt x="508" y="2834"/>
                </a:cubicBezTo>
                <a:cubicBezTo>
                  <a:pt x="512" y="2840"/>
                  <a:pt x="510" y="2845"/>
                  <a:pt x="513" y="2855"/>
                </a:cubicBezTo>
                <a:cubicBezTo>
                  <a:pt x="515" y="2859"/>
                  <a:pt x="518" y="2863"/>
                  <a:pt x="521" y="2868"/>
                </a:cubicBezTo>
                <a:cubicBezTo>
                  <a:pt x="521" y="2871"/>
                  <a:pt x="521" y="2875"/>
                  <a:pt x="521" y="2878"/>
                </a:cubicBezTo>
                <a:cubicBezTo>
                  <a:pt x="530" y="2903"/>
                  <a:pt x="565" y="2928"/>
                  <a:pt x="592" y="2935"/>
                </a:cubicBezTo>
                <a:cubicBezTo>
                  <a:pt x="600" y="2936"/>
                  <a:pt x="609" y="2936"/>
                  <a:pt x="617" y="2937"/>
                </a:cubicBezTo>
                <a:cubicBezTo>
                  <a:pt x="621" y="2943"/>
                  <a:pt x="619" y="2950"/>
                  <a:pt x="622" y="2959"/>
                </a:cubicBezTo>
                <a:cubicBezTo>
                  <a:pt x="624" y="2962"/>
                  <a:pt x="626" y="2965"/>
                  <a:pt x="629" y="2969"/>
                </a:cubicBezTo>
                <a:cubicBezTo>
                  <a:pt x="629" y="2972"/>
                  <a:pt x="630" y="2975"/>
                  <a:pt x="630" y="2978"/>
                </a:cubicBezTo>
                <a:cubicBezTo>
                  <a:pt x="633" y="2981"/>
                  <a:pt x="636" y="2983"/>
                  <a:pt x="639" y="2986"/>
                </a:cubicBezTo>
                <a:cubicBezTo>
                  <a:pt x="660" y="3015"/>
                  <a:pt x="683" y="3029"/>
                  <a:pt x="728" y="3027"/>
                </a:cubicBezTo>
                <a:cubicBezTo>
                  <a:pt x="739" y="3038"/>
                  <a:pt x="741" y="3056"/>
                  <a:pt x="750" y="3069"/>
                </a:cubicBezTo>
                <a:cubicBezTo>
                  <a:pt x="761" y="3086"/>
                  <a:pt x="783" y="3099"/>
                  <a:pt x="802" y="3108"/>
                </a:cubicBezTo>
                <a:cubicBezTo>
                  <a:pt x="811" y="3112"/>
                  <a:pt x="830" y="3115"/>
                  <a:pt x="843" y="3112"/>
                </a:cubicBezTo>
                <a:cubicBezTo>
                  <a:pt x="847" y="3111"/>
                  <a:pt x="849" y="3108"/>
                  <a:pt x="853" y="3110"/>
                </a:cubicBezTo>
                <a:cubicBezTo>
                  <a:pt x="858" y="3113"/>
                  <a:pt x="864" y="3134"/>
                  <a:pt x="867" y="3140"/>
                </a:cubicBezTo>
                <a:cubicBezTo>
                  <a:pt x="882" y="3164"/>
                  <a:pt x="913" y="3180"/>
                  <a:pt x="947" y="3185"/>
                </a:cubicBezTo>
                <a:cubicBezTo>
                  <a:pt x="961" y="3188"/>
                  <a:pt x="970" y="3182"/>
                  <a:pt x="981" y="3181"/>
                </a:cubicBezTo>
                <a:cubicBezTo>
                  <a:pt x="987" y="3188"/>
                  <a:pt x="989" y="3198"/>
                  <a:pt x="995" y="3206"/>
                </a:cubicBezTo>
                <a:cubicBezTo>
                  <a:pt x="1010" y="3224"/>
                  <a:pt x="1036" y="3243"/>
                  <a:pt x="1063" y="3247"/>
                </a:cubicBezTo>
                <a:cubicBezTo>
                  <a:pt x="1073" y="3249"/>
                  <a:pt x="1089" y="3249"/>
                  <a:pt x="1099" y="3246"/>
                </a:cubicBezTo>
                <a:cubicBezTo>
                  <a:pt x="1103" y="3245"/>
                  <a:pt x="1110" y="3239"/>
                  <a:pt x="1116" y="3241"/>
                </a:cubicBezTo>
                <a:cubicBezTo>
                  <a:pt x="1116" y="3241"/>
                  <a:pt x="1116" y="3241"/>
                  <a:pt x="1116" y="3241"/>
                </a:cubicBezTo>
                <a:cubicBezTo>
                  <a:pt x="1121" y="3243"/>
                  <a:pt x="1120" y="3248"/>
                  <a:pt x="1122" y="3252"/>
                </a:cubicBezTo>
                <a:cubicBezTo>
                  <a:pt x="1129" y="3262"/>
                  <a:pt x="1142" y="3276"/>
                  <a:pt x="1151" y="3282"/>
                </a:cubicBezTo>
                <a:cubicBezTo>
                  <a:pt x="1162" y="3289"/>
                  <a:pt x="1200" y="3304"/>
                  <a:pt x="1220" y="3299"/>
                </a:cubicBezTo>
                <a:cubicBezTo>
                  <a:pt x="1226" y="3298"/>
                  <a:pt x="1235" y="3296"/>
                  <a:pt x="1242" y="3294"/>
                </a:cubicBezTo>
                <a:cubicBezTo>
                  <a:pt x="1247" y="3292"/>
                  <a:pt x="1248" y="3288"/>
                  <a:pt x="1253" y="3286"/>
                </a:cubicBezTo>
                <a:cubicBezTo>
                  <a:pt x="1263" y="3292"/>
                  <a:pt x="1267" y="3304"/>
                  <a:pt x="1276" y="3311"/>
                </a:cubicBezTo>
                <a:cubicBezTo>
                  <a:pt x="1297" y="3328"/>
                  <a:pt x="1334" y="3345"/>
                  <a:pt x="1371" y="3334"/>
                </a:cubicBezTo>
                <a:cubicBezTo>
                  <a:pt x="1380" y="3329"/>
                  <a:pt x="1388" y="3324"/>
                  <a:pt x="1397" y="3320"/>
                </a:cubicBezTo>
                <a:cubicBezTo>
                  <a:pt x="1404" y="3324"/>
                  <a:pt x="1407" y="3333"/>
                  <a:pt x="1414" y="3337"/>
                </a:cubicBezTo>
                <a:cubicBezTo>
                  <a:pt x="1438" y="3355"/>
                  <a:pt x="1474" y="3367"/>
                  <a:pt x="1515" y="3357"/>
                </a:cubicBezTo>
                <a:cubicBezTo>
                  <a:pt x="1527" y="3354"/>
                  <a:pt x="1531" y="3341"/>
                  <a:pt x="1544" y="3340"/>
                </a:cubicBezTo>
                <a:cubicBezTo>
                  <a:pt x="1572" y="3367"/>
                  <a:pt x="1612" y="3383"/>
                  <a:pt x="1661" y="3366"/>
                </a:cubicBezTo>
                <a:cubicBezTo>
                  <a:pt x="1672" y="3362"/>
                  <a:pt x="1677" y="3352"/>
                  <a:pt x="1686" y="3347"/>
                </a:cubicBezTo>
                <a:cubicBezTo>
                  <a:pt x="1688" y="3347"/>
                  <a:pt x="1689" y="3347"/>
                  <a:pt x="1690" y="3347"/>
                </a:cubicBezTo>
                <a:cubicBezTo>
                  <a:pt x="1710" y="3367"/>
                  <a:pt x="1753" y="3383"/>
                  <a:pt x="1795" y="3371"/>
                </a:cubicBezTo>
                <a:cubicBezTo>
                  <a:pt x="1811" y="3366"/>
                  <a:pt x="1820" y="3353"/>
                  <a:pt x="1832" y="3346"/>
                </a:cubicBezTo>
                <a:cubicBezTo>
                  <a:pt x="1845" y="3347"/>
                  <a:pt x="1858" y="3361"/>
                  <a:pt x="1869" y="3365"/>
                </a:cubicBezTo>
                <a:cubicBezTo>
                  <a:pt x="1877" y="3365"/>
                  <a:pt x="1885" y="3365"/>
                  <a:pt x="1893" y="3366"/>
                </a:cubicBezTo>
                <a:cubicBezTo>
                  <a:pt x="1930" y="3371"/>
                  <a:pt x="1963" y="3355"/>
                  <a:pt x="1976" y="3331"/>
                </a:cubicBezTo>
                <a:cubicBezTo>
                  <a:pt x="1977" y="3331"/>
                  <a:pt x="1979" y="3331"/>
                  <a:pt x="1981" y="3331"/>
                </a:cubicBezTo>
                <a:cubicBezTo>
                  <a:pt x="2016" y="3355"/>
                  <a:pt x="2057" y="3350"/>
                  <a:pt x="2092" y="3331"/>
                </a:cubicBezTo>
                <a:cubicBezTo>
                  <a:pt x="2103" y="3325"/>
                  <a:pt x="2114" y="3320"/>
                  <a:pt x="2118" y="3307"/>
                </a:cubicBezTo>
                <a:cubicBezTo>
                  <a:pt x="2121" y="3304"/>
                  <a:pt x="2121" y="3303"/>
                  <a:pt x="2127" y="3303"/>
                </a:cubicBezTo>
                <a:cubicBezTo>
                  <a:pt x="2159" y="3328"/>
                  <a:pt x="2214" y="3312"/>
                  <a:pt x="2240" y="3292"/>
                </a:cubicBezTo>
                <a:cubicBezTo>
                  <a:pt x="2250" y="3285"/>
                  <a:pt x="2254" y="3271"/>
                  <a:pt x="2263" y="3264"/>
                </a:cubicBezTo>
                <a:cubicBezTo>
                  <a:pt x="2275" y="3265"/>
                  <a:pt x="2279" y="3271"/>
                  <a:pt x="2288" y="3273"/>
                </a:cubicBezTo>
                <a:cubicBezTo>
                  <a:pt x="2324" y="3280"/>
                  <a:pt x="2356" y="3261"/>
                  <a:pt x="2375" y="3246"/>
                </a:cubicBezTo>
                <a:cubicBezTo>
                  <a:pt x="2383" y="3240"/>
                  <a:pt x="2394" y="3213"/>
                  <a:pt x="2399" y="3211"/>
                </a:cubicBezTo>
                <a:cubicBezTo>
                  <a:pt x="2410" y="3207"/>
                  <a:pt x="2421" y="3220"/>
                  <a:pt x="2436" y="3217"/>
                </a:cubicBezTo>
                <a:cubicBezTo>
                  <a:pt x="2475" y="3211"/>
                  <a:pt x="2504" y="3194"/>
                  <a:pt x="2521" y="3166"/>
                </a:cubicBezTo>
                <a:cubicBezTo>
                  <a:pt x="2523" y="3160"/>
                  <a:pt x="2526" y="3154"/>
                  <a:pt x="2529" y="3148"/>
                </a:cubicBezTo>
                <a:cubicBezTo>
                  <a:pt x="2542" y="3145"/>
                  <a:pt x="2553" y="3151"/>
                  <a:pt x="2569" y="3148"/>
                </a:cubicBezTo>
                <a:cubicBezTo>
                  <a:pt x="2609" y="3140"/>
                  <a:pt x="2646" y="3112"/>
                  <a:pt x="2652" y="3071"/>
                </a:cubicBezTo>
                <a:cubicBezTo>
                  <a:pt x="2658" y="3068"/>
                  <a:pt x="2677" y="3074"/>
                  <a:pt x="2687" y="3071"/>
                </a:cubicBezTo>
                <a:cubicBezTo>
                  <a:pt x="2721" y="3060"/>
                  <a:pt x="2750" y="3042"/>
                  <a:pt x="2763" y="3012"/>
                </a:cubicBezTo>
                <a:cubicBezTo>
                  <a:pt x="2766" y="3003"/>
                  <a:pt x="2767" y="2992"/>
                  <a:pt x="2771" y="2983"/>
                </a:cubicBezTo>
                <a:cubicBezTo>
                  <a:pt x="2781" y="2983"/>
                  <a:pt x="2792" y="2983"/>
                  <a:pt x="2803" y="2983"/>
                </a:cubicBezTo>
                <a:cubicBezTo>
                  <a:pt x="2835" y="2975"/>
                  <a:pt x="2861" y="2947"/>
                  <a:pt x="2874" y="2919"/>
                </a:cubicBezTo>
                <a:cubicBezTo>
                  <a:pt x="2878" y="2911"/>
                  <a:pt x="2877" y="2896"/>
                  <a:pt x="2880" y="2888"/>
                </a:cubicBezTo>
                <a:cubicBezTo>
                  <a:pt x="2889" y="2887"/>
                  <a:pt x="2898" y="2886"/>
                  <a:pt x="2907" y="2885"/>
                </a:cubicBezTo>
                <a:cubicBezTo>
                  <a:pt x="2936" y="2877"/>
                  <a:pt x="2963" y="2856"/>
                  <a:pt x="2976" y="2831"/>
                </a:cubicBezTo>
                <a:cubicBezTo>
                  <a:pt x="2979" y="2825"/>
                  <a:pt x="2984" y="2808"/>
                  <a:pt x="2985" y="2803"/>
                </a:cubicBezTo>
                <a:cubicBezTo>
                  <a:pt x="2987" y="2795"/>
                  <a:pt x="2982" y="2786"/>
                  <a:pt x="2986" y="2781"/>
                </a:cubicBezTo>
                <a:cubicBezTo>
                  <a:pt x="2989" y="2776"/>
                  <a:pt x="3002" y="2777"/>
                  <a:pt x="3007" y="2775"/>
                </a:cubicBezTo>
                <a:cubicBezTo>
                  <a:pt x="3021" y="2771"/>
                  <a:pt x="3033" y="2765"/>
                  <a:pt x="3043" y="2756"/>
                </a:cubicBezTo>
                <a:cubicBezTo>
                  <a:pt x="3058" y="2744"/>
                  <a:pt x="3066" y="2728"/>
                  <a:pt x="3069" y="2704"/>
                </a:cubicBezTo>
                <a:cubicBezTo>
                  <a:pt x="3071" y="2691"/>
                  <a:pt x="3068" y="2681"/>
                  <a:pt x="3071" y="2671"/>
                </a:cubicBezTo>
                <a:cubicBezTo>
                  <a:pt x="3107" y="2654"/>
                  <a:pt x="3136" y="2642"/>
                  <a:pt x="3149" y="2603"/>
                </a:cubicBezTo>
                <a:cubicBezTo>
                  <a:pt x="3153" y="2588"/>
                  <a:pt x="3146" y="2561"/>
                  <a:pt x="3152" y="2550"/>
                </a:cubicBezTo>
                <a:cubicBezTo>
                  <a:pt x="3155" y="2545"/>
                  <a:pt x="3165" y="2546"/>
                  <a:pt x="3170" y="2543"/>
                </a:cubicBezTo>
                <a:cubicBezTo>
                  <a:pt x="3181" y="2536"/>
                  <a:pt x="3192" y="2527"/>
                  <a:pt x="3201" y="2517"/>
                </a:cubicBezTo>
                <a:cubicBezTo>
                  <a:pt x="3214" y="2503"/>
                  <a:pt x="3223" y="2483"/>
                  <a:pt x="3223" y="2456"/>
                </a:cubicBezTo>
                <a:cubicBezTo>
                  <a:pt x="3223" y="2445"/>
                  <a:pt x="3222" y="2435"/>
                  <a:pt x="3222" y="2424"/>
                </a:cubicBezTo>
                <a:cubicBezTo>
                  <a:pt x="3226" y="2418"/>
                  <a:pt x="3238" y="2415"/>
                  <a:pt x="3245" y="2410"/>
                </a:cubicBezTo>
                <a:cubicBezTo>
                  <a:pt x="3256" y="2402"/>
                  <a:pt x="3267" y="2388"/>
                  <a:pt x="3274" y="2375"/>
                </a:cubicBezTo>
                <a:cubicBezTo>
                  <a:pt x="3281" y="2363"/>
                  <a:pt x="3289" y="2337"/>
                  <a:pt x="3286" y="2316"/>
                </a:cubicBezTo>
                <a:cubicBezTo>
                  <a:pt x="3285" y="2310"/>
                  <a:pt x="3277" y="2295"/>
                  <a:pt x="3278" y="2292"/>
                </a:cubicBezTo>
                <a:cubicBezTo>
                  <a:pt x="3280" y="2286"/>
                  <a:pt x="3291" y="2285"/>
                  <a:pt x="3296" y="2281"/>
                </a:cubicBezTo>
                <a:cubicBezTo>
                  <a:pt x="3310" y="2272"/>
                  <a:pt x="3319" y="2253"/>
                  <a:pt x="3328" y="2239"/>
                </a:cubicBezTo>
                <a:cubicBezTo>
                  <a:pt x="3339" y="2221"/>
                  <a:pt x="3338" y="2186"/>
                  <a:pt x="3331" y="2167"/>
                </a:cubicBezTo>
                <a:cubicBezTo>
                  <a:pt x="3329" y="2164"/>
                  <a:pt x="3327" y="2160"/>
                  <a:pt x="3325" y="2157"/>
                </a:cubicBezTo>
                <a:cubicBezTo>
                  <a:pt x="3325" y="2157"/>
                  <a:pt x="3326" y="2156"/>
                  <a:pt x="3326" y="2156"/>
                </a:cubicBezTo>
                <a:cubicBezTo>
                  <a:pt x="3327" y="2150"/>
                  <a:pt x="3335" y="2149"/>
                  <a:pt x="3339" y="2145"/>
                </a:cubicBezTo>
                <a:cubicBezTo>
                  <a:pt x="3349" y="2137"/>
                  <a:pt x="3362" y="2121"/>
                  <a:pt x="3367" y="2108"/>
                </a:cubicBezTo>
                <a:cubicBezTo>
                  <a:pt x="3373" y="2094"/>
                  <a:pt x="3381" y="2068"/>
                  <a:pt x="3375" y="2048"/>
                </a:cubicBezTo>
                <a:cubicBezTo>
                  <a:pt x="3372" y="2037"/>
                  <a:pt x="3361" y="2026"/>
                  <a:pt x="3360" y="2013"/>
                </a:cubicBezTo>
                <a:cubicBezTo>
                  <a:pt x="3380" y="1995"/>
                  <a:pt x="3413" y="1961"/>
                  <a:pt x="3403" y="1915"/>
                </a:cubicBezTo>
                <a:cubicBezTo>
                  <a:pt x="3400" y="1903"/>
                  <a:pt x="3383" y="1881"/>
                  <a:pt x="3386" y="1870"/>
                </a:cubicBezTo>
                <a:cubicBezTo>
                  <a:pt x="3391" y="1863"/>
                  <a:pt x="3396" y="1857"/>
                  <a:pt x="3402" y="1850"/>
                </a:cubicBezTo>
                <a:cubicBezTo>
                  <a:pt x="3409" y="1840"/>
                  <a:pt x="3411" y="1830"/>
                  <a:pt x="3415" y="1815"/>
                </a:cubicBezTo>
                <a:cubicBezTo>
                  <a:pt x="3416" y="1809"/>
                  <a:pt x="3421" y="1799"/>
                  <a:pt x="3420" y="1789"/>
                </a:cubicBezTo>
                <a:cubicBezTo>
                  <a:pt x="3419" y="1783"/>
                  <a:pt x="3414" y="1757"/>
                  <a:pt x="3410" y="1751"/>
                </a:cubicBezTo>
                <a:close/>
                <a:moveTo>
                  <a:pt x="3193" y="1233"/>
                </a:moveTo>
                <a:cubicBezTo>
                  <a:pt x="3194" y="1239"/>
                  <a:pt x="3194" y="1246"/>
                  <a:pt x="3192" y="1252"/>
                </a:cubicBezTo>
                <a:cubicBezTo>
                  <a:pt x="3187" y="1256"/>
                  <a:pt x="3179" y="1262"/>
                  <a:pt x="3170" y="1262"/>
                </a:cubicBezTo>
                <a:cubicBezTo>
                  <a:pt x="3169" y="1259"/>
                  <a:pt x="3168" y="1257"/>
                  <a:pt x="3167" y="1252"/>
                </a:cubicBezTo>
                <a:cubicBezTo>
                  <a:pt x="3180" y="1241"/>
                  <a:pt x="3172" y="1235"/>
                  <a:pt x="3178" y="1220"/>
                </a:cubicBezTo>
                <a:cubicBezTo>
                  <a:pt x="3179" y="1220"/>
                  <a:pt x="3180" y="1220"/>
                  <a:pt x="3181" y="1220"/>
                </a:cubicBezTo>
                <a:cubicBezTo>
                  <a:pt x="3185" y="1224"/>
                  <a:pt x="3189" y="1228"/>
                  <a:pt x="3193" y="1233"/>
                </a:cubicBezTo>
                <a:close/>
                <a:moveTo>
                  <a:pt x="3043" y="851"/>
                </a:moveTo>
                <a:cubicBezTo>
                  <a:pt x="3061" y="854"/>
                  <a:pt x="3068" y="885"/>
                  <a:pt x="3077" y="898"/>
                </a:cubicBezTo>
                <a:cubicBezTo>
                  <a:pt x="3093" y="923"/>
                  <a:pt x="3110" y="948"/>
                  <a:pt x="3121" y="977"/>
                </a:cubicBezTo>
                <a:cubicBezTo>
                  <a:pt x="3124" y="981"/>
                  <a:pt x="3127" y="985"/>
                  <a:pt x="3130" y="988"/>
                </a:cubicBezTo>
                <a:cubicBezTo>
                  <a:pt x="3131" y="992"/>
                  <a:pt x="3131" y="995"/>
                  <a:pt x="3131" y="998"/>
                </a:cubicBezTo>
                <a:cubicBezTo>
                  <a:pt x="3134" y="1001"/>
                  <a:pt x="3136" y="1004"/>
                  <a:pt x="3139" y="1007"/>
                </a:cubicBezTo>
                <a:cubicBezTo>
                  <a:pt x="3147" y="1024"/>
                  <a:pt x="3150" y="1041"/>
                  <a:pt x="3160" y="1057"/>
                </a:cubicBezTo>
                <a:cubicBezTo>
                  <a:pt x="3165" y="1068"/>
                  <a:pt x="3190" y="1116"/>
                  <a:pt x="3187" y="1129"/>
                </a:cubicBezTo>
                <a:cubicBezTo>
                  <a:pt x="3187" y="1129"/>
                  <a:pt x="3187" y="1130"/>
                  <a:pt x="3186" y="1131"/>
                </a:cubicBezTo>
                <a:cubicBezTo>
                  <a:pt x="3174" y="1134"/>
                  <a:pt x="3161" y="1136"/>
                  <a:pt x="3154" y="1145"/>
                </a:cubicBezTo>
                <a:cubicBezTo>
                  <a:pt x="3146" y="1144"/>
                  <a:pt x="3147" y="1140"/>
                  <a:pt x="3141" y="1137"/>
                </a:cubicBezTo>
                <a:cubicBezTo>
                  <a:pt x="3118" y="1129"/>
                  <a:pt x="3084" y="1135"/>
                  <a:pt x="3077" y="1153"/>
                </a:cubicBezTo>
                <a:cubicBezTo>
                  <a:pt x="3073" y="1164"/>
                  <a:pt x="3079" y="1181"/>
                  <a:pt x="3074" y="1190"/>
                </a:cubicBezTo>
                <a:cubicBezTo>
                  <a:pt x="3070" y="1199"/>
                  <a:pt x="3055" y="1199"/>
                  <a:pt x="3050" y="1206"/>
                </a:cubicBezTo>
                <a:cubicBezTo>
                  <a:pt x="3027" y="1241"/>
                  <a:pt x="3059" y="1263"/>
                  <a:pt x="3061" y="1294"/>
                </a:cubicBezTo>
                <a:cubicBezTo>
                  <a:pt x="3056" y="1297"/>
                  <a:pt x="3027" y="1307"/>
                  <a:pt x="3022" y="1299"/>
                </a:cubicBezTo>
                <a:cubicBezTo>
                  <a:pt x="3022" y="1291"/>
                  <a:pt x="3022" y="1283"/>
                  <a:pt x="3021" y="1275"/>
                </a:cubicBezTo>
                <a:cubicBezTo>
                  <a:pt x="3021" y="1262"/>
                  <a:pt x="3020" y="1249"/>
                  <a:pt x="3020" y="1236"/>
                </a:cubicBezTo>
                <a:cubicBezTo>
                  <a:pt x="3019" y="1231"/>
                  <a:pt x="3018" y="1227"/>
                  <a:pt x="3016" y="1222"/>
                </a:cubicBezTo>
                <a:cubicBezTo>
                  <a:pt x="3018" y="1206"/>
                  <a:pt x="3038" y="1198"/>
                  <a:pt x="3045" y="1186"/>
                </a:cubicBezTo>
                <a:cubicBezTo>
                  <a:pt x="3053" y="1173"/>
                  <a:pt x="3060" y="1156"/>
                  <a:pt x="3064" y="1140"/>
                </a:cubicBezTo>
                <a:cubicBezTo>
                  <a:pt x="3065" y="1131"/>
                  <a:pt x="3066" y="1121"/>
                  <a:pt x="3067" y="1111"/>
                </a:cubicBezTo>
                <a:cubicBezTo>
                  <a:pt x="3069" y="1103"/>
                  <a:pt x="3083" y="1087"/>
                  <a:pt x="3077" y="1077"/>
                </a:cubicBezTo>
                <a:cubicBezTo>
                  <a:pt x="3071" y="1069"/>
                  <a:pt x="3055" y="1076"/>
                  <a:pt x="3044" y="1073"/>
                </a:cubicBezTo>
                <a:cubicBezTo>
                  <a:pt x="3040" y="1071"/>
                  <a:pt x="3037" y="1069"/>
                  <a:pt x="3033" y="1066"/>
                </a:cubicBezTo>
                <a:cubicBezTo>
                  <a:pt x="3028" y="1066"/>
                  <a:pt x="3023" y="1065"/>
                  <a:pt x="3018" y="1065"/>
                </a:cubicBezTo>
                <a:cubicBezTo>
                  <a:pt x="3011" y="1062"/>
                  <a:pt x="3005" y="1058"/>
                  <a:pt x="2998" y="1055"/>
                </a:cubicBezTo>
                <a:cubicBezTo>
                  <a:pt x="2975" y="1051"/>
                  <a:pt x="2956" y="1059"/>
                  <a:pt x="2940" y="1065"/>
                </a:cubicBezTo>
                <a:cubicBezTo>
                  <a:pt x="2935" y="1067"/>
                  <a:pt x="2934" y="1072"/>
                  <a:pt x="2928" y="1073"/>
                </a:cubicBezTo>
                <a:cubicBezTo>
                  <a:pt x="2912" y="1076"/>
                  <a:pt x="2903" y="1055"/>
                  <a:pt x="2901" y="1042"/>
                </a:cubicBezTo>
                <a:cubicBezTo>
                  <a:pt x="2902" y="1042"/>
                  <a:pt x="2902" y="1041"/>
                  <a:pt x="2902" y="1041"/>
                </a:cubicBezTo>
                <a:cubicBezTo>
                  <a:pt x="2923" y="1035"/>
                  <a:pt x="2951" y="1046"/>
                  <a:pt x="2970" y="1033"/>
                </a:cubicBezTo>
                <a:cubicBezTo>
                  <a:pt x="2979" y="1026"/>
                  <a:pt x="2973" y="1011"/>
                  <a:pt x="2978" y="999"/>
                </a:cubicBezTo>
                <a:cubicBezTo>
                  <a:pt x="2981" y="990"/>
                  <a:pt x="2989" y="975"/>
                  <a:pt x="2992" y="966"/>
                </a:cubicBezTo>
                <a:cubicBezTo>
                  <a:pt x="2999" y="939"/>
                  <a:pt x="2980" y="905"/>
                  <a:pt x="2969" y="888"/>
                </a:cubicBezTo>
                <a:cubicBezTo>
                  <a:pt x="2969" y="885"/>
                  <a:pt x="2969" y="884"/>
                  <a:pt x="2971" y="882"/>
                </a:cubicBezTo>
                <a:cubicBezTo>
                  <a:pt x="2977" y="872"/>
                  <a:pt x="3000" y="878"/>
                  <a:pt x="3014" y="874"/>
                </a:cubicBezTo>
                <a:cubicBezTo>
                  <a:pt x="3031" y="870"/>
                  <a:pt x="3033" y="861"/>
                  <a:pt x="3043" y="851"/>
                </a:cubicBezTo>
                <a:close/>
                <a:moveTo>
                  <a:pt x="3138" y="1171"/>
                </a:moveTo>
                <a:cubicBezTo>
                  <a:pt x="3138" y="1171"/>
                  <a:pt x="3138" y="1171"/>
                  <a:pt x="3138" y="1171"/>
                </a:cubicBezTo>
                <a:cubicBezTo>
                  <a:pt x="3134" y="1176"/>
                  <a:pt x="3125" y="1172"/>
                  <a:pt x="3118" y="1174"/>
                </a:cubicBezTo>
                <a:cubicBezTo>
                  <a:pt x="3115" y="1178"/>
                  <a:pt x="3112" y="1181"/>
                  <a:pt x="3109" y="1184"/>
                </a:cubicBezTo>
                <a:cubicBezTo>
                  <a:pt x="3108" y="1184"/>
                  <a:pt x="3106" y="1185"/>
                  <a:pt x="3105" y="1185"/>
                </a:cubicBezTo>
                <a:cubicBezTo>
                  <a:pt x="3093" y="1175"/>
                  <a:pt x="3106" y="1161"/>
                  <a:pt x="3115" y="1156"/>
                </a:cubicBezTo>
                <a:cubicBezTo>
                  <a:pt x="3128" y="1156"/>
                  <a:pt x="3131" y="1160"/>
                  <a:pt x="3138" y="1165"/>
                </a:cubicBezTo>
                <a:cubicBezTo>
                  <a:pt x="3138" y="1167"/>
                  <a:pt x="3138" y="1169"/>
                  <a:pt x="3138" y="1171"/>
                </a:cubicBezTo>
                <a:close/>
                <a:moveTo>
                  <a:pt x="3128" y="1641"/>
                </a:moveTo>
                <a:cubicBezTo>
                  <a:pt x="3132" y="1654"/>
                  <a:pt x="3122" y="1709"/>
                  <a:pt x="3118" y="1714"/>
                </a:cubicBezTo>
                <a:cubicBezTo>
                  <a:pt x="3115" y="1720"/>
                  <a:pt x="3094" y="1722"/>
                  <a:pt x="3087" y="1717"/>
                </a:cubicBezTo>
                <a:cubicBezTo>
                  <a:pt x="3077" y="1710"/>
                  <a:pt x="3067" y="1700"/>
                  <a:pt x="3057" y="1693"/>
                </a:cubicBezTo>
                <a:cubicBezTo>
                  <a:pt x="3053" y="1692"/>
                  <a:pt x="3050" y="1691"/>
                  <a:pt x="3046" y="1690"/>
                </a:cubicBezTo>
                <a:cubicBezTo>
                  <a:pt x="3043" y="1687"/>
                  <a:pt x="3040" y="1684"/>
                  <a:pt x="3037" y="1682"/>
                </a:cubicBezTo>
                <a:cubicBezTo>
                  <a:pt x="3033" y="1681"/>
                  <a:pt x="3030" y="1681"/>
                  <a:pt x="3027" y="1681"/>
                </a:cubicBezTo>
                <a:cubicBezTo>
                  <a:pt x="3021" y="1679"/>
                  <a:pt x="3018" y="1674"/>
                  <a:pt x="3011" y="1672"/>
                </a:cubicBezTo>
                <a:cubicBezTo>
                  <a:pt x="3005" y="1672"/>
                  <a:pt x="3000" y="1672"/>
                  <a:pt x="2995" y="1672"/>
                </a:cubicBezTo>
                <a:cubicBezTo>
                  <a:pt x="2988" y="1670"/>
                  <a:pt x="2981" y="1667"/>
                  <a:pt x="2975" y="1665"/>
                </a:cubicBezTo>
                <a:cubicBezTo>
                  <a:pt x="2956" y="1661"/>
                  <a:pt x="2934" y="1667"/>
                  <a:pt x="2922" y="1671"/>
                </a:cubicBezTo>
                <a:cubicBezTo>
                  <a:pt x="2914" y="1672"/>
                  <a:pt x="2906" y="1673"/>
                  <a:pt x="2899" y="1674"/>
                </a:cubicBezTo>
                <a:cubicBezTo>
                  <a:pt x="2894" y="1676"/>
                  <a:pt x="2892" y="1682"/>
                  <a:pt x="2886" y="1682"/>
                </a:cubicBezTo>
                <a:cubicBezTo>
                  <a:pt x="2873" y="1684"/>
                  <a:pt x="2858" y="1682"/>
                  <a:pt x="2843" y="1682"/>
                </a:cubicBezTo>
                <a:cubicBezTo>
                  <a:pt x="2839" y="1686"/>
                  <a:pt x="2832" y="1690"/>
                  <a:pt x="2830" y="1696"/>
                </a:cubicBezTo>
                <a:cubicBezTo>
                  <a:pt x="2824" y="1721"/>
                  <a:pt x="2881" y="1767"/>
                  <a:pt x="2897" y="1773"/>
                </a:cubicBezTo>
                <a:cubicBezTo>
                  <a:pt x="2911" y="1779"/>
                  <a:pt x="2922" y="1778"/>
                  <a:pt x="2937" y="1781"/>
                </a:cubicBezTo>
                <a:cubicBezTo>
                  <a:pt x="2938" y="1783"/>
                  <a:pt x="2939" y="1784"/>
                  <a:pt x="2940" y="1785"/>
                </a:cubicBezTo>
                <a:cubicBezTo>
                  <a:pt x="2938" y="1797"/>
                  <a:pt x="2926" y="1805"/>
                  <a:pt x="2921" y="1815"/>
                </a:cubicBezTo>
                <a:cubicBezTo>
                  <a:pt x="2907" y="1846"/>
                  <a:pt x="2895" y="1878"/>
                  <a:pt x="2877" y="1904"/>
                </a:cubicBezTo>
                <a:cubicBezTo>
                  <a:pt x="2869" y="1915"/>
                  <a:pt x="2867" y="1931"/>
                  <a:pt x="2855" y="1937"/>
                </a:cubicBezTo>
                <a:cubicBezTo>
                  <a:pt x="2846" y="1940"/>
                  <a:pt x="2824" y="1924"/>
                  <a:pt x="2818" y="1920"/>
                </a:cubicBezTo>
                <a:cubicBezTo>
                  <a:pt x="2815" y="1919"/>
                  <a:pt x="2811" y="1919"/>
                  <a:pt x="2808" y="1918"/>
                </a:cubicBezTo>
                <a:cubicBezTo>
                  <a:pt x="2800" y="1915"/>
                  <a:pt x="2790" y="1906"/>
                  <a:pt x="2782" y="1901"/>
                </a:cubicBezTo>
                <a:cubicBezTo>
                  <a:pt x="2779" y="1900"/>
                  <a:pt x="2775" y="1900"/>
                  <a:pt x="2771" y="1899"/>
                </a:cubicBezTo>
                <a:cubicBezTo>
                  <a:pt x="2769" y="1897"/>
                  <a:pt x="2767" y="1894"/>
                  <a:pt x="2765" y="1892"/>
                </a:cubicBezTo>
                <a:cubicBezTo>
                  <a:pt x="2757" y="1887"/>
                  <a:pt x="2749" y="1886"/>
                  <a:pt x="2742" y="1881"/>
                </a:cubicBezTo>
                <a:cubicBezTo>
                  <a:pt x="2739" y="1878"/>
                  <a:pt x="2737" y="1876"/>
                  <a:pt x="2734" y="1874"/>
                </a:cubicBezTo>
                <a:cubicBezTo>
                  <a:pt x="2732" y="1873"/>
                  <a:pt x="2729" y="1873"/>
                  <a:pt x="2726" y="1873"/>
                </a:cubicBezTo>
                <a:cubicBezTo>
                  <a:pt x="2724" y="1870"/>
                  <a:pt x="2721" y="1868"/>
                  <a:pt x="2719" y="1865"/>
                </a:cubicBezTo>
                <a:cubicBezTo>
                  <a:pt x="2715" y="1864"/>
                  <a:pt x="2712" y="1863"/>
                  <a:pt x="2708" y="1862"/>
                </a:cubicBezTo>
                <a:cubicBezTo>
                  <a:pt x="2702" y="1858"/>
                  <a:pt x="2696" y="1850"/>
                  <a:pt x="2690" y="1847"/>
                </a:cubicBezTo>
                <a:cubicBezTo>
                  <a:pt x="2687" y="1846"/>
                  <a:pt x="2684" y="1845"/>
                  <a:pt x="2681" y="1844"/>
                </a:cubicBezTo>
                <a:cubicBezTo>
                  <a:pt x="2674" y="1841"/>
                  <a:pt x="2668" y="1831"/>
                  <a:pt x="2661" y="1828"/>
                </a:cubicBezTo>
                <a:cubicBezTo>
                  <a:pt x="2641" y="1818"/>
                  <a:pt x="2626" y="1805"/>
                  <a:pt x="2610" y="1792"/>
                </a:cubicBezTo>
                <a:cubicBezTo>
                  <a:pt x="2588" y="1776"/>
                  <a:pt x="2567" y="1761"/>
                  <a:pt x="2545" y="1745"/>
                </a:cubicBezTo>
                <a:cubicBezTo>
                  <a:pt x="2536" y="1736"/>
                  <a:pt x="2527" y="1728"/>
                  <a:pt x="2518" y="1720"/>
                </a:cubicBezTo>
                <a:cubicBezTo>
                  <a:pt x="2505" y="1709"/>
                  <a:pt x="2493" y="1700"/>
                  <a:pt x="2479" y="1689"/>
                </a:cubicBezTo>
                <a:cubicBezTo>
                  <a:pt x="2472" y="1681"/>
                  <a:pt x="2464" y="1673"/>
                  <a:pt x="2457" y="1665"/>
                </a:cubicBezTo>
                <a:cubicBezTo>
                  <a:pt x="2438" y="1649"/>
                  <a:pt x="2388" y="1601"/>
                  <a:pt x="2380" y="1578"/>
                </a:cubicBezTo>
                <a:cubicBezTo>
                  <a:pt x="2383" y="1575"/>
                  <a:pt x="2386" y="1577"/>
                  <a:pt x="2391" y="1576"/>
                </a:cubicBezTo>
                <a:cubicBezTo>
                  <a:pt x="2402" y="1571"/>
                  <a:pt x="2413" y="1566"/>
                  <a:pt x="2423" y="1561"/>
                </a:cubicBezTo>
                <a:cubicBezTo>
                  <a:pt x="2444" y="1548"/>
                  <a:pt x="2458" y="1527"/>
                  <a:pt x="2465" y="1500"/>
                </a:cubicBezTo>
                <a:cubicBezTo>
                  <a:pt x="2468" y="1490"/>
                  <a:pt x="2467" y="1478"/>
                  <a:pt x="2469" y="1470"/>
                </a:cubicBezTo>
                <a:cubicBezTo>
                  <a:pt x="2539" y="1469"/>
                  <a:pt x="2608" y="1468"/>
                  <a:pt x="2678" y="1467"/>
                </a:cubicBezTo>
                <a:cubicBezTo>
                  <a:pt x="2697" y="1474"/>
                  <a:pt x="2723" y="1477"/>
                  <a:pt x="2742" y="1484"/>
                </a:cubicBezTo>
                <a:cubicBezTo>
                  <a:pt x="2752" y="1498"/>
                  <a:pt x="2737" y="1511"/>
                  <a:pt x="2742" y="1532"/>
                </a:cubicBezTo>
                <a:cubicBezTo>
                  <a:pt x="2745" y="1550"/>
                  <a:pt x="2751" y="1573"/>
                  <a:pt x="2746" y="1596"/>
                </a:cubicBezTo>
                <a:cubicBezTo>
                  <a:pt x="2744" y="1604"/>
                  <a:pt x="2733" y="1628"/>
                  <a:pt x="2739" y="1637"/>
                </a:cubicBezTo>
                <a:cubicBezTo>
                  <a:pt x="2744" y="1643"/>
                  <a:pt x="2773" y="1630"/>
                  <a:pt x="2782" y="1629"/>
                </a:cubicBezTo>
                <a:cubicBezTo>
                  <a:pt x="2794" y="1628"/>
                  <a:pt x="2807" y="1628"/>
                  <a:pt x="2819" y="1628"/>
                </a:cubicBezTo>
                <a:cubicBezTo>
                  <a:pt x="2849" y="1622"/>
                  <a:pt x="2869" y="1610"/>
                  <a:pt x="2887" y="1592"/>
                </a:cubicBezTo>
                <a:cubicBezTo>
                  <a:pt x="2896" y="1584"/>
                  <a:pt x="2898" y="1563"/>
                  <a:pt x="2906" y="1556"/>
                </a:cubicBezTo>
                <a:cubicBezTo>
                  <a:pt x="2917" y="1555"/>
                  <a:pt x="2926" y="1568"/>
                  <a:pt x="2935" y="1573"/>
                </a:cubicBezTo>
                <a:cubicBezTo>
                  <a:pt x="2957" y="1583"/>
                  <a:pt x="2986" y="1589"/>
                  <a:pt x="3005" y="1602"/>
                </a:cubicBezTo>
                <a:cubicBezTo>
                  <a:pt x="3017" y="1601"/>
                  <a:pt x="3018" y="1588"/>
                  <a:pt x="3027" y="1584"/>
                </a:cubicBezTo>
                <a:cubicBezTo>
                  <a:pt x="3037" y="1579"/>
                  <a:pt x="3051" y="1582"/>
                  <a:pt x="3057" y="1575"/>
                </a:cubicBezTo>
                <a:cubicBezTo>
                  <a:pt x="3057" y="1558"/>
                  <a:pt x="3057" y="1541"/>
                  <a:pt x="3058" y="1524"/>
                </a:cubicBezTo>
                <a:cubicBezTo>
                  <a:pt x="3059" y="1523"/>
                  <a:pt x="3060" y="1523"/>
                  <a:pt x="3061" y="1522"/>
                </a:cubicBezTo>
                <a:cubicBezTo>
                  <a:pt x="3065" y="1525"/>
                  <a:pt x="3065" y="1530"/>
                  <a:pt x="3068" y="1534"/>
                </a:cubicBezTo>
                <a:cubicBezTo>
                  <a:pt x="3082" y="1554"/>
                  <a:pt x="3120" y="1587"/>
                  <a:pt x="3122" y="1614"/>
                </a:cubicBezTo>
                <a:cubicBezTo>
                  <a:pt x="3120" y="1617"/>
                  <a:pt x="3118" y="1619"/>
                  <a:pt x="3116" y="1622"/>
                </a:cubicBezTo>
                <a:cubicBezTo>
                  <a:pt x="3118" y="1631"/>
                  <a:pt x="3126" y="1633"/>
                  <a:pt x="3128" y="1641"/>
                </a:cubicBezTo>
                <a:close/>
                <a:moveTo>
                  <a:pt x="3144" y="1877"/>
                </a:moveTo>
                <a:cubicBezTo>
                  <a:pt x="3157" y="1912"/>
                  <a:pt x="3126" y="1950"/>
                  <a:pt x="3114" y="1970"/>
                </a:cubicBezTo>
                <a:cubicBezTo>
                  <a:pt x="3110" y="1980"/>
                  <a:pt x="3106" y="1990"/>
                  <a:pt x="3103" y="2001"/>
                </a:cubicBezTo>
                <a:cubicBezTo>
                  <a:pt x="3101" y="2002"/>
                  <a:pt x="3100" y="2002"/>
                  <a:pt x="3097" y="2002"/>
                </a:cubicBezTo>
                <a:cubicBezTo>
                  <a:pt x="3091" y="1994"/>
                  <a:pt x="3073" y="1966"/>
                  <a:pt x="3077" y="1949"/>
                </a:cubicBezTo>
                <a:cubicBezTo>
                  <a:pt x="3080" y="1937"/>
                  <a:pt x="3096" y="1934"/>
                  <a:pt x="3103" y="1925"/>
                </a:cubicBezTo>
                <a:cubicBezTo>
                  <a:pt x="3116" y="1909"/>
                  <a:pt x="3124" y="1895"/>
                  <a:pt x="3134" y="1874"/>
                </a:cubicBezTo>
                <a:cubicBezTo>
                  <a:pt x="3137" y="1875"/>
                  <a:pt x="3141" y="1876"/>
                  <a:pt x="3144" y="1877"/>
                </a:cubicBezTo>
                <a:close/>
                <a:moveTo>
                  <a:pt x="3140" y="1804"/>
                </a:moveTo>
                <a:cubicBezTo>
                  <a:pt x="3140" y="1799"/>
                  <a:pt x="3141" y="1798"/>
                  <a:pt x="3143" y="1795"/>
                </a:cubicBezTo>
                <a:cubicBezTo>
                  <a:pt x="3178" y="1796"/>
                  <a:pt x="3229" y="1839"/>
                  <a:pt x="3239" y="1866"/>
                </a:cubicBezTo>
                <a:cubicBezTo>
                  <a:pt x="3243" y="1874"/>
                  <a:pt x="3256" y="1888"/>
                  <a:pt x="3253" y="1900"/>
                </a:cubicBezTo>
                <a:cubicBezTo>
                  <a:pt x="3247" y="1911"/>
                  <a:pt x="3220" y="1893"/>
                  <a:pt x="3214" y="1890"/>
                </a:cubicBezTo>
                <a:cubicBezTo>
                  <a:pt x="3190" y="1873"/>
                  <a:pt x="3157" y="1829"/>
                  <a:pt x="3140" y="1804"/>
                </a:cubicBezTo>
                <a:close/>
                <a:moveTo>
                  <a:pt x="2946" y="1892"/>
                </a:moveTo>
                <a:cubicBezTo>
                  <a:pt x="2938" y="1897"/>
                  <a:pt x="2930" y="1901"/>
                  <a:pt x="2923" y="1905"/>
                </a:cubicBezTo>
                <a:cubicBezTo>
                  <a:pt x="2917" y="1908"/>
                  <a:pt x="2911" y="1917"/>
                  <a:pt x="2904" y="1916"/>
                </a:cubicBezTo>
                <a:cubicBezTo>
                  <a:pt x="2899" y="1899"/>
                  <a:pt x="2909" y="1888"/>
                  <a:pt x="2912" y="1876"/>
                </a:cubicBezTo>
                <a:cubicBezTo>
                  <a:pt x="2923" y="1842"/>
                  <a:pt x="2940" y="1804"/>
                  <a:pt x="2964" y="1783"/>
                </a:cubicBezTo>
                <a:cubicBezTo>
                  <a:pt x="2966" y="1784"/>
                  <a:pt x="2968" y="1784"/>
                  <a:pt x="2971" y="1784"/>
                </a:cubicBezTo>
                <a:cubicBezTo>
                  <a:pt x="2971" y="1785"/>
                  <a:pt x="2972" y="1785"/>
                  <a:pt x="2972" y="1786"/>
                </a:cubicBezTo>
                <a:cubicBezTo>
                  <a:pt x="2970" y="1798"/>
                  <a:pt x="2961" y="1809"/>
                  <a:pt x="2957" y="1820"/>
                </a:cubicBezTo>
                <a:cubicBezTo>
                  <a:pt x="2957" y="1827"/>
                  <a:pt x="2956" y="1834"/>
                  <a:pt x="2955" y="1841"/>
                </a:cubicBezTo>
                <a:cubicBezTo>
                  <a:pt x="2953" y="1844"/>
                  <a:pt x="2951" y="1848"/>
                  <a:pt x="2949" y="1851"/>
                </a:cubicBezTo>
                <a:cubicBezTo>
                  <a:pt x="2947" y="1862"/>
                  <a:pt x="2952" y="1884"/>
                  <a:pt x="2946" y="1892"/>
                </a:cubicBezTo>
                <a:close/>
                <a:moveTo>
                  <a:pt x="2955" y="1755"/>
                </a:moveTo>
                <a:cubicBezTo>
                  <a:pt x="2946" y="1755"/>
                  <a:pt x="2937" y="1755"/>
                  <a:pt x="2928" y="1754"/>
                </a:cubicBezTo>
                <a:cubicBezTo>
                  <a:pt x="2922" y="1753"/>
                  <a:pt x="2919" y="1749"/>
                  <a:pt x="2915" y="1747"/>
                </a:cubicBezTo>
                <a:cubicBezTo>
                  <a:pt x="2910" y="1746"/>
                  <a:pt x="2905" y="1746"/>
                  <a:pt x="2899" y="1745"/>
                </a:cubicBezTo>
                <a:cubicBezTo>
                  <a:pt x="2888" y="1740"/>
                  <a:pt x="2865" y="1722"/>
                  <a:pt x="2864" y="1706"/>
                </a:cubicBezTo>
                <a:cubicBezTo>
                  <a:pt x="2864" y="1705"/>
                  <a:pt x="2864" y="1705"/>
                  <a:pt x="2864" y="1705"/>
                </a:cubicBezTo>
                <a:cubicBezTo>
                  <a:pt x="2873" y="1699"/>
                  <a:pt x="2887" y="1705"/>
                  <a:pt x="2901" y="1703"/>
                </a:cubicBezTo>
                <a:cubicBezTo>
                  <a:pt x="2912" y="1701"/>
                  <a:pt x="2924" y="1698"/>
                  <a:pt x="2936" y="1696"/>
                </a:cubicBezTo>
                <a:cubicBezTo>
                  <a:pt x="2987" y="1696"/>
                  <a:pt x="3050" y="1713"/>
                  <a:pt x="3064" y="1746"/>
                </a:cubicBezTo>
                <a:cubicBezTo>
                  <a:pt x="3064" y="1748"/>
                  <a:pt x="3064" y="1750"/>
                  <a:pt x="3064" y="1751"/>
                </a:cubicBezTo>
                <a:cubicBezTo>
                  <a:pt x="3064" y="1752"/>
                  <a:pt x="3064" y="1753"/>
                  <a:pt x="3064" y="1754"/>
                </a:cubicBezTo>
                <a:cubicBezTo>
                  <a:pt x="3053" y="1756"/>
                  <a:pt x="3038" y="1752"/>
                  <a:pt x="3026" y="1754"/>
                </a:cubicBezTo>
                <a:cubicBezTo>
                  <a:pt x="3014" y="1755"/>
                  <a:pt x="3000" y="1758"/>
                  <a:pt x="2987" y="1760"/>
                </a:cubicBezTo>
                <a:cubicBezTo>
                  <a:pt x="2975" y="1762"/>
                  <a:pt x="2964" y="1757"/>
                  <a:pt x="2955" y="1755"/>
                </a:cubicBezTo>
                <a:close/>
                <a:moveTo>
                  <a:pt x="3000" y="1780"/>
                </a:moveTo>
                <a:cubicBezTo>
                  <a:pt x="3009" y="1775"/>
                  <a:pt x="3018" y="1771"/>
                  <a:pt x="3028" y="1766"/>
                </a:cubicBezTo>
                <a:cubicBezTo>
                  <a:pt x="3031" y="1767"/>
                  <a:pt x="3033" y="1767"/>
                  <a:pt x="3036" y="1767"/>
                </a:cubicBezTo>
                <a:cubicBezTo>
                  <a:pt x="3036" y="1769"/>
                  <a:pt x="3036" y="1770"/>
                  <a:pt x="3037" y="1772"/>
                </a:cubicBezTo>
                <a:cubicBezTo>
                  <a:pt x="3032" y="1784"/>
                  <a:pt x="3019" y="1789"/>
                  <a:pt x="3013" y="1801"/>
                </a:cubicBezTo>
                <a:cubicBezTo>
                  <a:pt x="3007" y="1812"/>
                  <a:pt x="3004" y="1826"/>
                  <a:pt x="3002" y="1839"/>
                </a:cubicBezTo>
                <a:cubicBezTo>
                  <a:pt x="3001" y="1848"/>
                  <a:pt x="3000" y="1857"/>
                  <a:pt x="3000" y="1866"/>
                </a:cubicBezTo>
                <a:cubicBezTo>
                  <a:pt x="2998" y="1870"/>
                  <a:pt x="2996" y="1874"/>
                  <a:pt x="2994" y="1877"/>
                </a:cubicBezTo>
                <a:cubicBezTo>
                  <a:pt x="2993" y="1884"/>
                  <a:pt x="2992" y="1890"/>
                  <a:pt x="2992" y="1897"/>
                </a:cubicBezTo>
                <a:cubicBezTo>
                  <a:pt x="2989" y="1903"/>
                  <a:pt x="2984" y="1908"/>
                  <a:pt x="2982" y="1916"/>
                </a:cubicBezTo>
                <a:cubicBezTo>
                  <a:pt x="2979" y="1918"/>
                  <a:pt x="2978" y="1919"/>
                  <a:pt x="2972" y="1919"/>
                </a:cubicBezTo>
                <a:cubicBezTo>
                  <a:pt x="2971" y="1918"/>
                  <a:pt x="2970" y="1917"/>
                  <a:pt x="2968" y="1916"/>
                </a:cubicBezTo>
                <a:cubicBezTo>
                  <a:pt x="2958" y="1864"/>
                  <a:pt x="2965" y="1806"/>
                  <a:pt x="3000" y="1780"/>
                </a:cubicBezTo>
                <a:close/>
                <a:moveTo>
                  <a:pt x="3011" y="1893"/>
                </a:moveTo>
                <a:cubicBezTo>
                  <a:pt x="3012" y="1880"/>
                  <a:pt x="3012" y="1867"/>
                  <a:pt x="3013" y="1854"/>
                </a:cubicBezTo>
                <a:cubicBezTo>
                  <a:pt x="3018" y="1820"/>
                  <a:pt x="3020" y="1793"/>
                  <a:pt x="3047" y="1782"/>
                </a:cubicBezTo>
                <a:cubicBezTo>
                  <a:pt x="3054" y="1779"/>
                  <a:pt x="3058" y="1774"/>
                  <a:pt x="3069" y="1776"/>
                </a:cubicBezTo>
                <a:cubicBezTo>
                  <a:pt x="3075" y="1788"/>
                  <a:pt x="3054" y="1811"/>
                  <a:pt x="3053" y="1829"/>
                </a:cubicBezTo>
                <a:cubicBezTo>
                  <a:pt x="3071" y="1827"/>
                  <a:pt x="3082" y="1803"/>
                  <a:pt x="3089" y="1791"/>
                </a:cubicBezTo>
                <a:cubicBezTo>
                  <a:pt x="3090" y="1791"/>
                  <a:pt x="3091" y="1791"/>
                  <a:pt x="3092" y="1791"/>
                </a:cubicBezTo>
                <a:cubicBezTo>
                  <a:pt x="3093" y="1792"/>
                  <a:pt x="3095" y="1793"/>
                  <a:pt x="3096" y="1794"/>
                </a:cubicBezTo>
                <a:cubicBezTo>
                  <a:pt x="3099" y="1809"/>
                  <a:pt x="3089" y="1825"/>
                  <a:pt x="3082" y="1834"/>
                </a:cubicBezTo>
                <a:cubicBezTo>
                  <a:pt x="3077" y="1839"/>
                  <a:pt x="3072" y="1844"/>
                  <a:pt x="3066" y="1850"/>
                </a:cubicBezTo>
                <a:cubicBezTo>
                  <a:pt x="3057" y="1863"/>
                  <a:pt x="3048" y="1877"/>
                  <a:pt x="3040" y="1892"/>
                </a:cubicBezTo>
                <a:cubicBezTo>
                  <a:pt x="3039" y="1899"/>
                  <a:pt x="3038" y="1905"/>
                  <a:pt x="3037" y="1912"/>
                </a:cubicBezTo>
                <a:cubicBezTo>
                  <a:pt x="3031" y="1933"/>
                  <a:pt x="3022" y="1943"/>
                  <a:pt x="3005" y="1952"/>
                </a:cubicBezTo>
                <a:cubicBezTo>
                  <a:pt x="3003" y="1952"/>
                  <a:pt x="3002" y="1952"/>
                  <a:pt x="3000" y="1951"/>
                </a:cubicBezTo>
                <a:cubicBezTo>
                  <a:pt x="2977" y="1940"/>
                  <a:pt x="3008" y="1906"/>
                  <a:pt x="3011" y="1893"/>
                </a:cubicBezTo>
                <a:close/>
                <a:moveTo>
                  <a:pt x="3069" y="1868"/>
                </a:moveTo>
                <a:cubicBezTo>
                  <a:pt x="3077" y="1859"/>
                  <a:pt x="3086" y="1849"/>
                  <a:pt x="3094" y="1840"/>
                </a:cubicBezTo>
                <a:cubicBezTo>
                  <a:pt x="3100" y="1830"/>
                  <a:pt x="3103" y="1814"/>
                  <a:pt x="3112" y="1806"/>
                </a:cubicBezTo>
                <a:cubicBezTo>
                  <a:pt x="3113" y="1806"/>
                  <a:pt x="3115" y="1806"/>
                  <a:pt x="3116" y="1806"/>
                </a:cubicBezTo>
                <a:cubicBezTo>
                  <a:pt x="3122" y="1815"/>
                  <a:pt x="3118" y="1826"/>
                  <a:pt x="3120" y="1840"/>
                </a:cubicBezTo>
                <a:cubicBezTo>
                  <a:pt x="3129" y="1897"/>
                  <a:pt x="3100" y="1907"/>
                  <a:pt x="3071" y="1927"/>
                </a:cubicBezTo>
                <a:cubicBezTo>
                  <a:pt x="3065" y="1933"/>
                  <a:pt x="3059" y="1939"/>
                  <a:pt x="3053" y="1944"/>
                </a:cubicBezTo>
                <a:cubicBezTo>
                  <a:pt x="3053" y="1944"/>
                  <a:pt x="3052" y="1944"/>
                  <a:pt x="3051" y="1943"/>
                </a:cubicBezTo>
                <a:cubicBezTo>
                  <a:pt x="3039" y="1920"/>
                  <a:pt x="3060" y="1881"/>
                  <a:pt x="3069" y="1868"/>
                </a:cubicBezTo>
                <a:close/>
                <a:moveTo>
                  <a:pt x="3011" y="2378"/>
                </a:moveTo>
                <a:cubicBezTo>
                  <a:pt x="3009" y="2380"/>
                  <a:pt x="3009" y="2380"/>
                  <a:pt x="3007" y="2382"/>
                </a:cubicBezTo>
                <a:cubicBezTo>
                  <a:pt x="2996" y="2385"/>
                  <a:pt x="2984" y="2375"/>
                  <a:pt x="2976" y="2373"/>
                </a:cubicBezTo>
                <a:cubicBezTo>
                  <a:pt x="2960" y="2372"/>
                  <a:pt x="2943" y="2372"/>
                  <a:pt x="2927" y="2371"/>
                </a:cubicBezTo>
                <a:cubicBezTo>
                  <a:pt x="2903" y="2366"/>
                  <a:pt x="2862" y="2326"/>
                  <a:pt x="2878" y="2289"/>
                </a:cubicBezTo>
                <a:cubicBezTo>
                  <a:pt x="2879" y="2286"/>
                  <a:pt x="2878" y="2287"/>
                  <a:pt x="2880" y="2286"/>
                </a:cubicBezTo>
                <a:cubicBezTo>
                  <a:pt x="2893" y="2294"/>
                  <a:pt x="2898" y="2312"/>
                  <a:pt x="2913" y="2316"/>
                </a:cubicBezTo>
                <a:cubicBezTo>
                  <a:pt x="2914" y="2316"/>
                  <a:pt x="2914" y="2316"/>
                  <a:pt x="2914" y="2316"/>
                </a:cubicBezTo>
                <a:cubicBezTo>
                  <a:pt x="2917" y="2299"/>
                  <a:pt x="2906" y="2287"/>
                  <a:pt x="2906" y="2271"/>
                </a:cubicBezTo>
                <a:cubicBezTo>
                  <a:pt x="2907" y="2271"/>
                  <a:pt x="2908" y="2271"/>
                  <a:pt x="2909" y="2270"/>
                </a:cubicBezTo>
                <a:cubicBezTo>
                  <a:pt x="2924" y="2279"/>
                  <a:pt x="2934" y="2293"/>
                  <a:pt x="2952" y="2299"/>
                </a:cubicBezTo>
                <a:cubicBezTo>
                  <a:pt x="2953" y="2299"/>
                  <a:pt x="2953" y="2299"/>
                  <a:pt x="2953" y="2299"/>
                </a:cubicBezTo>
                <a:cubicBezTo>
                  <a:pt x="2954" y="2298"/>
                  <a:pt x="2954" y="2297"/>
                  <a:pt x="2955" y="2297"/>
                </a:cubicBezTo>
                <a:cubicBezTo>
                  <a:pt x="2949" y="2288"/>
                  <a:pt x="2945" y="2279"/>
                  <a:pt x="2940" y="2269"/>
                </a:cubicBezTo>
                <a:cubicBezTo>
                  <a:pt x="2934" y="2263"/>
                  <a:pt x="2929" y="2256"/>
                  <a:pt x="2923" y="2250"/>
                </a:cubicBezTo>
                <a:cubicBezTo>
                  <a:pt x="2923" y="2247"/>
                  <a:pt x="2923" y="2246"/>
                  <a:pt x="2924" y="2244"/>
                </a:cubicBezTo>
                <a:cubicBezTo>
                  <a:pt x="2925" y="2242"/>
                  <a:pt x="2925" y="2242"/>
                  <a:pt x="2927" y="2241"/>
                </a:cubicBezTo>
                <a:cubicBezTo>
                  <a:pt x="2932" y="2242"/>
                  <a:pt x="2961" y="2245"/>
                  <a:pt x="2963" y="2246"/>
                </a:cubicBezTo>
                <a:cubicBezTo>
                  <a:pt x="2966" y="2249"/>
                  <a:pt x="2969" y="2252"/>
                  <a:pt x="2971" y="2255"/>
                </a:cubicBezTo>
                <a:cubicBezTo>
                  <a:pt x="3004" y="2274"/>
                  <a:pt x="3018" y="2297"/>
                  <a:pt x="3010" y="2350"/>
                </a:cubicBezTo>
                <a:cubicBezTo>
                  <a:pt x="3010" y="2359"/>
                  <a:pt x="3010" y="2369"/>
                  <a:pt x="3011" y="2378"/>
                </a:cubicBezTo>
                <a:close/>
                <a:moveTo>
                  <a:pt x="2707" y="2716"/>
                </a:moveTo>
                <a:cubicBezTo>
                  <a:pt x="2704" y="2718"/>
                  <a:pt x="2702" y="2724"/>
                  <a:pt x="2702" y="2728"/>
                </a:cubicBezTo>
                <a:cubicBezTo>
                  <a:pt x="2700" y="2728"/>
                  <a:pt x="2699" y="2729"/>
                  <a:pt x="2698" y="2729"/>
                </a:cubicBezTo>
                <a:cubicBezTo>
                  <a:pt x="2697" y="2729"/>
                  <a:pt x="2697" y="2729"/>
                  <a:pt x="2697" y="2729"/>
                </a:cubicBezTo>
                <a:cubicBezTo>
                  <a:pt x="2694" y="2723"/>
                  <a:pt x="2695" y="2711"/>
                  <a:pt x="2689" y="2708"/>
                </a:cubicBezTo>
                <a:cubicBezTo>
                  <a:pt x="2681" y="2714"/>
                  <a:pt x="2681" y="2727"/>
                  <a:pt x="2671" y="2731"/>
                </a:cubicBezTo>
                <a:cubicBezTo>
                  <a:pt x="2670" y="2731"/>
                  <a:pt x="2670" y="2731"/>
                  <a:pt x="2670" y="2731"/>
                </a:cubicBezTo>
                <a:cubicBezTo>
                  <a:pt x="2658" y="2713"/>
                  <a:pt x="2668" y="2681"/>
                  <a:pt x="2681" y="2672"/>
                </a:cubicBezTo>
                <a:cubicBezTo>
                  <a:pt x="2687" y="2668"/>
                  <a:pt x="2693" y="2668"/>
                  <a:pt x="2699" y="2666"/>
                </a:cubicBezTo>
                <a:cubicBezTo>
                  <a:pt x="2722" y="2665"/>
                  <a:pt x="2739" y="2677"/>
                  <a:pt x="2743" y="2694"/>
                </a:cubicBezTo>
                <a:cubicBezTo>
                  <a:pt x="2748" y="2715"/>
                  <a:pt x="2722" y="2748"/>
                  <a:pt x="2708" y="2741"/>
                </a:cubicBezTo>
                <a:cubicBezTo>
                  <a:pt x="2708" y="2733"/>
                  <a:pt x="2716" y="2723"/>
                  <a:pt x="2707" y="2716"/>
                </a:cubicBezTo>
                <a:close/>
                <a:moveTo>
                  <a:pt x="2291" y="2861"/>
                </a:moveTo>
                <a:cubicBezTo>
                  <a:pt x="2276" y="2881"/>
                  <a:pt x="2256" y="2898"/>
                  <a:pt x="2239" y="2916"/>
                </a:cubicBezTo>
                <a:cubicBezTo>
                  <a:pt x="2214" y="2944"/>
                  <a:pt x="2170" y="2986"/>
                  <a:pt x="2136" y="3002"/>
                </a:cubicBezTo>
                <a:cubicBezTo>
                  <a:pt x="2132" y="2996"/>
                  <a:pt x="2140" y="2988"/>
                  <a:pt x="2143" y="2983"/>
                </a:cubicBezTo>
                <a:cubicBezTo>
                  <a:pt x="2154" y="2967"/>
                  <a:pt x="2166" y="2950"/>
                  <a:pt x="2178" y="2933"/>
                </a:cubicBezTo>
                <a:cubicBezTo>
                  <a:pt x="2221" y="2868"/>
                  <a:pt x="2266" y="2809"/>
                  <a:pt x="2285" y="2719"/>
                </a:cubicBezTo>
                <a:cubicBezTo>
                  <a:pt x="2293" y="2683"/>
                  <a:pt x="2283" y="2641"/>
                  <a:pt x="2277" y="2612"/>
                </a:cubicBezTo>
                <a:cubicBezTo>
                  <a:pt x="2275" y="2603"/>
                  <a:pt x="2261" y="2591"/>
                  <a:pt x="2268" y="2579"/>
                </a:cubicBezTo>
                <a:cubicBezTo>
                  <a:pt x="2271" y="2576"/>
                  <a:pt x="2275" y="2573"/>
                  <a:pt x="2279" y="2571"/>
                </a:cubicBezTo>
                <a:cubicBezTo>
                  <a:pt x="2284" y="2564"/>
                  <a:pt x="2289" y="2550"/>
                  <a:pt x="2297" y="2546"/>
                </a:cubicBezTo>
                <a:cubicBezTo>
                  <a:pt x="2307" y="2542"/>
                  <a:pt x="2319" y="2558"/>
                  <a:pt x="2327" y="2562"/>
                </a:cubicBezTo>
                <a:cubicBezTo>
                  <a:pt x="2354" y="2573"/>
                  <a:pt x="2382" y="2555"/>
                  <a:pt x="2391" y="2539"/>
                </a:cubicBezTo>
                <a:cubicBezTo>
                  <a:pt x="2395" y="2532"/>
                  <a:pt x="2398" y="2508"/>
                  <a:pt x="2394" y="2496"/>
                </a:cubicBezTo>
                <a:cubicBezTo>
                  <a:pt x="2392" y="2489"/>
                  <a:pt x="2380" y="2482"/>
                  <a:pt x="2382" y="2472"/>
                </a:cubicBezTo>
                <a:cubicBezTo>
                  <a:pt x="2385" y="2455"/>
                  <a:pt x="2400" y="2444"/>
                  <a:pt x="2396" y="2419"/>
                </a:cubicBezTo>
                <a:cubicBezTo>
                  <a:pt x="2392" y="2388"/>
                  <a:pt x="2367" y="2364"/>
                  <a:pt x="2327" y="2370"/>
                </a:cubicBezTo>
                <a:cubicBezTo>
                  <a:pt x="2321" y="2371"/>
                  <a:pt x="2315" y="2371"/>
                  <a:pt x="2309" y="2372"/>
                </a:cubicBezTo>
                <a:cubicBezTo>
                  <a:pt x="2306" y="2374"/>
                  <a:pt x="2305" y="2378"/>
                  <a:pt x="2302" y="2379"/>
                </a:cubicBezTo>
                <a:cubicBezTo>
                  <a:pt x="2300" y="2380"/>
                  <a:pt x="2299" y="2380"/>
                  <a:pt x="2298" y="2380"/>
                </a:cubicBezTo>
                <a:cubicBezTo>
                  <a:pt x="2295" y="2377"/>
                  <a:pt x="2296" y="2374"/>
                  <a:pt x="2294" y="2369"/>
                </a:cubicBezTo>
                <a:cubicBezTo>
                  <a:pt x="2289" y="2363"/>
                  <a:pt x="2284" y="2357"/>
                  <a:pt x="2279" y="2351"/>
                </a:cubicBezTo>
                <a:cubicBezTo>
                  <a:pt x="2278" y="2350"/>
                  <a:pt x="2278" y="2349"/>
                  <a:pt x="2278" y="2348"/>
                </a:cubicBezTo>
                <a:cubicBezTo>
                  <a:pt x="2282" y="2342"/>
                  <a:pt x="2290" y="2341"/>
                  <a:pt x="2297" y="2337"/>
                </a:cubicBezTo>
                <a:cubicBezTo>
                  <a:pt x="2316" y="2326"/>
                  <a:pt x="2341" y="2315"/>
                  <a:pt x="2359" y="2302"/>
                </a:cubicBezTo>
                <a:cubicBezTo>
                  <a:pt x="2361" y="2303"/>
                  <a:pt x="2362" y="2303"/>
                  <a:pt x="2363" y="2303"/>
                </a:cubicBezTo>
                <a:cubicBezTo>
                  <a:pt x="2368" y="2306"/>
                  <a:pt x="2368" y="2316"/>
                  <a:pt x="2368" y="2323"/>
                </a:cubicBezTo>
                <a:cubicBezTo>
                  <a:pt x="2373" y="2327"/>
                  <a:pt x="2387" y="2337"/>
                  <a:pt x="2397" y="2331"/>
                </a:cubicBezTo>
                <a:cubicBezTo>
                  <a:pt x="2408" y="2325"/>
                  <a:pt x="2404" y="2306"/>
                  <a:pt x="2407" y="2293"/>
                </a:cubicBezTo>
                <a:cubicBezTo>
                  <a:pt x="2410" y="2292"/>
                  <a:pt x="2412" y="2290"/>
                  <a:pt x="2414" y="2289"/>
                </a:cubicBezTo>
                <a:cubicBezTo>
                  <a:pt x="2415" y="2290"/>
                  <a:pt x="2416" y="2290"/>
                  <a:pt x="2417" y="2291"/>
                </a:cubicBezTo>
                <a:cubicBezTo>
                  <a:pt x="2422" y="2294"/>
                  <a:pt x="2420" y="2301"/>
                  <a:pt x="2422" y="2308"/>
                </a:cubicBezTo>
                <a:cubicBezTo>
                  <a:pt x="2424" y="2314"/>
                  <a:pt x="2427" y="2321"/>
                  <a:pt x="2429" y="2327"/>
                </a:cubicBezTo>
                <a:cubicBezTo>
                  <a:pt x="2429" y="2338"/>
                  <a:pt x="2430" y="2349"/>
                  <a:pt x="2430" y="2360"/>
                </a:cubicBezTo>
                <a:cubicBezTo>
                  <a:pt x="2438" y="2407"/>
                  <a:pt x="2438" y="2459"/>
                  <a:pt x="2431" y="2505"/>
                </a:cubicBezTo>
                <a:cubicBezTo>
                  <a:pt x="2430" y="2518"/>
                  <a:pt x="2430" y="2530"/>
                  <a:pt x="2429" y="2542"/>
                </a:cubicBezTo>
                <a:cubicBezTo>
                  <a:pt x="2408" y="2672"/>
                  <a:pt x="2356" y="2774"/>
                  <a:pt x="2291" y="2861"/>
                </a:cubicBezTo>
                <a:close/>
                <a:moveTo>
                  <a:pt x="2397" y="2843"/>
                </a:moveTo>
                <a:cubicBezTo>
                  <a:pt x="2393" y="2845"/>
                  <a:pt x="2385" y="2844"/>
                  <a:pt x="2383" y="2842"/>
                </a:cubicBezTo>
                <a:cubicBezTo>
                  <a:pt x="2369" y="2836"/>
                  <a:pt x="2374" y="2817"/>
                  <a:pt x="2383" y="2810"/>
                </a:cubicBezTo>
                <a:cubicBezTo>
                  <a:pt x="2387" y="2811"/>
                  <a:pt x="2391" y="2811"/>
                  <a:pt x="2396" y="2811"/>
                </a:cubicBezTo>
                <a:cubicBezTo>
                  <a:pt x="2406" y="2816"/>
                  <a:pt x="2409" y="2838"/>
                  <a:pt x="2397" y="2843"/>
                </a:cubicBezTo>
                <a:close/>
                <a:moveTo>
                  <a:pt x="2371" y="2885"/>
                </a:moveTo>
                <a:cubicBezTo>
                  <a:pt x="2368" y="2900"/>
                  <a:pt x="2355" y="2906"/>
                  <a:pt x="2347" y="2916"/>
                </a:cubicBezTo>
                <a:cubicBezTo>
                  <a:pt x="2327" y="2943"/>
                  <a:pt x="2301" y="2970"/>
                  <a:pt x="2274" y="2990"/>
                </a:cubicBezTo>
                <a:cubicBezTo>
                  <a:pt x="2268" y="2994"/>
                  <a:pt x="2264" y="3003"/>
                  <a:pt x="2258" y="3006"/>
                </a:cubicBezTo>
                <a:cubicBezTo>
                  <a:pt x="2251" y="3008"/>
                  <a:pt x="2245" y="2998"/>
                  <a:pt x="2244" y="2994"/>
                </a:cubicBezTo>
                <a:cubicBezTo>
                  <a:pt x="2244" y="2991"/>
                  <a:pt x="2244" y="2988"/>
                  <a:pt x="2244" y="2985"/>
                </a:cubicBezTo>
                <a:cubicBezTo>
                  <a:pt x="2247" y="2977"/>
                  <a:pt x="2269" y="2963"/>
                  <a:pt x="2276" y="2956"/>
                </a:cubicBezTo>
                <a:cubicBezTo>
                  <a:pt x="2292" y="2941"/>
                  <a:pt x="2310" y="2925"/>
                  <a:pt x="2324" y="2908"/>
                </a:cubicBezTo>
                <a:cubicBezTo>
                  <a:pt x="2334" y="2896"/>
                  <a:pt x="2342" y="2883"/>
                  <a:pt x="2355" y="2874"/>
                </a:cubicBezTo>
                <a:cubicBezTo>
                  <a:pt x="2357" y="2874"/>
                  <a:pt x="2359" y="2874"/>
                  <a:pt x="2362" y="2874"/>
                </a:cubicBezTo>
                <a:cubicBezTo>
                  <a:pt x="2365" y="2877"/>
                  <a:pt x="2368" y="2881"/>
                  <a:pt x="2371" y="2885"/>
                </a:cubicBezTo>
                <a:close/>
                <a:moveTo>
                  <a:pt x="2226" y="3021"/>
                </a:moveTo>
                <a:cubicBezTo>
                  <a:pt x="2225" y="3032"/>
                  <a:pt x="2217" y="3038"/>
                  <a:pt x="2208" y="3042"/>
                </a:cubicBezTo>
                <a:cubicBezTo>
                  <a:pt x="2184" y="3033"/>
                  <a:pt x="2182" y="3015"/>
                  <a:pt x="2203" y="3002"/>
                </a:cubicBezTo>
                <a:cubicBezTo>
                  <a:pt x="2217" y="3002"/>
                  <a:pt x="2221" y="3012"/>
                  <a:pt x="2226" y="3021"/>
                </a:cubicBezTo>
                <a:close/>
                <a:moveTo>
                  <a:pt x="1748" y="2706"/>
                </a:moveTo>
                <a:cubicBezTo>
                  <a:pt x="1760" y="2726"/>
                  <a:pt x="1797" y="2708"/>
                  <a:pt x="1808" y="2743"/>
                </a:cubicBezTo>
                <a:cubicBezTo>
                  <a:pt x="1813" y="2755"/>
                  <a:pt x="1805" y="2764"/>
                  <a:pt x="1803" y="2771"/>
                </a:cubicBezTo>
                <a:cubicBezTo>
                  <a:pt x="1795" y="2800"/>
                  <a:pt x="1781" y="2826"/>
                  <a:pt x="1744" y="2826"/>
                </a:cubicBezTo>
                <a:cubicBezTo>
                  <a:pt x="1731" y="2826"/>
                  <a:pt x="1725" y="2825"/>
                  <a:pt x="1718" y="2819"/>
                </a:cubicBezTo>
                <a:cubicBezTo>
                  <a:pt x="1709" y="2813"/>
                  <a:pt x="1712" y="2796"/>
                  <a:pt x="1710" y="2783"/>
                </a:cubicBezTo>
                <a:cubicBezTo>
                  <a:pt x="1706" y="2759"/>
                  <a:pt x="1702" y="2722"/>
                  <a:pt x="1707" y="2693"/>
                </a:cubicBezTo>
                <a:cubicBezTo>
                  <a:pt x="1713" y="2654"/>
                  <a:pt x="1711" y="2616"/>
                  <a:pt x="1724" y="2585"/>
                </a:cubicBezTo>
                <a:cubicBezTo>
                  <a:pt x="1748" y="2528"/>
                  <a:pt x="1809" y="2502"/>
                  <a:pt x="1874" y="2485"/>
                </a:cubicBezTo>
                <a:cubicBezTo>
                  <a:pt x="1889" y="2481"/>
                  <a:pt x="1905" y="2478"/>
                  <a:pt x="1920" y="2475"/>
                </a:cubicBezTo>
                <a:cubicBezTo>
                  <a:pt x="1937" y="2472"/>
                  <a:pt x="1955" y="2474"/>
                  <a:pt x="1968" y="2467"/>
                </a:cubicBezTo>
                <a:cubicBezTo>
                  <a:pt x="1969" y="2468"/>
                  <a:pt x="1970" y="2468"/>
                  <a:pt x="1971" y="2468"/>
                </a:cubicBezTo>
                <a:cubicBezTo>
                  <a:pt x="1974" y="2470"/>
                  <a:pt x="1975" y="2471"/>
                  <a:pt x="1977" y="2474"/>
                </a:cubicBezTo>
                <a:cubicBezTo>
                  <a:pt x="1977" y="2475"/>
                  <a:pt x="1977" y="2476"/>
                  <a:pt x="1977" y="2477"/>
                </a:cubicBezTo>
                <a:cubicBezTo>
                  <a:pt x="1961" y="2488"/>
                  <a:pt x="1943" y="2496"/>
                  <a:pt x="1927" y="2507"/>
                </a:cubicBezTo>
                <a:cubicBezTo>
                  <a:pt x="1878" y="2541"/>
                  <a:pt x="1826" y="2591"/>
                  <a:pt x="1790" y="2638"/>
                </a:cubicBezTo>
                <a:cubicBezTo>
                  <a:pt x="1782" y="2649"/>
                  <a:pt x="1739" y="2689"/>
                  <a:pt x="1748" y="2706"/>
                </a:cubicBezTo>
                <a:close/>
                <a:moveTo>
                  <a:pt x="1789" y="3015"/>
                </a:moveTo>
                <a:cubicBezTo>
                  <a:pt x="1787" y="3015"/>
                  <a:pt x="1784" y="3015"/>
                  <a:pt x="1782" y="3015"/>
                </a:cubicBezTo>
                <a:cubicBezTo>
                  <a:pt x="1761" y="3004"/>
                  <a:pt x="1733" y="2944"/>
                  <a:pt x="1730" y="2913"/>
                </a:cubicBezTo>
                <a:cubicBezTo>
                  <a:pt x="1732" y="2912"/>
                  <a:pt x="1733" y="2910"/>
                  <a:pt x="1735" y="2909"/>
                </a:cubicBezTo>
                <a:cubicBezTo>
                  <a:pt x="1760" y="2910"/>
                  <a:pt x="1796" y="2924"/>
                  <a:pt x="1802" y="2942"/>
                </a:cubicBezTo>
                <a:cubicBezTo>
                  <a:pt x="1809" y="2963"/>
                  <a:pt x="1798" y="3007"/>
                  <a:pt x="1789" y="3015"/>
                </a:cubicBezTo>
                <a:close/>
                <a:moveTo>
                  <a:pt x="1598" y="2235"/>
                </a:moveTo>
                <a:cubicBezTo>
                  <a:pt x="1596" y="2233"/>
                  <a:pt x="1594" y="2230"/>
                  <a:pt x="1592" y="2228"/>
                </a:cubicBezTo>
                <a:cubicBezTo>
                  <a:pt x="1583" y="2226"/>
                  <a:pt x="1573" y="2225"/>
                  <a:pt x="1564" y="2224"/>
                </a:cubicBezTo>
                <a:cubicBezTo>
                  <a:pt x="1528" y="2223"/>
                  <a:pt x="1510" y="2241"/>
                  <a:pt x="1489" y="2253"/>
                </a:cubicBezTo>
                <a:cubicBezTo>
                  <a:pt x="1453" y="2273"/>
                  <a:pt x="1426" y="2299"/>
                  <a:pt x="1390" y="2318"/>
                </a:cubicBezTo>
                <a:cubicBezTo>
                  <a:pt x="1380" y="2324"/>
                  <a:pt x="1346" y="2351"/>
                  <a:pt x="1330" y="2343"/>
                </a:cubicBezTo>
                <a:cubicBezTo>
                  <a:pt x="1328" y="2342"/>
                  <a:pt x="1328" y="2342"/>
                  <a:pt x="1327" y="2339"/>
                </a:cubicBezTo>
                <a:cubicBezTo>
                  <a:pt x="1336" y="2317"/>
                  <a:pt x="1357" y="2301"/>
                  <a:pt x="1370" y="2283"/>
                </a:cubicBezTo>
                <a:cubicBezTo>
                  <a:pt x="1400" y="2243"/>
                  <a:pt x="1466" y="2164"/>
                  <a:pt x="1518" y="2150"/>
                </a:cubicBezTo>
                <a:cubicBezTo>
                  <a:pt x="1564" y="2138"/>
                  <a:pt x="1618" y="2182"/>
                  <a:pt x="1665" y="2150"/>
                </a:cubicBezTo>
                <a:cubicBezTo>
                  <a:pt x="1684" y="2136"/>
                  <a:pt x="1699" y="2108"/>
                  <a:pt x="1704" y="2081"/>
                </a:cubicBezTo>
                <a:cubicBezTo>
                  <a:pt x="1707" y="2065"/>
                  <a:pt x="1701" y="2044"/>
                  <a:pt x="1707" y="2031"/>
                </a:cubicBezTo>
                <a:cubicBezTo>
                  <a:pt x="1721" y="2036"/>
                  <a:pt x="1724" y="2053"/>
                  <a:pt x="1731" y="2064"/>
                </a:cubicBezTo>
                <a:cubicBezTo>
                  <a:pt x="1738" y="2075"/>
                  <a:pt x="1752" y="2087"/>
                  <a:pt x="1756" y="2100"/>
                </a:cubicBezTo>
                <a:cubicBezTo>
                  <a:pt x="1760" y="2114"/>
                  <a:pt x="1746" y="2135"/>
                  <a:pt x="1741" y="2143"/>
                </a:cubicBezTo>
                <a:cubicBezTo>
                  <a:pt x="1724" y="2173"/>
                  <a:pt x="1704" y="2207"/>
                  <a:pt x="1696" y="2244"/>
                </a:cubicBezTo>
                <a:cubicBezTo>
                  <a:pt x="1692" y="2259"/>
                  <a:pt x="1691" y="2289"/>
                  <a:pt x="1697" y="2303"/>
                </a:cubicBezTo>
                <a:cubicBezTo>
                  <a:pt x="1700" y="2314"/>
                  <a:pt x="1709" y="2328"/>
                  <a:pt x="1710" y="2341"/>
                </a:cubicBezTo>
                <a:cubicBezTo>
                  <a:pt x="1686" y="2357"/>
                  <a:pt x="1666" y="2374"/>
                  <a:pt x="1650" y="2398"/>
                </a:cubicBezTo>
                <a:cubicBezTo>
                  <a:pt x="1639" y="2414"/>
                  <a:pt x="1631" y="2442"/>
                  <a:pt x="1606" y="2443"/>
                </a:cubicBezTo>
                <a:cubicBezTo>
                  <a:pt x="1603" y="2440"/>
                  <a:pt x="1601" y="2438"/>
                  <a:pt x="1598" y="2433"/>
                </a:cubicBezTo>
                <a:cubicBezTo>
                  <a:pt x="1603" y="2420"/>
                  <a:pt x="1609" y="2408"/>
                  <a:pt x="1614" y="2395"/>
                </a:cubicBezTo>
                <a:cubicBezTo>
                  <a:pt x="1629" y="2340"/>
                  <a:pt x="1650" y="2269"/>
                  <a:pt x="1598" y="2235"/>
                </a:cubicBezTo>
                <a:close/>
                <a:moveTo>
                  <a:pt x="1336" y="2988"/>
                </a:moveTo>
                <a:cubicBezTo>
                  <a:pt x="1326" y="2979"/>
                  <a:pt x="1316" y="2971"/>
                  <a:pt x="1306" y="2962"/>
                </a:cubicBezTo>
                <a:cubicBezTo>
                  <a:pt x="1297" y="2956"/>
                  <a:pt x="1270" y="2937"/>
                  <a:pt x="1271" y="2926"/>
                </a:cubicBezTo>
                <a:cubicBezTo>
                  <a:pt x="1280" y="2925"/>
                  <a:pt x="1289" y="2924"/>
                  <a:pt x="1298" y="2922"/>
                </a:cubicBezTo>
                <a:cubicBezTo>
                  <a:pt x="1309" y="2915"/>
                  <a:pt x="1319" y="2908"/>
                  <a:pt x="1330" y="2901"/>
                </a:cubicBezTo>
                <a:cubicBezTo>
                  <a:pt x="1360" y="2878"/>
                  <a:pt x="1371" y="2834"/>
                  <a:pt x="1401" y="2810"/>
                </a:cubicBezTo>
                <a:cubicBezTo>
                  <a:pt x="1403" y="2810"/>
                  <a:pt x="1405" y="2810"/>
                  <a:pt x="1407" y="2810"/>
                </a:cubicBezTo>
                <a:cubicBezTo>
                  <a:pt x="1423" y="2819"/>
                  <a:pt x="1417" y="2838"/>
                  <a:pt x="1420" y="2861"/>
                </a:cubicBezTo>
                <a:cubicBezTo>
                  <a:pt x="1427" y="2901"/>
                  <a:pt x="1411" y="2946"/>
                  <a:pt x="1420" y="2988"/>
                </a:cubicBezTo>
                <a:cubicBezTo>
                  <a:pt x="1420" y="2997"/>
                  <a:pt x="1421" y="3005"/>
                  <a:pt x="1421" y="3014"/>
                </a:cubicBezTo>
                <a:cubicBezTo>
                  <a:pt x="1423" y="3023"/>
                  <a:pt x="1432" y="3029"/>
                  <a:pt x="1429" y="3041"/>
                </a:cubicBezTo>
                <a:cubicBezTo>
                  <a:pt x="1428" y="3043"/>
                  <a:pt x="1427" y="3043"/>
                  <a:pt x="1425" y="3044"/>
                </a:cubicBezTo>
                <a:cubicBezTo>
                  <a:pt x="1415" y="3041"/>
                  <a:pt x="1407" y="3032"/>
                  <a:pt x="1398" y="3027"/>
                </a:cubicBezTo>
                <a:cubicBezTo>
                  <a:pt x="1375" y="3015"/>
                  <a:pt x="1356" y="3003"/>
                  <a:pt x="1336" y="2988"/>
                </a:cubicBezTo>
                <a:close/>
                <a:moveTo>
                  <a:pt x="1392" y="3076"/>
                </a:moveTo>
                <a:cubicBezTo>
                  <a:pt x="1392" y="3084"/>
                  <a:pt x="1387" y="3087"/>
                  <a:pt x="1381" y="3089"/>
                </a:cubicBezTo>
                <a:cubicBezTo>
                  <a:pt x="1363" y="3098"/>
                  <a:pt x="1354" y="3071"/>
                  <a:pt x="1369" y="3060"/>
                </a:cubicBezTo>
                <a:cubicBezTo>
                  <a:pt x="1381" y="3060"/>
                  <a:pt x="1388" y="3067"/>
                  <a:pt x="1392" y="3076"/>
                </a:cubicBezTo>
                <a:close/>
                <a:moveTo>
                  <a:pt x="1138" y="2751"/>
                </a:moveTo>
                <a:cubicBezTo>
                  <a:pt x="1118" y="2721"/>
                  <a:pt x="1107" y="2685"/>
                  <a:pt x="1095" y="2646"/>
                </a:cubicBezTo>
                <a:cubicBezTo>
                  <a:pt x="1092" y="2641"/>
                  <a:pt x="1090" y="2636"/>
                  <a:pt x="1088" y="2632"/>
                </a:cubicBezTo>
                <a:cubicBezTo>
                  <a:pt x="1087" y="2626"/>
                  <a:pt x="1087" y="2620"/>
                  <a:pt x="1086" y="2614"/>
                </a:cubicBezTo>
                <a:cubicBezTo>
                  <a:pt x="1084" y="2607"/>
                  <a:pt x="1079" y="2605"/>
                  <a:pt x="1079" y="2594"/>
                </a:cubicBezTo>
                <a:cubicBezTo>
                  <a:pt x="1079" y="2593"/>
                  <a:pt x="1079" y="2593"/>
                  <a:pt x="1080" y="2592"/>
                </a:cubicBezTo>
                <a:cubicBezTo>
                  <a:pt x="1080" y="2592"/>
                  <a:pt x="1081" y="2591"/>
                  <a:pt x="1082" y="2591"/>
                </a:cubicBezTo>
                <a:cubicBezTo>
                  <a:pt x="1085" y="2593"/>
                  <a:pt x="1088" y="2595"/>
                  <a:pt x="1090" y="2597"/>
                </a:cubicBezTo>
                <a:cubicBezTo>
                  <a:pt x="1105" y="2597"/>
                  <a:pt x="1109" y="2585"/>
                  <a:pt x="1118" y="2578"/>
                </a:cubicBezTo>
                <a:cubicBezTo>
                  <a:pt x="1130" y="2569"/>
                  <a:pt x="1142" y="2565"/>
                  <a:pt x="1155" y="2557"/>
                </a:cubicBezTo>
                <a:cubicBezTo>
                  <a:pt x="1163" y="2551"/>
                  <a:pt x="1171" y="2546"/>
                  <a:pt x="1179" y="2540"/>
                </a:cubicBezTo>
                <a:cubicBezTo>
                  <a:pt x="1185" y="2542"/>
                  <a:pt x="1191" y="2545"/>
                  <a:pt x="1197" y="2547"/>
                </a:cubicBezTo>
                <a:cubicBezTo>
                  <a:pt x="1212" y="2549"/>
                  <a:pt x="1223" y="2525"/>
                  <a:pt x="1232" y="2518"/>
                </a:cubicBezTo>
                <a:cubicBezTo>
                  <a:pt x="1241" y="2519"/>
                  <a:pt x="1259" y="2539"/>
                  <a:pt x="1268" y="2544"/>
                </a:cubicBezTo>
                <a:cubicBezTo>
                  <a:pt x="1271" y="2547"/>
                  <a:pt x="1274" y="2546"/>
                  <a:pt x="1279" y="2547"/>
                </a:cubicBezTo>
                <a:cubicBezTo>
                  <a:pt x="1284" y="2549"/>
                  <a:pt x="1288" y="2551"/>
                  <a:pt x="1292" y="2553"/>
                </a:cubicBezTo>
                <a:cubicBezTo>
                  <a:pt x="1309" y="2557"/>
                  <a:pt x="1323" y="2548"/>
                  <a:pt x="1335" y="2546"/>
                </a:cubicBezTo>
                <a:cubicBezTo>
                  <a:pt x="1363" y="2557"/>
                  <a:pt x="1339" y="2598"/>
                  <a:pt x="1326" y="2608"/>
                </a:cubicBezTo>
                <a:cubicBezTo>
                  <a:pt x="1315" y="2616"/>
                  <a:pt x="1302" y="2619"/>
                  <a:pt x="1290" y="2627"/>
                </a:cubicBezTo>
                <a:cubicBezTo>
                  <a:pt x="1272" y="2639"/>
                  <a:pt x="1258" y="2656"/>
                  <a:pt x="1242" y="2669"/>
                </a:cubicBezTo>
                <a:cubicBezTo>
                  <a:pt x="1207" y="2697"/>
                  <a:pt x="1165" y="2728"/>
                  <a:pt x="1164" y="2786"/>
                </a:cubicBezTo>
                <a:cubicBezTo>
                  <a:pt x="1163" y="2787"/>
                  <a:pt x="1162" y="2787"/>
                  <a:pt x="1162" y="2788"/>
                </a:cubicBezTo>
                <a:cubicBezTo>
                  <a:pt x="1149" y="2778"/>
                  <a:pt x="1148" y="2765"/>
                  <a:pt x="1138" y="2751"/>
                </a:cubicBezTo>
                <a:close/>
                <a:moveTo>
                  <a:pt x="1154" y="2875"/>
                </a:moveTo>
                <a:cubicBezTo>
                  <a:pt x="1152" y="2879"/>
                  <a:pt x="1143" y="2882"/>
                  <a:pt x="1138" y="2880"/>
                </a:cubicBezTo>
                <a:cubicBezTo>
                  <a:pt x="1133" y="2878"/>
                  <a:pt x="1128" y="2871"/>
                  <a:pt x="1126" y="2867"/>
                </a:cubicBezTo>
                <a:cubicBezTo>
                  <a:pt x="1121" y="2857"/>
                  <a:pt x="1131" y="2851"/>
                  <a:pt x="1137" y="2847"/>
                </a:cubicBezTo>
                <a:cubicBezTo>
                  <a:pt x="1139" y="2847"/>
                  <a:pt x="1141" y="2847"/>
                  <a:pt x="1143" y="2847"/>
                </a:cubicBezTo>
                <a:cubicBezTo>
                  <a:pt x="1147" y="2850"/>
                  <a:pt x="1150" y="2852"/>
                  <a:pt x="1153" y="2855"/>
                </a:cubicBezTo>
                <a:cubicBezTo>
                  <a:pt x="1157" y="2859"/>
                  <a:pt x="1159" y="2868"/>
                  <a:pt x="1154" y="2875"/>
                </a:cubicBezTo>
                <a:close/>
                <a:moveTo>
                  <a:pt x="879" y="2831"/>
                </a:moveTo>
                <a:cubicBezTo>
                  <a:pt x="874" y="2834"/>
                  <a:pt x="862" y="2825"/>
                  <a:pt x="852" y="2825"/>
                </a:cubicBezTo>
                <a:cubicBezTo>
                  <a:pt x="852" y="2826"/>
                  <a:pt x="851" y="2826"/>
                  <a:pt x="851" y="2827"/>
                </a:cubicBezTo>
                <a:cubicBezTo>
                  <a:pt x="848" y="2836"/>
                  <a:pt x="864" y="2841"/>
                  <a:pt x="866" y="2850"/>
                </a:cubicBezTo>
                <a:cubicBezTo>
                  <a:pt x="866" y="2851"/>
                  <a:pt x="865" y="2851"/>
                  <a:pt x="865" y="2852"/>
                </a:cubicBezTo>
                <a:cubicBezTo>
                  <a:pt x="843" y="2862"/>
                  <a:pt x="805" y="2829"/>
                  <a:pt x="813" y="2801"/>
                </a:cubicBezTo>
                <a:cubicBezTo>
                  <a:pt x="818" y="2784"/>
                  <a:pt x="830" y="2781"/>
                  <a:pt x="845" y="2773"/>
                </a:cubicBezTo>
                <a:cubicBezTo>
                  <a:pt x="853" y="2773"/>
                  <a:pt x="861" y="2773"/>
                  <a:pt x="869" y="2773"/>
                </a:cubicBezTo>
                <a:cubicBezTo>
                  <a:pt x="884" y="2785"/>
                  <a:pt x="900" y="2798"/>
                  <a:pt x="902" y="2821"/>
                </a:cubicBezTo>
                <a:cubicBezTo>
                  <a:pt x="902" y="2822"/>
                  <a:pt x="902" y="2822"/>
                  <a:pt x="901" y="2823"/>
                </a:cubicBezTo>
                <a:cubicBezTo>
                  <a:pt x="900" y="2824"/>
                  <a:pt x="899" y="2824"/>
                  <a:pt x="898" y="2825"/>
                </a:cubicBezTo>
                <a:cubicBezTo>
                  <a:pt x="891" y="2821"/>
                  <a:pt x="880" y="2815"/>
                  <a:pt x="875" y="2808"/>
                </a:cubicBezTo>
                <a:cubicBezTo>
                  <a:pt x="874" y="2808"/>
                  <a:pt x="872" y="2809"/>
                  <a:pt x="870" y="2809"/>
                </a:cubicBezTo>
                <a:cubicBezTo>
                  <a:pt x="867" y="2812"/>
                  <a:pt x="876" y="2826"/>
                  <a:pt x="879" y="2831"/>
                </a:cubicBezTo>
                <a:close/>
                <a:moveTo>
                  <a:pt x="799" y="2326"/>
                </a:moveTo>
                <a:cubicBezTo>
                  <a:pt x="787" y="2326"/>
                  <a:pt x="775" y="2326"/>
                  <a:pt x="763" y="2326"/>
                </a:cubicBezTo>
                <a:cubicBezTo>
                  <a:pt x="720" y="2332"/>
                  <a:pt x="654" y="2279"/>
                  <a:pt x="675" y="2233"/>
                </a:cubicBezTo>
                <a:cubicBezTo>
                  <a:pt x="677" y="2230"/>
                  <a:pt x="677" y="2230"/>
                  <a:pt x="680" y="2229"/>
                </a:cubicBezTo>
                <a:cubicBezTo>
                  <a:pt x="691" y="2235"/>
                  <a:pt x="699" y="2248"/>
                  <a:pt x="707" y="2257"/>
                </a:cubicBezTo>
                <a:cubicBezTo>
                  <a:pt x="709" y="2256"/>
                  <a:pt x="710" y="2256"/>
                  <a:pt x="711" y="2256"/>
                </a:cubicBezTo>
                <a:cubicBezTo>
                  <a:pt x="712" y="2255"/>
                  <a:pt x="712" y="2254"/>
                  <a:pt x="713" y="2254"/>
                </a:cubicBezTo>
                <a:cubicBezTo>
                  <a:pt x="714" y="2243"/>
                  <a:pt x="709" y="2240"/>
                  <a:pt x="708" y="2230"/>
                </a:cubicBezTo>
                <a:cubicBezTo>
                  <a:pt x="710" y="2230"/>
                  <a:pt x="712" y="2229"/>
                  <a:pt x="714" y="2229"/>
                </a:cubicBezTo>
                <a:cubicBezTo>
                  <a:pt x="722" y="2235"/>
                  <a:pt x="731" y="2240"/>
                  <a:pt x="739" y="2246"/>
                </a:cubicBezTo>
                <a:cubicBezTo>
                  <a:pt x="741" y="2246"/>
                  <a:pt x="742" y="2246"/>
                  <a:pt x="743" y="2246"/>
                </a:cubicBezTo>
                <a:cubicBezTo>
                  <a:pt x="751" y="2231"/>
                  <a:pt x="725" y="2213"/>
                  <a:pt x="724" y="2198"/>
                </a:cubicBezTo>
                <a:cubicBezTo>
                  <a:pt x="725" y="2197"/>
                  <a:pt x="727" y="2195"/>
                  <a:pt x="728" y="2194"/>
                </a:cubicBezTo>
                <a:cubicBezTo>
                  <a:pt x="737" y="2195"/>
                  <a:pt x="757" y="2198"/>
                  <a:pt x="763" y="2203"/>
                </a:cubicBezTo>
                <a:cubicBezTo>
                  <a:pt x="786" y="2222"/>
                  <a:pt x="813" y="2258"/>
                  <a:pt x="800" y="2299"/>
                </a:cubicBezTo>
                <a:cubicBezTo>
                  <a:pt x="798" y="2308"/>
                  <a:pt x="803" y="2322"/>
                  <a:pt x="799" y="2326"/>
                </a:cubicBezTo>
                <a:close/>
                <a:moveTo>
                  <a:pt x="784" y="2486"/>
                </a:moveTo>
                <a:cubicBezTo>
                  <a:pt x="772" y="2510"/>
                  <a:pt x="715" y="2485"/>
                  <a:pt x="710" y="2467"/>
                </a:cubicBezTo>
                <a:cubicBezTo>
                  <a:pt x="730" y="2468"/>
                  <a:pt x="761" y="2473"/>
                  <a:pt x="777" y="2464"/>
                </a:cubicBezTo>
                <a:cubicBezTo>
                  <a:pt x="778" y="2464"/>
                  <a:pt x="780" y="2464"/>
                  <a:pt x="781" y="2464"/>
                </a:cubicBezTo>
                <a:cubicBezTo>
                  <a:pt x="786" y="2467"/>
                  <a:pt x="787" y="2480"/>
                  <a:pt x="784" y="2486"/>
                </a:cubicBezTo>
                <a:close/>
                <a:moveTo>
                  <a:pt x="378" y="1909"/>
                </a:moveTo>
                <a:cubicBezTo>
                  <a:pt x="379" y="1909"/>
                  <a:pt x="381" y="1909"/>
                  <a:pt x="382" y="1909"/>
                </a:cubicBezTo>
                <a:cubicBezTo>
                  <a:pt x="389" y="1920"/>
                  <a:pt x="388" y="1935"/>
                  <a:pt x="396" y="1946"/>
                </a:cubicBezTo>
                <a:cubicBezTo>
                  <a:pt x="413" y="1971"/>
                  <a:pt x="471" y="2008"/>
                  <a:pt x="413" y="2034"/>
                </a:cubicBezTo>
                <a:cubicBezTo>
                  <a:pt x="411" y="2034"/>
                  <a:pt x="410" y="2034"/>
                  <a:pt x="408" y="2034"/>
                </a:cubicBezTo>
                <a:cubicBezTo>
                  <a:pt x="399" y="2029"/>
                  <a:pt x="399" y="2017"/>
                  <a:pt x="396" y="2006"/>
                </a:cubicBezTo>
                <a:cubicBezTo>
                  <a:pt x="393" y="2003"/>
                  <a:pt x="390" y="2000"/>
                  <a:pt x="388" y="1996"/>
                </a:cubicBezTo>
                <a:cubicBezTo>
                  <a:pt x="377" y="1975"/>
                  <a:pt x="361" y="1933"/>
                  <a:pt x="378" y="1909"/>
                </a:cubicBezTo>
                <a:close/>
                <a:moveTo>
                  <a:pt x="324" y="1924"/>
                </a:moveTo>
                <a:cubicBezTo>
                  <a:pt x="319" y="1925"/>
                  <a:pt x="313" y="1925"/>
                  <a:pt x="307" y="1926"/>
                </a:cubicBezTo>
                <a:cubicBezTo>
                  <a:pt x="304" y="1928"/>
                  <a:pt x="301" y="1931"/>
                  <a:pt x="297" y="1933"/>
                </a:cubicBezTo>
                <a:cubicBezTo>
                  <a:pt x="295" y="1933"/>
                  <a:pt x="293" y="1934"/>
                  <a:pt x="290" y="1934"/>
                </a:cubicBezTo>
                <a:cubicBezTo>
                  <a:pt x="288" y="1931"/>
                  <a:pt x="286" y="1928"/>
                  <a:pt x="284" y="1924"/>
                </a:cubicBezTo>
                <a:cubicBezTo>
                  <a:pt x="286" y="1914"/>
                  <a:pt x="295" y="1911"/>
                  <a:pt x="300" y="1904"/>
                </a:cubicBezTo>
                <a:cubicBezTo>
                  <a:pt x="314" y="1886"/>
                  <a:pt x="332" y="1872"/>
                  <a:pt x="352" y="1861"/>
                </a:cubicBezTo>
                <a:cubicBezTo>
                  <a:pt x="357" y="1859"/>
                  <a:pt x="363" y="1857"/>
                  <a:pt x="368" y="1855"/>
                </a:cubicBezTo>
                <a:cubicBezTo>
                  <a:pt x="375" y="1855"/>
                  <a:pt x="376" y="1856"/>
                  <a:pt x="380" y="1858"/>
                </a:cubicBezTo>
                <a:cubicBezTo>
                  <a:pt x="385" y="1886"/>
                  <a:pt x="343" y="1916"/>
                  <a:pt x="324" y="1924"/>
                </a:cubicBezTo>
                <a:close/>
                <a:moveTo>
                  <a:pt x="486" y="1564"/>
                </a:moveTo>
                <a:cubicBezTo>
                  <a:pt x="483" y="1566"/>
                  <a:pt x="483" y="1571"/>
                  <a:pt x="478" y="1572"/>
                </a:cubicBezTo>
                <a:cubicBezTo>
                  <a:pt x="474" y="1572"/>
                  <a:pt x="469" y="1572"/>
                  <a:pt x="465" y="1573"/>
                </a:cubicBezTo>
                <a:cubicBezTo>
                  <a:pt x="458" y="1574"/>
                  <a:pt x="454" y="1580"/>
                  <a:pt x="446" y="1581"/>
                </a:cubicBezTo>
                <a:cubicBezTo>
                  <a:pt x="418" y="1587"/>
                  <a:pt x="386" y="1580"/>
                  <a:pt x="364" y="1579"/>
                </a:cubicBezTo>
                <a:cubicBezTo>
                  <a:pt x="362" y="1576"/>
                  <a:pt x="360" y="1572"/>
                  <a:pt x="358" y="1569"/>
                </a:cubicBezTo>
                <a:cubicBezTo>
                  <a:pt x="364" y="1557"/>
                  <a:pt x="379" y="1559"/>
                  <a:pt x="393" y="1555"/>
                </a:cubicBezTo>
                <a:cubicBezTo>
                  <a:pt x="418" y="1548"/>
                  <a:pt x="441" y="1539"/>
                  <a:pt x="464" y="1531"/>
                </a:cubicBezTo>
                <a:cubicBezTo>
                  <a:pt x="472" y="1531"/>
                  <a:pt x="480" y="1530"/>
                  <a:pt x="489" y="1529"/>
                </a:cubicBezTo>
                <a:cubicBezTo>
                  <a:pt x="501" y="1530"/>
                  <a:pt x="514" y="1530"/>
                  <a:pt x="527" y="1531"/>
                </a:cubicBezTo>
                <a:cubicBezTo>
                  <a:pt x="529" y="1534"/>
                  <a:pt x="532" y="1538"/>
                  <a:pt x="534" y="1541"/>
                </a:cubicBezTo>
                <a:cubicBezTo>
                  <a:pt x="537" y="1541"/>
                  <a:pt x="541" y="1541"/>
                  <a:pt x="545" y="1541"/>
                </a:cubicBezTo>
                <a:cubicBezTo>
                  <a:pt x="562" y="1553"/>
                  <a:pt x="531" y="1571"/>
                  <a:pt x="526" y="1576"/>
                </a:cubicBezTo>
                <a:cubicBezTo>
                  <a:pt x="512" y="1589"/>
                  <a:pt x="503" y="1608"/>
                  <a:pt x="484" y="1616"/>
                </a:cubicBezTo>
                <a:cubicBezTo>
                  <a:pt x="457" y="1628"/>
                  <a:pt x="405" y="1612"/>
                  <a:pt x="397" y="1597"/>
                </a:cubicBezTo>
                <a:cubicBezTo>
                  <a:pt x="397" y="1595"/>
                  <a:pt x="397" y="1594"/>
                  <a:pt x="396" y="1593"/>
                </a:cubicBezTo>
                <a:cubicBezTo>
                  <a:pt x="398" y="1592"/>
                  <a:pt x="400" y="1590"/>
                  <a:pt x="401" y="1589"/>
                </a:cubicBezTo>
                <a:cubicBezTo>
                  <a:pt x="457" y="1606"/>
                  <a:pt x="499" y="1571"/>
                  <a:pt x="529" y="1551"/>
                </a:cubicBezTo>
                <a:cubicBezTo>
                  <a:pt x="529" y="1550"/>
                  <a:pt x="529" y="1548"/>
                  <a:pt x="529" y="1547"/>
                </a:cubicBezTo>
                <a:cubicBezTo>
                  <a:pt x="524" y="1546"/>
                  <a:pt x="492" y="1561"/>
                  <a:pt x="486" y="1564"/>
                </a:cubicBezTo>
                <a:close/>
                <a:moveTo>
                  <a:pt x="370" y="1451"/>
                </a:moveTo>
                <a:cubicBezTo>
                  <a:pt x="363" y="1446"/>
                  <a:pt x="363" y="1440"/>
                  <a:pt x="358" y="1432"/>
                </a:cubicBezTo>
                <a:cubicBezTo>
                  <a:pt x="351" y="1427"/>
                  <a:pt x="345" y="1421"/>
                  <a:pt x="338" y="1415"/>
                </a:cubicBezTo>
                <a:cubicBezTo>
                  <a:pt x="338" y="1412"/>
                  <a:pt x="338" y="1409"/>
                  <a:pt x="338" y="1406"/>
                </a:cubicBezTo>
                <a:cubicBezTo>
                  <a:pt x="366" y="1406"/>
                  <a:pt x="378" y="1423"/>
                  <a:pt x="375" y="1450"/>
                </a:cubicBezTo>
                <a:cubicBezTo>
                  <a:pt x="373" y="1450"/>
                  <a:pt x="372" y="1451"/>
                  <a:pt x="370" y="1451"/>
                </a:cubicBezTo>
                <a:close/>
                <a:moveTo>
                  <a:pt x="353" y="1302"/>
                </a:moveTo>
                <a:cubicBezTo>
                  <a:pt x="337" y="1296"/>
                  <a:pt x="322" y="1302"/>
                  <a:pt x="321" y="1280"/>
                </a:cubicBezTo>
                <a:cubicBezTo>
                  <a:pt x="337" y="1269"/>
                  <a:pt x="358" y="1266"/>
                  <a:pt x="379" y="1260"/>
                </a:cubicBezTo>
                <a:cubicBezTo>
                  <a:pt x="384" y="1259"/>
                  <a:pt x="388" y="1258"/>
                  <a:pt x="393" y="1258"/>
                </a:cubicBezTo>
                <a:cubicBezTo>
                  <a:pt x="426" y="1258"/>
                  <a:pt x="500" y="1278"/>
                  <a:pt x="498" y="1306"/>
                </a:cubicBezTo>
                <a:cubicBezTo>
                  <a:pt x="490" y="1310"/>
                  <a:pt x="483" y="1307"/>
                  <a:pt x="473" y="1309"/>
                </a:cubicBezTo>
                <a:cubicBezTo>
                  <a:pt x="440" y="1315"/>
                  <a:pt x="384" y="1314"/>
                  <a:pt x="353" y="1302"/>
                </a:cubicBezTo>
                <a:close/>
                <a:moveTo>
                  <a:pt x="403" y="1361"/>
                </a:moveTo>
                <a:cubicBezTo>
                  <a:pt x="402" y="1362"/>
                  <a:pt x="401" y="1363"/>
                  <a:pt x="400" y="1363"/>
                </a:cubicBezTo>
                <a:cubicBezTo>
                  <a:pt x="390" y="1367"/>
                  <a:pt x="338" y="1333"/>
                  <a:pt x="334" y="1324"/>
                </a:cubicBezTo>
                <a:cubicBezTo>
                  <a:pt x="334" y="1322"/>
                  <a:pt x="333" y="1320"/>
                  <a:pt x="333" y="1318"/>
                </a:cubicBezTo>
                <a:cubicBezTo>
                  <a:pt x="334" y="1317"/>
                  <a:pt x="335" y="1316"/>
                  <a:pt x="335" y="1315"/>
                </a:cubicBezTo>
                <a:cubicBezTo>
                  <a:pt x="348" y="1319"/>
                  <a:pt x="360" y="1323"/>
                  <a:pt x="372" y="1326"/>
                </a:cubicBezTo>
                <a:cubicBezTo>
                  <a:pt x="382" y="1329"/>
                  <a:pt x="393" y="1328"/>
                  <a:pt x="401" y="1331"/>
                </a:cubicBezTo>
                <a:cubicBezTo>
                  <a:pt x="404" y="1339"/>
                  <a:pt x="404" y="1352"/>
                  <a:pt x="403" y="1361"/>
                </a:cubicBezTo>
                <a:close/>
                <a:moveTo>
                  <a:pt x="476" y="1161"/>
                </a:moveTo>
                <a:cubicBezTo>
                  <a:pt x="478" y="1169"/>
                  <a:pt x="483" y="1172"/>
                  <a:pt x="485" y="1179"/>
                </a:cubicBezTo>
                <a:cubicBezTo>
                  <a:pt x="485" y="1185"/>
                  <a:pt x="486" y="1191"/>
                  <a:pt x="486" y="1198"/>
                </a:cubicBezTo>
                <a:cubicBezTo>
                  <a:pt x="488" y="1201"/>
                  <a:pt x="490" y="1204"/>
                  <a:pt x="492" y="1207"/>
                </a:cubicBezTo>
                <a:cubicBezTo>
                  <a:pt x="494" y="1215"/>
                  <a:pt x="495" y="1223"/>
                  <a:pt x="496" y="1231"/>
                </a:cubicBezTo>
                <a:cubicBezTo>
                  <a:pt x="498" y="1233"/>
                  <a:pt x="500" y="1235"/>
                  <a:pt x="502" y="1236"/>
                </a:cubicBezTo>
                <a:cubicBezTo>
                  <a:pt x="502" y="1241"/>
                  <a:pt x="503" y="1245"/>
                  <a:pt x="504" y="1249"/>
                </a:cubicBezTo>
                <a:cubicBezTo>
                  <a:pt x="505" y="1253"/>
                  <a:pt x="509" y="1253"/>
                  <a:pt x="510" y="1256"/>
                </a:cubicBezTo>
                <a:cubicBezTo>
                  <a:pt x="517" y="1264"/>
                  <a:pt x="524" y="1277"/>
                  <a:pt x="526" y="1288"/>
                </a:cubicBezTo>
                <a:cubicBezTo>
                  <a:pt x="525" y="1291"/>
                  <a:pt x="523" y="1294"/>
                  <a:pt x="521" y="1297"/>
                </a:cubicBezTo>
                <a:cubicBezTo>
                  <a:pt x="520" y="1297"/>
                  <a:pt x="518" y="1298"/>
                  <a:pt x="517" y="1299"/>
                </a:cubicBezTo>
                <a:cubicBezTo>
                  <a:pt x="502" y="1290"/>
                  <a:pt x="495" y="1274"/>
                  <a:pt x="485" y="1260"/>
                </a:cubicBezTo>
                <a:cubicBezTo>
                  <a:pt x="465" y="1232"/>
                  <a:pt x="424" y="1194"/>
                  <a:pt x="442" y="1138"/>
                </a:cubicBezTo>
                <a:cubicBezTo>
                  <a:pt x="446" y="1125"/>
                  <a:pt x="455" y="1114"/>
                  <a:pt x="462" y="1104"/>
                </a:cubicBezTo>
                <a:cubicBezTo>
                  <a:pt x="483" y="1108"/>
                  <a:pt x="472" y="1138"/>
                  <a:pt x="476" y="1161"/>
                </a:cubicBezTo>
                <a:close/>
                <a:moveTo>
                  <a:pt x="642" y="837"/>
                </a:moveTo>
                <a:cubicBezTo>
                  <a:pt x="643" y="837"/>
                  <a:pt x="644" y="838"/>
                  <a:pt x="646" y="838"/>
                </a:cubicBezTo>
                <a:cubicBezTo>
                  <a:pt x="650" y="829"/>
                  <a:pt x="651" y="817"/>
                  <a:pt x="654" y="807"/>
                </a:cubicBezTo>
                <a:cubicBezTo>
                  <a:pt x="665" y="779"/>
                  <a:pt x="683" y="764"/>
                  <a:pt x="709" y="752"/>
                </a:cubicBezTo>
                <a:cubicBezTo>
                  <a:pt x="727" y="744"/>
                  <a:pt x="776" y="747"/>
                  <a:pt x="774" y="767"/>
                </a:cubicBezTo>
                <a:cubicBezTo>
                  <a:pt x="780" y="770"/>
                  <a:pt x="785" y="771"/>
                  <a:pt x="787" y="777"/>
                </a:cubicBezTo>
                <a:cubicBezTo>
                  <a:pt x="791" y="788"/>
                  <a:pt x="776" y="804"/>
                  <a:pt x="770" y="809"/>
                </a:cubicBezTo>
                <a:cubicBezTo>
                  <a:pt x="765" y="815"/>
                  <a:pt x="760" y="821"/>
                  <a:pt x="755" y="827"/>
                </a:cubicBezTo>
                <a:cubicBezTo>
                  <a:pt x="742" y="836"/>
                  <a:pt x="730" y="840"/>
                  <a:pt x="716" y="847"/>
                </a:cubicBezTo>
                <a:cubicBezTo>
                  <a:pt x="713" y="850"/>
                  <a:pt x="711" y="852"/>
                  <a:pt x="708" y="855"/>
                </a:cubicBezTo>
                <a:cubicBezTo>
                  <a:pt x="704" y="855"/>
                  <a:pt x="699" y="856"/>
                  <a:pt x="694" y="856"/>
                </a:cubicBezTo>
                <a:cubicBezTo>
                  <a:pt x="686" y="860"/>
                  <a:pt x="687" y="866"/>
                  <a:pt x="675" y="862"/>
                </a:cubicBezTo>
                <a:cubicBezTo>
                  <a:pt x="675" y="860"/>
                  <a:pt x="674" y="858"/>
                  <a:pt x="673" y="855"/>
                </a:cubicBezTo>
                <a:cubicBezTo>
                  <a:pt x="674" y="840"/>
                  <a:pt x="715" y="806"/>
                  <a:pt x="726" y="798"/>
                </a:cubicBezTo>
                <a:cubicBezTo>
                  <a:pt x="737" y="790"/>
                  <a:pt x="758" y="787"/>
                  <a:pt x="763" y="775"/>
                </a:cubicBezTo>
                <a:cubicBezTo>
                  <a:pt x="764" y="774"/>
                  <a:pt x="765" y="773"/>
                  <a:pt x="766" y="772"/>
                </a:cubicBezTo>
                <a:cubicBezTo>
                  <a:pt x="766" y="771"/>
                  <a:pt x="766" y="771"/>
                  <a:pt x="766" y="770"/>
                </a:cubicBezTo>
                <a:cubicBezTo>
                  <a:pt x="759" y="773"/>
                  <a:pt x="753" y="771"/>
                  <a:pt x="744" y="773"/>
                </a:cubicBezTo>
                <a:cubicBezTo>
                  <a:pt x="740" y="774"/>
                  <a:pt x="740" y="778"/>
                  <a:pt x="737" y="781"/>
                </a:cubicBezTo>
                <a:cubicBezTo>
                  <a:pt x="734" y="781"/>
                  <a:pt x="730" y="782"/>
                  <a:pt x="726" y="782"/>
                </a:cubicBezTo>
                <a:cubicBezTo>
                  <a:pt x="721" y="784"/>
                  <a:pt x="700" y="801"/>
                  <a:pt x="696" y="805"/>
                </a:cubicBezTo>
                <a:cubicBezTo>
                  <a:pt x="689" y="813"/>
                  <a:pt x="664" y="854"/>
                  <a:pt x="657" y="855"/>
                </a:cubicBezTo>
                <a:cubicBezTo>
                  <a:pt x="649" y="858"/>
                  <a:pt x="647" y="847"/>
                  <a:pt x="643" y="844"/>
                </a:cubicBezTo>
                <a:cubicBezTo>
                  <a:pt x="637" y="846"/>
                  <a:pt x="627" y="848"/>
                  <a:pt x="621" y="845"/>
                </a:cubicBezTo>
                <a:cubicBezTo>
                  <a:pt x="610" y="839"/>
                  <a:pt x="615" y="797"/>
                  <a:pt x="611" y="782"/>
                </a:cubicBezTo>
                <a:cubicBezTo>
                  <a:pt x="607" y="766"/>
                  <a:pt x="594" y="743"/>
                  <a:pt x="585" y="731"/>
                </a:cubicBezTo>
                <a:cubicBezTo>
                  <a:pt x="577" y="723"/>
                  <a:pt x="564" y="716"/>
                  <a:pt x="560" y="705"/>
                </a:cubicBezTo>
                <a:cubicBezTo>
                  <a:pt x="561" y="704"/>
                  <a:pt x="561" y="704"/>
                  <a:pt x="561" y="704"/>
                </a:cubicBezTo>
                <a:cubicBezTo>
                  <a:pt x="562" y="703"/>
                  <a:pt x="562" y="702"/>
                  <a:pt x="564" y="701"/>
                </a:cubicBezTo>
                <a:cubicBezTo>
                  <a:pt x="594" y="703"/>
                  <a:pt x="619" y="721"/>
                  <a:pt x="630" y="742"/>
                </a:cubicBezTo>
                <a:cubicBezTo>
                  <a:pt x="631" y="748"/>
                  <a:pt x="632" y="754"/>
                  <a:pt x="633" y="759"/>
                </a:cubicBezTo>
                <a:cubicBezTo>
                  <a:pt x="635" y="764"/>
                  <a:pt x="639" y="765"/>
                  <a:pt x="641" y="772"/>
                </a:cubicBezTo>
                <a:cubicBezTo>
                  <a:pt x="644" y="792"/>
                  <a:pt x="637" y="817"/>
                  <a:pt x="642" y="837"/>
                </a:cubicBezTo>
                <a:close/>
                <a:moveTo>
                  <a:pt x="814" y="1001"/>
                </a:moveTo>
                <a:cubicBezTo>
                  <a:pt x="812" y="1002"/>
                  <a:pt x="810" y="1002"/>
                  <a:pt x="808" y="1002"/>
                </a:cubicBezTo>
                <a:cubicBezTo>
                  <a:pt x="807" y="1001"/>
                  <a:pt x="806" y="1001"/>
                  <a:pt x="805" y="1000"/>
                </a:cubicBezTo>
                <a:cubicBezTo>
                  <a:pt x="795" y="961"/>
                  <a:pt x="760" y="938"/>
                  <a:pt x="733" y="916"/>
                </a:cubicBezTo>
                <a:cubicBezTo>
                  <a:pt x="733" y="913"/>
                  <a:pt x="733" y="912"/>
                  <a:pt x="734" y="911"/>
                </a:cubicBezTo>
                <a:cubicBezTo>
                  <a:pt x="739" y="903"/>
                  <a:pt x="752" y="907"/>
                  <a:pt x="760" y="903"/>
                </a:cubicBezTo>
                <a:cubicBezTo>
                  <a:pt x="778" y="893"/>
                  <a:pt x="795" y="882"/>
                  <a:pt x="808" y="866"/>
                </a:cubicBezTo>
                <a:cubicBezTo>
                  <a:pt x="809" y="866"/>
                  <a:pt x="810" y="866"/>
                  <a:pt x="811" y="866"/>
                </a:cubicBezTo>
                <a:cubicBezTo>
                  <a:pt x="816" y="874"/>
                  <a:pt x="817" y="895"/>
                  <a:pt x="815" y="908"/>
                </a:cubicBezTo>
                <a:cubicBezTo>
                  <a:pt x="812" y="936"/>
                  <a:pt x="822" y="978"/>
                  <a:pt x="814" y="1001"/>
                </a:cubicBezTo>
                <a:close/>
                <a:moveTo>
                  <a:pt x="1510" y="486"/>
                </a:moveTo>
                <a:cubicBezTo>
                  <a:pt x="1497" y="494"/>
                  <a:pt x="1462" y="450"/>
                  <a:pt x="1479" y="430"/>
                </a:cubicBezTo>
                <a:cubicBezTo>
                  <a:pt x="1488" y="432"/>
                  <a:pt x="1514" y="457"/>
                  <a:pt x="1513" y="466"/>
                </a:cubicBezTo>
                <a:cubicBezTo>
                  <a:pt x="1512" y="473"/>
                  <a:pt x="1517" y="482"/>
                  <a:pt x="1510" y="486"/>
                </a:cubicBezTo>
                <a:close/>
                <a:moveTo>
                  <a:pt x="1582" y="669"/>
                </a:moveTo>
                <a:cubicBezTo>
                  <a:pt x="1587" y="669"/>
                  <a:pt x="1591" y="669"/>
                  <a:pt x="1596" y="669"/>
                </a:cubicBezTo>
                <a:cubicBezTo>
                  <a:pt x="1632" y="671"/>
                  <a:pt x="1666" y="688"/>
                  <a:pt x="1662" y="730"/>
                </a:cubicBezTo>
                <a:cubicBezTo>
                  <a:pt x="1661" y="742"/>
                  <a:pt x="1659" y="755"/>
                  <a:pt x="1658" y="767"/>
                </a:cubicBezTo>
                <a:cubicBezTo>
                  <a:pt x="1656" y="774"/>
                  <a:pt x="1639" y="803"/>
                  <a:pt x="1634" y="802"/>
                </a:cubicBezTo>
                <a:cubicBezTo>
                  <a:pt x="1629" y="799"/>
                  <a:pt x="1613" y="752"/>
                  <a:pt x="1612" y="741"/>
                </a:cubicBezTo>
                <a:cubicBezTo>
                  <a:pt x="1609" y="739"/>
                  <a:pt x="1610" y="739"/>
                  <a:pt x="1606" y="738"/>
                </a:cubicBezTo>
                <a:cubicBezTo>
                  <a:pt x="1597" y="754"/>
                  <a:pt x="1589" y="775"/>
                  <a:pt x="1585" y="795"/>
                </a:cubicBezTo>
                <a:cubicBezTo>
                  <a:pt x="1582" y="796"/>
                  <a:pt x="1580" y="796"/>
                  <a:pt x="1578" y="797"/>
                </a:cubicBezTo>
                <a:cubicBezTo>
                  <a:pt x="1570" y="783"/>
                  <a:pt x="1552" y="769"/>
                  <a:pt x="1548" y="755"/>
                </a:cubicBezTo>
                <a:cubicBezTo>
                  <a:pt x="1546" y="755"/>
                  <a:pt x="1545" y="754"/>
                  <a:pt x="1543" y="754"/>
                </a:cubicBezTo>
                <a:cubicBezTo>
                  <a:pt x="1537" y="764"/>
                  <a:pt x="1540" y="792"/>
                  <a:pt x="1539" y="806"/>
                </a:cubicBezTo>
                <a:cubicBezTo>
                  <a:pt x="1538" y="806"/>
                  <a:pt x="1536" y="807"/>
                  <a:pt x="1535" y="807"/>
                </a:cubicBezTo>
                <a:cubicBezTo>
                  <a:pt x="1518" y="798"/>
                  <a:pt x="1508" y="777"/>
                  <a:pt x="1491" y="767"/>
                </a:cubicBezTo>
                <a:cubicBezTo>
                  <a:pt x="1489" y="767"/>
                  <a:pt x="1488" y="767"/>
                  <a:pt x="1487" y="767"/>
                </a:cubicBezTo>
                <a:cubicBezTo>
                  <a:pt x="1483" y="776"/>
                  <a:pt x="1487" y="813"/>
                  <a:pt x="1485" y="826"/>
                </a:cubicBezTo>
                <a:cubicBezTo>
                  <a:pt x="1484" y="827"/>
                  <a:pt x="1483" y="828"/>
                  <a:pt x="1481" y="829"/>
                </a:cubicBezTo>
                <a:cubicBezTo>
                  <a:pt x="1466" y="818"/>
                  <a:pt x="1451" y="802"/>
                  <a:pt x="1436" y="793"/>
                </a:cubicBezTo>
                <a:cubicBezTo>
                  <a:pt x="1433" y="794"/>
                  <a:pt x="1433" y="794"/>
                  <a:pt x="1432" y="797"/>
                </a:cubicBezTo>
                <a:cubicBezTo>
                  <a:pt x="1432" y="799"/>
                  <a:pt x="1432" y="802"/>
                  <a:pt x="1431" y="805"/>
                </a:cubicBezTo>
                <a:cubicBezTo>
                  <a:pt x="1436" y="809"/>
                  <a:pt x="1454" y="836"/>
                  <a:pt x="1449" y="845"/>
                </a:cubicBezTo>
                <a:cubicBezTo>
                  <a:pt x="1441" y="854"/>
                  <a:pt x="1411" y="835"/>
                  <a:pt x="1398" y="834"/>
                </a:cubicBezTo>
                <a:cubicBezTo>
                  <a:pt x="1397" y="836"/>
                  <a:pt x="1396" y="837"/>
                  <a:pt x="1396" y="838"/>
                </a:cubicBezTo>
                <a:cubicBezTo>
                  <a:pt x="1391" y="851"/>
                  <a:pt x="1414" y="864"/>
                  <a:pt x="1402" y="882"/>
                </a:cubicBezTo>
                <a:cubicBezTo>
                  <a:pt x="1401" y="883"/>
                  <a:pt x="1402" y="882"/>
                  <a:pt x="1401" y="883"/>
                </a:cubicBezTo>
                <a:cubicBezTo>
                  <a:pt x="1398" y="885"/>
                  <a:pt x="1378" y="885"/>
                  <a:pt x="1375" y="884"/>
                </a:cubicBezTo>
                <a:cubicBezTo>
                  <a:pt x="1369" y="881"/>
                  <a:pt x="1365" y="873"/>
                  <a:pt x="1356" y="876"/>
                </a:cubicBezTo>
                <a:cubicBezTo>
                  <a:pt x="1354" y="878"/>
                  <a:pt x="1355" y="877"/>
                  <a:pt x="1354" y="879"/>
                </a:cubicBezTo>
                <a:cubicBezTo>
                  <a:pt x="1361" y="889"/>
                  <a:pt x="1369" y="898"/>
                  <a:pt x="1376" y="908"/>
                </a:cubicBezTo>
                <a:cubicBezTo>
                  <a:pt x="1377" y="912"/>
                  <a:pt x="1377" y="916"/>
                  <a:pt x="1375" y="919"/>
                </a:cubicBezTo>
                <a:cubicBezTo>
                  <a:pt x="1368" y="934"/>
                  <a:pt x="1349" y="927"/>
                  <a:pt x="1331" y="929"/>
                </a:cubicBezTo>
                <a:cubicBezTo>
                  <a:pt x="1324" y="930"/>
                  <a:pt x="1323" y="925"/>
                  <a:pt x="1319" y="922"/>
                </a:cubicBezTo>
                <a:cubicBezTo>
                  <a:pt x="1315" y="920"/>
                  <a:pt x="1311" y="919"/>
                  <a:pt x="1308" y="918"/>
                </a:cubicBezTo>
                <a:cubicBezTo>
                  <a:pt x="1295" y="909"/>
                  <a:pt x="1286" y="883"/>
                  <a:pt x="1292" y="862"/>
                </a:cubicBezTo>
                <a:cubicBezTo>
                  <a:pt x="1297" y="843"/>
                  <a:pt x="1317" y="822"/>
                  <a:pt x="1334" y="814"/>
                </a:cubicBezTo>
                <a:cubicBezTo>
                  <a:pt x="1342" y="810"/>
                  <a:pt x="1353" y="816"/>
                  <a:pt x="1358" y="809"/>
                </a:cubicBezTo>
                <a:cubicBezTo>
                  <a:pt x="1363" y="796"/>
                  <a:pt x="1368" y="783"/>
                  <a:pt x="1373" y="770"/>
                </a:cubicBezTo>
                <a:cubicBezTo>
                  <a:pt x="1386" y="749"/>
                  <a:pt x="1405" y="727"/>
                  <a:pt x="1426" y="714"/>
                </a:cubicBezTo>
                <a:cubicBezTo>
                  <a:pt x="1436" y="707"/>
                  <a:pt x="1467" y="699"/>
                  <a:pt x="1484" y="702"/>
                </a:cubicBezTo>
                <a:cubicBezTo>
                  <a:pt x="1492" y="704"/>
                  <a:pt x="1499" y="707"/>
                  <a:pt x="1507" y="709"/>
                </a:cubicBezTo>
                <a:cubicBezTo>
                  <a:pt x="1520" y="708"/>
                  <a:pt x="1528" y="692"/>
                  <a:pt x="1537" y="687"/>
                </a:cubicBezTo>
                <a:cubicBezTo>
                  <a:pt x="1550" y="679"/>
                  <a:pt x="1566" y="673"/>
                  <a:pt x="1582" y="669"/>
                </a:cubicBezTo>
                <a:close/>
                <a:moveTo>
                  <a:pt x="1571" y="545"/>
                </a:moveTo>
                <a:cubicBezTo>
                  <a:pt x="1572" y="544"/>
                  <a:pt x="1572" y="543"/>
                  <a:pt x="1573" y="542"/>
                </a:cubicBezTo>
                <a:cubicBezTo>
                  <a:pt x="1576" y="542"/>
                  <a:pt x="1580" y="543"/>
                  <a:pt x="1583" y="543"/>
                </a:cubicBezTo>
                <a:cubicBezTo>
                  <a:pt x="1585" y="547"/>
                  <a:pt x="1585" y="551"/>
                  <a:pt x="1587" y="557"/>
                </a:cubicBezTo>
                <a:cubicBezTo>
                  <a:pt x="1589" y="560"/>
                  <a:pt x="1592" y="563"/>
                  <a:pt x="1595" y="565"/>
                </a:cubicBezTo>
                <a:cubicBezTo>
                  <a:pt x="1595" y="576"/>
                  <a:pt x="1595" y="586"/>
                  <a:pt x="1595" y="597"/>
                </a:cubicBezTo>
                <a:cubicBezTo>
                  <a:pt x="1591" y="601"/>
                  <a:pt x="1587" y="603"/>
                  <a:pt x="1585" y="609"/>
                </a:cubicBezTo>
                <a:cubicBezTo>
                  <a:pt x="1583" y="611"/>
                  <a:pt x="1583" y="612"/>
                  <a:pt x="1578" y="612"/>
                </a:cubicBezTo>
                <a:cubicBezTo>
                  <a:pt x="1570" y="601"/>
                  <a:pt x="1559" y="562"/>
                  <a:pt x="1571" y="545"/>
                </a:cubicBezTo>
                <a:close/>
                <a:moveTo>
                  <a:pt x="1822" y="395"/>
                </a:moveTo>
                <a:cubicBezTo>
                  <a:pt x="1840" y="395"/>
                  <a:pt x="1849" y="405"/>
                  <a:pt x="1857" y="416"/>
                </a:cubicBezTo>
                <a:cubicBezTo>
                  <a:pt x="1849" y="433"/>
                  <a:pt x="1830" y="444"/>
                  <a:pt x="1804" y="440"/>
                </a:cubicBezTo>
                <a:cubicBezTo>
                  <a:pt x="1799" y="439"/>
                  <a:pt x="1792" y="440"/>
                  <a:pt x="1789" y="438"/>
                </a:cubicBezTo>
                <a:cubicBezTo>
                  <a:pt x="1785" y="435"/>
                  <a:pt x="1783" y="429"/>
                  <a:pt x="1782" y="423"/>
                </a:cubicBezTo>
                <a:cubicBezTo>
                  <a:pt x="1792" y="406"/>
                  <a:pt x="1804" y="404"/>
                  <a:pt x="1822" y="395"/>
                </a:cubicBezTo>
                <a:close/>
                <a:moveTo>
                  <a:pt x="1785" y="317"/>
                </a:moveTo>
                <a:cubicBezTo>
                  <a:pt x="1787" y="316"/>
                  <a:pt x="1790" y="315"/>
                  <a:pt x="1792" y="314"/>
                </a:cubicBezTo>
                <a:cubicBezTo>
                  <a:pt x="1823" y="314"/>
                  <a:pt x="1828" y="352"/>
                  <a:pt x="1822" y="382"/>
                </a:cubicBezTo>
                <a:cubicBezTo>
                  <a:pt x="1820" y="382"/>
                  <a:pt x="1819" y="383"/>
                  <a:pt x="1817" y="384"/>
                </a:cubicBezTo>
                <a:cubicBezTo>
                  <a:pt x="1798" y="371"/>
                  <a:pt x="1782" y="350"/>
                  <a:pt x="1785" y="317"/>
                </a:cubicBezTo>
                <a:close/>
                <a:moveTo>
                  <a:pt x="1960" y="581"/>
                </a:moveTo>
                <a:cubicBezTo>
                  <a:pt x="1971" y="596"/>
                  <a:pt x="1989" y="607"/>
                  <a:pt x="2005" y="618"/>
                </a:cubicBezTo>
                <a:cubicBezTo>
                  <a:pt x="2017" y="627"/>
                  <a:pt x="2032" y="657"/>
                  <a:pt x="2040" y="671"/>
                </a:cubicBezTo>
                <a:cubicBezTo>
                  <a:pt x="2040" y="674"/>
                  <a:pt x="2040" y="678"/>
                  <a:pt x="2040" y="681"/>
                </a:cubicBezTo>
                <a:cubicBezTo>
                  <a:pt x="2039" y="682"/>
                  <a:pt x="2038" y="682"/>
                  <a:pt x="2037" y="683"/>
                </a:cubicBezTo>
                <a:cubicBezTo>
                  <a:pt x="2026" y="682"/>
                  <a:pt x="2017" y="670"/>
                  <a:pt x="2007" y="666"/>
                </a:cubicBezTo>
                <a:cubicBezTo>
                  <a:pt x="1973" y="655"/>
                  <a:pt x="1956" y="644"/>
                  <a:pt x="1938" y="618"/>
                </a:cubicBezTo>
                <a:cubicBezTo>
                  <a:pt x="1936" y="616"/>
                  <a:pt x="1933" y="614"/>
                  <a:pt x="1931" y="612"/>
                </a:cubicBezTo>
                <a:cubicBezTo>
                  <a:pt x="1931" y="607"/>
                  <a:pt x="1930" y="602"/>
                  <a:pt x="1930" y="597"/>
                </a:cubicBezTo>
                <a:cubicBezTo>
                  <a:pt x="1927" y="594"/>
                  <a:pt x="1924" y="590"/>
                  <a:pt x="1921" y="586"/>
                </a:cubicBezTo>
                <a:cubicBezTo>
                  <a:pt x="1916" y="571"/>
                  <a:pt x="1924" y="550"/>
                  <a:pt x="1932" y="543"/>
                </a:cubicBezTo>
                <a:cubicBezTo>
                  <a:pt x="1934" y="543"/>
                  <a:pt x="1936" y="543"/>
                  <a:pt x="1938" y="543"/>
                </a:cubicBezTo>
                <a:cubicBezTo>
                  <a:pt x="1945" y="555"/>
                  <a:pt x="1951" y="569"/>
                  <a:pt x="1960" y="581"/>
                </a:cubicBezTo>
                <a:close/>
                <a:moveTo>
                  <a:pt x="1948" y="512"/>
                </a:moveTo>
                <a:cubicBezTo>
                  <a:pt x="1949" y="511"/>
                  <a:pt x="1949" y="510"/>
                  <a:pt x="1950" y="509"/>
                </a:cubicBezTo>
                <a:cubicBezTo>
                  <a:pt x="1952" y="509"/>
                  <a:pt x="1954" y="509"/>
                  <a:pt x="1955" y="509"/>
                </a:cubicBezTo>
                <a:cubicBezTo>
                  <a:pt x="1968" y="529"/>
                  <a:pt x="1984" y="547"/>
                  <a:pt x="1994" y="569"/>
                </a:cubicBezTo>
                <a:cubicBezTo>
                  <a:pt x="1997" y="575"/>
                  <a:pt x="2007" y="578"/>
                  <a:pt x="2002" y="589"/>
                </a:cubicBezTo>
                <a:cubicBezTo>
                  <a:pt x="2002" y="590"/>
                  <a:pt x="2002" y="591"/>
                  <a:pt x="2002" y="592"/>
                </a:cubicBezTo>
                <a:cubicBezTo>
                  <a:pt x="2001" y="592"/>
                  <a:pt x="1999" y="592"/>
                  <a:pt x="1998" y="592"/>
                </a:cubicBezTo>
                <a:cubicBezTo>
                  <a:pt x="1984" y="579"/>
                  <a:pt x="1941" y="540"/>
                  <a:pt x="1948" y="512"/>
                </a:cubicBezTo>
                <a:close/>
                <a:moveTo>
                  <a:pt x="2085" y="625"/>
                </a:moveTo>
                <a:cubicBezTo>
                  <a:pt x="2088" y="639"/>
                  <a:pt x="2079" y="645"/>
                  <a:pt x="2077" y="653"/>
                </a:cubicBezTo>
                <a:cubicBezTo>
                  <a:pt x="2076" y="659"/>
                  <a:pt x="2075" y="665"/>
                  <a:pt x="2074" y="672"/>
                </a:cubicBezTo>
                <a:cubicBezTo>
                  <a:pt x="2071" y="674"/>
                  <a:pt x="2067" y="677"/>
                  <a:pt x="2064" y="680"/>
                </a:cubicBezTo>
                <a:cubicBezTo>
                  <a:pt x="2062" y="680"/>
                  <a:pt x="2061" y="680"/>
                  <a:pt x="2060" y="680"/>
                </a:cubicBezTo>
                <a:cubicBezTo>
                  <a:pt x="2057" y="675"/>
                  <a:pt x="2058" y="669"/>
                  <a:pt x="2056" y="663"/>
                </a:cubicBezTo>
                <a:cubicBezTo>
                  <a:pt x="2054" y="658"/>
                  <a:pt x="2051" y="653"/>
                  <a:pt x="2048" y="648"/>
                </a:cubicBezTo>
                <a:cubicBezTo>
                  <a:pt x="2044" y="632"/>
                  <a:pt x="2045" y="605"/>
                  <a:pt x="2046" y="589"/>
                </a:cubicBezTo>
                <a:cubicBezTo>
                  <a:pt x="2047" y="575"/>
                  <a:pt x="2040" y="561"/>
                  <a:pt x="2045" y="551"/>
                </a:cubicBezTo>
                <a:cubicBezTo>
                  <a:pt x="2061" y="555"/>
                  <a:pt x="2062" y="566"/>
                  <a:pt x="2069" y="579"/>
                </a:cubicBezTo>
                <a:cubicBezTo>
                  <a:pt x="2071" y="581"/>
                  <a:pt x="2074" y="584"/>
                  <a:pt x="2077" y="587"/>
                </a:cubicBezTo>
                <a:cubicBezTo>
                  <a:pt x="2076" y="594"/>
                  <a:pt x="2076" y="601"/>
                  <a:pt x="2076" y="608"/>
                </a:cubicBezTo>
                <a:cubicBezTo>
                  <a:pt x="2079" y="613"/>
                  <a:pt x="2082" y="619"/>
                  <a:pt x="2085" y="625"/>
                </a:cubicBezTo>
                <a:close/>
                <a:moveTo>
                  <a:pt x="2230" y="660"/>
                </a:moveTo>
                <a:cubicBezTo>
                  <a:pt x="2232" y="660"/>
                  <a:pt x="2234" y="660"/>
                  <a:pt x="2237" y="660"/>
                </a:cubicBezTo>
                <a:cubicBezTo>
                  <a:pt x="2237" y="661"/>
                  <a:pt x="2238" y="662"/>
                  <a:pt x="2239" y="664"/>
                </a:cubicBezTo>
                <a:cubicBezTo>
                  <a:pt x="2243" y="673"/>
                  <a:pt x="2233" y="678"/>
                  <a:pt x="2230" y="684"/>
                </a:cubicBezTo>
                <a:cubicBezTo>
                  <a:pt x="2217" y="708"/>
                  <a:pt x="2183" y="712"/>
                  <a:pt x="2165" y="730"/>
                </a:cubicBezTo>
                <a:cubicBezTo>
                  <a:pt x="2161" y="729"/>
                  <a:pt x="2160" y="728"/>
                  <a:pt x="2158" y="726"/>
                </a:cubicBezTo>
                <a:cubicBezTo>
                  <a:pt x="2150" y="686"/>
                  <a:pt x="2207" y="674"/>
                  <a:pt x="2230" y="660"/>
                </a:cubicBezTo>
                <a:close/>
                <a:moveTo>
                  <a:pt x="2224" y="588"/>
                </a:moveTo>
                <a:cubicBezTo>
                  <a:pt x="2225" y="588"/>
                  <a:pt x="2227" y="588"/>
                  <a:pt x="2228" y="588"/>
                </a:cubicBezTo>
                <a:cubicBezTo>
                  <a:pt x="2244" y="619"/>
                  <a:pt x="2195" y="650"/>
                  <a:pt x="2181" y="663"/>
                </a:cubicBezTo>
                <a:cubicBezTo>
                  <a:pt x="2180" y="663"/>
                  <a:pt x="2179" y="663"/>
                  <a:pt x="2178" y="663"/>
                </a:cubicBezTo>
                <a:cubicBezTo>
                  <a:pt x="2165" y="640"/>
                  <a:pt x="2213" y="600"/>
                  <a:pt x="2224" y="588"/>
                </a:cubicBezTo>
                <a:close/>
                <a:moveTo>
                  <a:pt x="2167" y="617"/>
                </a:moveTo>
                <a:cubicBezTo>
                  <a:pt x="2164" y="624"/>
                  <a:pt x="2159" y="626"/>
                  <a:pt x="2157" y="636"/>
                </a:cubicBezTo>
                <a:cubicBezTo>
                  <a:pt x="2155" y="638"/>
                  <a:pt x="2155" y="639"/>
                  <a:pt x="2150" y="639"/>
                </a:cubicBezTo>
                <a:cubicBezTo>
                  <a:pt x="2146" y="635"/>
                  <a:pt x="2142" y="630"/>
                  <a:pt x="2141" y="624"/>
                </a:cubicBezTo>
                <a:cubicBezTo>
                  <a:pt x="2139" y="614"/>
                  <a:pt x="2157" y="560"/>
                  <a:pt x="2161" y="555"/>
                </a:cubicBezTo>
                <a:cubicBezTo>
                  <a:pt x="2162" y="555"/>
                  <a:pt x="2163" y="555"/>
                  <a:pt x="2164" y="555"/>
                </a:cubicBezTo>
                <a:cubicBezTo>
                  <a:pt x="2168" y="563"/>
                  <a:pt x="2171" y="605"/>
                  <a:pt x="2167" y="617"/>
                </a:cubicBezTo>
                <a:close/>
                <a:moveTo>
                  <a:pt x="2228" y="724"/>
                </a:moveTo>
                <a:cubicBezTo>
                  <a:pt x="2241" y="719"/>
                  <a:pt x="2254" y="714"/>
                  <a:pt x="2268" y="709"/>
                </a:cubicBezTo>
                <a:cubicBezTo>
                  <a:pt x="2269" y="709"/>
                  <a:pt x="2270" y="709"/>
                  <a:pt x="2271" y="709"/>
                </a:cubicBezTo>
                <a:cubicBezTo>
                  <a:pt x="2273" y="711"/>
                  <a:pt x="2274" y="712"/>
                  <a:pt x="2275" y="714"/>
                </a:cubicBezTo>
                <a:cubicBezTo>
                  <a:pt x="2283" y="733"/>
                  <a:pt x="2260" y="758"/>
                  <a:pt x="2251" y="766"/>
                </a:cubicBezTo>
                <a:cubicBezTo>
                  <a:pt x="2246" y="771"/>
                  <a:pt x="2241" y="779"/>
                  <a:pt x="2234" y="783"/>
                </a:cubicBezTo>
                <a:cubicBezTo>
                  <a:pt x="2227" y="787"/>
                  <a:pt x="2220" y="786"/>
                  <a:pt x="2215" y="794"/>
                </a:cubicBezTo>
                <a:cubicBezTo>
                  <a:pt x="2214" y="797"/>
                  <a:pt x="2213" y="801"/>
                  <a:pt x="2212" y="805"/>
                </a:cubicBezTo>
                <a:cubicBezTo>
                  <a:pt x="2207" y="809"/>
                  <a:pt x="2202" y="814"/>
                  <a:pt x="2197" y="818"/>
                </a:cubicBezTo>
                <a:cubicBezTo>
                  <a:pt x="2175" y="831"/>
                  <a:pt x="2159" y="846"/>
                  <a:pt x="2142" y="863"/>
                </a:cubicBezTo>
                <a:cubicBezTo>
                  <a:pt x="2133" y="873"/>
                  <a:pt x="2121" y="885"/>
                  <a:pt x="2114" y="897"/>
                </a:cubicBezTo>
                <a:cubicBezTo>
                  <a:pt x="2112" y="901"/>
                  <a:pt x="2114" y="908"/>
                  <a:pt x="2110" y="910"/>
                </a:cubicBezTo>
                <a:cubicBezTo>
                  <a:pt x="2108" y="911"/>
                  <a:pt x="2103" y="910"/>
                  <a:pt x="2101" y="909"/>
                </a:cubicBezTo>
                <a:cubicBezTo>
                  <a:pt x="2084" y="898"/>
                  <a:pt x="2109" y="850"/>
                  <a:pt x="2113" y="837"/>
                </a:cubicBezTo>
                <a:cubicBezTo>
                  <a:pt x="2131" y="785"/>
                  <a:pt x="2179" y="745"/>
                  <a:pt x="2228" y="724"/>
                </a:cubicBezTo>
                <a:close/>
                <a:moveTo>
                  <a:pt x="2332" y="503"/>
                </a:moveTo>
                <a:cubicBezTo>
                  <a:pt x="2332" y="503"/>
                  <a:pt x="2333" y="503"/>
                  <a:pt x="2334" y="503"/>
                </a:cubicBezTo>
                <a:cubicBezTo>
                  <a:pt x="2340" y="499"/>
                  <a:pt x="2343" y="492"/>
                  <a:pt x="2349" y="488"/>
                </a:cubicBezTo>
                <a:cubicBezTo>
                  <a:pt x="2350" y="488"/>
                  <a:pt x="2352" y="488"/>
                  <a:pt x="2353" y="488"/>
                </a:cubicBezTo>
                <a:cubicBezTo>
                  <a:pt x="2373" y="500"/>
                  <a:pt x="2336" y="528"/>
                  <a:pt x="2331" y="533"/>
                </a:cubicBezTo>
                <a:cubicBezTo>
                  <a:pt x="2331" y="543"/>
                  <a:pt x="2330" y="552"/>
                  <a:pt x="2330" y="562"/>
                </a:cubicBezTo>
                <a:cubicBezTo>
                  <a:pt x="2327" y="574"/>
                  <a:pt x="2321" y="579"/>
                  <a:pt x="2322" y="597"/>
                </a:cubicBezTo>
                <a:cubicBezTo>
                  <a:pt x="2317" y="601"/>
                  <a:pt x="2313" y="609"/>
                  <a:pt x="2308" y="612"/>
                </a:cubicBezTo>
                <a:cubicBezTo>
                  <a:pt x="2307" y="612"/>
                  <a:pt x="2305" y="612"/>
                  <a:pt x="2303" y="612"/>
                </a:cubicBezTo>
                <a:cubicBezTo>
                  <a:pt x="2290" y="590"/>
                  <a:pt x="2307" y="587"/>
                  <a:pt x="2311" y="568"/>
                </a:cubicBezTo>
                <a:cubicBezTo>
                  <a:pt x="2311" y="545"/>
                  <a:pt x="2311" y="522"/>
                  <a:pt x="2311" y="499"/>
                </a:cubicBezTo>
                <a:cubicBezTo>
                  <a:pt x="2309" y="495"/>
                  <a:pt x="2307" y="491"/>
                  <a:pt x="2304" y="487"/>
                </a:cubicBezTo>
                <a:cubicBezTo>
                  <a:pt x="2303" y="481"/>
                  <a:pt x="2303" y="475"/>
                  <a:pt x="2302" y="469"/>
                </a:cubicBezTo>
                <a:cubicBezTo>
                  <a:pt x="2293" y="449"/>
                  <a:pt x="2277" y="433"/>
                  <a:pt x="2266" y="415"/>
                </a:cubicBezTo>
                <a:cubicBezTo>
                  <a:pt x="2267" y="409"/>
                  <a:pt x="2268" y="407"/>
                  <a:pt x="2271" y="403"/>
                </a:cubicBezTo>
                <a:cubicBezTo>
                  <a:pt x="2288" y="406"/>
                  <a:pt x="2315" y="450"/>
                  <a:pt x="2321" y="466"/>
                </a:cubicBezTo>
                <a:cubicBezTo>
                  <a:pt x="2326" y="481"/>
                  <a:pt x="2316" y="499"/>
                  <a:pt x="2332" y="503"/>
                </a:cubicBezTo>
                <a:close/>
                <a:moveTo>
                  <a:pt x="2429" y="858"/>
                </a:moveTo>
                <a:cubicBezTo>
                  <a:pt x="2430" y="862"/>
                  <a:pt x="2431" y="866"/>
                  <a:pt x="2431" y="869"/>
                </a:cubicBezTo>
                <a:cubicBezTo>
                  <a:pt x="2434" y="872"/>
                  <a:pt x="2437" y="875"/>
                  <a:pt x="2439" y="877"/>
                </a:cubicBezTo>
                <a:cubicBezTo>
                  <a:pt x="2443" y="885"/>
                  <a:pt x="2443" y="918"/>
                  <a:pt x="2439" y="925"/>
                </a:cubicBezTo>
                <a:cubicBezTo>
                  <a:pt x="2432" y="935"/>
                  <a:pt x="2404" y="953"/>
                  <a:pt x="2391" y="956"/>
                </a:cubicBezTo>
                <a:cubicBezTo>
                  <a:pt x="2382" y="957"/>
                  <a:pt x="2362" y="958"/>
                  <a:pt x="2359" y="954"/>
                </a:cubicBezTo>
                <a:cubicBezTo>
                  <a:pt x="2347" y="939"/>
                  <a:pt x="2378" y="917"/>
                  <a:pt x="2383" y="908"/>
                </a:cubicBezTo>
                <a:cubicBezTo>
                  <a:pt x="2383" y="906"/>
                  <a:pt x="2383" y="904"/>
                  <a:pt x="2383" y="903"/>
                </a:cubicBezTo>
                <a:cubicBezTo>
                  <a:pt x="2376" y="895"/>
                  <a:pt x="2365" y="894"/>
                  <a:pt x="2351" y="892"/>
                </a:cubicBezTo>
                <a:cubicBezTo>
                  <a:pt x="2349" y="888"/>
                  <a:pt x="2346" y="882"/>
                  <a:pt x="2347" y="877"/>
                </a:cubicBezTo>
                <a:cubicBezTo>
                  <a:pt x="2352" y="868"/>
                  <a:pt x="2365" y="866"/>
                  <a:pt x="2365" y="852"/>
                </a:cubicBezTo>
                <a:cubicBezTo>
                  <a:pt x="2365" y="851"/>
                  <a:pt x="2365" y="851"/>
                  <a:pt x="2364" y="850"/>
                </a:cubicBezTo>
                <a:cubicBezTo>
                  <a:pt x="2355" y="849"/>
                  <a:pt x="2346" y="847"/>
                  <a:pt x="2337" y="846"/>
                </a:cubicBezTo>
                <a:cubicBezTo>
                  <a:pt x="2335" y="844"/>
                  <a:pt x="2335" y="843"/>
                  <a:pt x="2335" y="839"/>
                </a:cubicBezTo>
                <a:cubicBezTo>
                  <a:pt x="2341" y="833"/>
                  <a:pt x="2348" y="827"/>
                  <a:pt x="2354" y="819"/>
                </a:cubicBezTo>
                <a:cubicBezTo>
                  <a:pt x="2355" y="818"/>
                  <a:pt x="2355" y="818"/>
                  <a:pt x="2355" y="817"/>
                </a:cubicBezTo>
                <a:cubicBezTo>
                  <a:pt x="2347" y="815"/>
                  <a:pt x="2341" y="822"/>
                  <a:pt x="2334" y="820"/>
                </a:cubicBezTo>
                <a:cubicBezTo>
                  <a:pt x="2330" y="818"/>
                  <a:pt x="2330" y="813"/>
                  <a:pt x="2330" y="807"/>
                </a:cubicBezTo>
                <a:cubicBezTo>
                  <a:pt x="2336" y="801"/>
                  <a:pt x="2341" y="794"/>
                  <a:pt x="2344" y="786"/>
                </a:cubicBezTo>
                <a:cubicBezTo>
                  <a:pt x="2338" y="776"/>
                  <a:pt x="2330" y="788"/>
                  <a:pt x="2325" y="791"/>
                </a:cubicBezTo>
                <a:cubicBezTo>
                  <a:pt x="2324" y="791"/>
                  <a:pt x="2324" y="790"/>
                  <a:pt x="2323" y="790"/>
                </a:cubicBezTo>
                <a:cubicBezTo>
                  <a:pt x="2318" y="769"/>
                  <a:pt x="2329" y="758"/>
                  <a:pt x="2329" y="739"/>
                </a:cubicBezTo>
                <a:cubicBezTo>
                  <a:pt x="2328" y="738"/>
                  <a:pt x="2326" y="737"/>
                  <a:pt x="2325" y="736"/>
                </a:cubicBezTo>
                <a:cubicBezTo>
                  <a:pt x="2313" y="746"/>
                  <a:pt x="2309" y="761"/>
                  <a:pt x="2302" y="775"/>
                </a:cubicBezTo>
                <a:cubicBezTo>
                  <a:pt x="2300" y="776"/>
                  <a:pt x="2299" y="776"/>
                  <a:pt x="2298" y="776"/>
                </a:cubicBezTo>
                <a:cubicBezTo>
                  <a:pt x="2297" y="776"/>
                  <a:pt x="2297" y="776"/>
                  <a:pt x="2297" y="776"/>
                </a:cubicBezTo>
                <a:cubicBezTo>
                  <a:pt x="2293" y="769"/>
                  <a:pt x="2293" y="757"/>
                  <a:pt x="2293" y="746"/>
                </a:cubicBezTo>
                <a:cubicBezTo>
                  <a:pt x="2293" y="713"/>
                  <a:pt x="2296" y="680"/>
                  <a:pt x="2318" y="667"/>
                </a:cubicBezTo>
                <a:cubicBezTo>
                  <a:pt x="2327" y="665"/>
                  <a:pt x="2337" y="662"/>
                  <a:pt x="2346" y="659"/>
                </a:cubicBezTo>
                <a:cubicBezTo>
                  <a:pt x="2375" y="659"/>
                  <a:pt x="2382" y="671"/>
                  <a:pt x="2392" y="689"/>
                </a:cubicBezTo>
                <a:cubicBezTo>
                  <a:pt x="2391" y="696"/>
                  <a:pt x="2389" y="699"/>
                  <a:pt x="2386" y="704"/>
                </a:cubicBezTo>
                <a:cubicBezTo>
                  <a:pt x="2387" y="718"/>
                  <a:pt x="2415" y="730"/>
                  <a:pt x="2422" y="744"/>
                </a:cubicBezTo>
                <a:cubicBezTo>
                  <a:pt x="2428" y="757"/>
                  <a:pt x="2436" y="797"/>
                  <a:pt x="2428" y="814"/>
                </a:cubicBezTo>
                <a:cubicBezTo>
                  <a:pt x="2425" y="822"/>
                  <a:pt x="2417" y="834"/>
                  <a:pt x="2415" y="842"/>
                </a:cubicBezTo>
                <a:cubicBezTo>
                  <a:pt x="2419" y="849"/>
                  <a:pt x="2424" y="853"/>
                  <a:pt x="2429" y="858"/>
                </a:cubicBezTo>
                <a:close/>
                <a:moveTo>
                  <a:pt x="2532" y="1305"/>
                </a:moveTo>
                <a:cubicBezTo>
                  <a:pt x="2532" y="1305"/>
                  <a:pt x="2533" y="1304"/>
                  <a:pt x="2533" y="1303"/>
                </a:cubicBezTo>
                <a:cubicBezTo>
                  <a:pt x="2534" y="1303"/>
                  <a:pt x="2534" y="1303"/>
                  <a:pt x="2535" y="1303"/>
                </a:cubicBezTo>
                <a:cubicBezTo>
                  <a:pt x="2566" y="1322"/>
                  <a:pt x="2565" y="1391"/>
                  <a:pt x="2534" y="1408"/>
                </a:cubicBezTo>
                <a:cubicBezTo>
                  <a:pt x="2515" y="1419"/>
                  <a:pt x="2491" y="1421"/>
                  <a:pt x="2483" y="1398"/>
                </a:cubicBezTo>
                <a:cubicBezTo>
                  <a:pt x="2484" y="1396"/>
                  <a:pt x="2483" y="1397"/>
                  <a:pt x="2484" y="1395"/>
                </a:cubicBezTo>
                <a:cubicBezTo>
                  <a:pt x="2489" y="1392"/>
                  <a:pt x="2498" y="1393"/>
                  <a:pt x="2504" y="1390"/>
                </a:cubicBezTo>
                <a:cubicBezTo>
                  <a:pt x="2517" y="1385"/>
                  <a:pt x="2533" y="1373"/>
                  <a:pt x="2537" y="1360"/>
                </a:cubicBezTo>
                <a:cubicBezTo>
                  <a:pt x="2545" y="1338"/>
                  <a:pt x="2527" y="1317"/>
                  <a:pt x="2532" y="1305"/>
                </a:cubicBezTo>
                <a:close/>
                <a:moveTo>
                  <a:pt x="2555" y="1282"/>
                </a:moveTo>
                <a:cubicBezTo>
                  <a:pt x="2541" y="1291"/>
                  <a:pt x="2518" y="1281"/>
                  <a:pt x="2513" y="1273"/>
                </a:cubicBezTo>
                <a:cubicBezTo>
                  <a:pt x="2513" y="1271"/>
                  <a:pt x="2513" y="1269"/>
                  <a:pt x="2513" y="1267"/>
                </a:cubicBezTo>
                <a:cubicBezTo>
                  <a:pt x="2519" y="1264"/>
                  <a:pt x="2526" y="1267"/>
                  <a:pt x="2533" y="1264"/>
                </a:cubicBezTo>
                <a:cubicBezTo>
                  <a:pt x="2551" y="1257"/>
                  <a:pt x="2565" y="1233"/>
                  <a:pt x="2558" y="1204"/>
                </a:cubicBezTo>
                <a:cubicBezTo>
                  <a:pt x="2556" y="1197"/>
                  <a:pt x="2551" y="1195"/>
                  <a:pt x="2550" y="1186"/>
                </a:cubicBezTo>
                <a:cubicBezTo>
                  <a:pt x="2551" y="1185"/>
                  <a:pt x="2552" y="1185"/>
                  <a:pt x="2553" y="1184"/>
                </a:cubicBezTo>
                <a:cubicBezTo>
                  <a:pt x="2567" y="1185"/>
                  <a:pt x="2571" y="1194"/>
                  <a:pt x="2577" y="1204"/>
                </a:cubicBezTo>
                <a:cubicBezTo>
                  <a:pt x="2579" y="1206"/>
                  <a:pt x="2582" y="1209"/>
                  <a:pt x="2584" y="1211"/>
                </a:cubicBezTo>
                <a:cubicBezTo>
                  <a:pt x="2596" y="1239"/>
                  <a:pt x="2568" y="1274"/>
                  <a:pt x="2555" y="1282"/>
                </a:cubicBezTo>
                <a:close/>
                <a:moveTo>
                  <a:pt x="2571" y="1146"/>
                </a:moveTo>
                <a:cubicBezTo>
                  <a:pt x="2562" y="1141"/>
                  <a:pt x="2569" y="1128"/>
                  <a:pt x="2566" y="1118"/>
                </a:cubicBezTo>
                <a:cubicBezTo>
                  <a:pt x="2563" y="1108"/>
                  <a:pt x="2556" y="1102"/>
                  <a:pt x="2556" y="1086"/>
                </a:cubicBezTo>
                <a:cubicBezTo>
                  <a:pt x="2557" y="1086"/>
                  <a:pt x="2559" y="1085"/>
                  <a:pt x="2561" y="1084"/>
                </a:cubicBezTo>
                <a:cubicBezTo>
                  <a:pt x="2565" y="1084"/>
                  <a:pt x="2569" y="1084"/>
                  <a:pt x="2572" y="1084"/>
                </a:cubicBezTo>
                <a:cubicBezTo>
                  <a:pt x="2577" y="1092"/>
                  <a:pt x="2589" y="1134"/>
                  <a:pt x="2587" y="1144"/>
                </a:cubicBezTo>
                <a:cubicBezTo>
                  <a:pt x="2583" y="1146"/>
                  <a:pt x="2575" y="1148"/>
                  <a:pt x="2571" y="1146"/>
                </a:cubicBezTo>
                <a:close/>
                <a:moveTo>
                  <a:pt x="2568" y="1015"/>
                </a:moveTo>
                <a:cubicBezTo>
                  <a:pt x="2563" y="1025"/>
                  <a:pt x="2560" y="1031"/>
                  <a:pt x="2553" y="1037"/>
                </a:cubicBezTo>
                <a:cubicBezTo>
                  <a:pt x="2548" y="1038"/>
                  <a:pt x="2545" y="1037"/>
                  <a:pt x="2541" y="1036"/>
                </a:cubicBezTo>
                <a:cubicBezTo>
                  <a:pt x="2538" y="1015"/>
                  <a:pt x="2563" y="1006"/>
                  <a:pt x="2556" y="983"/>
                </a:cubicBezTo>
                <a:cubicBezTo>
                  <a:pt x="2554" y="981"/>
                  <a:pt x="2552" y="978"/>
                  <a:pt x="2550" y="975"/>
                </a:cubicBezTo>
                <a:cubicBezTo>
                  <a:pt x="2549" y="971"/>
                  <a:pt x="2548" y="966"/>
                  <a:pt x="2547" y="961"/>
                </a:cubicBezTo>
                <a:cubicBezTo>
                  <a:pt x="2541" y="953"/>
                  <a:pt x="2530" y="945"/>
                  <a:pt x="2522" y="940"/>
                </a:cubicBezTo>
                <a:cubicBezTo>
                  <a:pt x="2512" y="933"/>
                  <a:pt x="2495" y="937"/>
                  <a:pt x="2493" y="922"/>
                </a:cubicBezTo>
                <a:cubicBezTo>
                  <a:pt x="2495" y="920"/>
                  <a:pt x="2496" y="919"/>
                  <a:pt x="2498" y="917"/>
                </a:cubicBezTo>
                <a:cubicBezTo>
                  <a:pt x="2555" y="917"/>
                  <a:pt x="2597" y="960"/>
                  <a:pt x="2568" y="1015"/>
                </a:cubicBezTo>
                <a:close/>
                <a:moveTo>
                  <a:pt x="2503" y="888"/>
                </a:moveTo>
                <a:cubicBezTo>
                  <a:pt x="2500" y="890"/>
                  <a:pt x="2500" y="890"/>
                  <a:pt x="2497" y="890"/>
                </a:cubicBezTo>
                <a:cubicBezTo>
                  <a:pt x="2491" y="885"/>
                  <a:pt x="2489" y="867"/>
                  <a:pt x="2484" y="859"/>
                </a:cubicBezTo>
                <a:cubicBezTo>
                  <a:pt x="2478" y="848"/>
                  <a:pt x="2462" y="840"/>
                  <a:pt x="2452" y="833"/>
                </a:cubicBezTo>
                <a:cubicBezTo>
                  <a:pt x="2452" y="830"/>
                  <a:pt x="2452" y="828"/>
                  <a:pt x="2452" y="826"/>
                </a:cubicBezTo>
                <a:cubicBezTo>
                  <a:pt x="2453" y="823"/>
                  <a:pt x="2453" y="823"/>
                  <a:pt x="2455" y="822"/>
                </a:cubicBezTo>
                <a:cubicBezTo>
                  <a:pt x="2457" y="822"/>
                  <a:pt x="2460" y="821"/>
                  <a:pt x="2462" y="821"/>
                </a:cubicBezTo>
                <a:cubicBezTo>
                  <a:pt x="2499" y="820"/>
                  <a:pt x="2507" y="850"/>
                  <a:pt x="2503" y="888"/>
                </a:cubicBezTo>
                <a:close/>
                <a:moveTo>
                  <a:pt x="2457" y="1004"/>
                </a:moveTo>
                <a:cubicBezTo>
                  <a:pt x="2459" y="1014"/>
                  <a:pt x="2461" y="1023"/>
                  <a:pt x="2463" y="1033"/>
                </a:cubicBezTo>
                <a:cubicBezTo>
                  <a:pt x="2468" y="1043"/>
                  <a:pt x="2487" y="1050"/>
                  <a:pt x="2497" y="1057"/>
                </a:cubicBezTo>
                <a:cubicBezTo>
                  <a:pt x="2509" y="1065"/>
                  <a:pt x="2522" y="1084"/>
                  <a:pt x="2529" y="1097"/>
                </a:cubicBezTo>
                <a:cubicBezTo>
                  <a:pt x="2532" y="1101"/>
                  <a:pt x="2530" y="1108"/>
                  <a:pt x="2530" y="1112"/>
                </a:cubicBezTo>
                <a:cubicBezTo>
                  <a:pt x="2528" y="1138"/>
                  <a:pt x="2515" y="1152"/>
                  <a:pt x="2500" y="1164"/>
                </a:cubicBezTo>
                <a:cubicBezTo>
                  <a:pt x="2495" y="1168"/>
                  <a:pt x="2490" y="1172"/>
                  <a:pt x="2486" y="1175"/>
                </a:cubicBezTo>
                <a:cubicBezTo>
                  <a:pt x="2481" y="1182"/>
                  <a:pt x="2487" y="1196"/>
                  <a:pt x="2484" y="1205"/>
                </a:cubicBezTo>
                <a:cubicBezTo>
                  <a:pt x="2482" y="1208"/>
                  <a:pt x="2479" y="1211"/>
                  <a:pt x="2476" y="1214"/>
                </a:cubicBezTo>
                <a:cubicBezTo>
                  <a:pt x="2476" y="1218"/>
                  <a:pt x="2475" y="1222"/>
                  <a:pt x="2474" y="1226"/>
                </a:cubicBezTo>
                <a:cubicBezTo>
                  <a:pt x="2466" y="1239"/>
                  <a:pt x="2448" y="1244"/>
                  <a:pt x="2441" y="1257"/>
                </a:cubicBezTo>
                <a:cubicBezTo>
                  <a:pt x="2442" y="1269"/>
                  <a:pt x="2451" y="1273"/>
                  <a:pt x="2448" y="1291"/>
                </a:cubicBezTo>
                <a:cubicBezTo>
                  <a:pt x="2444" y="1315"/>
                  <a:pt x="2417" y="1344"/>
                  <a:pt x="2380" y="1337"/>
                </a:cubicBezTo>
                <a:cubicBezTo>
                  <a:pt x="2370" y="1334"/>
                  <a:pt x="2368" y="1328"/>
                  <a:pt x="2353" y="1328"/>
                </a:cubicBezTo>
                <a:cubicBezTo>
                  <a:pt x="2344" y="1314"/>
                  <a:pt x="2307" y="1290"/>
                  <a:pt x="2314" y="1265"/>
                </a:cubicBezTo>
                <a:cubicBezTo>
                  <a:pt x="2314" y="1264"/>
                  <a:pt x="2314" y="1264"/>
                  <a:pt x="2314" y="1263"/>
                </a:cubicBezTo>
                <a:cubicBezTo>
                  <a:pt x="2321" y="1259"/>
                  <a:pt x="2360" y="1271"/>
                  <a:pt x="2371" y="1275"/>
                </a:cubicBezTo>
                <a:cubicBezTo>
                  <a:pt x="2374" y="1273"/>
                  <a:pt x="2374" y="1273"/>
                  <a:pt x="2375" y="1269"/>
                </a:cubicBezTo>
                <a:cubicBezTo>
                  <a:pt x="2368" y="1256"/>
                  <a:pt x="2350" y="1249"/>
                  <a:pt x="2348" y="1233"/>
                </a:cubicBezTo>
                <a:cubicBezTo>
                  <a:pt x="2348" y="1231"/>
                  <a:pt x="2349" y="1230"/>
                  <a:pt x="2350" y="1228"/>
                </a:cubicBezTo>
                <a:cubicBezTo>
                  <a:pt x="2360" y="1225"/>
                  <a:pt x="2373" y="1224"/>
                  <a:pt x="2387" y="1222"/>
                </a:cubicBezTo>
                <a:cubicBezTo>
                  <a:pt x="2388" y="1221"/>
                  <a:pt x="2388" y="1220"/>
                  <a:pt x="2389" y="1219"/>
                </a:cubicBezTo>
                <a:cubicBezTo>
                  <a:pt x="2388" y="1211"/>
                  <a:pt x="2366" y="1193"/>
                  <a:pt x="2359" y="1190"/>
                </a:cubicBezTo>
                <a:cubicBezTo>
                  <a:pt x="2359" y="1188"/>
                  <a:pt x="2359" y="1185"/>
                  <a:pt x="2359" y="1183"/>
                </a:cubicBezTo>
                <a:cubicBezTo>
                  <a:pt x="2369" y="1173"/>
                  <a:pt x="2405" y="1175"/>
                  <a:pt x="2413" y="1164"/>
                </a:cubicBezTo>
                <a:cubicBezTo>
                  <a:pt x="2416" y="1154"/>
                  <a:pt x="2376" y="1142"/>
                  <a:pt x="2372" y="1123"/>
                </a:cubicBezTo>
                <a:cubicBezTo>
                  <a:pt x="2383" y="1117"/>
                  <a:pt x="2404" y="1116"/>
                  <a:pt x="2417" y="1116"/>
                </a:cubicBezTo>
                <a:cubicBezTo>
                  <a:pt x="2418" y="1116"/>
                  <a:pt x="2419" y="1115"/>
                  <a:pt x="2420" y="1115"/>
                </a:cubicBezTo>
                <a:cubicBezTo>
                  <a:pt x="2415" y="1097"/>
                  <a:pt x="2386" y="1093"/>
                  <a:pt x="2375" y="1080"/>
                </a:cubicBezTo>
                <a:cubicBezTo>
                  <a:pt x="2372" y="1060"/>
                  <a:pt x="2396" y="1055"/>
                  <a:pt x="2402" y="1043"/>
                </a:cubicBezTo>
                <a:cubicBezTo>
                  <a:pt x="2402" y="1042"/>
                  <a:pt x="2402" y="1040"/>
                  <a:pt x="2402" y="1039"/>
                </a:cubicBezTo>
                <a:cubicBezTo>
                  <a:pt x="2397" y="1036"/>
                  <a:pt x="2392" y="1032"/>
                  <a:pt x="2386" y="1029"/>
                </a:cubicBezTo>
                <a:cubicBezTo>
                  <a:pt x="2381" y="1029"/>
                  <a:pt x="2377" y="1028"/>
                  <a:pt x="2372" y="1028"/>
                </a:cubicBezTo>
                <a:cubicBezTo>
                  <a:pt x="2369" y="1025"/>
                  <a:pt x="2365" y="1023"/>
                  <a:pt x="2362" y="1020"/>
                </a:cubicBezTo>
                <a:cubicBezTo>
                  <a:pt x="2359" y="1020"/>
                  <a:pt x="2355" y="1019"/>
                  <a:pt x="2351" y="1018"/>
                </a:cubicBezTo>
                <a:cubicBezTo>
                  <a:pt x="2342" y="1012"/>
                  <a:pt x="2352" y="1002"/>
                  <a:pt x="2355" y="997"/>
                </a:cubicBezTo>
                <a:cubicBezTo>
                  <a:pt x="2364" y="985"/>
                  <a:pt x="2373" y="975"/>
                  <a:pt x="2388" y="969"/>
                </a:cubicBezTo>
                <a:cubicBezTo>
                  <a:pt x="2393" y="968"/>
                  <a:pt x="2399" y="967"/>
                  <a:pt x="2404" y="966"/>
                </a:cubicBezTo>
                <a:cubicBezTo>
                  <a:pt x="2423" y="968"/>
                  <a:pt x="2452" y="989"/>
                  <a:pt x="2457" y="1004"/>
                </a:cubicBezTo>
                <a:close/>
                <a:moveTo>
                  <a:pt x="2431" y="1502"/>
                </a:moveTo>
                <a:cubicBezTo>
                  <a:pt x="2437" y="1542"/>
                  <a:pt x="2399" y="1554"/>
                  <a:pt x="2372" y="1565"/>
                </a:cubicBezTo>
                <a:cubicBezTo>
                  <a:pt x="2356" y="1571"/>
                  <a:pt x="2354" y="1592"/>
                  <a:pt x="2340" y="1599"/>
                </a:cubicBezTo>
                <a:cubicBezTo>
                  <a:pt x="2332" y="1603"/>
                  <a:pt x="2291" y="1602"/>
                  <a:pt x="2282" y="1599"/>
                </a:cubicBezTo>
                <a:cubicBezTo>
                  <a:pt x="2277" y="1597"/>
                  <a:pt x="2275" y="1592"/>
                  <a:pt x="2268" y="1591"/>
                </a:cubicBezTo>
                <a:cubicBezTo>
                  <a:pt x="2257" y="1589"/>
                  <a:pt x="2246" y="1593"/>
                  <a:pt x="2238" y="1589"/>
                </a:cubicBezTo>
                <a:cubicBezTo>
                  <a:pt x="2201" y="1571"/>
                  <a:pt x="2213" y="1489"/>
                  <a:pt x="2229" y="1456"/>
                </a:cubicBezTo>
                <a:cubicBezTo>
                  <a:pt x="2231" y="1455"/>
                  <a:pt x="2234" y="1455"/>
                  <a:pt x="2236" y="1455"/>
                </a:cubicBezTo>
                <a:cubicBezTo>
                  <a:pt x="2238" y="1459"/>
                  <a:pt x="2238" y="1464"/>
                  <a:pt x="2241" y="1469"/>
                </a:cubicBezTo>
                <a:cubicBezTo>
                  <a:pt x="2247" y="1480"/>
                  <a:pt x="2255" y="1491"/>
                  <a:pt x="2260" y="1504"/>
                </a:cubicBezTo>
                <a:cubicBezTo>
                  <a:pt x="2261" y="1504"/>
                  <a:pt x="2261" y="1504"/>
                  <a:pt x="2261" y="1504"/>
                </a:cubicBezTo>
                <a:cubicBezTo>
                  <a:pt x="2264" y="1503"/>
                  <a:pt x="2263" y="1504"/>
                  <a:pt x="2264" y="1502"/>
                </a:cubicBezTo>
                <a:cubicBezTo>
                  <a:pt x="2268" y="1497"/>
                  <a:pt x="2266" y="1489"/>
                  <a:pt x="2268" y="1481"/>
                </a:cubicBezTo>
                <a:cubicBezTo>
                  <a:pt x="2270" y="1473"/>
                  <a:pt x="2274" y="1456"/>
                  <a:pt x="2279" y="1449"/>
                </a:cubicBezTo>
                <a:cubicBezTo>
                  <a:pt x="2279" y="1449"/>
                  <a:pt x="2280" y="1449"/>
                  <a:pt x="2280" y="1449"/>
                </a:cubicBezTo>
                <a:cubicBezTo>
                  <a:pt x="2284" y="1452"/>
                  <a:pt x="2284" y="1457"/>
                  <a:pt x="2287" y="1462"/>
                </a:cubicBezTo>
                <a:cubicBezTo>
                  <a:pt x="2295" y="1474"/>
                  <a:pt x="2308" y="1486"/>
                  <a:pt x="2315" y="1501"/>
                </a:cubicBezTo>
                <a:cubicBezTo>
                  <a:pt x="2316" y="1501"/>
                  <a:pt x="2318" y="1500"/>
                  <a:pt x="2319" y="1500"/>
                </a:cubicBezTo>
                <a:cubicBezTo>
                  <a:pt x="2323" y="1484"/>
                  <a:pt x="2320" y="1459"/>
                  <a:pt x="2319" y="1441"/>
                </a:cubicBezTo>
                <a:cubicBezTo>
                  <a:pt x="2320" y="1441"/>
                  <a:pt x="2321" y="1440"/>
                  <a:pt x="2322" y="1440"/>
                </a:cubicBezTo>
                <a:cubicBezTo>
                  <a:pt x="2323" y="1439"/>
                  <a:pt x="2324" y="1439"/>
                  <a:pt x="2326" y="1439"/>
                </a:cubicBezTo>
                <a:cubicBezTo>
                  <a:pt x="2335" y="1449"/>
                  <a:pt x="2343" y="1459"/>
                  <a:pt x="2352" y="1469"/>
                </a:cubicBezTo>
                <a:cubicBezTo>
                  <a:pt x="2353" y="1469"/>
                  <a:pt x="2354" y="1469"/>
                  <a:pt x="2355" y="1469"/>
                </a:cubicBezTo>
                <a:cubicBezTo>
                  <a:pt x="2363" y="1453"/>
                  <a:pt x="2335" y="1421"/>
                  <a:pt x="2342" y="1406"/>
                </a:cubicBezTo>
                <a:cubicBezTo>
                  <a:pt x="2343" y="1404"/>
                  <a:pt x="2342" y="1405"/>
                  <a:pt x="2345" y="1404"/>
                </a:cubicBezTo>
                <a:cubicBezTo>
                  <a:pt x="2355" y="1410"/>
                  <a:pt x="2370" y="1421"/>
                  <a:pt x="2383" y="1422"/>
                </a:cubicBezTo>
                <a:cubicBezTo>
                  <a:pt x="2383" y="1420"/>
                  <a:pt x="2384" y="1419"/>
                  <a:pt x="2385" y="1418"/>
                </a:cubicBezTo>
                <a:cubicBezTo>
                  <a:pt x="2383" y="1396"/>
                  <a:pt x="2357" y="1389"/>
                  <a:pt x="2356" y="1362"/>
                </a:cubicBezTo>
                <a:cubicBezTo>
                  <a:pt x="2358" y="1361"/>
                  <a:pt x="2360" y="1360"/>
                  <a:pt x="2362" y="1360"/>
                </a:cubicBezTo>
                <a:cubicBezTo>
                  <a:pt x="2377" y="1362"/>
                  <a:pt x="2391" y="1364"/>
                  <a:pt x="2406" y="1366"/>
                </a:cubicBezTo>
                <a:cubicBezTo>
                  <a:pt x="2428" y="1374"/>
                  <a:pt x="2461" y="1408"/>
                  <a:pt x="2447" y="1447"/>
                </a:cubicBezTo>
                <a:cubicBezTo>
                  <a:pt x="2443" y="1459"/>
                  <a:pt x="2429" y="1465"/>
                  <a:pt x="2425" y="1478"/>
                </a:cubicBezTo>
                <a:cubicBezTo>
                  <a:pt x="2430" y="1485"/>
                  <a:pt x="2429" y="1490"/>
                  <a:pt x="2431" y="1502"/>
                </a:cubicBezTo>
                <a:close/>
                <a:moveTo>
                  <a:pt x="2649" y="2020"/>
                </a:moveTo>
                <a:cubicBezTo>
                  <a:pt x="2669" y="2027"/>
                  <a:pt x="2687" y="2044"/>
                  <a:pt x="2702" y="2057"/>
                </a:cubicBezTo>
                <a:cubicBezTo>
                  <a:pt x="2703" y="2072"/>
                  <a:pt x="2670" y="2060"/>
                  <a:pt x="2655" y="2063"/>
                </a:cubicBezTo>
                <a:cubicBezTo>
                  <a:pt x="2630" y="2067"/>
                  <a:pt x="2575" y="2040"/>
                  <a:pt x="2567" y="2025"/>
                </a:cubicBezTo>
                <a:cubicBezTo>
                  <a:pt x="2567" y="2023"/>
                  <a:pt x="2568" y="2021"/>
                  <a:pt x="2568" y="2020"/>
                </a:cubicBezTo>
                <a:cubicBezTo>
                  <a:pt x="2569" y="2018"/>
                  <a:pt x="2569" y="2018"/>
                  <a:pt x="2571" y="2017"/>
                </a:cubicBezTo>
                <a:cubicBezTo>
                  <a:pt x="2577" y="2018"/>
                  <a:pt x="2583" y="2020"/>
                  <a:pt x="2589" y="2021"/>
                </a:cubicBezTo>
                <a:cubicBezTo>
                  <a:pt x="2609" y="2024"/>
                  <a:pt x="2631" y="2013"/>
                  <a:pt x="2649" y="2020"/>
                </a:cubicBezTo>
                <a:close/>
                <a:moveTo>
                  <a:pt x="2635" y="1869"/>
                </a:moveTo>
                <a:cubicBezTo>
                  <a:pt x="2659" y="1877"/>
                  <a:pt x="2678" y="1935"/>
                  <a:pt x="2673" y="1969"/>
                </a:cubicBezTo>
                <a:cubicBezTo>
                  <a:pt x="2672" y="1969"/>
                  <a:pt x="2670" y="1969"/>
                  <a:pt x="2668" y="1970"/>
                </a:cubicBezTo>
                <a:cubicBezTo>
                  <a:pt x="2657" y="1960"/>
                  <a:pt x="2643" y="1947"/>
                  <a:pt x="2640" y="1930"/>
                </a:cubicBezTo>
                <a:cubicBezTo>
                  <a:pt x="2639" y="1915"/>
                  <a:pt x="2639" y="1901"/>
                  <a:pt x="2638" y="1887"/>
                </a:cubicBezTo>
                <a:cubicBezTo>
                  <a:pt x="2637" y="1881"/>
                  <a:pt x="2632" y="1877"/>
                  <a:pt x="2635" y="1869"/>
                </a:cubicBezTo>
                <a:close/>
                <a:moveTo>
                  <a:pt x="2721" y="2104"/>
                </a:moveTo>
                <a:cubicBezTo>
                  <a:pt x="2746" y="2104"/>
                  <a:pt x="2795" y="2123"/>
                  <a:pt x="2783" y="2148"/>
                </a:cubicBezTo>
                <a:cubicBezTo>
                  <a:pt x="2771" y="2151"/>
                  <a:pt x="2758" y="2150"/>
                  <a:pt x="2744" y="2154"/>
                </a:cubicBezTo>
                <a:cubicBezTo>
                  <a:pt x="2743" y="2156"/>
                  <a:pt x="2743" y="2157"/>
                  <a:pt x="2742" y="2159"/>
                </a:cubicBezTo>
                <a:cubicBezTo>
                  <a:pt x="2751" y="2167"/>
                  <a:pt x="2765" y="2169"/>
                  <a:pt x="2774" y="2177"/>
                </a:cubicBezTo>
                <a:cubicBezTo>
                  <a:pt x="2774" y="2178"/>
                  <a:pt x="2774" y="2178"/>
                  <a:pt x="2774" y="2178"/>
                </a:cubicBezTo>
                <a:cubicBezTo>
                  <a:pt x="2765" y="2188"/>
                  <a:pt x="2742" y="2185"/>
                  <a:pt x="2734" y="2196"/>
                </a:cubicBezTo>
                <a:cubicBezTo>
                  <a:pt x="2746" y="2209"/>
                  <a:pt x="2776" y="2195"/>
                  <a:pt x="2785" y="2213"/>
                </a:cubicBezTo>
                <a:cubicBezTo>
                  <a:pt x="2777" y="2226"/>
                  <a:pt x="2735" y="2248"/>
                  <a:pt x="2710" y="2244"/>
                </a:cubicBezTo>
                <a:cubicBezTo>
                  <a:pt x="2704" y="2241"/>
                  <a:pt x="2698" y="2239"/>
                  <a:pt x="2692" y="2236"/>
                </a:cubicBezTo>
                <a:cubicBezTo>
                  <a:pt x="2688" y="2236"/>
                  <a:pt x="2684" y="2236"/>
                  <a:pt x="2681" y="2235"/>
                </a:cubicBezTo>
                <a:cubicBezTo>
                  <a:pt x="2667" y="2230"/>
                  <a:pt x="2657" y="2207"/>
                  <a:pt x="2648" y="2196"/>
                </a:cubicBezTo>
                <a:cubicBezTo>
                  <a:pt x="2643" y="2189"/>
                  <a:pt x="2621" y="2177"/>
                  <a:pt x="2619" y="2170"/>
                </a:cubicBezTo>
                <a:cubicBezTo>
                  <a:pt x="2617" y="2160"/>
                  <a:pt x="2637" y="2157"/>
                  <a:pt x="2642" y="2153"/>
                </a:cubicBezTo>
                <a:cubicBezTo>
                  <a:pt x="2659" y="2142"/>
                  <a:pt x="2672" y="2126"/>
                  <a:pt x="2689" y="2116"/>
                </a:cubicBezTo>
                <a:cubicBezTo>
                  <a:pt x="2699" y="2110"/>
                  <a:pt x="2711" y="2109"/>
                  <a:pt x="2721" y="2104"/>
                </a:cubicBezTo>
                <a:close/>
                <a:moveTo>
                  <a:pt x="2723" y="1938"/>
                </a:moveTo>
                <a:cubicBezTo>
                  <a:pt x="2724" y="1939"/>
                  <a:pt x="2725" y="1939"/>
                  <a:pt x="2726" y="1939"/>
                </a:cubicBezTo>
                <a:cubicBezTo>
                  <a:pt x="2735" y="1944"/>
                  <a:pt x="2736" y="1952"/>
                  <a:pt x="2741" y="1960"/>
                </a:cubicBezTo>
                <a:cubicBezTo>
                  <a:pt x="2751" y="1977"/>
                  <a:pt x="2762" y="2001"/>
                  <a:pt x="2756" y="2031"/>
                </a:cubicBezTo>
                <a:cubicBezTo>
                  <a:pt x="2753" y="2038"/>
                  <a:pt x="2751" y="2045"/>
                  <a:pt x="2748" y="2052"/>
                </a:cubicBezTo>
                <a:cubicBezTo>
                  <a:pt x="2748" y="2058"/>
                  <a:pt x="2748" y="2064"/>
                  <a:pt x="2747" y="2071"/>
                </a:cubicBezTo>
                <a:cubicBezTo>
                  <a:pt x="2746" y="2071"/>
                  <a:pt x="2745" y="2072"/>
                  <a:pt x="2742" y="2072"/>
                </a:cubicBezTo>
                <a:cubicBezTo>
                  <a:pt x="2732" y="2062"/>
                  <a:pt x="2718" y="2047"/>
                  <a:pt x="2713" y="2032"/>
                </a:cubicBezTo>
                <a:cubicBezTo>
                  <a:pt x="2706" y="2007"/>
                  <a:pt x="2713" y="1953"/>
                  <a:pt x="2723" y="1938"/>
                </a:cubicBezTo>
                <a:close/>
                <a:moveTo>
                  <a:pt x="2603" y="1943"/>
                </a:moveTo>
                <a:cubicBezTo>
                  <a:pt x="2593" y="1947"/>
                  <a:pt x="2583" y="1937"/>
                  <a:pt x="2572" y="1939"/>
                </a:cubicBezTo>
                <a:cubicBezTo>
                  <a:pt x="2546" y="1943"/>
                  <a:pt x="2507" y="1941"/>
                  <a:pt x="2496" y="1922"/>
                </a:cubicBezTo>
                <a:cubicBezTo>
                  <a:pt x="2497" y="1919"/>
                  <a:pt x="2497" y="1916"/>
                  <a:pt x="2498" y="1913"/>
                </a:cubicBezTo>
                <a:cubicBezTo>
                  <a:pt x="2507" y="1910"/>
                  <a:pt x="2525" y="1911"/>
                  <a:pt x="2534" y="1907"/>
                </a:cubicBezTo>
                <a:cubicBezTo>
                  <a:pt x="2564" y="1907"/>
                  <a:pt x="2601" y="1915"/>
                  <a:pt x="2605" y="1941"/>
                </a:cubicBezTo>
                <a:cubicBezTo>
                  <a:pt x="2604" y="1942"/>
                  <a:pt x="2604" y="1942"/>
                  <a:pt x="2603" y="1943"/>
                </a:cubicBezTo>
                <a:close/>
                <a:moveTo>
                  <a:pt x="2496" y="2527"/>
                </a:moveTo>
                <a:cubicBezTo>
                  <a:pt x="2494" y="2526"/>
                  <a:pt x="2492" y="2526"/>
                  <a:pt x="2489" y="2525"/>
                </a:cubicBezTo>
                <a:cubicBezTo>
                  <a:pt x="2473" y="2518"/>
                  <a:pt x="2482" y="2500"/>
                  <a:pt x="2479" y="2479"/>
                </a:cubicBezTo>
                <a:cubicBezTo>
                  <a:pt x="2478" y="2454"/>
                  <a:pt x="2477" y="2428"/>
                  <a:pt x="2476" y="2403"/>
                </a:cubicBezTo>
                <a:cubicBezTo>
                  <a:pt x="2471" y="2375"/>
                  <a:pt x="2457" y="2345"/>
                  <a:pt x="2481" y="2323"/>
                </a:cubicBezTo>
                <a:cubicBezTo>
                  <a:pt x="2484" y="2323"/>
                  <a:pt x="2486" y="2323"/>
                  <a:pt x="2488" y="2323"/>
                </a:cubicBezTo>
                <a:cubicBezTo>
                  <a:pt x="2498" y="2333"/>
                  <a:pt x="2492" y="2348"/>
                  <a:pt x="2496" y="2365"/>
                </a:cubicBezTo>
                <a:cubicBezTo>
                  <a:pt x="2506" y="2411"/>
                  <a:pt x="2506" y="2472"/>
                  <a:pt x="2501" y="2523"/>
                </a:cubicBezTo>
                <a:cubicBezTo>
                  <a:pt x="2499" y="2525"/>
                  <a:pt x="2498" y="2526"/>
                  <a:pt x="2496" y="2527"/>
                </a:cubicBezTo>
                <a:close/>
                <a:moveTo>
                  <a:pt x="2489" y="2599"/>
                </a:moveTo>
                <a:cubicBezTo>
                  <a:pt x="2463" y="2600"/>
                  <a:pt x="2459" y="2571"/>
                  <a:pt x="2478" y="2560"/>
                </a:cubicBezTo>
                <a:cubicBezTo>
                  <a:pt x="2501" y="2563"/>
                  <a:pt x="2509" y="2587"/>
                  <a:pt x="2489" y="2599"/>
                </a:cubicBezTo>
                <a:close/>
                <a:moveTo>
                  <a:pt x="2460" y="2277"/>
                </a:moveTo>
                <a:cubicBezTo>
                  <a:pt x="2459" y="2272"/>
                  <a:pt x="2459" y="2266"/>
                  <a:pt x="2460" y="2262"/>
                </a:cubicBezTo>
                <a:cubicBezTo>
                  <a:pt x="2463" y="2257"/>
                  <a:pt x="2468" y="2257"/>
                  <a:pt x="2474" y="2254"/>
                </a:cubicBezTo>
                <a:cubicBezTo>
                  <a:pt x="2476" y="2255"/>
                  <a:pt x="2477" y="2255"/>
                  <a:pt x="2479" y="2255"/>
                </a:cubicBezTo>
                <a:cubicBezTo>
                  <a:pt x="2484" y="2258"/>
                  <a:pt x="2491" y="2268"/>
                  <a:pt x="2491" y="2277"/>
                </a:cubicBezTo>
                <a:cubicBezTo>
                  <a:pt x="2487" y="2281"/>
                  <a:pt x="2483" y="2285"/>
                  <a:pt x="2479" y="2289"/>
                </a:cubicBezTo>
                <a:cubicBezTo>
                  <a:pt x="2476" y="2289"/>
                  <a:pt x="2474" y="2289"/>
                  <a:pt x="2472" y="2289"/>
                </a:cubicBezTo>
                <a:cubicBezTo>
                  <a:pt x="2468" y="2285"/>
                  <a:pt x="2464" y="2281"/>
                  <a:pt x="2460" y="2277"/>
                </a:cubicBezTo>
                <a:close/>
                <a:moveTo>
                  <a:pt x="2545" y="1861"/>
                </a:moveTo>
                <a:cubicBezTo>
                  <a:pt x="2530" y="1869"/>
                  <a:pt x="2516" y="1857"/>
                  <a:pt x="2507" y="1855"/>
                </a:cubicBezTo>
                <a:cubicBezTo>
                  <a:pt x="2502" y="1854"/>
                  <a:pt x="2498" y="1854"/>
                  <a:pt x="2493" y="1854"/>
                </a:cubicBezTo>
                <a:cubicBezTo>
                  <a:pt x="2482" y="1851"/>
                  <a:pt x="2472" y="1838"/>
                  <a:pt x="2464" y="1831"/>
                </a:cubicBezTo>
                <a:cubicBezTo>
                  <a:pt x="2459" y="1826"/>
                  <a:pt x="2446" y="1823"/>
                  <a:pt x="2449" y="1812"/>
                </a:cubicBezTo>
                <a:cubicBezTo>
                  <a:pt x="2450" y="1811"/>
                  <a:pt x="2451" y="1809"/>
                  <a:pt x="2452" y="1808"/>
                </a:cubicBezTo>
                <a:cubicBezTo>
                  <a:pt x="2463" y="1809"/>
                  <a:pt x="2468" y="1815"/>
                  <a:pt x="2476" y="1817"/>
                </a:cubicBezTo>
                <a:cubicBezTo>
                  <a:pt x="2483" y="1817"/>
                  <a:pt x="2490" y="1818"/>
                  <a:pt x="2497" y="1818"/>
                </a:cubicBezTo>
                <a:cubicBezTo>
                  <a:pt x="2511" y="1823"/>
                  <a:pt x="2540" y="1847"/>
                  <a:pt x="2545" y="1861"/>
                </a:cubicBezTo>
                <a:close/>
                <a:moveTo>
                  <a:pt x="2473" y="2202"/>
                </a:moveTo>
                <a:cubicBezTo>
                  <a:pt x="2473" y="2204"/>
                  <a:pt x="2473" y="2205"/>
                  <a:pt x="2472" y="2207"/>
                </a:cubicBezTo>
                <a:cubicBezTo>
                  <a:pt x="2463" y="2209"/>
                  <a:pt x="2460" y="2209"/>
                  <a:pt x="2456" y="2215"/>
                </a:cubicBezTo>
                <a:cubicBezTo>
                  <a:pt x="2455" y="2215"/>
                  <a:pt x="2454" y="2215"/>
                  <a:pt x="2452" y="2215"/>
                </a:cubicBezTo>
                <a:cubicBezTo>
                  <a:pt x="2442" y="2204"/>
                  <a:pt x="2436" y="2186"/>
                  <a:pt x="2431" y="2170"/>
                </a:cubicBezTo>
                <a:cubicBezTo>
                  <a:pt x="2425" y="2154"/>
                  <a:pt x="2413" y="2136"/>
                  <a:pt x="2405" y="2122"/>
                </a:cubicBezTo>
                <a:cubicBezTo>
                  <a:pt x="2404" y="2118"/>
                  <a:pt x="2403" y="2113"/>
                  <a:pt x="2402" y="2109"/>
                </a:cubicBezTo>
                <a:cubicBezTo>
                  <a:pt x="2400" y="2108"/>
                  <a:pt x="2398" y="2106"/>
                  <a:pt x="2396" y="2105"/>
                </a:cubicBezTo>
                <a:cubicBezTo>
                  <a:pt x="2396" y="2101"/>
                  <a:pt x="2395" y="2096"/>
                  <a:pt x="2394" y="2092"/>
                </a:cubicBezTo>
                <a:cubicBezTo>
                  <a:pt x="2390" y="2083"/>
                  <a:pt x="2380" y="2072"/>
                  <a:pt x="2380" y="2059"/>
                </a:cubicBezTo>
                <a:cubicBezTo>
                  <a:pt x="2382" y="2056"/>
                  <a:pt x="2385" y="2054"/>
                  <a:pt x="2388" y="2051"/>
                </a:cubicBezTo>
                <a:cubicBezTo>
                  <a:pt x="2408" y="2054"/>
                  <a:pt x="2415" y="2077"/>
                  <a:pt x="2421" y="2095"/>
                </a:cubicBezTo>
                <a:cubicBezTo>
                  <a:pt x="2424" y="2098"/>
                  <a:pt x="2426" y="2101"/>
                  <a:pt x="2429" y="2105"/>
                </a:cubicBezTo>
                <a:cubicBezTo>
                  <a:pt x="2430" y="2109"/>
                  <a:pt x="2431" y="2112"/>
                  <a:pt x="2431" y="2116"/>
                </a:cubicBezTo>
                <a:cubicBezTo>
                  <a:pt x="2434" y="2119"/>
                  <a:pt x="2436" y="2122"/>
                  <a:pt x="2439" y="2124"/>
                </a:cubicBezTo>
                <a:cubicBezTo>
                  <a:pt x="2439" y="2128"/>
                  <a:pt x="2440" y="2132"/>
                  <a:pt x="2440" y="2135"/>
                </a:cubicBezTo>
                <a:cubicBezTo>
                  <a:pt x="2442" y="2137"/>
                  <a:pt x="2445" y="2139"/>
                  <a:pt x="2447" y="2141"/>
                </a:cubicBezTo>
                <a:cubicBezTo>
                  <a:pt x="2448" y="2145"/>
                  <a:pt x="2448" y="2149"/>
                  <a:pt x="2449" y="2153"/>
                </a:cubicBezTo>
                <a:cubicBezTo>
                  <a:pt x="2455" y="2168"/>
                  <a:pt x="2468" y="2185"/>
                  <a:pt x="2473" y="2202"/>
                </a:cubicBezTo>
                <a:close/>
                <a:moveTo>
                  <a:pt x="2326" y="2427"/>
                </a:moveTo>
                <a:cubicBezTo>
                  <a:pt x="2325" y="2425"/>
                  <a:pt x="2324" y="2424"/>
                  <a:pt x="2323" y="2423"/>
                </a:cubicBezTo>
                <a:cubicBezTo>
                  <a:pt x="2324" y="2414"/>
                  <a:pt x="2331" y="2413"/>
                  <a:pt x="2332" y="2405"/>
                </a:cubicBezTo>
                <a:cubicBezTo>
                  <a:pt x="2332" y="2404"/>
                  <a:pt x="2332" y="2404"/>
                  <a:pt x="2332" y="2404"/>
                </a:cubicBezTo>
                <a:cubicBezTo>
                  <a:pt x="2325" y="2400"/>
                  <a:pt x="2316" y="2402"/>
                  <a:pt x="2312" y="2395"/>
                </a:cubicBezTo>
                <a:cubicBezTo>
                  <a:pt x="2316" y="2384"/>
                  <a:pt x="2326" y="2386"/>
                  <a:pt x="2336" y="2382"/>
                </a:cubicBezTo>
                <a:cubicBezTo>
                  <a:pt x="2382" y="2381"/>
                  <a:pt x="2401" y="2443"/>
                  <a:pt x="2362" y="2461"/>
                </a:cubicBezTo>
                <a:cubicBezTo>
                  <a:pt x="2343" y="2469"/>
                  <a:pt x="2331" y="2450"/>
                  <a:pt x="2323" y="2443"/>
                </a:cubicBezTo>
                <a:cubicBezTo>
                  <a:pt x="2324" y="2434"/>
                  <a:pt x="2330" y="2436"/>
                  <a:pt x="2334" y="2431"/>
                </a:cubicBezTo>
                <a:cubicBezTo>
                  <a:pt x="2332" y="2429"/>
                  <a:pt x="2329" y="2428"/>
                  <a:pt x="2326" y="2427"/>
                </a:cubicBezTo>
                <a:close/>
                <a:moveTo>
                  <a:pt x="2322" y="2503"/>
                </a:moveTo>
                <a:cubicBezTo>
                  <a:pt x="2324" y="2501"/>
                  <a:pt x="2325" y="2496"/>
                  <a:pt x="2326" y="2493"/>
                </a:cubicBezTo>
                <a:cubicBezTo>
                  <a:pt x="2331" y="2491"/>
                  <a:pt x="2340" y="2492"/>
                  <a:pt x="2345" y="2491"/>
                </a:cubicBezTo>
                <a:cubicBezTo>
                  <a:pt x="2348" y="2486"/>
                  <a:pt x="2347" y="2480"/>
                  <a:pt x="2351" y="2475"/>
                </a:cubicBezTo>
                <a:cubicBezTo>
                  <a:pt x="2352" y="2475"/>
                  <a:pt x="2354" y="2475"/>
                  <a:pt x="2356" y="2475"/>
                </a:cubicBezTo>
                <a:cubicBezTo>
                  <a:pt x="2362" y="2480"/>
                  <a:pt x="2367" y="2484"/>
                  <a:pt x="2373" y="2488"/>
                </a:cubicBezTo>
                <a:cubicBezTo>
                  <a:pt x="2387" y="2508"/>
                  <a:pt x="2376" y="2541"/>
                  <a:pt x="2356" y="2548"/>
                </a:cubicBezTo>
                <a:cubicBezTo>
                  <a:pt x="2349" y="2551"/>
                  <a:pt x="2344" y="2546"/>
                  <a:pt x="2339" y="2545"/>
                </a:cubicBezTo>
                <a:cubicBezTo>
                  <a:pt x="2316" y="2539"/>
                  <a:pt x="2308" y="2534"/>
                  <a:pt x="2303" y="2509"/>
                </a:cubicBezTo>
                <a:cubicBezTo>
                  <a:pt x="2303" y="2504"/>
                  <a:pt x="2301" y="2497"/>
                  <a:pt x="2303" y="2494"/>
                </a:cubicBezTo>
                <a:cubicBezTo>
                  <a:pt x="2304" y="2493"/>
                  <a:pt x="2304" y="2492"/>
                  <a:pt x="2305" y="2491"/>
                </a:cubicBezTo>
                <a:cubicBezTo>
                  <a:pt x="2306" y="2491"/>
                  <a:pt x="2307" y="2491"/>
                  <a:pt x="2308" y="2491"/>
                </a:cubicBezTo>
                <a:cubicBezTo>
                  <a:pt x="2312" y="2497"/>
                  <a:pt x="2313" y="2502"/>
                  <a:pt x="2322" y="2503"/>
                </a:cubicBezTo>
                <a:close/>
                <a:moveTo>
                  <a:pt x="2275" y="2469"/>
                </a:moveTo>
                <a:cubicBezTo>
                  <a:pt x="2271" y="2467"/>
                  <a:pt x="2268" y="2464"/>
                  <a:pt x="2264" y="2462"/>
                </a:cubicBezTo>
                <a:cubicBezTo>
                  <a:pt x="2263" y="2460"/>
                  <a:pt x="2260" y="2458"/>
                  <a:pt x="2261" y="2454"/>
                </a:cubicBezTo>
                <a:cubicBezTo>
                  <a:pt x="2268" y="2448"/>
                  <a:pt x="2275" y="2442"/>
                  <a:pt x="2282" y="2436"/>
                </a:cubicBezTo>
                <a:cubicBezTo>
                  <a:pt x="2285" y="2432"/>
                  <a:pt x="2287" y="2425"/>
                  <a:pt x="2292" y="2422"/>
                </a:cubicBezTo>
                <a:cubicBezTo>
                  <a:pt x="2292" y="2421"/>
                  <a:pt x="2292" y="2421"/>
                  <a:pt x="2292" y="2421"/>
                </a:cubicBezTo>
                <a:cubicBezTo>
                  <a:pt x="2295" y="2421"/>
                  <a:pt x="2297" y="2421"/>
                  <a:pt x="2299" y="2422"/>
                </a:cubicBezTo>
                <a:cubicBezTo>
                  <a:pt x="2310" y="2439"/>
                  <a:pt x="2298" y="2475"/>
                  <a:pt x="2275" y="2469"/>
                </a:cubicBezTo>
                <a:close/>
                <a:moveTo>
                  <a:pt x="2173" y="2314"/>
                </a:moveTo>
                <a:cubicBezTo>
                  <a:pt x="2171" y="2316"/>
                  <a:pt x="2169" y="2316"/>
                  <a:pt x="2165" y="2316"/>
                </a:cubicBezTo>
                <a:cubicBezTo>
                  <a:pt x="2157" y="2310"/>
                  <a:pt x="2147" y="2304"/>
                  <a:pt x="2142" y="2296"/>
                </a:cubicBezTo>
                <a:cubicBezTo>
                  <a:pt x="2141" y="2291"/>
                  <a:pt x="2140" y="2287"/>
                  <a:pt x="2138" y="2283"/>
                </a:cubicBezTo>
                <a:cubicBezTo>
                  <a:pt x="2125" y="2250"/>
                  <a:pt x="2142" y="2233"/>
                  <a:pt x="2167" y="2222"/>
                </a:cubicBezTo>
                <a:cubicBezTo>
                  <a:pt x="2200" y="2221"/>
                  <a:pt x="2213" y="2237"/>
                  <a:pt x="2213" y="2267"/>
                </a:cubicBezTo>
                <a:cubicBezTo>
                  <a:pt x="2212" y="2276"/>
                  <a:pt x="2211" y="2285"/>
                  <a:pt x="2210" y="2294"/>
                </a:cubicBezTo>
                <a:cubicBezTo>
                  <a:pt x="2209" y="2295"/>
                  <a:pt x="2209" y="2296"/>
                  <a:pt x="2208" y="2297"/>
                </a:cubicBezTo>
                <a:cubicBezTo>
                  <a:pt x="2200" y="2296"/>
                  <a:pt x="2194" y="2290"/>
                  <a:pt x="2191" y="2285"/>
                </a:cubicBezTo>
                <a:cubicBezTo>
                  <a:pt x="2189" y="2285"/>
                  <a:pt x="2187" y="2285"/>
                  <a:pt x="2186" y="2286"/>
                </a:cubicBezTo>
                <a:cubicBezTo>
                  <a:pt x="2185" y="2289"/>
                  <a:pt x="2185" y="2293"/>
                  <a:pt x="2184" y="2297"/>
                </a:cubicBezTo>
                <a:cubicBezTo>
                  <a:pt x="2183" y="2297"/>
                  <a:pt x="2183" y="2298"/>
                  <a:pt x="2182" y="2299"/>
                </a:cubicBezTo>
                <a:cubicBezTo>
                  <a:pt x="2181" y="2299"/>
                  <a:pt x="2180" y="2299"/>
                  <a:pt x="2179" y="2299"/>
                </a:cubicBezTo>
                <a:cubicBezTo>
                  <a:pt x="2176" y="2296"/>
                  <a:pt x="2175" y="2292"/>
                  <a:pt x="2171" y="2290"/>
                </a:cubicBezTo>
                <a:cubicBezTo>
                  <a:pt x="2169" y="2291"/>
                  <a:pt x="2168" y="2292"/>
                  <a:pt x="2167" y="2294"/>
                </a:cubicBezTo>
                <a:cubicBezTo>
                  <a:pt x="2168" y="2303"/>
                  <a:pt x="2173" y="2304"/>
                  <a:pt x="2173" y="2314"/>
                </a:cubicBezTo>
                <a:close/>
                <a:moveTo>
                  <a:pt x="2186" y="2327"/>
                </a:moveTo>
                <a:cubicBezTo>
                  <a:pt x="2190" y="2328"/>
                  <a:pt x="2195" y="2328"/>
                  <a:pt x="2199" y="2329"/>
                </a:cubicBezTo>
                <a:cubicBezTo>
                  <a:pt x="2210" y="2345"/>
                  <a:pt x="2219" y="2360"/>
                  <a:pt x="2194" y="2370"/>
                </a:cubicBezTo>
                <a:cubicBezTo>
                  <a:pt x="2182" y="2369"/>
                  <a:pt x="2174" y="2359"/>
                  <a:pt x="2170" y="2350"/>
                </a:cubicBezTo>
                <a:cubicBezTo>
                  <a:pt x="2165" y="2338"/>
                  <a:pt x="2178" y="2331"/>
                  <a:pt x="2186" y="2327"/>
                </a:cubicBezTo>
                <a:close/>
                <a:moveTo>
                  <a:pt x="2230" y="2466"/>
                </a:moveTo>
                <a:cubicBezTo>
                  <a:pt x="2231" y="2469"/>
                  <a:pt x="2231" y="2473"/>
                  <a:pt x="2229" y="2476"/>
                </a:cubicBezTo>
                <a:cubicBezTo>
                  <a:pt x="2226" y="2479"/>
                  <a:pt x="2223" y="2481"/>
                  <a:pt x="2221" y="2483"/>
                </a:cubicBezTo>
                <a:cubicBezTo>
                  <a:pt x="2217" y="2493"/>
                  <a:pt x="2213" y="2502"/>
                  <a:pt x="2209" y="2511"/>
                </a:cubicBezTo>
                <a:cubicBezTo>
                  <a:pt x="2208" y="2512"/>
                  <a:pt x="2209" y="2511"/>
                  <a:pt x="2207" y="2512"/>
                </a:cubicBezTo>
                <a:cubicBezTo>
                  <a:pt x="2191" y="2502"/>
                  <a:pt x="2176" y="2489"/>
                  <a:pt x="2160" y="2478"/>
                </a:cubicBezTo>
                <a:cubicBezTo>
                  <a:pt x="2160" y="2478"/>
                  <a:pt x="2160" y="2477"/>
                  <a:pt x="2160" y="2476"/>
                </a:cubicBezTo>
                <a:cubicBezTo>
                  <a:pt x="2166" y="2473"/>
                  <a:pt x="2171" y="2476"/>
                  <a:pt x="2178" y="2473"/>
                </a:cubicBezTo>
                <a:cubicBezTo>
                  <a:pt x="2186" y="2470"/>
                  <a:pt x="2194" y="2461"/>
                  <a:pt x="2202" y="2456"/>
                </a:cubicBezTo>
                <a:cubicBezTo>
                  <a:pt x="2211" y="2456"/>
                  <a:pt x="2227" y="2459"/>
                  <a:pt x="2230" y="2466"/>
                </a:cubicBezTo>
                <a:close/>
                <a:moveTo>
                  <a:pt x="2243" y="2479"/>
                </a:moveTo>
                <a:cubicBezTo>
                  <a:pt x="2249" y="2483"/>
                  <a:pt x="2249" y="2495"/>
                  <a:pt x="2255" y="2499"/>
                </a:cubicBezTo>
                <a:cubicBezTo>
                  <a:pt x="2257" y="2499"/>
                  <a:pt x="2260" y="2498"/>
                  <a:pt x="2262" y="2498"/>
                </a:cubicBezTo>
                <a:cubicBezTo>
                  <a:pt x="2264" y="2500"/>
                  <a:pt x="2267" y="2503"/>
                  <a:pt x="2269" y="2505"/>
                </a:cubicBezTo>
                <a:cubicBezTo>
                  <a:pt x="2270" y="2505"/>
                  <a:pt x="2271" y="2505"/>
                  <a:pt x="2272" y="2505"/>
                </a:cubicBezTo>
                <a:cubicBezTo>
                  <a:pt x="2276" y="2501"/>
                  <a:pt x="2274" y="2494"/>
                  <a:pt x="2282" y="2493"/>
                </a:cubicBezTo>
                <a:cubicBezTo>
                  <a:pt x="2295" y="2512"/>
                  <a:pt x="2288" y="2562"/>
                  <a:pt x="2253" y="2556"/>
                </a:cubicBezTo>
                <a:cubicBezTo>
                  <a:pt x="2244" y="2554"/>
                  <a:pt x="2243" y="2550"/>
                  <a:pt x="2239" y="2545"/>
                </a:cubicBezTo>
                <a:cubicBezTo>
                  <a:pt x="2220" y="2524"/>
                  <a:pt x="2221" y="2498"/>
                  <a:pt x="2243" y="2479"/>
                </a:cubicBezTo>
                <a:close/>
                <a:moveTo>
                  <a:pt x="2236" y="2445"/>
                </a:moveTo>
                <a:cubicBezTo>
                  <a:pt x="2223" y="2442"/>
                  <a:pt x="2203" y="2413"/>
                  <a:pt x="2213" y="2395"/>
                </a:cubicBezTo>
                <a:cubicBezTo>
                  <a:pt x="2215" y="2393"/>
                  <a:pt x="2215" y="2393"/>
                  <a:pt x="2218" y="2392"/>
                </a:cubicBezTo>
                <a:cubicBezTo>
                  <a:pt x="2221" y="2395"/>
                  <a:pt x="2223" y="2397"/>
                  <a:pt x="2225" y="2399"/>
                </a:cubicBezTo>
                <a:cubicBezTo>
                  <a:pt x="2226" y="2399"/>
                  <a:pt x="2227" y="2399"/>
                  <a:pt x="2228" y="2399"/>
                </a:cubicBezTo>
                <a:cubicBezTo>
                  <a:pt x="2230" y="2395"/>
                  <a:pt x="2231" y="2391"/>
                  <a:pt x="2231" y="2386"/>
                </a:cubicBezTo>
                <a:cubicBezTo>
                  <a:pt x="2232" y="2385"/>
                  <a:pt x="2233" y="2384"/>
                  <a:pt x="2234" y="2383"/>
                </a:cubicBezTo>
                <a:cubicBezTo>
                  <a:pt x="2238" y="2385"/>
                  <a:pt x="2241" y="2386"/>
                  <a:pt x="2245" y="2388"/>
                </a:cubicBezTo>
                <a:cubicBezTo>
                  <a:pt x="2245" y="2388"/>
                  <a:pt x="2246" y="2388"/>
                  <a:pt x="2247" y="2387"/>
                </a:cubicBezTo>
                <a:cubicBezTo>
                  <a:pt x="2247" y="2384"/>
                  <a:pt x="2248" y="2380"/>
                  <a:pt x="2249" y="2377"/>
                </a:cubicBezTo>
                <a:cubicBezTo>
                  <a:pt x="2246" y="2374"/>
                  <a:pt x="2241" y="2370"/>
                  <a:pt x="2243" y="2365"/>
                </a:cubicBezTo>
                <a:cubicBezTo>
                  <a:pt x="2244" y="2363"/>
                  <a:pt x="2244" y="2363"/>
                  <a:pt x="2246" y="2362"/>
                </a:cubicBezTo>
                <a:cubicBezTo>
                  <a:pt x="2265" y="2366"/>
                  <a:pt x="2275" y="2373"/>
                  <a:pt x="2283" y="2387"/>
                </a:cubicBezTo>
                <a:cubicBezTo>
                  <a:pt x="2293" y="2410"/>
                  <a:pt x="2256" y="2449"/>
                  <a:pt x="2236" y="2445"/>
                </a:cubicBezTo>
                <a:close/>
                <a:moveTo>
                  <a:pt x="2236" y="2344"/>
                </a:moveTo>
                <a:cubicBezTo>
                  <a:pt x="2234" y="2343"/>
                  <a:pt x="2234" y="2342"/>
                  <a:pt x="2233" y="2341"/>
                </a:cubicBezTo>
                <a:cubicBezTo>
                  <a:pt x="2235" y="2338"/>
                  <a:pt x="2237" y="2335"/>
                  <a:pt x="2239" y="2332"/>
                </a:cubicBezTo>
                <a:cubicBezTo>
                  <a:pt x="2236" y="2327"/>
                  <a:pt x="2229" y="2326"/>
                  <a:pt x="2226" y="2321"/>
                </a:cubicBezTo>
                <a:cubicBezTo>
                  <a:pt x="2210" y="2295"/>
                  <a:pt x="2236" y="2279"/>
                  <a:pt x="2255" y="2269"/>
                </a:cubicBezTo>
                <a:cubicBezTo>
                  <a:pt x="2276" y="2269"/>
                  <a:pt x="2284" y="2285"/>
                  <a:pt x="2284" y="2307"/>
                </a:cubicBezTo>
                <a:cubicBezTo>
                  <a:pt x="2284" y="2312"/>
                  <a:pt x="2283" y="2316"/>
                  <a:pt x="2283" y="2321"/>
                </a:cubicBezTo>
                <a:cubicBezTo>
                  <a:pt x="2278" y="2331"/>
                  <a:pt x="2256" y="2352"/>
                  <a:pt x="2236" y="2344"/>
                </a:cubicBezTo>
                <a:close/>
                <a:moveTo>
                  <a:pt x="2271" y="2254"/>
                </a:moveTo>
                <a:cubicBezTo>
                  <a:pt x="2259" y="2254"/>
                  <a:pt x="2246" y="2253"/>
                  <a:pt x="2234" y="2252"/>
                </a:cubicBezTo>
                <a:cubicBezTo>
                  <a:pt x="2220" y="2229"/>
                  <a:pt x="2214" y="2208"/>
                  <a:pt x="2180" y="2204"/>
                </a:cubicBezTo>
                <a:cubicBezTo>
                  <a:pt x="2174" y="2204"/>
                  <a:pt x="2167" y="2206"/>
                  <a:pt x="2162" y="2206"/>
                </a:cubicBezTo>
                <a:cubicBezTo>
                  <a:pt x="2158" y="2197"/>
                  <a:pt x="2163" y="2188"/>
                  <a:pt x="2162" y="2178"/>
                </a:cubicBezTo>
                <a:cubicBezTo>
                  <a:pt x="2158" y="2152"/>
                  <a:pt x="2151" y="2132"/>
                  <a:pt x="2133" y="2120"/>
                </a:cubicBezTo>
                <a:cubicBezTo>
                  <a:pt x="2123" y="2113"/>
                  <a:pt x="2083" y="2113"/>
                  <a:pt x="2067" y="2118"/>
                </a:cubicBezTo>
                <a:cubicBezTo>
                  <a:pt x="2058" y="2121"/>
                  <a:pt x="2043" y="2130"/>
                  <a:pt x="2034" y="2134"/>
                </a:cubicBezTo>
                <a:cubicBezTo>
                  <a:pt x="1977" y="2157"/>
                  <a:pt x="1931" y="2194"/>
                  <a:pt x="1883" y="2227"/>
                </a:cubicBezTo>
                <a:cubicBezTo>
                  <a:pt x="1864" y="2239"/>
                  <a:pt x="1831" y="2271"/>
                  <a:pt x="1808" y="2275"/>
                </a:cubicBezTo>
                <a:cubicBezTo>
                  <a:pt x="1803" y="2275"/>
                  <a:pt x="1798" y="2274"/>
                  <a:pt x="1793" y="2273"/>
                </a:cubicBezTo>
                <a:cubicBezTo>
                  <a:pt x="1752" y="2263"/>
                  <a:pt x="1761" y="2206"/>
                  <a:pt x="1776" y="2177"/>
                </a:cubicBezTo>
                <a:cubicBezTo>
                  <a:pt x="1780" y="2171"/>
                  <a:pt x="1779" y="2166"/>
                  <a:pt x="1785" y="2164"/>
                </a:cubicBezTo>
                <a:cubicBezTo>
                  <a:pt x="1793" y="2161"/>
                  <a:pt x="1805" y="2167"/>
                  <a:pt x="1812" y="2169"/>
                </a:cubicBezTo>
                <a:cubicBezTo>
                  <a:pt x="1826" y="2172"/>
                  <a:pt x="1847" y="2171"/>
                  <a:pt x="1861" y="2166"/>
                </a:cubicBezTo>
                <a:cubicBezTo>
                  <a:pt x="1880" y="2160"/>
                  <a:pt x="1894" y="2147"/>
                  <a:pt x="1909" y="2136"/>
                </a:cubicBezTo>
                <a:cubicBezTo>
                  <a:pt x="1943" y="2110"/>
                  <a:pt x="1975" y="2080"/>
                  <a:pt x="2018" y="2064"/>
                </a:cubicBezTo>
                <a:cubicBezTo>
                  <a:pt x="2055" y="2051"/>
                  <a:pt x="2121" y="2059"/>
                  <a:pt x="2138" y="2026"/>
                </a:cubicBezTo>
                <a:cubicBezTo>
                  <a:pt x="2137" y="2019"/>
                  <a:pt x="2133" y="2019"/>
                  <a:pt x="2131" y="2013"/>
                </a:cubicBezTo>
                <a:cubicBezTo>
                  <a:pt x="2131" y="1986"/>
                  <a:pt x="2131" y="1959"/>
                  <a:pt x="2130" y="1932"/>
                </a:cubicBezTo>
                <a:cubicBezTo>
                  <a:pt x="2128" y="1924"/>
                  <a:pt x="2125" y="1915"/>
                  <a:pt x="2122" y="1906"/>
                </a:cubicBezTo>
                <a:cubicBezTo>
                  <a:pt x="2122" y="1900"/>
                  <a:pt x="2122" y="1894"/>
                  <a:pt x="2122" y="1888"/>
                </a:cubicBezTo>
                <a:cubicBezTo>
                  <a:pt x="2119" y="1885"/>
                  <a:pt x="2117" y="1883"/>
                  <a:pt x="2114" y="1880"/>
                </a:cubicBezTo>
                <a:cubicBezTo>
                  <a:pt x="2114" y="1876"/>
                  <a:pt x="2113" y="1871"/>
                  <a:pt x="2112" y="1867"/>
                </a:cubicBezTo>
                <a:cubicBezTo>
                  <a:pt x="2111" y="1864"/>
                  <a:pt x="2107" y="1864"/>
                  <a:pt x="2106" y="1861"/>
                </a:cubicBezTo>
                <a:cubicBezTo>
                  <a:pt x="2106" y="1859"/>
                  <a:pt x="2106" y="1857"/>
                  <a:pt x="2106" y="1855"/>
                </a:cubicBezTo>
                <a:cubicBezTo>
                  <a:pt x="2107" y="1854"/>
                  <a:pt x="2107" y="1854"/>
                  <a:pt x="2108" y="1853"/>
                </a:cubicBezTo>
                <a:cubicBezTo>
                  <a:pt x="2116" y="1855"/>
                  <a:pt x="2118" y="1860"/>
                  <a:pt x="2124" y="1863"/>
                </a:cubicBezTo>
                <a:cubicBezTo>
                  <a:pt x="2154" y="1882"/>
                  <a:pt x="2180" y="1901"/>
                  <a:pt x="2205" y="1925"/>
                </a:cubicBezTo>
                <a:cubicBezTo>
                  <a:pt x="2230" y="1950"/>
                  <a:pt x="2262" y="1974"/>
                  <a:pt x="2284" y="2004"/>
                </a:cubicBezTo>
                <a:cubicBezTo>
                  <a:pt x="2321" y="2054"/>
                  <a:pt x="2350" y="2100"/>
                  <a:pt x="2377" y="2162"/>
                </a:cubicBezTo>
                <a:cubicBezTo>
                  <a:pt x="2379" y="2165"/>
                  <a:pt x="2381" y="2167"/>
                  <a:pt x="2383" y="2170"/>
                </a:cubicBezTo>
                <a:cubicBezTo>
                  <a:pt x="2384" y="2175"/>
                  <a:pt x="2385" y="2180"/>
                  <a:pt x="2385" y="2185"/>
                </a:cubicBezTo>
                <a:cubicBezTo>
                  <a:pt x="2388" y="2188"/>
                  <a:pt x="2390" y="2191"/>
                  <a:pt x="2393" y="2194"/>
                </a:cubicBezTo>
                <a:cubicBezTo>
                  <a:pt x="2393" y="2198"/>
                  <a:pt x="2393" y="2201"/>
                  <a:pt x="2393" y="2204"/>
                </a:cubicBezTo>
                <a:cubicBezTo>
                  <a:pt x="2396" y="2209"/>
                  <a:pt x="2399" y="2213"/>
                  <a:pt x="2401" y="2218"/>
                </a:cubicBezTo>
                <a:cubicBezTo>
                  <a:pt x="2402" y="2223"/>
                  <a:pt x="2402" y="2228"/>
                  <a:pt x="2403" y="2233"/>
                </a:cubicBezTo>
                <a:cubicBezTo>
                  <a:pt x="2406" y="2245"/>
                  <a:pt x="2412" y="2248"/>
                  <a:pt x="2412" y="2268"/>
                </a:cubicBezTo>
                <a:cubicBezTo>
                  <a:pt x="2407" y="2272"/>
                  <a:pt x="2402" y="2276"/>
                  <a:pt x="2396" y="2281"/>
                </a:cubicBezTo>
                <a:cubicBezTo>
                  <a:pt x="2388" y="2281"/>
                  <a:pt x="2380" y="2282"/>
                  <a:pt x="2372" y="2282"/>
                </a:cubicBezTo>
                <a:cubicBezTo>
                  <a:pt x="2368" y="2284"/>
                  <a:pt x="2368" y="2290"/>
                  <a:pt x="2362" y="2289"/>
                </a:cubicBezTo>
                <a:cubicBezTo>
                  <a:pt x="2356" y="2285"/>
                  <a:pt x="2355" y="2269"/>
                  <a:pt x="2343" y="2262"/>
                </a:cubicBezTo>
                <a:cubicBezTo>
                  <a:pt x="2323" y="2264"/>
                  <a:pt x="2331" y="2288"/>
                  <a:pt x="2327" y="2304"/>
                </a:cubicBezTo>
                <a:cubicBezTo>
                  <a:pt x="2294" y="2325"/>
                  <a:pt x="2301" y="2298"/>
                  <a:pt x="2293" y="2281"/>
                </a:cubicBezTo>
                <a:cubicBezTo>
                  <a:pt x="2289" y="2272"/>
                  <a:pt x="2279" y="2259"/>
                  <a:pt x="2271" y="2254"/>
                </a:cubicBezTo>
                <a:close/>
                <a:moveTo>
                  <a:pt x="2101" y="2287"/>
                </a:moveTo>
                <a:cubicBezTo>
                  <a:pt x="2095" y="2290"/>
                  <a:pt x="2088" y="2294"/>
                  <a:pt x="2081" y="2297"/>
                </a:cubicBezTo>
                <a:cubicBezTo>
                  <a:pt x="2068" y="2304"/>
                  <a:pt x="2057" y="2321"/>
                  <a:pt x="2056" y="2341"/>
                </a:cubicBezTo>
                <a:cubicBezTo>
                  <a:pt x="2055" y="2341"/>
                  <a:pt x="2054" y="2342"/>
                  <a:pt x="2053" y="2342"/>
                </a:cubicBezTo>
                <a:cubicBezTo>
                  <a:pt x="2044" y="2336"/>
                  <a:pt x="2027" y="2325"/>
                  <a:pt x="2024" y="2313"/>
                </a:cubicBezTo>
                <a:cubicBezTo>
                  <a:pt x="2031" y="2302"/>
                  <a:pt x="2049" y="2297"/>
                  <a:pt x="2060" y="2291"/>
                </a:cubicBezTo>
                <a:cubicBezTo>
                  <a:pt x="2074" y="2281"/>
                  <a:pt x="2088" y="2271"/>
                  <a:pt x="2102" y="2262"/>
                </a:cubicBezTo>
                <a:cubicBezTo>
                  <a:pt x="2104" y="2262"/>
                  <a:pt x="2105" y="2262"/>
                  <a:pt x="2107" y="2262"/>
                </a:cubicBezTo>
                <a:cubicBezTo>
                  <a:pt x="2115" y="2267"/>
                  <a:pt x="2106" y="2282"/>
                  <a:pt x="2101" y="2287"/>
                </a:cubicBezTo>
                <a:close/>
                <a:moveTo>
                  <a:pt x="1936" y="2305"/>
                </a:moveTo>
                <a:cubicBezTo>
                  <a:pt x="1918" y="2333"/>
                  <a:pt x="1896" y="2354"/>
                  <a:pt x="1875" y="2379"/>
                </a:cubicBezTo>
                <a:cubicBezTo>
                  <a:pt x="1868" y="2388"/>
                  <a:pt x="1859" y="2401"/>
                  <a:pt x="1848" y="2407"/>
                </a:cubicBezTo>
                <a:cubicBezTo>
                  <a:pt x="1847" y="2407"/>
                  <a:pt x="1846" y="2407"/>
                  <a:pt x="1845" y="2407"/>
                </a:cubicBezTo>
                <a:cubicBezTo>
                  <a:pt x="1836" y="2398"/>
                  <a:pt x="1802" y="2360"/>
                  <a:pt x="1805" y="2344"/>
                </a:cubicBezTo>
                <a:cubicBezTo>
                  <a:pt x="1808" y="2328"/>
                  <a:pt x="1833" y="2318"/>
                  <a:pt x="1845" y="2310"/>
                </a:cubicBezTo>
                <a:cubicBezTo>
                  <a:pt x="1863" y="2298"/>
                  <a:pt x="1881" y="2280"/>
                  <a:pt x="1900" y="2269"/>
                </a:cubicBezTo>
                <a:cubicBezTo>
                  <a:pt x="1910" y="2263"/>
                  <a:pt x="1920" y="2262"/>
                  <a:pt x="1930" y="2256"/>
                </a:cubicBezTo>
                <a:cubicBezTo>
                  <a:pt x="1932" y="2256"/>
                  <a:pt x="1934" y="2256"/>
                  <a:pt x="1936" y="2256"/>
                </a:cubicBezTo>
                <a:cubicBezTo>
                  <a:pt x="1939" y="2259"/>
                  <a:pt x="1943" y="2262"/>
                  <a:pt x="1947" y="2265"/>
                </a:cubicBezTo>
                <a:cubicBezTo>
                  <a:pt x="1950" y="2279"/>
                  <a:pt x="1943" y="2295"/>
                  <a:pt x="1936" y="2305"/>
                </a:cubicBezTo>
                <a:close/>
                <a:moveTo>
                  <a:pt x="1561" y="1714"/>
                </a:moveTo>
                <a:cubicBezTo>
                  <a:pt x="1561" y="1716"/>
                  <a:pt x="1561" y="1715"/>
                  <a:pt x="1560" y="1717"/>
                </a:cubicBezTo>
                <a:cubicBezTo>
                  <a:pt x="1550" y="1725"/>
                  <a:pt x="1535" y="1714"/>
                  <a:pt x="1530" y="1711"/>
                </a:cubicBezTo>
                <a:cubicBezTo>
                  <a:pt x="1522" y="1706"/>
                  <a:pt x="1514" y="1705"/>
                  <a:pt x="1507" y="1699"/>
                </a:cubicBezTo>
                <a:cubicBezTo>
                  <a:pt x="1498" y="1692"/>
                  <a:pt x="1490" y="1678"/>
                  <a:pt x="1480" y="1674"/>
                </a:cubicBezTo>
                <a:cubicBezTo>
                  <a:pt x="1476" y="1677"/>
                  <a:pt x="1476" y="1686"/>
                  <a:pt x="1474" y="1691"/>
                </a:cubicBezTo>
                <a:cubicBezTo>
                  <a:pt x="1473" y="1691"/>
                  <a:pt x="1473" y="1692"/>
                  <a:pt x="1472" y="1692"/>
                </a:cubicBezTo>
                <a:cubicBezTo>
                  <a:pt x="1459" y="1683"/>
                  <a:pt x="1462" y="1664"/>
                  <a:pt x="1457" y="1646"/>
                </a:cubicBezTo>
                <a:cubicBezTo>
                  <a:pt x="1456" y="1639"/>
                  <a:pt x="1449" y="1637"/>
                  <a:pt x="1452" y="1629"/>
                </a:cubicBezTo>
                <a:cubicBezTo>
                  <a:pt x="1463" y="1627"/>
                  <a:pt x="1476" y="1632"/>
                  <a:pt x="1486" y="1634"/>
                </a:cubicBezTo>
                <a:cubicBezTo>
                  <a:pt x="1500" y="1632"/>
                  <a:pt x="1515" y="1629"/>
                  <a:pt x="1529" y="1627"/>
                </a:cubicBezTo>
                <a:cubicBezTo>
                  <a:pt x="1545" y="1627"/>
                  <a:pt x="1553" y="1634"/>
                  <a:pt x="1562" y="1640"/>
                </a:cubicBezTo>
                <a:cubicBezTo>
                  <a:pt x="1562" y="1641"/>
                  <a:pt x="1562" y="1642"/>
                  <a:pt x="1561" y="1643"/>
                </a:cubicBezTo>
                <a:cubicBezTo>
                  <a:pt x="1561" y="1644"/>
                  <a:pt x="1561" y="1645"/>
                  <a:pt x="1561" y="1645"/>
                </a:cubicBezTo>
                <a:cubicBezTo>
                  <a:pt x="1543" y="1649"/>
                  <a:pt x="1518" y="1643"/>
                  <a:pt x="1500" y="1647"/>
                </a:cubicBezTo>
                <a:cubicBezTo>
                  <a:pt x="1492" y="1666"/>
                  <a:pt x="1548" y="1669"/>
                  <a:pt x="1562" y="1674"/>
                </a:cubicBezTo>
                <a:cubicBezTo>
                  <a:pt x="1567" y="1675"/>
                  <a:pt x="1569" y="1682"/>
                  <a:pt x="1572" y="1685"/>
                </a:cubicBezTo>
                <a:cubicBezTo>
                  <a:pt x="1572" y="1686"/>
                  <a:pt x="1572" y="1687"/>
                  <a:pt x="1572" y="1688"/>
                </a:cubicBezTo>
                <a:cubicBezTo>
                  <a:pt x="1558" y="1694"/>
                  <a:pt x="1542" y="1678"/>
                  <a:pt x="1531" y="1683"/>
                </a:cubicBezTo>
                <a:cubicBezTo>
                  <a:pt x="1530" y="1684"/>
                  <a:pt x="1529" y="1684"/>
                  <a:pt x="1529" y="1685"/>
                </a:cubicBezTo>
                <a:cubicBezTo>
                  <a:pt x="1529" y="1686"/>
                  <a:pt x="1529" y="1687"/>
                  <a:pt x="1529" y="1688"/>
                </a:cubicBezTo>
                <a:cubicBezTo>
                  <a:pt x="1540" y="1695"/>
                  <a:pt x="1555" y="1703"/>
                  <a:pt x="1561" y="1714"/>
                </a:cubicBezTo>
                <a:close/>
                <a:moveTo>
                  <a:pt x="1276" y="2259"/>
                </a:moveTo>
                <a:cubicBezTo>
                  <a:pt x="1275" y="2254"/>
                  <a:pt x="1270" y="2254"/>
                  <a:pt x="1270" y="2246"/>
                </a:cubicBezTo>
                <a:cubicBezTo>
                  <a:pt x="1270" y="2246"/>
                  <a:pt x="1270" y="2246"/>
                  <a:pt x="1270" y="2246"/>
                </a:cubicBezTo>
                <a:cubicBezTo>
                  <a:pt x="1270" y="2245"/>
                  <a:pt x="1270" y="2245"/>
                  <a:pt x="1271" y="2244"/>
                </a:cubicBezTo>
                <a:cubicBezTo>
                  <a:pt x="1275" y="2242"/>
                  <a:pt x="1281" y="2242"/>
                  <a:pt x="1286" y="2241"/>
                </a:cubicBezTo>
                <a:cubicBezTo>
                  <a:pt x="1292" y="2238"/>
                  <a:pt x="1297" y="2232"/>
                  <a:pt x="1304" y="2229"/>
                </a:cubicBezTo>
                <a:cubicBezTo>
                  <a:pt x="1317" y="2230"/>
                  <a:pt x="1326" y="2236"/>
                  <a:pt x="1338" y="2239"/>
                </a:cubicBezTo>
                <a:cubicBezTo>
                  <a:pt x="1340" y="2241"/>
                  <a:pt x="1340" y="2241"/>
                  <a:pt x="1340" y="2244"/>
                </a:cubicBezTo>
                <a:cubicBezTo>
                  <a:pt x="1335" y="2258"/>
                  <a:pt x="1320" y="2264"/>
                  <a:pt x="1309" y="2272"/>
                </a:cubicBezTo>
                <a:cubicBezTo>
                  <a:pt x="1300" y="2281"/>
                  <a:pt x="1291" y="2289"/>
                  <a:pt x="1282" y="2298"/>
                </a:cubicBezTo>
                <a:cubicBezTo>
                  <a:pt x="1281" y="2298"/>
                  <a:pt x="1280" y="2298"/>
                  <a:pt x="1279" y="2298"/>
                </a:cubicBezTo>
                <a:cubicBezTo>
                  <a:pt x="1278" y="2297"/>
                  <a:pt x="1278" y="2297"/>
                  <a:pt x="1278" y="2297"/>
                </a:cubicBezTo>
                <a:cubicBezTo>
                  <a:pt x="1278" y="2297"/>
                  <a:pt x="1277" y="2296"/>
                  <a:pt x="1277" y="2295"/>
                </a:cubicBezTo>
                <a:cubicBezTo>
                  <a:pt x="1276" y="2284"/>
                  <a:pt x="1280" y="2272"/>
                  <a:pt x="1276" y="2259"/>
                </a:cubicBezTo>
                <a:close/>
                <a:moveTo>
                  <a:pt x="1138" y="2418"/>
                </a:moveTo>
                <a:cubicBezTo>
                  <a:pt x="1136" y="2417"/>
                  <a:pt x="1134" y="2416"/>
                  <a:pt x="1133" y="2416"/>
                </a:cubicBezTo>
                <a:cubicBezTo>
                  <a:pt x="1118" y="2422"/>
                  <a:pt x="1117" y="2434"/>
                  <a:pt x="1110" y="2449"/>
                </a:cubicBezTo>
                <a:cubicBezTo>
                  <a:pt x="1100" y="2473"/>
                  <a:pt x="1079" y="2493"/>
                  <a:pt x="1073" y="2520"/>
                </a:cubicBezTo>
                <a:cubicBezTo>
                  <a:pt x="1072" y="2520"/>
                  <a:pt x="1072" y="2520"/>
                  <a:pt x="1071" y="2520"/>
                </a:cubicBezTo>
                <a:cubicBezTo>
                  <a:pt x="1060" y="2510"/>
                  <a:pt x="1064" y="2489"/>
                  <a:pt x="1061" y="2471"/>
                </a:cubicBezTo>
                <a:cubicBezTo>
                  <a:pt x="1054" y="2420"/>
                  <a:pt x="1070" y="2369"/>
                  <a:pt x="1070" y="2323"/>
                </a:cubicBezTo>
                <a:cubicBezTo>
                  <a:pt x="1071" y="2322"/>
                  <a:pt x="1072" y="2321"/>
                  <a:pt x="1073" y="2320"/>
                </a:cubicBezTo>
                <a:cubicBezTo>
                  <a:pt x="1075" y="2320"/>
                  <a:pt x="1077" y="2320"/>
                  <a:pt x="1080" y="2320"/>
                </a:cubicBezTo>
                <a:cubicBezTo>
                  <a:pt x="1092" y="2333"/>
                  <a:pt x="1107" y="2341"/>
                  <a:pt x="1128" y="2345"/>
                </a:cubicBezTo>
                <a:cubicBezTo>
                  <a:pt x="1135" y="2355"/>
                  <a:pt x="1132" y="2367"/>
                  <a:pt x="1144" y="2374"/>
                </a:cubicBezTo>
                <a:cubicBezTo>
                  <a:pt x="1162" y="2383"/>
                  <a:pt x="1193" y="2387"/>
                  <a:pt x="1202" y="2405"/>
                </a:cubicBezTo>
                <a:cubicBezTo>
                  <a:pt x="1199" y="2452"/>
                  <a:pt x="1149" y="2467"/>
                  <a:pt x="1127" y="2497"/>
                </a:cubicBezTo>
                <a:cubicBezTo>
                  <a:pt x="1126" y="2497"/>
                  <a:pt x="1125" y="2497"/>
                  <a:pt x="1123" y="2497"/>
                </a:cubicBezTo>
                <a:cubicBezTo>
                  <a:pt x="1102" y="2476"/>
                  <a:pt x="1143" y="2441"/>
                  <a:pt x="1138" y="2418"/>
                </a:cubicBezTo>
                <a:close/>
                <a:moveTo>
                  <a:pt x="1002" y="2350"/>
                </a:moveTo>
                <a:cubicBezTo>
                  <a:pt x="1011" y="2350"/>
                  <a:pt x="1014" y="2353"/>
                  <a:pt x="1020" y="2357"/>
                </a:cubicBezTo>
                <a:cubicBezTo>
                  <a:pt x="1023" y="2372"/>
                  <a:pt x="1018" y="2393"/>
                  <a:pt x="1016" y="2409"/>
                </a:cubicBezTo>
                <a:cubicBezTo>
                  <a:pt x="1012" y="2432"/>
                  <a:pt x="1018" y="2476"/>
                  <a:pt x="1021" y="2498"/>
                </a:cubicBezTo>
                <a:cubicBezTo>
                  <a:pt x="1024" y="2517"/>
                  <a:pt x="1018" y="2537"/>
                  <a:pt x="1001" y="2533"/>
                </a:cubicBezTo>
                <a:cubicBezTo>
                  <a:pt x="985" y="2525"/>
                  <a:pt x="988" y="2503"/>
                  <a:pt x="988" y="2479"/>
                </a:cubicBezTo>
                <a:cubicBezTo>
                  <a:pt x="988" y="2438"/>
                  <a:pt x="978" y="2370"/>
                  <a:pt x="1002" y="2350"/>
                </a:cubicBezTo>
                <a:close/>
                <a:moveTo>
                  <a:pt x="844" y="2616"/>
                </a:moveTo>
                <a:cubicBezTo>
                  <a:pt x="844" y="2615"/>
                  <a:pt x="843" y="2614"/>
                  <a:pt x="843" y="2613"/>
                </a:cubicBezTo>
                <a:cubicBezTo>
                  <a:pt x="835" y="2595"/>
                  <a:pt x="870" y="2584"/>
                  <a:pt x="880" y="2579"/>
                </a:cubicBezTo>
                <a:cubicBezTo>
                  <a:pt x="899" y="2579"/>
                  <a:pt x="925" y="2612"/>
                  <a:pt x="909" y="2630"/>
                </a:cubicBezTo>
                <a:cubicBezTo>
                  <a:pt x="903" y="2640"/>
                  <a:pt x="848" y="2656"/>
                  <a:pt x="846" y="2632"/>
                </a:cubicBezTo>
                <a:cubicBezTo>
                  <a:pt x="849" y="2628"/>
                  <a:pt x="854" y="2627"/>
                  <a:pt x="856" y="2621"/>
                </a:cubicBezTo>
                <a:cubicBezTo>
                  <a:pt x="856" y="2620"/>
                  <a:pt x="856" y="2619"/>
                  <a:pt x="856" y="2618"/>
                </a:cubicBezTo>
                <a:cubicBezTo>
                  <a:pt x="853" y="2616"/>
                  <a:pt x="849" y="2616"/>
                  <a:pt x="844" y="2616"/>
                </a:cubicBezTo>
                <a:close/>
                <a:moveTo>
                  <a:pt x="931" y="2524"/>
                </a:moveTo>
                <a:cubicBezTo>
                  <a:pt x="933" y="2536"/>
                  <a:pt x="935" y="2547"/>
                  <a:pt x="937" y="2559"/>
                </a:cubicBezTo>
                <a:cubicBezTo>
                  <a:pt x="930" y="2563"/>
                  <a:pt x="894" y="2558"/>
                  <a:pt x="880" y="2560"/>
                </a:cubicBezTo>
                <a:cubicBezTo>
                  <a:pt x="869" y="2562"/>
                  <a:pt x="865" y="2571"/>
                  <a:pt x="853" y="2571"/>
                </a:cubicBezTo>
                <a:cubicBezTo>
                  <a:pt x="837" y="2560"/>
                  <a:pt x="822" y="2486"/>
                  <a:pt x="822" y="2456"/>
                </a:cubicBezTo>
                <a:cubicBezTo>
                  <a:pt x="832" y="2445"/>
                  <a:pt x="859" y="2440"/>
                  <a:pt x="873" y="2431"/>
                </a:cubicBezTo>
                <a:cubicBezTo>
                  <a:pt x="890" y="2420"/>
                  <a:pt x="905" y="2405"/>
                  <a:pt x="922" y="2394"/>
                </a:cubicBezTo>
                <a:cubicBezTo>
                  <a:pt x="923" y="2394"/>
                  <a:pt x="925" y="2394"/>
                  <a:pt x="926" y="2394"/>
                </a:cubicBezTo>
                <a:cubicBezTo>
                  <a:pt x="933" y="2406"/>
                  <a:pt x="929" y="2432"/>
                  <a:pt x="929" y="2450"/>
                </a:cubicBezTo>
                <a:cubicBezTo>
                  <a:pt x="930" y="2475"/>
                  <a:pt x="931" y="2499"/>
                  <a:pt x="931" y="2524"/>
                </a:cubicBezTo>
                <a:close/>
                <a:moveTo>
                  <a:pt x="904" y="2679"/>
                </a:moveTo>
                <a:cubicBezTo>
                  <a:pt x="902" y="2671"/>
                  <a:pt x="896" y="2669"/>
                  <a:pt x="895" y="2656"/>
                </a:cubicBezTo>
                <a:cubicBezTo>
                  <a:pt x="896" y="2655"/>
                  <a:pt x="896" y="2654"/>
                  <a:pt x="897" y="2653"/>
                </a:cubicBezTo>
                <a:cubicBezTo>
                  <a:pt x="902" y="2650"/>
                  <a:pt x="910" y="2650"/>
                  <a:pt x="915" y="2648"/>
                </a:cubicBezTo>
                <a:cubicBezTo>
                  <a:pt x="928" y="2641"/>
                  <a:pt x="934" y="2632"/>
                  <a:pt x="943" y="2623"/>
                </a:cubicBezTo>
                <a:cubicBezTo>
                  <a:pt x="944" y="2623"/>
                  <a:pt x="945" y="2623"/>
                  <a:pt x="947" y="2624"/>
                </a:cubicBezTo>
                <a:cubicBezTo>
                  <a:pt x="949" y="2633"/>
                  <a:pt x="955" y="2642"/>
                  <a:pt x="957" y="2650"/>
                </a:cubicBezTo>
                <a:cubicBezTo>
                  <a:pt x="957" y="2655"/>
                  <a:pt x="957" y="2661"/>
                  <a:pt x="957" y="2666"/>
                </a:cubicBezTo>
                <a:cubicBezTo>
                  <a:pt x="959" y="2672"/>
                  <a:pt x="963" y="2675"/>
                  <a:pt x="965" y="2680"/>
                </a:cubicBezTo>
                <a:cubicBezTo>
                  <a:pt x="966" y="2687"/>
                  <a:pt x="967" y="2694"/>
                  <a:pt x="968" y="2701"/>
                </a:cubicBezTo>
                <a:cubicBezTo>
                  <a:pt x="970" y="2710"/>
                  <a:pt x="976" y="2717"/>
                  <a:pt x="977" y="2730"/>
                </a:cubicBezTo>
                <a:cubicBezTo>
                  <a:pt x="976" y="2731"/>
                  <a:pt x="975" y="2732"/>
                  <a:pt x="973" y="2733"/>
                </a:cubicBezTo>
                <a:cubicBezTo>
                  <a:pt x="964" y="2736"/>
                  <a:pt x="949" y="2729"/>
                  <a:pt x="939" y="2735"/>
                </a:cubicBezTo>
                <a:cubicBezTo>
                  <a:pt x="928" y="2740"/>
                  <a:pt x="920" y="2751"/>
                  <a:pt x="909" y="2756"/>
                </a:cubicBezTo>
                <a:cubicBezTo>
                  <a:pt x="904" y="2751"/>
                  <a:pt x="895" y="2743"/>
                  <a:pt x="895" y="2734"/>
                </a:cubicBezTo>
                <a:cubicBezTo>
                  <a:pt x="904" y="2722"/>
                  <a:pt x="912" y="2701"/>
                  <a:pt x="904" y="2679"/>
                </a:cubicBezTo>
                <a:close/>
                <a:moveTo>
                  <a:pt x="928" y="2759"/>
                </a:moveTo>
                <a:cubicBezTo>
                  <a:pt x="936" y="2757"/>
                  <a:pt x="944" y="2755"/>
                  <a:pt x="952" y="2752"/>
                </a:cubicBezTo>
                <a:cubicBezTo>
                  <a:pt x="989" y="2754"/>
                  <a:pt x="995" y="2817"/>
                  <a:pt x="965" y="2825"/>
                </a:cubicBezTo>
                <a:cubicBezTo>
                  <a:pt x="964" y="2825"/>
                  <a:pt x="963" y="2825"/>
                  <a:pt x="963" y="2826"/>
                </a:cubicBezTo>
                <a:cubicBezTo>
                  <a:pt x="962" y="2825"/>
                  <a:pt x="961" y="2825"/>
                  <a:pt x="960" y="2824"/>
                </a:cubicBezTo>
                <a:cubicBezTo>
                  <a:pt x="959" y="2818"/>
                  <a:pt x="958" y="2811"/>
                  <a:pt x="957" y="2805"/>
                </a:cubicBezTo>
                <a:cubicBezTo>
                  <a:pt x="956" y="2804"/>
                  <a:pt x="955" y="2804"/>
                  <a:pt x="953" y="2803"/>
                </a:cubicBezTo>
                <a:cubicBezTo>
                  <a:pt x="950" y="2806"/>
                  <a:pt x="948" y="2814"/>
                  <a:pt x="947" y="2820"/>
                </a:cubicBezTo>
                <a:cubicBezTo>
                  <a:pt x="947" y="2820"/>
                  <a:pt x="946" y="2821"/>
                  <a:pt x="945" y="2821"/>
                </a:cubicBezTo>
                <a:cubicBezTo>
                  <a:pt x="939" y="2816"/>
                  <a:pt x="942" y="2806"/>
                  <a:pt x="939" y="2797"/>
                </a:cubicBezTo>
                <a:cubicBezTo>
                  <a:pt x="937" y="2795"/>
                  <a:pt x="937" y="2796"/>
                  <a:pt x="936" y="2794"/>
                </a:cubicBezTo>
                <a:cubicBezTo>
                  <a:pt x="935" y="2794"/>
                  <a:pt x="935" y="2794"/>
                  <a:pt x="935" y="2794"/>
                </a:cubicBezTo>
                <a:cubicBezTo>
                  <a:pt x="932" y="2798"/>
                  <a:pt x="930" y="2802"/>
                  <a:pt x="928" y="2806"/>
                </a:cubicBezTo>
                <a:cubicBezTo>
                  <a:pt x="908" y="2802"/>
                  <a:pt x="918" y="2767"/>
                  <a:pt x="928" y="2759"/>
                </a:cubicBezTo>
                <a:close/>
                <a:moveTo>
                  <a:pt x="978" y="1937"/>
                </a:moveTo>
                <a:cubicBezTo>
                  <a:pt x="958" y="1948"/>
                  <a:pt x="944" y="1967"/>
                  <a:pt x="926" y="1979"/>
                </a:cubicBezTo>
                <a:cubicBezTo>
                  <a:pt x="922" y="1982"/>
                  <a:pt x="903" y="1984"/>
                  <a:pt x="899" y="1980"/>
                </a:cubicBezTo>
                <a:cubicBezTo>
                  <a:pt x="895" y="1973"/>
                  <a:pt x="906" y="1961"/>
                  <a:pt x="908" y="1957"/>
                </a:cubicBezTo>
                <a:cubicBezTo>
                  <a:pt x="918" y="1940"/>
                  <a:pt x="943" y="1926"/>
                  <a:pt x="964" y="1921"/>
                </a:cubicBezTo>
                <a:cubicBezTo>
                  <a:pt x="971" y="1920"/>
                  <a:pt x="978" y="1920"/>
                  <a:pt x="984" y="1919"/>
                </a:cubicBezTo>
                <a:cubicBezTo>
                  <a:pt x="989" y="1919"/>
                  <a:pt x="995" y="1919"/>
                  <a:pt x="1000" y="1919"/>
                </a:cubicBezTo>
                <a:cubicBezTo>
                  <a:pt x="1000" y="1920"/>
                  <a:pt x="1001" y="1921"/>
                  <a:pt x="1002" y="1922"/>
                </a:cubicBezTo>
                <a:cubicBezTo>
                  <a:pt x="1000" y="1937"/>
                  <a:pt x="988" y="1931"/>
                  <a:pt x="978" y="1937"/>
                </a:cubicBezTo>
                <a:close/>
                <a:moveTo>
                  <a:pt x="749" y="2006"/>
                </a:moveTo>
                <a:cubicBezTo>
                  <a:pt x="747" y="2006"/>
                  <a:pt x="746" y="2007"/>
                  <a:pt x="744" y="2007"/>
                </a:cubicBezTo>
                <a:cubicBezTo>
                  <a:pt x="736" y="2002"/>
                  <a:pt x="734" y="1993"/>
                  <a:pt x="731" y="1983"/>
                </a:cubicBezTo>
                <a:cubicBezTo>
                  <a:pt x="717" y="1942"/>
                  <a:pt x="732" y="1918"/>
                  <a:pt x="758" y="1898"/>
                </a:cubicBezTo>
                <a:cubicBezTo>
                  <a:pt x="763" y="1899"/>
                  <a:pt x="767" y="1900"/>
                  <a:pt x="765" y="1907"/>
                </a:cubicBezTo>
                <a:cubicBezTo>
                  <a:pt x="763" y="1909"/>
                  <a:pt x="761" y="1910"/>
                  <a:pt x="760" y="1912"/>
                </a:cubicBezTo>
                <a:cubicBezTo>
                  <a:pt x="756" y="1922"/>
                  <a:pt x="752" y="1932"/>
                  <a:pt x="749" y="1942"/>
                </a:cubicBezTo>
                <a:cubicBezTo>
                  <a:pt x="743" y="1974"/>
                  <a:pt x="763" y="1977"/>
                  <a:pt x="749" y="2006"/>
                </a:cubicBezTo>
                <a:close/>
                <a:moveTo>
                  <a:pt x="663" y="2076"/>
                </a:moveTo>
                <a:cubicBezTo>
                  <a:pt x="657" y="2072"/>
                  <a:pt x="641" y="2041"/>
                  <a:pt x="639" y="2032"/>
                </a:cubicBezTo>
                <a:cubicBezTo>
                  <a:pt x="623" y="2023"/>
                  <a:pt x="632" y="2087"/>
                  <a:pt x="635" y="2094"/>
                </a:cubicBezTo>
                <a:cubicBezTo>
                  <a:pt x="634" y="2096"/>
                  <a:pt x="634" y="2096"/>
                  <a:pt x="632" y="2097"/>
                </a:cubicBezTo>
                <a:cubicBezTo>
                  <a:pt x="630" y="2098"/>
                  <a:pt x="629" y="2098"/>
                  <a:pt x="627" y="2098"/>
                </a:cubicBezTo>
                <a:cubicBezTo>
                  <a:pt x="619" y="2092"/>
                  <a:pt x="614" y="2084"/>
                  <a:pt x="609" y="2076"/>
                </a:cubicBezTo>
                <a:cubicBezTo>
                  <a:pt x="586" y="2041"/>
                  <a:pt x="609" y="1997"/>
                  <a:pt x="635" y="1979"/>
                </a:cubicBezTo>
                <a:cubicBezTo>
                  <a:pt x="638" y="1978"/>
                  <a:pt x="642" y="1977"/>
                  <a:pt x="645" y="1976"/>
                </a:cubicBezTo>
                <a:cubicBezTo>
                  <a:pt x="655" y="1971"/>
                  <a:pt x="666" y="1961"/>
                  <a:pt x="671" y="1951"/>
                </a:cubicBezTo>
                <a:cubicBezTo>
                  <a:pt x="672" y="1951"/>
                  <a:pt x="674" y="1951"/>
                  <a:pt x="675" y="1951"/>
                </a:cubicBezTo>
                <a:cubicBezTo>
                  <a:pt x="685" y="1960"/>
                  <a:pt x="688" y="1975"/>
                  <a:pt x="696" y="1987"/>
                </a:cubicBezTo>
                <a:cubicBezTo>
                  <a:pt x="702" y="1996"/>
                  <a:pt x="716" y="2003"/>
                  <a:pt x="721" y="2013"/>
                </a:cubicBezTo>
                <a:cubicBezTo>
                  <a:pt x="721" y="2016"/>
                  <a:pt x="722" y="2019"/>
                  <a:pt x="722" y="2022"/>
                </a:cubicBezTo>
                <a:cubicBezTo>
                  <a:pt x="724" y="2025"/>
                  <a:pt x="727" y="2028"/>
                  <a:pt x="729" y="2031"/>
                </a:cubicBezTo>
                <a:cubicBezTo>
                  <a:pt x="737" y="2049"/>
                  <a:pt x="719" y="2069"/>
                  <a:pt x="713" y="2078"/>
                </a:cubicBezTo>
                <a:cubicBezTo>
                  <a:pt x="709" y="2083"/>
                  <a:pt x="708" y="2088"/>
                  <a:pt x="702" y="2090"/>
                </a:cubicBezTo>
                <a:cubicBezTo>
                  <a:pt x="685" y="2095"/>
                  <a:pt x="690" y="2047"/>
                  <a:pt x="683" y="2036"/>
                </a:cubicBezTo>
                <a:cubicBezTo>
                  <a:pt x="682" y="2036"/>
                  <a:pt x="681" y="2036"/>
                  <a:pt x="681" y="2036"/>
                </a:cubicBezTo>
                <a:cubicBezTo>
                  <a:pt x="675" y="2049"/>
                  <a:pt x="673" y="2068"/>
                  <a:pt x="663" y="2076"/>
                </a:cubicBezTo>
                <a:close/>
                <a:moveTo>
                  <a:pt x="673" y="2197"/>
                </a:moveTo>
                <a:cubicBezTo>
                  <a:pt x="647" y="2204"/>
                  <a:pt x="626" y="2176"/>
                  <a:pt x="644" y="2159"/>
                </a:cubicBezTo>
                <a:cubicBezTo>
                  <a:pt x="649" y="2158"/>
                  <a:pt x="653" y="2156"/>
                  <a:pt x="658" y="2155"/>
                </a:cubicBezTo>
                <a:cubicBezTo>
                  <a:pt x="682" y="2157"/>
                  <a:pt x="681" y="2181"/>
                  <a:pt x="673" y="2197"/>
                </a:cubicBezTo>
                <a:close/>
                <a:moveTo>
                  <a:pt x="770" y="1996"/>
                </a:moveTo>
                <a:cubicBezTo>
                  <a:pt x="779" y="1969"/>
                  <a:pt x="804" y="1959"/>
                  <a:pt x="829" y="1946"/>
                </a:cubicBezTo>
                <a:cubicBezTo>
                  <a:pt x="831" y="1946"/>
                  <a:pt x="833" y="1946"/>
                  <a:pt x="835" y="1946"/>
                </a:cubicBezTo>
                <a:cubicBezTo>
                  <a:pt x="836" y="1947"/>
                  <a:pt x="837" y="1948"/>
                  <a:pt x="838" y="1948"/>
                </a:cubicBezTo>
                <a:cubicBezTo>
                  <a:pt x="835" y="1959"/>
                  <a:pt x="820" y="1968"/>
                  <a:pt x="814" y="1975"/>
                </a:cubicBezTo>
                <a:cubicBezTo>
                  <a:pt x="797" y="1992"/>
                  <a:pt x="793" y="2020"/>
                  <a:pt x="770" y="2031"/>
                </a:cubicBezTo>
                <a:cubicBezTo>
                  <a:pt x="768" y="2030"/>
                  <a:pt x="766" y="2028"/>
                  <a:pt x="764" y="2027"/>
                </a:cubicBezTo>
                <a:cubicBezTo>
                  <a:pt x="764" y="2027"/>
                  <a:pt x="769" y="1999"/>
                  <a:pt x="770" y="1996"/>
                </a:cubicBezTo>
                <a:close/>
                <a:moveTo>
                  <a:pt x="836" y="1799"/>
                </a:moveTo>
                <a:cubicBezTo>
                  <a:pt x="833" y="1799"/>
                  <a:pt x="830" y="1800"/>
                  <a:pt x="827" y="1800"/>
                </a:cubicBezTo>
                <a:cubicBezTo>
                  <a:pt x="821" y="1804"/>
                  <a:pt x="814" y="1813"/>
                  <a:pt x="808" y="1817"/>
                </a:cubicBezTo>
                <a:cubicBezTo>
                  <a:pt x="796" y="1825"/>
                  <a:pt x="786" y="1830"/>
                  <a:pt x="774" y="1836"/>
                </a:cubicBezTo>
                <a:cubicBezTo>
                  <a:pt x="767" y="1840"/>
                  <a:pt x="760" y="1849"/>
                  <a:pt x="753" y="1853"/>
                </a:cubicBezTo>
                <a:cubicBezTo>
                  <a:pt x="735" y="1864"/>
                  <a:pt x="718" y="1871"/>
                  <a:pt x="700" y="1882"/>
                </a:cubicBezTo>
                <a:cubicBezTo>
                  <a:pt x="694" y="1886"/>
                  <a:pt x="687" y="1894"/>
                  <a:pt x="681" y="1898"/>
                </a:cubicBezTo>
                <a:cubicBezTo>
                  <a:pt x="671" y="1903"/>
                  <a:pt x="662" y="1904"/>
                  <a:pt x="653" y="1910"/>
                </a:cubicBezTo>
                <a:cubicBezTo>
                  <a:pt x="636" y="1921"/>
                  <a:pt x="616" y="1930"/>
                  <a:pt x="599" y="1942"/>
                </a:cubicBezTo>
                <a:cubicBezTo>
                  <a:pt x="595" y="1943"/>
                  <a:pt x="591" y="1944"/>
                  <a:pt x="587" y="1945"/>
                </a:cubicBezTo>
                <a:cubicBezTo>
                  <a:pt x="585" y="1947"/>
                  <a:pt x="583" y="1950"/>
                  <a:pt x="581" y="1952"/>
                </a:cubicBezTo>
                <a:cubicBezTo>
                  <a:pt x="578" y="1953"/>
                  <a:pt x="574" y="1953"/>
                  <a:pt x="571" y="1954"/>
                </a:cubicBezTo>
                <a:cubicBezTo>
                  <a:pt x="568" y="1956"/>
                  <a:pt x="565" y="1959"/>
                  <a:pt x="563" y="1961"/>
                </a:cubicBezTo>
                <a:cubicBezTo>
                  <a:pt x="558" y="1962"/>
                  <a:pt x="554" y="1964"/>
                  <a:pt x="550" y="1964"/>
                </a:cubicBezTo>
                <a:cubicBezTo>
                  <a:pt x="544" y="1968"/>
                  <a:pt x="518" y="1986"/>
                  <a:pt x="509" y="1982"/>
                </a:cubicBezTo>
                <a:cubicBezTo>
                  <a:pt x="490" y="1973"/>
                  <a:pt x="509" y="1918"/>
                  <a:pt x="504" y="1898"/>
                </a:cubicBezTo>
                <a:cubicBezTo>
                  <a:pt x="499" y="1875"/>
                  <a:pt x="480" y="1869"/>
                  <a:pt x="472" y="1852"/>
                </a:cubicBezTo>
                <a:cubicBezTo>
                  <a:pt x="472" y="1851"/>
                  <a:pt x="471" y="1849"/>
                  <a:pt x="471" y="1848"/>
                </a:cubicBezTo>
                <a:cubicBezTo>
                  <a:pt x="472" y="1848"/>
                  <a:pt x="473" y="1847"/>
                  <a:pt x="473" y="1847"/>
                </a:cubicBezTo>
                <a:cubicBezTo>
                  <a:pt x="489" y="1841"/>
                  <a:pt x="508" y="1866"/>
                  <a:pt x="511" y="1877"/>
                </a:cubicBezTo>
                <a:cubicBezTo>
                  <a:pt x="512" y="1883"/>
                  <a:pt x="513" y="1890"/>
                  <a:pt x="513" y="1896"/>
                </a:cubicBezTo>
                <a:cubicBezTo>
                  <a:pt x="517" y="1904"/>
                  <a:pt x="534" y="1917"/>
                  <a:pt x="544" y="1919"/>
                </a:cubicBezTo>
                <a:cubicBezTo>
                  <a:pt x="545" y="1918"/>
                  <a:pt x="547" y="1917"/>
                  <a:pt x="548" y="1916"/>
                </a:cubicBezTo>
                <a:cubicBezTo>
                  <a:pt x="551" y="1902"/>
                  <a:pt x="545" y="1894"/>
                  <a:pt x="542" y="1882"/>
                </a:cubicBezTo>
                <a:cubicBezTo>
                  <a:pt x="542" y="1871"/>
                  <a:pt x="541" y="1861"/>
                  <a:pt x="541" y="1850"/>
                </a:cubicBezTo>
                <a:cubicBezTo>
                  <a:pt x="538" y="1842"/>
                  <a:pt x="530" y="1838"/>
                  <a:pt x="525" y="1832"/>
                </a:cubicBezTo>
                <a:cubicBezTo>
                  <a:pt x="522" y="1818"/>
                  <a:pt x="545" y="1806"/>
                  <a:pt x="553" y="1797"/>
                </a:cubicBezTo>
                <a:cubicBezTo>
                  <a:pt x="566" y="1783"/>
                  <a:pt x="584" y="1747"/>
                  <a:pt x="590" y="1725"/>
                </a:cubicBezTo>
                <a:cubicBezTo>
                  <a:pt x="619" y="1710"/>
                  <a:pt x="650" y="1692"/>
                  <a:pt x="660" y="1658"/>
                </a:cubicBezTo>
                <a:cubicBezTo>
                  <a:pt x="673" y="1651"/>
                  <a:pt x="680" y="1668"/>
                  <a:pt x="689" y="1673"/>
                </a:cubicBezTo>
                <a:cubicBezTo>
                  <a:pt x="697" y="1676"/>
                  <a:pt x="705" y="1678"/>
                  <a:pt x="713" y="1681"/>
                </a:cubicBezTo>
                <a:cubicBezTo>
                  <a:pt x="736" y="1688"/>
                  <a:pt x="764" y="1674"/>
                  <a:pt x="782" y="1670"/>
                </a:cubicBezTo>
                <a:cubicBezTo>
                  <a:pt x="797" y="1668"/>
                  <a:pt x="811" y="1666"/>
                  <a:pt x="826" y="1664"/>
                </a:cubicBezTo>
                <a:cubicBezTo>
                  <a:pt x="844" y="1660"/>
                  <a:pt x="864" y="1664"/>
                  <a:pt x="871" y="1650"/>
                </a:cubicBezTo>
                <a:cubicBezTo>
                  <a:pt x="874" y="1639"/>
                  <a:pt x="848" y="1622"/>
                  <a:pt x="843" y="1613"/>
                </a:cubicBezTo>
                <a:cubicBezTo>
                  <a:pt x="837" y="1603"/>
                  <a:pt x="830" y="1595"/>
                  <a:pt x="824" y="1586"/>
                </a:cubicBezTo>
                <a:cubicBezTo>
                  <a:pt x="823" y="1582"/>
                  <a:pt x="822" y="1578"/>
                  <a:pt x="821" y="1573"/>
                </a:cubicBezTo>
                <a:cubicBezTo>
                  <a:pt x="819" y="1572"/>
                  <a:pt x="817" y="1570"/>
                  <a:pt x="815" y="1568"/>
                </a:cubicBezTo>
                <a:cubicBezTo>
                  <a:pt x="814" y="1562"/>
                  <a:pt x="814" y="1556"/>
                  <a:pt x="813" y="1550"/>
                </a:cubicBezTo>
                <a:cubicBezTo>
                  <a:pt x="806" y="1538"/>
                  <a:pt x="787" y="1534"/>
                  <a:pt x="787" y="1515"/>
                </a:cubicBezTo>
                <a:cubicBezTo>
                  <a:pt x="790" y="1513"/>
                  <a:pt x="796" y="1514"/>
                  <a:pt x="801" y="1512"/>
                </a:cubicBezTo>
                <a:cubicBezTo>
                  <a:pt x="814" y="1505"/>
                  <a:pt x="832" y="1486"/>
                  <a:pt x="846" y="1483"/>
                </a:cubicBezTo>
                <a:cubicBezTo>
                  <a:pt x="896" y="1483"/>
                  <a:pt x="947" y="1483"/>
                  <a:pt x="998" y="1483"/>
                </a:cubicBezTo>
                <a:cubicBezTo>
                  <a:pt x="1015" y="1480"/>
                  <a:pt x="1035" y="1487"/>
                  <a:pt x="1050" y="1481"/>
                </a:cubicBezTo>
                <a:cubicBezTo>
                  <a:pt x="1059" y="1484"/>
                  <a:pt x="1075" y="1479"/>
                  <a:pt x="1082" y="1483"/>
                </a:cubicBezTo>
                <a:cubicBezTo>
                  <a:pt x="1083" y="1484"/>
                  <a:pt x="1084" y="1484"/>
                  <a:pt x="1085" y="1485"/>
                </a:cubicBezTo>
                <a:cubicBezTo>
                  <a:pt x="1085" y="1485"/>
                  <a:pt x="1085" y="1486"/>
                  <a:pt x="1085" y="1487"/>
                </a:cubicBezTo>
                <a:cubicBezTo>
                  <a:pt x="1080" y="1498"/>
                  <a:pt x="1067" y="1502"/>
                  <a:pt x="1057" y="1509"/>
                </a:cubicBezTo>
                <a:cubicBezTo>
                  <a:pt x="1034" y="1527"/>
                  <a:pt x="1018" y="1552"/>
                  <a:pt x="990" y="1565"/>
                </a:cubicBezTo>
                <a:cubicBezTo>
                  <a:pt x="990" y="1567"/>
                  <a:pt x="990" y="1569"/>
                  <a:pt x="990" y="1571"/>
                </a:cubicBezTo>
                <a:cubicBezTo>
                  <a:pt x="994" y="1572"/>
                  <a:pt x="998" y="1574"/>
                  <a:pt x="1002" y="1575"/>
                </a:cubicBezTo>
                <a:cubicBezTo>
                  <a:pt x="1009" y="1583"/>
                  <a:pt x="1017" y="1591"/>
                  <a:pt x="1024" y="1600"/>
                </a:cubicBezTo>
                <a:cubicBezTo>
                  <a:pt x="1030" y="1604"/>
                  <a:pt x="1035" y="1608"/>
                  <a:pt x="1041" y="1613"/>
                </a:cubicBezTo>
                <a:cubicBezTo>
                  <a:pt x="1043" y="1616"/>
                  <a:pt x="1046" y="1620"/>
                  <a:pt x="1045" y="1624"/>
                </a:cubicBezTo>
                <a:cubicBezTo>
                  <a:pt x="1034" y="1634"/>
                  <a:pt x="1023" y="1644"/>
                  <a:pt x="1013" y="1654"/>
                </a:cubicBezTo>
                <a:cubicBezTo>
                  <a:pt x="1008" y="1659"/>
                  <a:pt x="1004" y="1664"/>
                  <a:pt x="1000" y="1669"/>
                </a:cubicBezTo>
                <a:cubicBezTo>
                  <a:pt x="975" y="1688"/>
                  <a:pt x="954" y="1708"/>
                  <a:pt x="928" y="1726"/>
                </a:cubicBezTo>
                <a:cubicBezTo>
                  <a:pt x="918" y="1733"/>
                  <a:pt x="910" y="1745"/>
                  <a:pt x="899" y="1751"/>
                </a:cubicBezTo>
                <a:cubicBezTo>
                  <a:pt x="892" y="1756"/>
                  <a:pt x="885" y="1759"/>
                  <a:pt x="878" y="1764"/>
                </a:cubicBezTo>
                <a:cubicBezTo>
                  <a:pt x="873" y="1769"/>
                  <a:pt x="868" y="1774"/>
                  <a:pt x="863" y="1778"/>
                </a:cubicBezTo>
                <a:cubicBezTo>
                  <a:pt x="860" y="1780"/>
                  <a:pt x="856" y="1781"/>
                  <a:pt x="853" y="1782"/>
                </a:cubicBezTo>
                <a:cubicBezTo>
                  <a:pt x="848" y="1787"/>
                  <a:pt x="842" y="1795"/>
                  <a:pt x="836" y="1799"/>
                </a:cubicBezTo>
                <a:close/>
                <a:moveTo>
                  <a:pt x="462" y="1872"/>
                </a:moveTo>
                <a:cubicBezTo>
                  <a:pt x="478" y="1874"/>
                  <a:pt x="489" y="1898"/>
                  <a:pt x="492" y="1912"/>
                </a:cubicBezTo>
                <a:cubicBezTo>
                  <a:pt x="492" y="1916"/>
                  <a:pt x="484" y="1942"/>
                  <a:pt x="482" y="1946"/>
                </a:cubicBezTo>
                <a:cubicBezTo>
                  <a:pt x="472" y="1948"/>
                  <a:pt x="470" y="1941"/>
                  <a:pt x="464" y="1938"/>
                </a:cubicBezTo>
                <a:cubicBezTo>
                  <a:pt x="458" y="1936"/>
                  <a:pt x="453" y="1934"/>
                  <a:pt x="447" y="1932"/>
                </a:cubicBezTo>
                <a:cubicBezTo>
                  <a:pt x="437" y="1925"/>
                  <a:pt x="428" y="1909"/>
                  <a:pt x="428" y="1892"/>
                </a:cubicBezTo>
                <a:cubicBezTo>
                  <a:pt x="428" y="1892"/>
                  <a:pt x="428" y="1892"/>
                  <a:pt x="428" y="1891"/>
                </a:cubicBezTo>
                <a:cubicBezTo>
                  <a:pt x="444" y="1890"/>
                  <a:pt x="451" y="1906"/>
                  <a:pt x="463" y="1911"/>
                </a:cubicBezTo>
                <a:cubicBezTo>
                  <a:pt x="464" y="1911"/>
                  <a:pt x="465" y="1911"/>
                  <a:pt x="465" y="1911"/>
                </a:cubicBezTo>
                <a:cubicBezTo>
                  <a:pt x="469" y="1897"/>
                  <a:pt x="457" y="1884"/>
                  <a:pt x="462" y="1872"/>
                </a:cubicBezTo>
                <a:close/>
                <a:moveTo>
                  <a:pt x="466" y="1818"/>
                </a:moveTo>
                <a:cubicBezTo>
                  <a:pt x="467" y="1790"/>
                  <a:pt x="520" y="1775"/>
                  <a:pt x="542" y="1764"/>
                </a:cubicBezTo>
                <a:cubicBezTo>
                  <a:pt x="547" y="1764"/>
                  <a:pt x="550" y="1764"/>
                  <a:pt x="553" y="1766"/>
                </a:cubicBezTo>
                <a:cubicBezTo>
                  <a:pt x="553" y="1767"/>
                  <a:pt x="554" y="1767"/>
                  <a:pt x="555" y="1767"/>
                </a:cubicBezTo>
                <a:cubicBezTo>
                  <a:pt x="555" y="1768"/>
                  <a:pt x="555" y="1769"/>
                  <a:pt x="555" y="1770"/>
                </a:cubicBezTo>
                <a:cubicBezTo>
                  <a:pt x="545" y="1784"/>
                  <a:pt x="531" y="1796"/>
                  <a:pt x="518" y="1806"/>
                </a:cubicBezTo>
                <a:cubicBezTo>
                  <a:pt x="513" y="1807"/>
                  <a:pt x="509" y="1809"/>
                  <a:pt x="505" y="1810"/>
                </a:cubicBezTo>
                <a:cubicBezTo>
                  <a:pt x="502" y="1813"/>
                  <a:pt x="500" y="1815"/>
                  <a:pt x="497" y="1817"/>
                </a:cubicBezTo>
                <a:cubicBezTo>
                  <a:pt x="493" y="1817"/>
                  <a:pt x="488" y="1818"/>
                  <a:pt x="483" y="1818"/>
                </a:cubicBezTo>
                <a:cubicBezTo>
                  <a:pt x="478" y="1820"/>
                  <a:pt x="478" y="1825"/>
                  <a:pt x="471" y="1826"/>
                </a:cubicBezTo>
                <a:cubicBezTo>
                  <a:pt x="470" y="1825"/>
                  <a:pt x="469" y="1824"/>
                  <a:pt x="468" y="1823"/>
                </a:cubicBezTo>
                <a:cubicBezTo>
                  <a:pt x="467" y="1821"/>
                  <a:pt x="467" y="1820"/>
                  <a:pt x="466" y="1818"/>
                </a:cubicBezTo>
                <a:close/>
                <a:moveTo>
                  <a:pt x="515" y="1124"/>
                </a:moveTo>
                <a:cubicBezTo>
                  <a:pt x="516" y="1121"/>
                  <a:pt x="515" y="1122"/>
                  <a:pt x="517" y="1120"/>
                </a:cubicBezTo>
                <a:cubicBezTo>
                  <a:pt x="522" y="1122"/>
                  <a:pt x="521" y="1125"/>
                  <a:pt x="524" y="1127"/>
                </a:cubicBezTo>
                <a:cubicBezTo>
                  <a:pt x="550" y="1145"/>
                  <a:pt x="564" y="1176"/>
                  <a:pt x="558" y="1222"/>
                </a:cubicBezTo>
                <a:cubicBezTo>
                  <a:pt x="555" y="1244"/>
                  <a:pt x="558" y="1258"/>
                  <a:pt x="545" y="1268"/>
                </a:cubicBezTo>
                <a:cubicBezTo>
                  <a:pt x="544" y="1268"/>
                  <a:pt x="543" y="1268"/>
                  <a:pt x="542" y="1267"/>
                </a:cubicBezTo>
                <a:cubicBezTo>
                  <a:pt x="539" y="1256"/>
                  <a:pt x="542" y="1240"/>
                  <a:pt x="540" y="1225"/>
                </a:cubicBezTo>
                <a:cubicBezTo>
                  <a:pt x="535" y="1194"/>
                  <a:pt x="532" y="1142"/>
                  <a:pt x="515" y="1124"/>
                </a:cubicBezTo>
                <a:close/>
                <a:moveTo>
                  <a:pt x="529" y="1251"/>
                </a:moveTo>
                <a:cubicBezTo>
                  <a:pt x="528" y="1252"/>
                  <a:pt x="528" y="1252"/>
                  <a:pt x="528" y="1252"/>
                </a:cubicBezTo>
                <a:cubicBezTo>
                  <a:pt x="504" y="1247"/>
                  <a:pt x="501" y="1198"/>
                  <a:pt x="494" y="1174"/>
                </a:cubicBezTo>
                <a:cubicBezTo>
                  <a:pt x="493" y="1167"/>
                  <a:pt x="489" y="1163"/>
                  <a:pt x="487" y="1155"/>
                </a:cubicBezTo>
                <a:cubicBezTo>
                  <a:pt x="485" y="1143"/>
                  <a:pt x="484" y="1123"/>
                  <a:pt x="489" y="1116"/>
                </a:cubicBezTo>
                <a:cubicBezTo>
                  <a:pt x="490" y="1116"/>
                  <a:pt x="491" y="1116"/>
                  <a:pt x="492" y="1116"/>
                </a:cubicBezTo>
                <a:cubicBezTo>
                  <a:pt x="515" y="1132"/>
                  <a:pt x="529" y="1208"/>
                  <a:pt x="529" y="1251"/>
                </a:cubicBezTo>
                <a:close/>
                <a:moveTo>
                  <a:pt x="580" y="998"/>
                </a:moveTo>
                <a:cubicBezTo>
                  <a:pt x="581" y="997"/>
                  <a:pt x="582" y="996"/>
                  <a:pt x="582" y="995"/>
                </a:cubicBezTo>
                <a:cubicBezTo>
                  <a:pt x="596" y="995"/>
                  <a:pt x="603" y="998"/>
                  <a:pt x="611" y="1004"/>
                </a:cubicBezTo>
                <a:cubicBezTo>
                  <a:pt x="626" y="1064"/>
                  <a:pt x="589" y="1107"/>
                  <a:pt x="553" y="1124"/>
                </a:cubicBezTo>
                <a:cubicBezTo>
                  <a:pt x="550" y="1122"/>
                  <a:pt x="548" y="1120"/>
                  <a:pt x="548" y="1116"/>
                </a:cubicBezTo>
                <a:cubicBezTo>
                  <a:pt x="546" y="1106"/>
                  <a:pt x="557" y="1095"/>
                  <a:pt x="561" y="1088"/>
                </a:cubicBezTo>
                <a:cubicBezTo>
                  <a:pt x="570" y="1069"/>
                  <a:pt x="589" y="1026"/>
                  <a:pt x="580" y="998"/>
                </a:cubicBezTo>
                <a:close/>
                <a:moveTo>
                  <a:pt x="806" y="1060"/>
                </a:moveTo>
                <a:cubicBezTo>
                  <a:pt x="806" y="1061"/>
                  <a:pt x="805" y="1062"/>
                  <a:pt x="805" y="1063"/>
                </a:cubicBezTo>
                <a:cubicBezTo>
                  <a:pt x="794" y="1064"/>
                  <a:pt x="768" y="1053"/>
                  <a:pt x="759" y="1048"/>
                </a:cubicBezTo>
                <a:cubicBezTo>
                  <a:pt x="726" y="1031"/>
                  <a:pt x="671" y="992"/>
                  <a:pt x="654" y="961"/>
                </a:cubicBezTo>
                <a:cubicBezTo>
                  <a:pt x="655" y="952"/>
                  <a:pt x="658" y="951"/>
                  <a:pt x="664" y="948"/>
                </a:cubicBezTo>
                <a:cubicBezTo>
                  <a:pt x="726" y="969"/>
                  <a:pt x="783" y="1000"/>
                  <a:pt x="806" y="1060"/>
                </a:cubicBezTo>
                <a:close/>
                <a:moveTo>
                  <a:pt x="671" y="912"/>
                </a:moveTo>
                <a:cubicBezTo>
                  <a:pt x="714" y="914"/>
                  <a:pt x="767" y="959"/>
                  <a:pt x="784" y="987"/>
                </a:cubicBezTo>
                <a:cubicBezTo>
                  <a:pt x="789" y="994"/>
                  <a:pt x="788" y="999"/>
                  <a:pt x="793" y="1006"/>
                </a:cubicBezTo>
                <a:cubicBezTo>
                  <a:pt x="793" y="1007"/>
                  <a:pt x="793" y="1007"/>
                  <a:pt x="793" y="1007"/>
                </a:cubicBezTo>
                <a:cubicBezTo>
                  <a:pt x="792" y="1007"/>
                  <a:pt x="791" y="1008"/>
                  <a:pt x="790" y="1009"/>
                </a:cubicBezTo>
                <a:cubicBezTo>
                  <a:pt x="778" y="996"/>
                  <a:pt x="767" y="992"/>
                  <a:pt x="753" y="982"/>
                </a:cubicBezTo>
                <a:cubicBezTo>
                  <a:pt x="752" y="979"/>
                  <a:pt x="750" y="977"/>
                  <a:pt x="748" y="975"/>
                </a:cubicBezTo>
                <a:cubicBezTo>
                  <a:pt x="745" y="974"/>
                  <a:pt x="742" y="973"/>
                  <a:pt x="739" y="972"/>
                </a:cubicBezTo>
                <a:cubicBezTo>
                  <a:pt x="737" y="970"/>
                  <a:pt x="736" y="968"/>
                  <a:pt x="735" y="966"/>
                </a:cubicBezTo>
                <a:cubicBezTo>
                  <a:pt x="731" y="965"/>
                  <a:pt x="728" y="964"/>
                  <a:pt x="724" y="963"/>
                </a:cubicBezTo>
                <a:cubicBezTo>
                  <a:pt x="722" y="961"/>
                  <a:pt x="720" y="958"/>
                  <a:pt x="718" y="956"/>
                </a:cubicBezTo>
                <a:cubicBezTo>
                  <a:pt x="715" y="955"/>
                  <a:pt x="712" y="955"/>
                  <a:pt x="709" y="954"/>
                </a:cubicBezTo>
                <a:cubicBezTo>
                  <a:pt x="706" y="952"/>
                  <a:pt x="704" y="949"/>
                  <a:pt x="701" y="947"/>
                </a:cubicBezTo>
                <a:cubicBezTo>
                  <a:pt x="691" y="942"/>
                  <a:pt x="678" y="945"/>
                  <a:pt x="670" y="939"/>
                </a:cubicBezTo>
                <a:cubicBezTo>
                  <a:pt x="664" y="934"/>
                  <a:pt x="668" y="918"/>
                  <a:pt x="671" y="912"/>
                </a:cubicBezTo>
                <a:close/>
                <a:moveTo>
                  <a:pt x="707" y="1036"/>
                </a:moveTo>
                <a:cubicBezTo>
                  <a:pt x="716" y="1043"/>
                  <a:pt x="728" y="1045"/>
                  <a:pt x="728" y="1059"/>
                </a:cubicBezTo>
                <a:cubicBezTo>
                  <a:pt x="727" y="1059"/>
                  <a:pt x="727" y="1059"/>
                  <a:pt x="726" y="1060"/>
                </a:cubicBezTo>
                <a:cubicBezTo>
                  <a:pt x="689" y="1056"/>
                  <a:pt x="639" y="1019"/>
                  <a:pt x="633" y="986"/>
                </a:cubicBezTo>
                <a:cubicBezTo>
                  <a:pt x="636" y="984"/>
                  <a:pt x="640" y="981"/>
                  <a:pt x="643" y="978"/>
                </a:cubicBezTo>
                <a:cubicBezTo>
                  <a:pt x="655" y="980"/>
                  <a:pt x="694" y="1026"/>
                  <a:pt x="707" y="1036"/>
                </a:cubicBezTo>
                <a:close/>
                <a:moveTo>
                  <a:pt x="641" y="1070"/>
                </a:moveTo>
                <a:cubicBezTo>
                  <a:pt x="653" y="1083"/>
                  <a:pt x="665" y="1095"/>
                  <a:pt x="677" y="1108"/>
                </a:cubicBezTo>
                <a:cubicBezTo>
                  <a:pt x="683" y="1113"/>
                  <a:pt x="700" y="1119"/>
                  <a:pt x="703" y="1127"/>
                </a:cubicBezTo>
                <a:cubicBezTo>
                  <a:pt x="707" y="1137"/>
                  <a:pt x="697" y="1144"/>
                  <a:pt x="700" y="1153"/>
                </a:cubicBezTo>
                <a:cubicBezTo>
                  <a:pt x="701" y="1156"/>
                  <a:pt x="704" y="1156"/>
                  <a:pt x="705" y="1161"/>
                </a:cubicBezTo>
                <a:cubicBezTo>
                  <a:pt x="704" y="1162"/>
                  <a:pt x="703" y="1162"/>
                  <a:pt x="702" y="1163"/>
                </a:cubicBezTo>
                <a:cubicBezTo>
                  <a:pt x="697" y="1164"/>
                  <a:pt x="668" y="1149"/>
                  <a:pt x="650" y="1154"/>
                </a:cubicBezTo>
                <a:cubicBezTo>
                  <a:pt x="634" y="1159"/>
                  <a:pt x="617" y="1172"/>
                  <a:pt x="604" y="1181"/>
                </a:cubicBezTo>
                <a:cubicBezTo>
                  <a:pt x="599" y="1185"/>
                  <a:pt x="599" y="1190"/>
                  <a:pt x="592" y="1192"/>
                </a:cubicBezTo>
                <a:cubicBezTo>
                  <a:pt x="585" y="1193"/>
                  <a:pt x="562" y="1145"/>
                  <a:pt x="566" y="1134"/>
                </a:cubicBezTo>
                <a:cubicBezTo>
                  <a:pt x="573" y="1124"/>
                  <a:pt x="591" y="1122"/>
                  <a:pt x="598" y="1112"/>
                </a:cubicBezTo>
                <a:cubicBezTo>
                  <a:pt x="610" y="1095"/>
                  <a:pt x="615" y="1075"/>
                  <a:pt x="627" y="1057"/>
                </a:cubicBezTo>
                <a:cubicBezTo>
                  <a:pt x="628" y="1057"/>
                  <a:pt x="630" y="1057"/>
                  <a:pt x="632" y="1057"/>
                </a:cubicBezTo>
                <a:cubicBezTo>
                  <a:pt x="639" y="1060"/>
                  <a:pt x="637" y="1064"/>
                  <a:pt x="641" y="1070"/>
                </a:cubicBezTo>
                <a:close/>
                <a:moveTo>
                  <a:pt x="743" y="1143"/>
                </a:moveTo>
                <a:cubicBezTo>
                  <a:pt x="762" y="1145"/>
                  <a:pt x="763" y="1161"/>
                  <a:pt x="771" y="1174"/>
                </a:cubicBezTo>
                <a:cubicBezTo>
                  <a:pt x="774" y="1174"/>
                  <a:pt x="776" y="1175"/>
                  <a:pt x="779" y="1175"/>
                </a:cubicBezTo>
                <a:cubicBezTo>
                  <a:pt x="780" y="1175"/>
                  <a:pt x="781" y="1174"/>
                  <a:pt x="782" y="1174"/>
                </a:cubicBezTo>
                <a:cubicBezTo>
                  <a:pt x="786" y="1158"/>
                  <a:pt x="771" y="1133"/>
                  <a:pt x="762" y="1126"/>
                </a:cubicBezTo>
                <a:cubicBezTo>
                  <a:pt x="762" y="1125"/>
                  <a:pt x="762" y="1123"/>
                  <a:pt x="762" y="1122"/>
                </a:cubicBezTo>
                <a:cubicBezTo>
                  <a:pt x="763" y="1122"/>
                  <a:pt x="764" y="1121"/>
                  <a:pt x="765" y="1121"/>
                </a:cubicBezTo>
                <a:cubicBezTo>
                  <a:pt x="782" y="1124"/>
                  <a:pt x="814" y="1147"/>
                  <a:pt x="822" y="1160"/>
                </a:cubicBezTo>
                <a:cubicBezTo>
                  <a:pt x="826" y="1168"/>
                  <a:pt x="823" y="1192"/>
                  <a:pt x="823" y="1204"/>
                </a:cubicBezTo>
                <a:cubicBezTo>
                  <a:pt x="823" y="1238"/>
                  <a:pt x="823" y="1273"/>
                  <a:pt x="823" y="1307"/>
                </a:cubicBezTo>
                <a:cubicBezTo>
                  <a:pt x="823" y="1333"/>
                  <a:pt x="828" y="1387"/>
                  <a:pt x="821" y="1403"/>
                </a:cubicBezTo>
                <a:cubicBezTo>
                  <a:pt x="815" y="1404"/>
                  <a:pt x="813" y="1401"/>
                  <a:pt x="808" y="1400"/>
                </a:cubicBezTo>
                <a:cubicBezTo>
                  <a:pt x="800" y="1398"/>
                  <a:pt x="776" y="1386"/>
                  <a:pt x="780" y="1376"/>
                </a:cubicBezTo>
                <a:cubicBezTo>
                  <a:pt x="782" y="1371"/>
                  <a:pt x="790" y="1363"/>
                  <a:pt x="792" y="1358"/>
                </a:cubicBezTo>
                <a:cubicBezTo>
                  <a:pt x="796" y="1348"/>
                  <a:pt x="794" y="1338"/>
                  <a:pt x="798" y="1328"/>
                </a:cubicBezTo>
                <a:cubicBezTo>
                  <a:pt x="800" y="1319"/>
                  <a:pt x="808" y="1315"/>
                  <a:pt x="808" y="1304"/>
                </a:cubicBezTo>
                <a:cubicBezTo>
                  <a:pt x="802" y="1297"/>
                  <a:pt x="786" y="1286"/>
                  <a:pt x="776" y="1283"/>
                </a:cubicBezTo>
                <a:cubicBezTo>
                  <a:pt x="770" y="1281"/>
                  <a:pt x="751" y="1278"/>
                  <a:pt x="747" y="1278"/>
                </a:cubicBezTo>
                <a:cubicBezTo>
                  <a:pt x="736" y="1277"/>
                  <a:pt x="730" y="1287"/>
                  <a:pt x="728" y="1267"/>
                </a:cubicBezTo>
                <a:cubicBezTo>
                  <a:pt x="736" y="1253"/>
                  <a:pt x="765" y="1222"/>
                  <a:pt x="767" y="1209"/>
                </a:cubicBezTo>
                <a:cubicBezTo>
                  <a:pt x="769" y="1194"/>
                  <a:pt x="722" y="1157"/>
                  <a:pt x="743" y="1143"/>
                </a:cubicBezTo>
                <a:close/>
                <a:moveTo>
                  <a:pt x="747" y="1567"/>
                </a:moveTo>
                <a:cubicBezTo>
                  <a:pt x="759" y="1574"/>
                  <a:pt x="811" y="1620"/>
                  <a:pt x="803" y="1640"/>
                </a:cubicBezTo>
                <a:cubicBezTo>
                  <a:pt x="797" y="1649"/>
                  <a:pt x="781" y="1637"/>
                  <a:pt x="774" y="1636"/>
                </a:cubicBezTo>
                <a:cubicBezTo>
                  <a:pt x="770" y="1636"/>
                  <a:pt x="767" y="1635"/>
                  <a:pt x="763" y="1635"/>
                </a:cubicBezTo>
                <a:cubicBezTo>
                  <a:pt x="744" y="1625"/>
                  <a:pt x="698" y="1590"/>
                  <a:pt x="697" y="1565"/>
                </a:cubicBezTo>
                <a:cubicBezTo>
                  <a:pt x="697" y="1564"/>
                  <a:pt x="698" y="1564"/>
                  <a:pt x="698" y="1563"/>
                </a:cubicBezTo>
                <a:cubicBezTo>
                  <a:pt x="702" y="1562"/>
                  <a:pt x="707" y="1561"/>
                  <a:pt x="711" y="1560"/>
                </a:cubicBezTo>
                <a:cubicBezTo>
                  <a:pt x="711" y="1560"/>
                  <a:pt x="712" y="1559"/>
                  <a:pt x="712" y="1558"/>
                </a:cubicBezTo>
                <a:cubicBezTo>
                  <a:pt x="712" y="1558"/>
                  <a:pt x="711" y="1557"/>
                  <a:pt x="711" y="1557"/>
                </a:cubicBezTo>
                <a:cubicBezTo>
                  <a:pt x="700" y="1556"/>
                  <a:pt x="693" y="1561"/>
                  <a:pt x="686" y="1554"/>
                </a:cubicBezTo>
                <a:cubicBezTo>
                  <a:pt x="684" y="1539"/>
                  <a:pt x="691" y="1528"/>
                  <a:pt x="694" y="1517"/>
                </a:cubicBezTo>
                <a:cubicBezTo>
                  <a:pt x="696" y="1516"/>
                  <a:pt x="698" y="1514"/>
                  <a:pt x="700" y="1513"/>
                </a:cubicBezTo>
                <a:cubicBezTo>
                  <a:pt x="723" y="1513"/>
                  <a:pt x="764" y="1527"/>
                  <a:pt x="775" y="1540"/>
                </a:cubicBezTo>
                <a:cubicBezTo>
                  <a:pt x="781" y="1547"/>
                  <a:pt x="782" y="1554"/>
                  <a:pt x="787" y="1562"/>
                </a:cubicBezTo>
                <a:cubicBezTo>
                  <a:pt x="790" y="1567"/>
                  <a:pt x="796" y="1569"/>
                  <a:pt x="793" y="1580"/>
                </a:cubicBezTo>
                <a:cubicBezTo>
                  <a:pt x="792" y="1581"/>
                  <a:pt x="792" y="1582"/>
                  <a:pt x="791" y="1584"/>
                </a:cubicBezTo>
                <a:cubicBezTo>
                  <a:pt x="791" y="1584"/>
                  <a:pt x="790" y="1584"/>
                  <a:pt x="790" y="1584"/>
                </a:cubicBezTo>
                <a:cubicBezTo>
                  <a:pt x="782" y="1578"/>
                  <a:pt x="737" y="1540"/>
                  <a:pt x="725" y="1559"/>
                </a:cubicBezTo>
                <a:cubicBezTo>
                  <a:pt x="730" y="1566"/>
                  <a:pt x="739" y="1562"/>
                  <a:pt x="747" y="1567"/>
                </a:cubicBezTo>
                <a:close/>
                <a:moveTo>
                  <a:pt x="652" y="1521"/>
                </a:moveTo>
                <a:cubicBezTo>
                  <a:pt x="651" y="1512"/>
                  <a:pt x="645" y="1508"/>
                  <a:pt x="643" y="1502"/>
                </a:cubicBezTo>
                <a:cubicBezTo>
                  <a:pt x="642" y="1491"/>
                  <a:pt x="641" y="1480"/>
                  <a:pt x="640" y="1470"/>
                </a:cubicBezTo>
                <a:cubicBezTo>
                  <a:pt x="641" y="1469"/>
                  <a:pt x="642" y="1469"/>
                  <a:pt x="643" y="1468"/>
                </a:cubicBezTo>
                <a:cubicBezTo>
                  <a:pt x="656" y="1474"/>
                  <a:pt x="672" y="1487"/>
                  <a:pt x="675" y="1502"/>
                </a:cubicBezTo>
                <a:cubicBezTo>
                  <a:pt x="682" y="1526"/>
                  <a:pt x="665" y="1558"/>
                  <a:pt x="645" y="1555"/>
                </a:cubicBezTo>
                <a:cubicBezTo>
                  <a:pt x="637" y="1542"/>
                  <a:pt x="655" y="1538"/>
                  <a:pt x="652" y="1521"/>
                </a:cubicBezTo>
                <a:close/>
                <a:moveTo>
                  <a:pt x="585" y="1270"/>
                </a:moveTo>
                <a:cubicBezTo>
                  <a:pt x="579" y="1275"/>
                  <a:pt x="574" y="1274"/>
                  <a:pt x="566" y="1272"/>
                </a:cubicBezTo>
                <a:cubicBezTo>
                  <a:pt x="566" y="1271"/>
                  <a:pt x="565" y="1270"/>
                  <a:pt x="565" y="1269"/>
                </a:cubicBezTo>
                <a:cubicBezTo>
                  <a:pt x="561" y="1259"/>
                  <a:pt x="574" y="1246"/>
                  <a:pt x="577" y="1239"/>
                </a:cubicBezTo>
                <a:cubicBezTo>
                  <a:pt x="591" y="1214"/>
                  <a:pt x="612" y="1191"/>
                  <a:pt x="639" y="1180"/>
                </a:cubicBezTo>
                <a:cubicBezTo>
                  <a:pt x="645" y="1178"/>
                  <a:pt x="652" y="1177"/>
                  <a:pt x="658" y="1175"/>
                </a:cubicBezTo>
                <a:cubicBezTo>
                  <a:pt x="665" y="1175"/>
                  <a:pt x="671" y="1176"/>
                  <a:pt x="672" y="1182"/>
                </a:cubicBezTo>
                <a:cubicBezTo>
                  <a:pt x="667" y="1193"/>
                  <a:pt x="652" y="1194"/>
                  <a:pt x="643" y="1201"/>
                </a:cubicBezTo>
                <a:cubicBezTo>
                  <a:pt x="623" y="1215"/>
                  <a:pt x="593" y="1246"/>
                  <a:pt x="585" y="1270"/>
                </a:cubicBezTo>
                <a:close/>
                <a:moveTo>
                  <a:pt x="585" y="1341"/>
                </a:moveTo>
                <a:cubicBezTo>
                  <a:pt x="583" y="1341"/>
                  <a:pt x="582" y="1342"/>
                  <a:pt x="580" y="1342"/>
                </a:cubicBezTo>
                <a:cubicBezTo>
                  <a:pt x="574" y="1332"/>
                  <a:pt x="572" y="1326"/>
                  <a:pt x="555" y="1326"/>
                </a:cubicBezTo>
                <a:cubicBezTo>
                  <a:pt x="553" y="1323"/>
                  <a:pt x="552" y="1320"/>
                  <a:pt x="552" y="1314"/>
                </a:cubicBezTo>
                <a:cubicBezTo>
                  <a:pt x="557" y="1310"/>
                  <a:pt x="562" y="1306"/>
                  <a:pt x="566" y="1302"/>
                </a:cubicBezTo>
                <a:cubicBezTo>
                  <a:pt x="568" y="1302"/>
                  <a:pt x="570" y="1302"/>
                  <a:pt x="571" y="1302"/>
                </a:cubicBezTo>
                <a:cubicBezTo>
                  <a:pt x="576" y="1305"/>
                  <a:pt x="580" y="1309"/>
                  <a:pt x="585" y="1313"/>
                </a:cubicBezTo>
                <a:cubicBezTo>
                  <a:pt x="587" y="1323"/>
                  <a:pt x="588" y="1332"/>
                  <a:pt x="585" y="1341"/>
                </a:cubicBezTo>
                <a:close/>
                <a:moveTo>
                  <a:pt x="610" y="1454"/>
                </a:moveTo>
                <a:cubicBezTo>
                  <a:pt x="608" y="1454"/>
                  <a:pt x="606" y="1455"/>
                  <a:pt x="604" y="1455"/>
                </a:cubicBezTo>
                <a:cubicBezTo>
                  <a:pt x="602" y="1455"/>
                  <a:pt x="601" y="1454"/>
                  <a:pt x="599" y="1454"/>
                </a:cubicBezTo>
                <a:cubicBezTo>
                  <a:pt x="591" y="1441"/>
                  <a:pt x="595" y="1383"/>
                  <a:pt x="600" y="1369"/>
                </a:cubicBezTo>
                <a:cubicBezTo>
                  <a:pt x="603" y="1361"/>
                  <a:pt x="610" y="1351"/>
                  <a:pt x="615" y="1344"/>
                </a:cubicBezTo>
                <a:cubicBezTo>
                  <a:pt x="617" y="1344"/>
                  <a:pt x="618" y="1344"/>
                  <a:pt x="619" y="1344"/>
                </a:cubicBezTo>
                <a:cubicBezTo>
                  <a:pt x="623" y="1360"/>
                  <a:pt x="615" y="1375"/>
                  <a:pt x="612" y="1392"/>
                </a:cubicBezTo>
                <a:cubicBezTo>
                  <a:pt x="609" y="1412"/>
                  <a:pt x="616" y="1437"/>
                  <a:pt x="610" y="1454"/>
                </a:cubicBezTo>
                <a:close/>
                <a:moveTo>
                  <a:pt x="588" y="1515"/>
                </a:moveTo>
                <a:cubicBezTo>
                  <a:pt x="592" y="1537"/>
                  <a:pt x="616" y="1553"/>
                  <a:pt x="617" y="1569"/>
                </a:cubicBezTo>
                <a:cubicBezTo>
                  <a:pt x="611" y="1571"/>
                  <a:pt x="606" y="1565"/>
                  <a:pt x="600" y="1564"/>
                </a:cubicBezTo>
                <a:cubicBezTo>
                  <a:pt x="557" y="1554"/>
                  <a:pt x="561" y="1501"/>
                  <a:pt x="586" y="1476"/>
                </a:cubicBezTo>
                <a:cubicBezTo>
                  <a:pt x="587" y="1476"/>
                  <a:pt x="588" y="1476"/>
                  <a:pt x="590" y="1476"/>
                </a:cubicBezTo>
                <a:cubicBezTo>
                  <a:pt x="599" y="1490"/>
                  <a:pt x="585" y="1500"/>
                  <a:pt x="588" y="1515"/>
                </a:cubicBezTo>
                <a:close/>
                <a:moveTo>
                  <a:pt x="619" y="1512"/>
                </a:moveTo>
                <a:cubicBezTo>
                  <a:pt x="614" y="1511"/>
                  <a:pt x="609" y="1510"/>
                  <a:pt x="606" y="1507"/>
                </a:cubicBezTo>
                <a:cubicBezTo>
                  <a:pt x="603" y="1494"/>
                  <a:pt x="609" y="1487"/>
                  <a:pt x="614" y="1481"/>
                </a:cubicBezTo>
                <a:cubicBezTo>
                  <a:pt x="616" y="1481"/>
                  <a:pt x="617" y="1481"/>
                  <a:pt x="619" y="1481"/>
                </a:cubicBezTo>
                <a:cubicBezTo>
                  <a:pt x="623" y="1484"/>
                  <a:pt x="628" y="1490"/>
                  <a:pt x="629" y="1496"/>
                </a:cubicBezTo>
                <a:cubicBezTo>
                  <a:pt x="626" y="1501"/>
                  <a:pt x="622" y="1501"/>
                  <a:pt x="622" y="1509"/>
                </a:cubicBezTo>
                <a:cubicBezTo>
                  <a:pt x="627" y="1514"/>
                  <a:pt x="634" y="1516"/>
                  <a:pt x="638" y="1522"/>
                </a:cubicBezTo>
                <a:cubicBezTo>
                  <a:pt x="639" y="1524"/>
                  <a:pt x="639" y="1528"/>
                  <a:pt x="639" y="1533"/>
                </a:cubicBezTo>
                <a:cubicBezTo>
                  <a:pt x="636" y="1536"/>
                  <a:pt x="629" y="1542"/>
                  <a:pt x="625" y="1544"/>
                </a:cubicBezTo>
                <a:cubicBezTo>
                  <a:pt x="605" y="1534"/>
                  <a:pt x="617" y="1527"/>
                  <a:pt x="619" y="1512"/>
                </a:cubicBezTo>
                <a:close/>
                <a:moveTo>
                  <a:pt x="627" y="1447"/>
                </a:moveTo>
                <a:cubicBezTo>
                  <a:pt x="627" y="1447"/>
                  <a:pt x="627" y="1447"/>
                  <a:pt x="627" y="1447"/>
                </a:cubicBezTo>
                <a:cubicBezTo>
                  <a:pt x="614" y="1424"/>
                  <a:pt x="635" y="1346"/>
                  <a:pt x="644" y="1333"/>
                </a:cubicBezTo>
                <a:cubicBezTo>
                  <a:pt x="648" y="1328"/>
                  <a:pt x="654" y="1324"/>
                  <a:pt x="659" y="1321"/>
                </a:cubicBezTo>
                <a:cubicBezTo>
                  <a:pt x="661" y="1322"/>
                  <a:pt x="663" y="1322"/>
                  <a:pt x="665" y="1322"/>
                </a:cubicBezTo>
                <a:cubicBezTo>
                  <a:pt x="670" y="1331"/>
                  <a:pt x="669" y="1347"/>
                  <a:pt x="667" y="1359"/>
                </a:cubicBezTo>
                <a:cubicBezTo>
                  <a:pt x="667" y="1368"/>
                  <a:pt x="667" y="1378"/>
                  <a:pt x="667" y="1387"/>
                </a:cubicBezTo>
                <a:cubicBezTo>
                  <a:pt x="663" y="1404"/>
                  <a:pt x="641" y="1442"/>
                  <a:pt x="627" y="1447"/>
                </a:cubicBezTo>
                <a:close/>
                <a:moveTo>
                  <a:pt x="780" y="1334"/>
                </a:moveTo>
                <a:cubicBezTo>
                  <a:pt x="766" y="1343"/>
                  <a:pt x="725" y="1349"/>
                  <a:pt x="722" y="1367"/>
                </a:cubicBezTo>
                <a:cubicBezTo>
                  <a:pt x="714" y="1365"/>
                  <a:pt x="711" y="1351"/>
                  <a:pt x="711" y="1341"/>
                </a:cubicBezTo>
                <a:cubicBezTo>
                  <a:pt x="718" y="1332"/>
                  <a:pt x="750" y="1321"/>
                  <a:pt x="752" y="1313"/>
                </a:cubicBezTo>
                <a:cubicBezTo>
                  <a:pt x="729" y="1299"/>
                  <a:pt x="712" y="1338"/>
                  <a:pt x="688" y="1326"/>
                </a:cubicBezTo>
                <a:cubicBezTo>
                  <a:pt x="686" y="1320"/>
                  <a:pt x="687" y="1314"/>
                  <a:pt x="689" y="1308"/>
                </a:cubicBezTo>
                <a:cubicBezTo>
                  <a:pt x="701" y="1301"/>
                  <a:pt x="711" y="1298"/>
                  <a:pt x="725" y="1292"/>
                </a:cubicBezTo>
                <a:cubicBezTo>
                  <a:pt x="743" y="1292"/>
                  <a:pt x="754" y="1292"/>
                  <a:pt x="758" y="1307"/>
                </a:cubicBezTo>
                <a:cubicBezTo>
                  <a:pt x="771" y="1314"/>
                  <a:pt x="781" y="1297"/>
                  <a:pt x="789" y="1315"/>
                </a:cubicBezTo>
                <a:cubicBezTo>
                  <a:pt x="787" y="1321"/>
                  <a:pt x="785" y="1330"/>
                  <a:pt x="780" y="1334"/>
                </a:cubicBezTo>
                <a:close/>
                <a:moveTo>
                  <a:pt x="784" y="1360"/>
                </a:moveTo>
                <a:cubicBezTo>
                  <a:pt x="784" y="1361"/>
                  <a:pt x="784" y="1361"/>
                  <a:pt x="784" y="1361"/>
                </a:cubicBezTo>
                <a:cubicBezTo>
                  <a:pt x="767" y="1372"/>
                  <a:pt x="755" y="1391"/>
                  <a:pt x="726" y="1391"/>
                </a:cubicBezTo>
                <a:cubicBezTo>
                  <a:pt x="726" y="1391"/>
                  <a:pt x="725" y="1391"/>
                  <a:pt x="725" y="1390"/>
                </a:cubicBezTo>
                <a:cubicBezTo>
                  <a:pt x="721" y="1384"/>
                  <a:pt x="722" y="1376"/>
                  <a:pt x="723" y="1367"/>
                </a:cubicBezTo>
                <a:cubicBezTo>
                  <a:pt x="737" y="1366"/>
                  <a:pt x="738" y="1361"/>
                  <a:pt x="746" y="1358"/>
                </a:cubicBezTo>
                <a:cubicBezTo>
                  <a:pt x="751" y="1358"/>
                  <a:pt x="756" y="1357"/>
                  <a:pt x="761" y="1357"/>
                </a:cubicBezTo>
                <a:cubicBezTo>
                  <a:pt x="766" y="1355"/>
                  <a:pt x="765" y="1352"/>
                  <a:pt x="773" y="1351"/>
                </a:cubicBezTo>
                <a:cubicBezTo>
                  <a:pt x="776" y="1354"/>
                  <a:pt x="780" y="1357"/>
                  <a:pt x="784" y="1360"/>
                </a:cubicBezTo>
                <a:close/>
                <a:moveTo>
                  <a:pt x="690" y="1351"/>
                </a:moveTo>
                <a:cubicBezTo>
                  <a:pt x="695" y="1351"/>
                  <a:pt x="697" y="1353"/>
                  <a:pt x="700" y="1354"/>
                </a:cubicBezTo>
                <a:cubicBezTo>
                  <a:pt x="724" y="1396"/>
                  <a:pt x="678" y="1454"/>
                  <a:pt x="650" y="1462"/>
                </a:cubicBezTo>
                <a:cubicBezTo>
                  <a:pt x="646" y="1459"/>
                  <a:pt x="643" y="1457"/>
                  <a:pt x="643" y="1449"/>
                </a:cubicBezTo>
                <a:cubicBezTo>
                  <a:pt x="669" y="1424"/>
                  <a:pt x="680" y="1393"/>
                  <a:pt x="690" y="1351"/>
                </a:cubicBezTo>
                <a:close/>
                <a:moveTo>
                  <a:pt x="657" y="1581"/>
                </a:moveTo>
                <a:cubicBezTo>
                  <a:pt x="664" y="1579"/>
                  <a:pt x="670" y="1576"/>
                  <a:pt x="677" y="1573"/>
                </a:cubicBezTo>
                <a:cubicBezTo>
                  <a:pt x="678" y="1574"/>
                  <a:pt x="679" y="1574"/>
                  <a:pt x="681" y="1574"/>
                </a:cubicBezTo>
                <a:cubicBezTo>
                  <a:pt x="688" y="1578"/>
                  <a:pt x="691" y="1590"/>
                  <a:pt x="696" y="1597"/>
                </a:cubicBezTo>
                <a:cubicBezTo>
                  <a:pt x="709" y="1610"/>
                  <a:pt x="721" y="1623"/>
                  <a:pt x="734" y="1636"/>
                </a:cubicBezTo>
                <a:cubicBezTo>
                  <a:pt x="741" y="1641"/>
                  <a:pt x="752" y="1642"/>
                  <a:pt x="756" y="1650"/>
                </a:cubicBezTo>
                <a:cubicBezTo>
                  <a:pt x="756" y="1650"/>
                  <a:pt x="757" y="1651"/>
                  <a:pt x="757" y="1652"/>
                </a:cubicBezTo>
                <a:cubicBezTo>
                  <a:pt x="756" y="1653"/>
                  <a:pt x="756" y="1653"/>
                  <a:pt x="755" y="1654"/>
                </a:cubicBezTo>
                <a:cubicBezTo>
                  <a:pt x="710" y="1663"/>
                  <a:pt x="681" y="1638"/>
                  <a:pt x="667" y="1612"/>
                </a:cubicBezTo>
                <a:cubicBezTo>
                  <a:pt x="665" y="1607"/>
                  <a:pt x="651" y="1591"/>
                  <a:pt x="657" y="1581"/>
                </a:cubicBezTo>
                <a:close/>
                <a:moveTo>
                  <a:pt x="699" y="1499"/>
                </a:moveTo>
                <a:cubicBezTo>
                  <a:pt x="697" y="1495"/>
                  <a:pt x="696" y="1492"/>
                  <a:pt x="698" y="1488"/>
                </a:cubicBezTo>
                <a:cubicBezTo>
                  <a:pt x="694" y="1484"/>
                  <a:pt x="689" y="1483"/>
                  <a:pt x="688" y="1476"/>
                </a:cubicBezTo>
                <a:cubicBezTo>
                  <a:pt x="697" y="1466"/>
                  <a:pt x="716" y="1459"/>
                  <a:pt x="723" y="1449"/>
                </a:cubicBezTo>
                <a:cubicBezTo>
                  <a:pt x="723" y="1448"/>
                  <a:pt x="723" y="1447"/>
                  <a:pt x="723" y="1446"/>
                </a:cubicBezTo>
                <a:cubicBezTo>
                  <a:pt x="723" y="1445"/>
                  <a:pt x="722" y="1445"/>
                  <a:pt x="721" y="1445"/>
                </a:cubicBezTo>
                <a:cubicBezTo>
                  <a:pt x="703" y="1451"/>
                  <a:pt x="692" y="1469"/>
                  <a:pt x="673" y="1472"/>
                </a:cubicBezTo>
                <a:cubicBezTo>
                  <a:pt x="669" y="1470"/>
                  <a:pt x="668" y="1465"/>
                  <a:pt x="668" y="1457"/>
                </a:cubicBezTo>
                <a:cubicBezTo>
                  <a:pt x="687" y="1450"/>
                  <a:pt x="702" y="1435"/>
                  <a:pt x="712" y="1419"/>
                </a:cubicBezTo>
                <a:cubicBezTo>
                  <a:pt x="715" y="1414"/>
                  <a:pt x="715" y="1408"/>
                  <a:pt x="720" y="1404"/>
                </a:cubicBezTo>
                <a:cubicBezTo>
                  <a:pt x="727" y="1403"/>
                  <a:pt x="734" y="1403"/>
                  <a:pt x="742" y="1402"/>
                </a:cubicBezTo>
                <a:cubicBezTo>
                  <a:pt x="763" y="1401"/>
                  <a:pt x="791" y="1398"/>
                  <a:pt x="791" y="1421"/>
                </a:cubicBezTo>
                <a:cubicBezTo>
                  <a:pt x="796" y="1421"/>
                  <a:pt x="804" y="1421"/>
                  <a:pt x="808" y="1424"/>
                </a:cubicBezTo>
                <a:cubicBezTo>
                  <a:pt x="812" y="1426"/>
                  <a:pt x="813" y="1429"/>
                  <a:pt x="813" y="1435"/>
                </a:cubicBezTo>
                <a:cubicBezTo>
                  <a:pt x="804" y="1445"/>
                  <a:pt x="793" y="1448"/>
                  <a:pt x="781" y="1455"/>
                </a:cubicBezTo>
                <a:cubicBezTo>
                  <a:pt x="778" y="1458"/>
                  <a:pt x="775" y="1460"/>
                  <a:pt x="772" y="1463"/>
                </a:cubicBezTo>
                <a:cubicBezTo>
                  <a:pt x="768" y="1464"/>
                  <a:pt x="764" y="1465"/>
                  <a:pt x="760" y="1466"/>
                </a:cubicBezTo>
                <a:cubicBezTo>
                  <a:pt x="756" y="1468"/>
                  <a:pt x="756" y="1473"/>
                  <a:pt x="751" y="1475"/>
                </a:cubicBezTo>
                <a:cubicBezTo>
                  <a:pt x="742" y="1474"/>
                  <a:pt x="732" y="1474"/>
                  <a:pt x="723" y="1474"/>
                </a:cubicBezTo>
                <a:cubicBezTo>
                  <a:pt x="718" y="1475"/>
                  <a:pt x="713" y="1476"/>
                  <a:pt x="709" y="1477"/>
                </a:cubicBezTo>
                <a:cubicBezTo>
                  <a:pt x="708" y="1477"/>
                  <a:pt x="708" y="1478"/>
                  <a:pt x="707" y="1478"/>
                </a:cubicBezTo>
                <a:cubicBezTo>
                  <a:pt x="707" y="1479"/>
                  <a:pt x="707" y="1480"/>
                  <a:pt x="707" y="1481"/>
                </a:cubicBezTo>
                <a:cubicBezTo>
                  <a:pt x="729" y="1487"/>
                  <a:pt x="779" y="1476"/>
                  <a:pt x="793" y="1466"/>
                </a:cubicBezTo>
                <a:cubicBezTo>
                  <a:pt x="800" y="1461"/>
                  <a:pt x="805" y="1450"/>
                  <a:pt x="812" y="1446"/>
                </a:cubicBezTo>
                <a:cubicBezTo>
                  <a:pt x="814" y="1446"/>
                  <a:pt x="816" y="1446"/>
                  <a:pt x="818" y="1446"/>
                </a:cubicBezTo>
                <a:cubicBezTo>
                  <a:pt x="820" y="1449"/>
                  <a:pt x="821" y="1453"/>
                  <a:pt x="821" y="1460"/>
                </a:cubicBezTo>
                <a:cubicBezTo>
                  <a:pt x="790" y="1492"/>
                  <a:pt x="761" y="1509"/>
                  <a:pt x="699" y="1499"/>
                </a:cubicBezTo>
                <a:close/>
                <a:moveTo>
                  <a:pt x="715" y="1254"/>
                </a:moveTo>
                <a:cubicBezTo>
                  <a:pt x="693" y="1279"/>
                  <a:pt x="675" y="1300"/>
                  <a:pt x="644" y="1316"/>
                </a:cubicBezTo>
                <a:cubicBezTo>
                  <a:pt x="641" y="1317"/>
                  <a:pt x="637" y="1317"/>
                  <a:pt x="634" y="1318"/>
                </a:cubicBezTo>
                <a:cubicBezTo>
                  <a:pt x="618" y="1322"/>
                  <a:pt x="619" y="1314"/>
                  <a:pt x="613" y="1303"/>
                </a:cubicBezTo>
                <a:cubicBezTo>
                  <a:pt x="611" y="1300"/>
                  <a:pt x="607" y="1298"/>
                  <a:pt x="609" y="1292"/>
                </a:cubicBezTo>
                <a:cubicBezTo>
                  <a:pt x="613" y="1286"/>
                  <a:pt x="637" y="1280"/>
                  <a:pt x="644" y="1275"/>
                </a:cubicBezTo>
                <a:cubicBezTo>
                  <a:pt x="673" y="1258"/>
                  <a:pt x="699" y="1235"/>
                  <a:pt x="726" y="1214"/>
                </a:cubicBezTo>
                <a:cubicBezTo>
                  <a:pt x="727" y="1215"/>
                  <a:pt x="728" y="1215"/>
                  <a:pt x="728" y="1215"/>
                </a:cubicBezTo>
                <a:cubicBezTo>
                  <a:pt x="737" y="1229"/>
                  <a:pt x="722" y="1246"/>
                  <a:pt x="715" y="1254"/>
                </a:cubicBezTo>
                <a:close/>
                <a:moveTo>
                  <a:pt x="612" y="1273"/>
                </a:moveTo>
                <a:cubicBezTo>
                  <a:pt x="610" y="1273"/>
                  <a:pt x="607" y="1272"/>
                  <a:pt x="605" y="1271"/>
                </a:cubicBezTo>
                <a:cubicBezTo>
                  <a:pt x="602" y="1254"/>
                  <a:pt x="618" y="1248"/>
                  <a:pt x="625" y="1238"/>
                </a:cubicBezTo>
                <a:cubicBezTo>
                  <a:pt x="639" y="1221"/>
                  <a:pt x="662" y="1203"/>
                  <a:pt x="684" y="1193"/>
                </a:cubicBezTo>
                <a:cubicBezTo>
                  <a:pt x="694" y="1189"/>
                  <a:pt x="705" y="1184"/>
                  <a:pt x="715" y="1180"/>
                </a:cubicBezTo>
                <a:cubicBezTo>
                  <a:pt x="718" y="1181"/>
                  <a:pt x="722" y="1181"/>
                  <a:pt x="726" y="1182"/>
                </a:cubicBezTo>
                <a:cubicBezTo>
                  <a:pt x="726" y="1184"/>
                  <a:pt x="727" y="1186"/>
                  <a:pt x="728" y="1188"/>
                </a:cubicBezTo>
                <a:cubicBezTo>
                  <a:pt x="703" y="1222"/>
                  <a:pt x="655" y="1259"/>
                  <a:pt x="612" y="1273"/>
                </a:cubicBezTo>
                <a:close/>
                <a:moveTo>
                  <a:pt x="546" y="1335"/>
                </a:moveTo>
                <a:cubicBezTo>
                  <a:pt x="557" y="1335"/>
                  <a:pt x="576" y="1349"/>
                  <a:pt x="565" y="1362"/>
                </a:cubicBezTo>
                <a:cubicBezTo>
                  <a:pt x="562" y="1364"/>
                  <a:pt x="559" y="1367"/>
                  <a:pt x="556" y="1369"/>
                </a:cubicBezTo>
                <a:cubicBezTo>
                  <a:pt x="544" y="1367"/>
                  <a:pt x="541" y="1360"/>
                  <a:pt x="537" y="1350"/>
                </a:cubicBezTo>
                <a:cubicBezTo>
                  <a:pt x="538" y="1342"/>
                  <a:pt x="542" y="1339"/>
                  <a:pt x="546" y="1335"/>
                </a:cubicBezTo>
                <a:close/>
                <a:moveTo>
                  <a:pt x="579" y="1367"/>
                </a:moveTo>
                <a:cubicBezTo>
                  <a:pt x="580" y="1367"/>
                  <a:pt x="581" y="1368"/>
                  <a:pt x="582" y="1368"/>
                </a:cubicBezTo>
                <a:cubicBezTo>
                  <a:pt x="585" y="1375"/>
                  <a:pt x="588" y="1462"/>
                  <a:pt x="587" y="1465"/>
                </a:cubicBezTo>
                <a:cubicBezTo>
                  <a:pt x="586" y="1467"/>
                  <a:pt x="585" y="1468"/>
                  <a:pt x="583" y="1469"/>
                </a:cubicBezTo>
                <a:cubicBezTo>
                  <a:pt x="575" y="1464"/>
                  <a:pt x="578" y="1454"/>
                  <a:pt x="575" y="1444"/>
                </a:cubicBezTo>
                <a:cubicBezTo>
                  <a:pt x="573" y="1440"/>
                  <a:pt x="571" y="1436"/>
                  <a:pt x="569" y="1432"/>
                </a:cubicBezTo>
                <a:cubicBezTo>
                  <a:pt x="569" y="1426"/>
                  <a:pt x="568" y="1420"/>
                  <a:pt x="567" y="1414"/>
                </a:cubicBezTo>
                <a:cubicBezTo>
                  <a:pt x="565" y="1412"/>
                  <a:pt x="562" y="1409"/>
                  <a:pt x="560" y="1406"/>
                </a:cubicBezTo>
                <a:cubicBezTo>
                  <a:pt x="560" y="1403"/>
                  <a:pt x="559" y="1399"/>
                  <a:pt x="559" y="1395"/>
                </a:cubicBezTo>
                <a:cubicBezTo>
                  <a:pt x="558" y="1392"/>
                  <a:pt x="553" y="1392"/>
                  <a:pt x="552" y="1387"/>
                </a:cubicBezTo>
                <a:cubicBezTo>
                  <a:pt x="549" y="1377"/>
                  <a:pt x="571" y="1371"/>
                  <a:pt x="579" y="1367"/>
                </a:cubicBezTo>
                <a:close/>
                <a:moveTo>
                  <a:pt x="582" y="1577"/>
                </a:moveTo>
                <a:cubicBezTo>
                  <a:pt x="582" y="1578"/>
                  <a:pt x="582" y="1579"/>
                  <a:pt x="582" y="1579"/>
                </a:cubicBezTo>
                <a:cubicBezTo>
                  <a:pt x="565" y="1600"/>
                  <a:pt x="541" y="1615"/>
                  <a:pt x="531" y="1643"/>
                </a:cubicBezTo>
                <a:cubicBezTo>
                  <a:pt x="530" y="1651"/>
                  <a:pt x="529" y="1660"/>
                  <a:pt x="529" y="1668"/>
                </a:cubicBezTo>
                <a:cubicBezTo>
                  <a:pt x="528" y="1669"/>
                  <a:pt x="528" y="1669"/>
                  <a:pt x="528" y="1670"/>
                </a:cubicBezTo>
                <a:cubicBezTo>
                  <a:pt x="525" y="1671"/>
                  <a:pt x="521" y="1671"/>
                  <a:pt x="518" y="1669"/>
                </a:cubicBezTo>
                <a:cubicBezTo>
                  <a:pt x="511" y="1665"/>
                  <a:pt x="511" y="1639"/>
                  <a:pt x="513" y="1628"/>
                </a:cubicBezTo>
                <a:cubicBezTo>
                  <a:pt x="519" y="1594"/>
                  <a:pt x="542" y="1583"/>
                  <a:pt x="561" y="1562"/>
                </a:cubicBezTo>
                <a:cubicBezTo>
                  <a:pt x="572" y="1563"/>
                  <a:pt x="576" y="1571"/>
                  <a:pt x="582" y="1577"/>
                </a:cubicBezTo>
                <a:close/>
                <a:moveTo>
                  <a:pt x="549" y="1645"/>
                </a:moveTo>
                <a:cubicBezTo>
                  <a:pt x="563" y="1619"/>
                  <a:pt x="579" y="1589"/>
                  <a:pt x="604" y="1573"/>
                </a:cubicBezTo>
                <a:cubicBezTo>
                  <a:pt x="605" y="1573"/>
                  <a:pt x="607" y="1573"/>
                  <a:pt x="609" y="1573"/>
                </a:cubicBezTo>
                <a:cubicBezTo>
                  <a:pt x="612" y="1578"/>
                  <a:pt x="618" y="1582"/>
                  <a:pt x="621" y="1586"/>
                </a:cubicBezTo>
                <a:cubicBezTo>
                  <a:pt x="626" y="1599"/>
                  <a:pt x="611" y="1614"/>
                  <a:pt x="606" y="1620"/>
                </a:cubicBezTo>
                <a:cubicBezTo>
                  <a:pt x="587" y="1640"/>
                  <a:pt x="571" y="1664"/>
                  <a:pt x="547" y="1680"/>
                </a:cubicBezTo>
                <a:cubicBezTo>
                  <a:pt x="546" y="1680"/>
                  <a:pt x="545" y="1680"/>
                  <a:pt x="544" y="1680"/>
                </a:cubicBezTo>
                <a:cubicBezTo>
                  <a:pt x="543" y="1680"/>
                  <a:pt x="543" y="1680"/>
                  <a:pt x="543" y="1680"/>
                </a:cubicBezTo>
                <a:cubicBezTo>
                  <a:pt x="536" y="1669"/>
                  <a:pt x="545" y="1653"/>
                  <a:pt x="549" y="1645"/>
                </a:cubicBezTo>
                <a:close/>
                <a:moveTo>
                  <a:pt x="576" y="1675"/>
                </a:moveTo>
                <a:cubicBezTo>
                  <a:pt x="600" y="1657"/>
                  <a:pt x="612" y="1627"/>
                  <a:pt x="633" y="1605"/>
                </a:cubicBezTo>
                <a:cubicBezTo>
                  <a:pt x="635" y="1606"/>
                  <a:pt x="636" y="1606"/>
                  <a:pt x="638" y="1606"/>
                </a:cubicBezTo>
                <a:cubicBezTo>
                  <a:pt x="643" y="1628"/>
                  <a:pt x="636" y="1630"/>
                  <a:pt x="631" y="1642"/>
                </a:cubicBezTo>
                <a:cubicBezTo>
                  <a:pt x="630" y="1647"/>
                  <a:pt x="630" y="1652"/>
                  <a:pt x="629" y="1657"/>
                </a:cubicBezTo>
                <a:cubicBezTo>
                  <a:pt x="621" y="1676"/>
                  <a:pt x="598" y="1696"/>
                  <a:pt x="582" y="1706"/>
                </a:cubicBezTo>
                <a:cubicBezTo>
                  <a:pt x="578" y="1707"/>
                  <a:pt x="575" y="1707"/>
                  <a:pt x="571" y="1707"/>
                </a:cubicBezTo>
                <a:cubicBezTo>
                  <a:pt x="567" y="1709"/>
                  <a:pt x="563" y="1712"/>
                  <a:pt x="559" y="1714"/>
                </a:cubicBezTo>
                <a:cubicBezTo>
                  <a:pt x="554" y="1711"/>
                  <a:pt x="548" y="1710"/>
                  <a:pt x="544" y="1706"/>
                </a:cubicBezTo>
                <a:cubicBezTo>
                  <a:pt x="546" y="1688"/>
                  <a:pt x="565" y="1684"/>
                  <a:pt x="576" y="1675"/>
                </a:cubicBezTo>
                <a:close/>
                <a:moveTo>
                  <a:pt x="1026" y="1286"/>
                </a:moveTo>
                <a:cubicBezTo>
                  <a:pt x="1025" y="1286"/>
                  <a:pt x="1025" y="1286"/>
                  <a:pt x="1024" y="1286"/>
                </a:cubicBezTo>
                <a:cubicBezTo>
                  <a:pt x="1022" y="1283"/>
                  <a:pt x="1020" y="1283"/>
                  <a:pt x="1020" y="1277"/>
                </a:cubicBezTo>
                <a:cubicBezTo>
                  <a:pt x="1026" y="1273"/>
                  <a:pt x="1034" y="1270"/>
                  <a:pt x="1042" y="1268"/>
                </a:cubicBezTo>
                <a:cubicBezTo>
                  <a:pt x="1046" y="1260"/>
                  <a:pt x="1041" y="1251"/>
                  <a:pt x="1042" y="1244"/>
                </a:cubicBezTo>
                <a:cubicBezTo>
                  <a:pt x="1029" y="1236"/>
                  <a:pt x="1009" y="1241"/>
                  <a:pt x="992" y="1236"/>
                </a:cubicBezTo>
                <a:cubicBezTo>
                  <a:pt x="991" y="1235"/>
                  <a:pt x="990" y="1235"/>
                  <a:pt x="989" y="1234"/>
                </a:cubicBezTo>
                <a:cubicBezTo>
                  <a:pt x="989" y="1232"/>
                  <a:pt x="989" y="1229"/>
                  <a:pt x="989" y="1227"/>
                </a:cubicBezTo>
                <a:cubicBezTo>
                  <a:pt x="999" y="1220"/>
                  <a:pt x="1015" y="1221"/>
                  <a:pt x="1031" y="1222"/>
                </a:cubicBezTo>
                <a:cubicBezTo>
                  <a:pt x="1031" y="1221"/>
                  <a:pt x="1032" y="1220"/>
                  <a:pt x="1032" y="1219"/>
                </a:cubicBezTo>
                <a:cubicBezTo>
                  <a:pt x="1035" y="1212"/>
                  <a:pt x="1024" y="1206"/>
                  <a:pt x="1021" y="1200"/>
                </a:cubicBezTo>
                <a:cubicBezTo>
                  <a:pt x="1021" y="1198"/>
                  <a:pt x="1021" y="1196"/>
                  <a:pt x="1021" y="1194"/>
                </a:cubicBezTo>
                <a:cubicBezTo>
                  <a:pt x="1023" y="1194"/>
                  <a:pt x="1024" y="1193"/>
                  <a:pt x="1026" y="1193"/>
                </a:cubicBezTo>
                <a:cubicBezTo>
                  <a:pt x="1056" y="1194"/>
                  <a:pt x="1077" y="1215"/>
                  <a:pt x="1092" y="1232"/>
                </a:cubicBezTo>
                <a:cubicBezTo>
                  <a:pt x="1090" y="1237"/>
                  <a:pt x="1054" y="1254"/>
                  <a:pt x="1048" y="1260"/>
                </a:cubicBezTo>
                <a:cubicBezTo>
                  <a:pt x="1049" y="1262"/>
                  <a:pt x="1049" y="1264"/>
                  <a:pt x="1050" y="1266"/>
                </a:cubicBezTo>
                <a:cubicBezTo>
                  <a:pt x="1076" y="1272"/>
                  <a:pt x="1112" y="1264"/>
                  <a:pt x="1138" y="1272"/>
                </a:cubicBezTo>
                <a:cubicBezTo>
                  <a:pt x="1139" y="1274"/>
                  <a:pt x="1140" y="1276"/>
                  <a:pt x="1141" y="1278"/>
                </a:cubicBezTo>
                <a:cubicBezTo>
                  <a:pt x="1135" y="1289"/>
                  <a:pt x="1121" y="1294"/>
                  <a:pt x="1114" y="1304"/>
                </a:cubicBezTo>
                <a:cubicBezTo>
                  <a:pt x="1113" y="1308"/>
                  <a:pt x="1112" y="1313"/>
                  <a:pt x="1111" y="1317"/>
                </a:cubicBezTo>
                <a:cubicBezTo>
                  <a:pt x="1101" y="1335"/>
                  <a:pt x="1089" y="1351"/>
                  <a:pt x="1073" y="1363"/>
                </a:cubicBezTo>
                <a:cubicBezTo>
                  <a:pt x="1070" y="1363"/>
                  <a:pt x="1067" y="1363"/>
                  <a:pt x="1064" y="1363"/>
                </a:cubicBezTo>
                <a:cubicBezTo>
                  <a:pt x="1058" y="1353"/>
                  <a:pt x="1083" y="1321"/>
                  <a:pt x="1087" y="1307"/>
                </a:cubicBezTo>
                <a:cubicBezTo>
                  <a:pt x="1087" y="1305"/>
                  <a:pt x="1087" y="1304"/>
                  <a:pt x="1087" y="1303"/>
                </a:cubicBezTo>
                <a:cubicBezTo>
                  <a:pt x="1076" y="1299"/>
                  <a:pt x="1067" y="1314"/>
                  <a:pt x="1062" y="1321"/>
                </a:cubicBezTo>
                <a:cubicBezTo>
                  <a:pt x="1046" y="1345"/>
                  <a:pt x="1037" y="1384"/>
                  <a:pt x="1008" y="1395"/>
                </a:cubicBezTo>
                <a:cubicBezTo>
                  <a:pt x="1007" y="1394"/>
                  <a:pt x="1006" y="1393"/>
                  <a:pt x="1005" y="1392"/>
                </a:cubicBezTo>
                <a:cubicBezTo>
                  <a:pt x="1003" y="1375"/>
                  <a:pt x="1018" y="1370"/>
                  <a:pt x="1019" y="1354"/>
                </a:cubicBezTo>
                <a:cubicBezTo>
                  <a:pt x="1019" y="1353"/>
                  <a:pt x="1019" y="1353"/>
                  <a:pt x="1018" y="1353"/>
                </a:cubicBezTo>
                <a:cubicBezTo>
                  <a:pt x="1018" y="1352"/>
                  <a:pt x="1018" y="1352"/>
                  <a:pt x="1017" y="1352"/>
                </a:cubicBezTo>
                <a:cubicBezTo>
                  <a:pt x="990" y="1365"/>
                  <a:pt x="985" y="1420"/>
                  <a:pt x="955" y="1428"/>
                </a:cubicBezTo>
                <a:cubicBezTo>
                  <a:pt x="952" y="1429"/>
                  <a:pt x="951" y="1427"/>
                  <a:pt x="949" y="1424"/>
                </a:cubicBezTo>
                <a:cubicBezTo>
                  <a:pt x="947" y="1416"/>
                  <a:pt x="958" y="1401"/>
                  <a:pt x="963" y="1397"/>
                </a:cubicBezTo>
                <a:cubicBezTo>
                  <a:pt x="963" y="1396"/>
                  <a:pt x="963" y="1395"/>
                  <a:pt x="963" y="1395"/>
                </a:cubicBezTo>
                <a:cubicBezTo>
                  <a:pt x="963" y="1394"/>
                  <a:pt x="962" y="1394"/>
                  <a:pt x="961" y="1393"/>
                </a:cubicBezTo>
                <a:cubicBezTo>
                  <a:pt x="950" y="1400"/>
                  <a:pt x="925" y="1426"/>
                  <a:pt x="917" y="1427"/>
                </a:cubicBezTo>
                <a:cubicBezTo>
                  <a:pt x="916" y="1427"/>
                  <a:pt x="916" y="1427"/>
                  <a:pt x="915" y="1427"/>
                </a:cubicBezTo>
                <a:cubicBezTo>
                  <a:pt x="910" y="1405"/>
                  <a:pt x="956" y="1364"/>
                  <a:pt x="970" y="1353"/>
                </a:cubicBezTo>
                <a:cubicBezTo>
                  <a:pt x="970" y="1352"/>
                  <a:pt x="970" y="1351"/>
                  <a:pt x="970" y="1350"/>
                </a:cubicBezTo>
                <a:cubicBezTo>
                  <a:pt x="969" y="1350"/>
                  <a:pt x="968" y="1349"/>
                  <a:pt x="967" y="1349"/>
                </a:cubicBezTo>
                <a:cubicBezTo>
                  <a:pt x="958" y="1350"/>
                  <a:pt x="956" y="1354"/>
                  <a:pt x="946" y="1355"/>
                </a:cubicBezTo>
                <a:cubicBezTo>
                  <a:pt x="945" y="1354"/>
                  <a:pt x="945" y="1354"/>
                  <a:pt x="944" y="1354"/>
                </a:cubicBezTo>
                <a:cubicBezTo>
                  <a:pt x="942" y="1351"/>
                  <a:pt x="941" y="1347"/>
                  <a:pt x="944" y="1343"/>
                </a:cubicBezTo>
                <a:cubicBezTo>
                  <a:pt x="952" y="1327"/>
                  <a:pt x="979" y="1327"/>
                  <a:pt x="999" y="1322"/>
                </a:cubicBezTo>
                <a:cubicBezTo>
                  <a:pt x="1020" y="1317"/>
                  <a:pt x="1043" y="1305"/>
                  <a:pt x="1056" y="1291"/>
                </a:cubicBezTo>
                <a:cubicBezTo>
                  <a:pt x="1056" y="1290"/>
                  <a:pt x="1056" y="1289"/>
                  <a:pt x="1056" y="1288"/>
                </a:cubicBezTo>
                <a:cubicBezTo>
                  <a:pt x="1048" y="1283"/>
                  <a:pt x="1035" y="1289"/>
                  <a:pt x="1026" y="1286"/>
                </a:cubicBezTo>
                <a:close/>
                <a:moveTo>
                  <a:pt x="1091" y="1024"/>
                </a:moveTo>
                <a:cubicBezTo>
                  <a:pt x="1088" y="1009"/>
                  <a:pt x="1090" y="993"/>
                  <a:pt x="1095" y="980"/>
                </a:cubicBezTo>
                <a:cubicBezTo>
                  <a:pt x="1104" y="956"/>
                  <a:pt x="1122" y="940"/>
                  <a:pt x="1151" y="935"/>
                </a:cubicBezTo>
                <a:cubicBezTo>
                  <a:pt x="1168" y="932"/>
                  <a:pt x="1184" y="942"/>
                  <a:pt x="1197" y="939"/>
                </a:cubicBezTo>
                <a:cubicBezTo>
                  <a:pt x="1204" y="937"/>
                  <a:pt x="1206" y="929"/>
                  <a:pt x="1212" y="926"/>
                </a:cubicBezTo>
                <a:cubicBezTo>
                  <a:pt x="1223" y="921"/>
                  <a:pt x="1234" y="916"/>
                  <a:pt x="1245" y="911"/>
                </a:cubicBezTo>
                <a:cubicBezTo>
                  <a:pt x="1253" y="913"/>
                  <a:pt x="1261" y="909"/>
                  <a:pt x="1269" y="911"/>
                </a:cubicBezTo>
                <a:cubicBezTo>
                  <a:pt x="1313" y="925"/>
                  <a:pt x="1333" y="950"/>
                  <a:pt x="1320" y="1004"/>
                </a:cubicBezTo>
                <a:cubicBezTo>
                  <a:pt x="1317" y="1006"/>
                  <a:pt x="1313" y="1008"/>
                  <a:pt x="1310" y="1009"/>
                </a:cubicBezTo>
                <a:cubicBezTo>
                  <a:pt x="1293" y="999"/>
                  <a:pt x="1277" y="983"/>
                  <a:pt x="1258" y="975"/>
                </a:cubicBezTo>
                <a:cubicBezTo>
                  <a:pt x="1252" y="979"/>
                  <a:pt x="1270" y="1018"/>
                  <a:pt x="1276" y="1024"/>
                </a:cubicBezTo>
                <a:cubicBezTo>
                  <a:pt x="1275" y="1027"/>
                  <a:pt x="1274" y="1030"/>
                  <a:pt x="1272" y="1032"/>
                </a:cubicBezTo>
                <a:cubicBezTo>
                  <a:pt x="1264" y="1030"/>
                  <a:pt x="1257" y="1029"/>
                  <a:pt x="1249" y="1027"/>
                </a:cubicBezTo>
                <a:cubicBezTo>
                  <a:pt x="1245" y="1024"/>
                  <a:pt x="1242" y="1022"/>
                  <a:pt x="1238" y="1020"/>
                </a:cubicBezTo>
                <a:cubicBezTo>
                  <a:pt x="1232" y="1019"/>
                  <a:pt x="1225" y="1019"/>
                  <a:pt x="1219" y="1019"/>
                </a:cubicBezTo>
                <a:cubicBezTo>
                  <a:pt x="1213" y="1016"/>
                  <a:pt x="1211" y="1007"/>
                  <a:pt x="1201" y="1013"/>
                </a:cubicBezTo>
                <a:cubicBezTo>
                  <a:pt x="1204" y="1033"/>
                  <a:pt x="1222" y="1039"/>
                  <a:pt x="1223" y="1060"/>
                </a:cubicBezTo>
                <a:cubicBezTo>
                  <a:pt x="1221" y="1061"/>
                  <a:pt x="1219" y="1063"/>
                  <a:pt x="1218" y="1064"/>
                </a:cubicBezTo>
                <a:cubicBezTo>
                  <a:pt x="1207" y="1068"/>
                  <a:pt x="1171" y="1061"/>
                  <a:pt x="1165" y="1057"/>
                </a:cubicBezTo>
                <a:cubicBezTo>
                  <a:pt x="1164" y="1057"/>
                  <a:pt x="1163" y="1057"/>
                  <a:pt x="1162" y="1057"/>
                </a:cubicBezTo>
                <a:cubicBezTo>
                  <a:pt x="1161" y="1058"/>
                  <a:pt x="1161" y="1059"/>
                  <a:pt x="1161" y="1060"/>
                </a:cubicBezTo>
                <a:cubicBezTo>
                  <a:pt x="1168" y="1069"/>
                  <a:pt x="1204" y="1104"/>
                  <a:pt x="1201" y="1116"/>
                </a:cubicBezTo>
                <a:cubicBezTo>
                  <a:pt x="1201" y="1116"/>
                  <a:pt x="1200" y="1117"/>
                  <a:pt x="1200" y="1118"/>
                </a:cubicBezTo>
                <a:cubicBezTo>
                  <a:pt x="1187" y="1120"/>
                  <a:pt x="1167" y="1114"/>
                  <a:pt x="1155" y="1119"/>
                </a:cubicBezTo>
                <a:cubicBezTo>
                  <a:pt x="1152" y="1121"/>
                  <a:pt x="1152" y="1122"/>
                  <a:pt x="1153" y="1126"/>
                </a:cubicBezTo>
                <a:cubicBezTo>
                  <a:pt x="1166" y="1133"/>
                  <a:pt x="1198" y="1153"/>
                  <a:pt x="1204" y="1166"/>
                </a:cubicBezTo>
                <a:cubicBezTo>
                  <a:pt x="1204" y="1168"/>
                  <a:pt x="1204" y="1170"/>
                  <a:pt x="1205" y="1172"/>
                </a:cubicBezTo>
                <a:cubicBezTo>
                  <a:pt x="1161" y="1201"/>
                  <a:pt x="1100" y="1175"/>
                  <a:pt x="1078" y="1144"/>
                </a:cubicBezTo>
                <a:cubicBezTo>
                  <a:pt x="1077" y="1139"/>
                  <a:pt x="1076" y="1133"/>
                  <a:pt x="1075" y="1128"/>
                </a:cubicBezTo>
                <a:cubicBezTo>
                  <a:pt x="1073" y="1125"/>
                  <a:pt x="1071" y="1123"/>
                  <a:pt x="1069" y="1120"/>
                </a:cubicBezTo>
                <a:cubicBezTo>
                  <a:pt x="1058" y="1090"/>
                  <a:pt x="1090" y="1063"/>
                  <a:pt x="1094" y="1047"/>
                </a:cubicBezTo>
                <a:cubicBezTo>
                  <a:pt x="1096" y="1039"/>
                  <a:pt x="1092" y="1030"/>
                  <a:pt x="1091" y="1024"/>
                </a:cubicBezTo>
                <a:close/>
                <a:moveTo>
                  <a:pt x="1159" y="770"/>
                </a:moveTo>
                <a:cubicBezTo>
                  <a:pt x="1162" y="774"/>
                  <a:pt x="1166" y="773"/>
                  <a:pt x="1167" y="781"/>
                </a:cubicBezTo>
                <a:cubicBezTo>
                  <a:pt x="1167" y="781"/>
                  <a:pt x="1167" y="781"/>
                  <a:pt x="1167" y="781"/>
                </a:cubicBezTo>
                <a:cubicBezTo>
                  <a:pt x="1162" y="789"/>
                  <a:pt x="1142" y="789"/>
                  <a:pt x="1135" y="783"/>
                </a:cubicBezTo>
                <a:cubicBezTo>
                  <a:pt x="1123" y="776"/>
                  <a:pt x="1139" y="736"/>
                  <a:pt x="1144" y="730"/>
                </a:cubicBezTo>
                <a:cubicBezTo>
                  <a:pt x="1149" y="733"/>
                  <a:pt x="1158" y="746"/>
                  <a:pt x="1159" y="751"/>
                </a:cubicBezTo>
                <a:cubicBezTo>
                  <a:pt x="1160" y="757"/>
                  <a:pt x="1157" y="764"/>
                  <a:pt x="1159" y="770"/>
                </a:cubicBezTo>
                <a:close/>
                <a:moveTo>
                  <a:pt x="1232" y="738"/>
                </a:moveTo>
                <a:cubicBezTo>
                  <a:pt x="1232" y="739"/>
                  <a:pt x="1232" y="739"/>
                  <a:pt x="1232" y="740"/>
                </a:cubicBezTo>
                <a:cubicBezTo>
                  <a:pt x="1233" y="740"/>
                  <a:pt x="1235" y="740"/>
                  <a:pt x="1236" y="740"/>
                </a:cubicBezTo>
                <a:cubicBezTo>
                  <a:pt x="1241" y="731"/>
                  <a:pt x="1252" y="713"/>
                  <a:pt x="1266" y="718"/>
                </a:cubicBezTo>
                <a:cubicBezTo>
                  <a:pt x="1268" y="729"/>
                  <a:pt x="1253" y="746"/>
                  <a:pt x="1250" y="755"/>
                </a:cubicBezTo>
                <a:cubicBezTo>
                  <a:pt x="1249" y="762"/>
                  <a:pt x="1249" y="768"/>
                  <a:pt x="1248" y="775"/>
                </a:cubicBezTo>
                <a:cubicBezTo>
                  <a:pt x="1244" y="787"/>
                  <a:pt x="1241" y="799"/>
                  <a:pt x="1237" y="811"/>
                </a:cubicBezTo>
                <a:cubicBezTo>
                  <a:pt x="1236" y="811"/>
                  <a:pt x="1236" y="812"/>
                  <a:pt x="1235" y="812"/>
                </a:cubicBezTo>
                <a:cubicBezTo>
                  <a:pt x="1233" y="811"/>
                  <a:pt x="1224" y="768"/>
                  <a:pt x="1225" y="765"/>
                </a:cubicBezTo>
                <a:cubicBezTo>
                  <a:pt x="1226" y="758"/>
                  <a:pt x="1230" y="755"/>
                  <a:pt x="1230" y="745"/>
                </a:cubicBezTo>
                <a:cubicBezTo>
                  <a:pt x="1219" y="741"/>
                  <a:pt x="1213" y="777"/>
                  <a:pt x="1205" y="783"/>
                </a:cubicBezTo>
                <a:cubicBezTo>
                  <a:pt x="1203" y="784"/>
                  <a:pt x="1201" y="784"/>
                  <a:pt x="1199" y="784"/>
                </a:cubicBezTo>
                <a:cubicBezTo>
                  <a:pt x="1195" y="781"/>
                  <a:pt x="1177" y="762"/>
                  <a:pt x="1176" y="759"/>
                </a:cubicBezTo>
                <a:cubicBezTo>
                  <a:pt x="1176" y="755"/>
                  <a:pt x="1175" y="750"/>
                  <a:pt x="1175" y="746"/>
                </a:cubicBezTo>
                <a:cubicBezTo>
                  <a:pt x="1172" y="742"/>
                  <a:pt x="1170" y="739"/>
                  <a:pt x="1167" y="736"/>
                </a:cubicBezTo>
                <a:cubicBezTo>
                  <a:pt x="1167" y="725"/>
                  <a:pt x="1167" y="714"/>
                  <a:pt x="1167" y="704"/>
                </a:cubicBezTo>
                <a:cubicBezTo>
                  <a:pt x="1165" y="699"/>
                  <a:pt x="1162" y="699"/>
                  <a:pt x="1163" y="693"/>
                </a:cubicBezTo>
                <a:cubicBezTo>
                  <a:pt x="1190" y="694"/>
                  <a:pt x="1217" y="696"/>
                  <a:pt x="1244" y="694"/>
                </a:cubicBezTo>
                <a:cubicBezTo>
                  <a:pt x="1249" y="698"/>
                  <a:pt x="1252" y="700"/>
                  <a:pt x="1255" y="706"/>
                </a:cubicBezTo>
                <a:cubicBezTo>
                  <a:pt x="1249" y="717"/>
                  <a:pt x="1239" y="725"/>
                  <a:pt x="1231" y="735"/>
                </a:cubicBezTo>
                <a:cubicBezTo>
                  <a:pt x="1232" y="736"/>
                  <a:pt x="1232" y="737"/>
                  <a:pt x="1232" y="738"/>
                </a:cubicBezTo>
                <a:close/>
                <a:moveTo>
                  <a:pt x="1256" y="810"/>
                </a:moveTo>
                <a:cubicBezTo>
                  <a:pt x="1255" y="810"/>
                  <a:pt x="1254" y="810"/>
                  <a:pt x="1252" y="810"/>
                </a:cubicBezTo>
                <a:cubicBezTo>
                  <a:pt x="1252" y="809"/>
                  <a:pt x="1252" y="809"/>
                  <a:pt x="1251" y="809"/>
                </a:cubicBezTo>
                <a:cubicBezTo>
                  <a:pt x="1245" y="789"/>
                  <a:pt x="1268" y="740"/>
                  <a:pt x="1279" y="729"/>
                </a:cubicBezTo>
                <a:cubicBezTo>
                  <a:pt x="1281" y="729"/>
                  <a:pt x="1282" y="729"/>
                  <a:pt x="1283" y="729"/>
                </a:cubicBezTo>
                <a:cubicBezTo>
                  <a:pt x="1309" y="755"/>
                  <a:pt x="1264" y="794"/>
                  <a:pt x="1256" y="810"/>
                </a:cubicBezTo>
                <a:close/>
                <a:moveTo>
                  <a:pt x="1295" y="782"/>
                </a:moveTo>
                <a:cubicBezTo>
                  <a:pt x="1296" y="782"/>
                  <a:pt x="1298" y="782"/>
                  <a:pt x="1300" y="782"/>
                </a:cubicBezTo>
                <a:cubicBezTo>
                  <a:pt x="1301" y="783"/>
                  <a:pt x="1302" y="784"/>
                  <a:pt x="1303" y="786"/>
                </a:cubicBezTo>
                <a:cubicBezTo>
                  <a:pt x="1308" y="816"/>
                  <a:pt x="1281" y="825"/>
                  <a:pt x="1274" y="845"/>
                </a:cubicBezTo>
                <a:cubicBezTo>
                  <a:pt x="1271" y="847"/>
                  <a:pt x="1268" y="848"/>
                  <a:pt x="1263" y="848"/>
                </a:cubicBezTo>
                <a:cubicBezTo>
                  <a:pt x="1244" y="828"/>
                  <a:pt x="1280" y="790"/>
                  <a:pt x="1295" y="782"/>
                </a:cubicBezTo>
                <a:close/>
                <a:moveTo>
                  <a:pt x="1252" y="879"/>
                </a:moveTo>
                <a:cubicBezTo>
                  <a:pt x="1251" y="880"/>
                  <a:pt x="1250" y="880"/>
                  <a:pt x="1249" y="880"/>
                </a:cubicBezTo>
                <a:cubicBezTo>
                  <a:pt x="1247" y="880"/>
                  <a:pt x="1244" y="880"/>
                  <a:pt x="1242" y="879"/>
                </a:cubicBezTo>
                <a:cubicBezTo>
                  <a:pt x="1235" y="867"/>
                  <a:pt x="1226" y="851"/>
                  <a:pt x="1230" y="829"/>
                </a:cubicBezTo>
                <a:cubicBezTo>
                  <a:pt x="1231" y="829"/>
                  <a:pt x="1232" y="828"/>
                  <a:pt x="1233" y="827"/>
                </a:cubicBezTo>
                <a:cubicBezTo>
                  <a:pt x="1234" y="827"/>
                  <a:pt x="1235" y="828"/>
                  <a:pt x="1236" y="828"/>
                </a:cubicBezTo>
                <a:cubicBezTo>
                  <a:pt x="1246" y="834"/>
                  <a:pt x="1250" y="865"/>
                  <a:pt x="1252" y="879"/>
                </a:cubicBezTo>
                <a:close/>
                <a:moveTo>
                  <a:pt x="1598" y="946"/>
                </a:moveTo>
                <a:cubicBezTo>
                  <a:pt x="1585" y="929"/>
                  <a:pt x="1576" y="911"/>
                  <a:pt x="1564" y="892"/>
                </a:cubicBezTo>
                <a:cubicBezTo>
                  <a:pt x="1563" y="892"/>
                  <a:pt x="1562" y="892"/>
                  <a:pt x="1561" y="892"/>
                </a:cubicBezTo>
                <a:cubicBezTo>
                  <a:pt x="1561" y="892"/>
                  <a:pt x="1561" y="892"/>
                  <a:pt x="1561" y="892"/>
                </a:cubicBezTo>
                <a:cubicBezTo>
                  <a:pt x="1553" y="904"/>
                  <a:pt x="1563" y="930"/>
                  <a:pt x="1558" y="944"/>
                </a:cubicBezTo>
                <a:cubicBezTo>
                  <a:pt x="1556" y="947"/>
                  <a:pt x="1556" y="947"/>
                  <a:pt x="1553" y="946"/>
                </a:cubicBezTo>
                <a:cubicBezTo>
                  <a:pt x="1544" y="941"/>
                  <a:pt x="1533" y="914"/>
                  <a:pt x="1528" y="904"/>
                </a:cubicBezTo>
                <a:cubicBezTo>
                  <a:pt x="1527" y="904"/>
                  <a:pt x="1526" y="904"/>
                  <a:pt x="1526" y="903"/>
                </a:cubicBezTo>
                <a:cubicBezTo>
                  <a:pt x="1525" y="904"/>
                  <a:pt x="1524" y="904"/>
                  <a:pt x="1524" y="905"/>
                </a:cubicBezTo>
                <a:cubicBezTo>
                  <a:pt x="1521" y="916"/>
                  <a:pt x="1526" y="939"/>
                  <a:pt x="1520" y="951"/>
                </a:cubicBezTo>
                <a:cubicBezTo>
                  <a:pt x="1519" y="953"/>
                  <a:pt x="1519" y="953"/>
                  <a:pt x="1517" y="954"/>
                </a:cubicBezTo>
                <a:cubicBezTo>
                  <a:pt x="1511" y="950"/>
                  <a:pt x="1497" y="938"/>
                  <a:pt x="1494" y="930"/>
                </a:cubicBezTo>
                <a:cubicBezTo>
                  <a:pt x="1492" y="929"/>
                  <a:pt x="1492" y="928"/>
                  <a:pt x="1488" y="928"/>
                </a:cubicBezTo>
                <a:cubicBezTo>
                  <a:pt x="1480" y="942"/>
                  <a:pt x="1504" y="955"/>
                  <a:pt x="1494" y="971"/>
                </a:cubicBezTo>
                <a:cubicBezTo>
                  <a:pt x="1493" y="972"/>
                  <a:pt x="1494" y="971"/>
                  <a:pt x="1493" y="972"/>
                </a:cubicBezTo>
                <a:cubicBezTo>
                  <a:pt x="1492" y="973"/>
                  <a:pt x="1490" y="973"/>
                  <a:pt x="1489" y="973"/>
                </a:cubicBezTo>
                <a:cubicBezTo>
                  <a:pt x="1487" y="971"/>
                  <a:pt x="1484" y="968"/>
                  <a:pt x="1482" y="966"/>
                </a:cubicBezTo>
                <a:cubicBezTo>
                  <a:pt x="1479" y="966"/>
                  <a:pt x="1475" y="966"/>
                  <a:pt x="1472" y="966"/>
                </a:cubicBezTo>
                <a:cubicBezTo>
                  <a:pt x="1465" y="963"/>
                  <a:pt x="1463" y="956"/>
                  <a:pt x="1452" y="956"/>
                </a:cubicBezTo>
                <a:cubicBezTo>
                  <a:pt x="1452" y="957"/>
                  <a:pt x="1451" y="959"/>
                  <a:pt x="1451" y="961"/>
                </a:cubicBezTo>
                <a:cubicBezTo>
                  <a:pt x="1459" y="972"/>
                  <a:pt x="1466" y="986"/>
                  <a:pt x="1476" y="996"/>
                </a:cubicBezTo>
                <a:cubicBezTo>
                  <a:pt x="1475" y="1000"/>
                  <a:pt x="1474" y="1003"/>
                  <a:pt x="1473" y="1006"/>
                </a:cubicBezTo>
                <a:cubicBezTo>
                  <a:pt x="1473" y="1006"/>
                  <a:pt x="1472" y="1006"/>
                  <a:pt x="1471" y="1007"/>
                </a:cubicBezTo>
                <a:cubicBezTo>
                  <a:pt x="1464" y="1003"/>
                  <a:pt x="1450" y="995"/>
                  <a:pt x="1444" y="993"/>
                </a:cubicBezTo>
                <a:cubicBezTo>
                  <a:pt x="1438" y="992"/>
                  <a:pt x="1432" y="992"/>
                  <a:pt x="1427" y="991"/>
                </a:cubicBezTo>
                <a:cubicBezTo>
                  <a:pt x="1425" y="989"/>
                  <a:pt x="1424" y="987"/>
                  <a:pt x="1422" y="985"/>
                </a:cubicBezTo>
                <a:cubicBezTo>
                  <a:pt x="1416" y="981"/>
                  <a:pt x="1408" y="977"/>
                  <a:pt x="1404" y="971"/>
                </a:cubicBezTo>
                <a:cubicBezTo>
                  <a:pt x="1404" y="966"/>
                  <a:pt x="1404" y="960"/>
                  <a:pt x="1404" y="955"/>
                </a:cubicBezTo>
                <a:cubicBezTo>
                  <a:pt x="1400" y="933"/>
                  <a:pt x="1405" y="920"/>
                  <a:pt x="1418" y="910"/>
                </a:cubicBezTo>
                <a:cubicBezTo>
                  <a:pt x="1429" y="902"/>
                  <a:pt x="1448" y="903"/>
                  <a:pt x="1461" y="897"/>
                </a:cubicBezTo>
                <a:cubicBezTo>
                  <a:pt x="1467" y="863"/>
                  <a:pt x="1477" y="847"/>
                  <a:pt x="1516" y="848"/>
                </a:cubicBezTo>
                <a:cubicBezTo>
                  <a:pt x="1525" y="837"/>
                  <a:pt x="1533" y="823"/>
                  <a:pt x="1546" y="816"/>
                </a:cubicBezTo>
                <a:cubicBezTo>
                  <a:pt x="1551" y="815"/>
                  <a:pt x="1555" y="814"/>
                  <a:pt x="1560" y="813"/>
                </a:cubicBezTo>
                <a:cubicBezTo>
                  <a:pt x="1575" y="816"/>
                  <a:pt x="1588" y="826"/>
                  <a:pt x="1594" y="838"/>
                </a:cubicBezTo>
                <a:cubicBezTo>
                  <a:pt x="1594" y="842"/>
                  <a:pt x="1595" y="847"/>
                  <a:pt x="1595" y="851"/>
                </a:cubicBezTo>
                <a:cubicBezTo>
                  <a:pt x="1598" y="855"/>
                  <a:pt x="1601" y="858"/>
                  <a:pt x="1603" y="862"/>
                </a:cubicBezTo>
                <a:cubicBezTo>
                  <a:pt x="1603" y="871"/>
                  <a:pt x="1603" y="880"/>
                  <a:pt x="1603" y="890"/>
                </a:cubicBezTo>
                <a:cubicBezTo>
                  <a:pt x="1603" y="903"/>
                  <a:pt x="1607" y="944"/>
                  <a:pt x="1598" y="946"/>
                </a:cubicBezTo>
                <a:close/>
                <a:moveTo>
                  <a:pt x="1760" y="557"/>
                </a:moveTo>
                <a:cubicBezTo>
                  <a:pt x="1772" y="553"/>
                  <a:pt x="1786" y="554"/>
                  <a:pt x="1797" y="548"/>
                </a:cubicBezTo>
                <a:cubicBezTo>
                  <a:pt x="1802" y="551"/>
                  <a:pt x="1805" y="554"/>
                  <a:pt x="1806" y="562"/>
                </a:cubicBezTo>
                <a:cubicBezTo>
                  <a:pt x="1795" y="572"/>
                  <a:pt x="1782" y="576"/>
                  <a:pt x="1769" y="585"/>
                </a:cubicBezTo>
                <a:cubicBezTo>
                  <a:pt x="1742" y="604"/>
                  <a:pt x="1706" y="641"/>
                  <a:pt x="1694" y="674"/>
                </a:cubicBezTo>
                <a:cubicBezTo>
                  <a:pt x="1691" y="674"/>
                  <a:pt x="1689" y="675"/>
                  <a:pt x="1687" y="675"/>
                </a:cubicBezTo>
                <a:cubicBezTo>
                  <a:pt x="1685" y="671"/>
                  <a:pt x="1685" y="664"/>
                  <a:pt x="1684" y="658"/>
                </a:cubicBezTo>
                <a:cubicBezTo>
                  <a:pt x="1675" y="608"/>
                  <a:pt x="1725" y="570"/>
                  <a:pt x="1760" y="557"/>
                </a:cubicBezTo>
                <a:close/>
                <a:moveTo>
                  <a:pt x="1728" y="440"/>
                </a:moveTo>
                <a:cubicBezTo>
                  <a:pt x="1734" y="434"/>
                  <a:pt x="1740" y="430"/>
                  <a:pt x="1747" y="426"/>
                </a:cubicBezTo>
                <a:cubicBezTo>
                  <a:pt x="1753" y="426"/>
                  <a:pt x="1759" y="426"/>
                  <a:pt x="1762" y="429"/>
                </a:cubicBezTo>
                <a:cubicBezTo>
                  <a:pt x="1766" y="431"/>
                  <a:pt x="1767" y="436"/>
                  <a:pt x="1766" y="441"/>
                </a:cubicBezTo>
                <a:cubicBezTo>
                  <a:pt x="1762" y="448"/>
                  <a:pt x="1745" y="461"/>
                  <a:pt x="1734" y="456"/>
                </a:cubicBezTo>
                <a:cubicBezTo>
                  <a:pt x="1730" y="454"/>
                  <a:pt x="1728" y="447"/>
                  <a:pt x="1728" y="440"/>
                </a:cubicBezTo>
                <a:close/>
                <a:moveTo>
                  <a:pt x="1921" y="855"/>
                </a:moveTo>
                <a:cubicBezTo>
                  <a:pt x="1907" y="853"/>
                  <a:pt x="1887" y="862"/>
                  <a:pt x="1880" y="853"/>
                </a:cubicBezTo>
                <a:cubicBezTo>
                  <a:pt x="1878" y="839"/>
                  <a:pt x="1892" y="808"/>
                  <a:pt x="1883" y="790"/>
                </a:cubicBezTo>
                <a:cubicBezTo>
                  <a:pt x="1882" y="788"/>
                  <a:pt x="1882" y="788"/>
                  <a:pt x="1880" y="787"/>
                </a:cubicBezTo>
                <a:cubicBezTo>
                  <a:pt x="1871" y="793"/>
                  <a:pt x="1852" y="838"/>
                  <a:pt x="1843" y="837"/>
                </a:cubicBezTo>
                <a:cubicBezTo>
                  <a:pt x="1842" y="836"/>
                  <a:pt x="1841" y="836"/>
                  <a:pt x="1840" y="836"/>
                </a:cubicBezTo>
                <a:cubicBezTo>
                  <a:pt x="1838" y="821"/>
                  <a:pt x="1841" y="782"/>
                  <a:pt x="1826" y="784"/>
                </a:cubicBezTo>
                <a:cubicBezTo>
                  <a:pt x="1815" y="791"/>
                  <a:pt x="1801" y="822"/>
                  <a:pt x="1790" y="829"/>
                </a:cubicBezTo>
                <a:cubicBezTo>
                  <a:pt x="1778" y="823"/>
                  <a:pt x="1779" y="795"/>
                  <a:pt x="1778" y="778"/>
                </a:cubicBezTo>
                <a:cubicBezTo>
                  <a:pt x="1776" y="777"/>
                  <a:pt x="1773" y="775"/>
                  <a:pt x="1770" y="777"/>
                </a:cubicBezTo>
                <a:cubicBezTo>
                  <a:pt x="1768" y="778"/>
                  <a:pt x="1748" y="809"/>
                  <a:pt x="1748" y="813"/>
                </a:cubicBezTo>
                <a:cubicBezTo>
                  <a:pt x="1747" y="814"/>
                  <a:pt x="1745" y="815"/>
                  <a:pt x="1744" y="815"/>
                </a:cubicBezTo>
                <a:cubicBezTo>
                  <a:pt x="1725" y="805"/>
                  <a:pt x="1726" y="778"/>
                  <a:pt x="1710" y="765"/>
                </a:cubicBezTo>
                <a:cubicBezTo>
                  <a:pt x="1709" y="765"/>
                  <a:pt x="1709" y="765"/>
                  <a:pt x="1709" y="765"/>
                </a:cubicBezTo>
                <a:cubicBezTo>
                  <a:pt x="1705" y="770"/>
                  <a:pt x="1705" y="776"/>
                  <a:pt x="1702" y="781"/>
                </a:cubicBezTo>
                <a:cubicBezTo>
                  <a:pt x="1695" y="791"/>
                  <a:pt x="1689" y="801"/>
                  <a:pt x="1682" y="811"/>
                </a:cubicBezTo>
                <a:cubicBezTo>
                  <a:pt x="1680" y="811"/>
                  <a:pt x="1679" y="811"/>
                  <a:pt x="1677" y="810"/>
                </a:cubicBezTo>
                <a:cubicBezTo>
                  <a:pt x="1674" y="805"/>
                  <a:pt x="1677" y="799"/>
                  <a:pt x="1675" y="791"/>
                </a:cubicBezTo>
                <a:cubicBezTo>
                  <a:pt x="1670" y="761"/>
                  <a:pt x="1677" y="719"/>
                  <a:pt x="1699" y="704"/>
                </a:cubicBezTo>
                <a:cubicBezTo>
                  <a:pt x="1710" y="697"/>
                  <a:pt x="1723" y="699"/>
                  <a:pt x="1735" y="693"/>
                </a:cubicBezTo>
                <a:cubicBezTo>
                  <a:pt x="1757" y="693"/>
                  <a:pt x="1777" y="700"/>
                  <a:pt x="1790" y="709"/>
                </a:cubicBezTo>
                <a:cubicBezTo>
                  <a:pt x="1795" y="713"/>
                  <a:pt x="1796" y="719"/>
                  <a:pt x="1804" y="721"/>
                </a:cubicBezTo>
                <a:cubicBezTo>
                  <a:pt x="1813" y="723"/>
                  <a:pt x="1819" y="714"/>
                  <a:pt x="1825" y="712"/>
                </a:cubicBezTo>
                <a:cubicBezTo>
                  <a:pt x="1839" y="707"/>
                  <a:pt x="1862" y="704"/>
                  <a:pt x="1880" y="709"/>
                </a:cubicBezTo>
                <a:cubicBezTo>
                  <a:pt x="1896" y="714"/>
                  <a:pt x="1910" y="737"/>
                  <a:pt x="1921" y="749"/>
                </a:cubicBezTo>
                <a:cubicBezTo>
                  <a:pt x="1923" y="752"/>
                  <a:pt x="1925" y="755"/>
                  <a:pt x="1927" y="759"/>
                </a:cubicBezTo>
                <a:cubicBezTo>
                  <a:pt x="1929" y="759"/>
                  <a:pt x="1931" y="759"/>
                  <a:pt x="1933" y="759"/>
                </a:cubicBezTo>
                <a:cubicBezTo>
                  <a:pt x="1953" y="765"/>
                  <a:pt x="1967" y="783"/>
                  <a:pt x="1978" y="799"/>
                </a:cubicBezTo>
                <a:cubicBezTo>
                  <a:pt x="1980" y="801"/>
                  <a:pt x="1983" y="804"/>
                  <a:pt x="1986" y="806"/>
                </a:cubicBezTo>
                <a:cubicBezTo>
                  <a:pt x="1986" y="810"/>
                  <a:pt x="1986" y="814"/>
                  <a:pt x="1986" y="818"/>
                </a:cubicBezTo>
                <a:cubicBezTo>
                  <a:pt x="1993" y="858"/>
                  <a:pt x="1956" y="861"/>
                  <a:pt x="1921" y="855"/>
                </a:cubicBezTo>
                <a:close/>
                <a:moveTo>
                  <a:pt x="2068" y="1027"/>
                </a:moveTo>
                <a:cubicBezTo>
                  <a:pt x="2072" y="1041"/>
                  <a:pt x="2088" y="1048"/>
                  <a:pt x="2094" y="1060"/>
                </a:cubicBezTo>
                <a:cubicBezTo>
                  <a:pt x="2110" y="1089"/>
                  <a:pt x="2104" y="1121"/>
                  <a:pt x="2080" y="1137"/>
                </a:cubicBezTo>
                <a:cubicBezTo>
                  <a:pt x="2076" y="1137"/>
                  <a:pt x="2071" y="1138"/>
                  <a:pt x="2066" y="1138"/>
                </a:cubicBezTo>
                <a:cubicBezTo>
                  <a:pt x="2061" y="1140"/>
                  <a:pt x="2056" y="1145"/>
                  <a:pt x="2049" y="1146"/>
                </a:cubicBezTo>
                <a:cubicBezTo>
                  <a:pt x="2035" y="1149"/>
                  <a:pt x="2010" y="1133"/>
                  <a:pt x="1999" y="1128"/>
                </a:cubicBezTo>
                <a:cubicBezTo>
                  <a:pt x="1995" y="1125"/>
                  <a:pt x="1992" y="1122"/>
                  <a:pt x="1989" y="1119"/>
                </a:cubicBezTo>
                <a:cubicBezTo>
                  <a:pt x="1986" y="1119"/>
                  <a:pt x="1983" y="1119"/>
                  <a:pt x="1981" y="1119"/>
                </a:cubicBezTo>
                <a:cubicBezTo>
                  <a:pt x="1978" y="1116"/>
                  <a:pt x="1975" y="1113"/>
                  <a:pt x="1972" y="1110"/>
                </a:cubicBezTo>
                <a:cubicBezTo>
                  <a:pt x="1969" y="1110"/>
                  <a:pt x="1966" y="1110"/>
                  <a:pt x="1962" y="1110"/>
                </a:cubicBezTo>
                <a:cubicBezTo>
                  <a:pt x="1960" y="1107"/>
                  <a:pt x="1957" y="1104"/>
                  <a:pt x="1955" y="1102"/>
                </a:cubicBezTo>
                <a:cubicBezTo>
                  <a:pt x="1951" y="1101"/>
                  <a:pt x="1947" y="1100"/>
                  <a:pt x="1944" y="1100"/>
                </a:cubicBezTo>
                <a:cubicBezTo>
                  <a:pt x="1941" y="1098"/>
                  <a:pt x="1941" y="1098"/>
                  <a:pt x="1941" y="1095"/>
                </a:cubicBezTo>
                <a:cubicBezTo>
                  <a:pt x="1940" y="1092"/>
                  <a:pt x="1940" y="1091"/>
                  <a:pt x="1941" y="1089"/>
                </a:cubicBezTo>
                <a:cubicBezTo>
                  <a:pt x="1945" y="1083"/>
                  <a:pt x="1986" y="1065"/>
                  <a:pt x="1995" y="1062"/>
                </a:cubicBezTo>
                <a:cubicBezTo>
                  <a:pt x="1996" y="1061"/>
                  <a:pt x="1996" y="1060"/>
                  <a:pt x="1997" y="1059"/>
                </a:cubicBezTo>
                <a:cubicBezTo>
                  <a:pt x="1996" y="1058"/>
                  <a:pt x="1996" y="1058"/>
                  <a:pt x="1996" y="1057"/>
                </a:cubicBezTo>
                <a:cubicBezTo>
                  <a:pt x="1982" y="1054"/>
                  <a:pt x="1959" y="1057"/>
                  <a:pt x="1945" y="1052"/>
                </a:cubicBezTo>
                <a:cubicBezTo>
                  <a:pt x="1941" y="1050"/>
                  <a:pt x="1941" y="1047"/>
                  <a:pt x="1939" y="1044"/>
                </a:cubicBezTo>
                <a:cubicBezTo>
                  <a:pt x="1939" y="1043"/>
                  <a:pt x="1939" y="1042"/>
                  <a:pt x="1939" y="1041"/>
                </a:cubicBezTo>
                <a:cubicBezTo>
                  <a:pt x="1945" y="1030"/>
                  <a:pt x="1974" y="1014"/>
                  <a:pt x="1985" y="1007"/>
                </a:cubicBezTo>
                <a:cubicBezTo>
                  <a:pt x="1985" y="1006"/>
                  <a:pt x="1985" y="1005"/>
                  <a:pt x="1985" y="1004"/>
                </a:cubicBezTo>
                <a:cubicBezTo>
                  <a:pt x="1975" y="999"/>
                  <a:pt x="1972" y="1006"/>
                  <a:pt x="1964" y="1009"/>
                </a:cubicBezTo>
                <a:cubicBezTo>
                  <a:pt x="1958" y="1009"/>
                  <a:pt x="1952" y="1010"/>
                  <a:pt x="1946" y="1010"/>
                </a:cubicBezTo>
                <a:cubicBezTo>
                  <a:pt x="1939" y="1012"/>
                  <a:pt x="1932" y="1015"/>
                  <a:pt x="1925" y="1017"/>
                </a:cubicBezTo>
                <a:cubicBezTo>
                  <a:pt x="1925" y="1016"/>
                  <a:pt x="1924" y="1015"/>
                  <a:pt x="1924" y="1014"/>
                </a:cubicBezTo>
                <a:cubicBezTo>
                  <a:pt x="1919" y="1001"/>
                  <a:pt x="1944" y="971"/>
                  <a:pt x="1947" y="959"/>
                </a:cubicBezTo>
                <a:cubicBezTo>
                  <a:pt x="1946" y="958"/>
                  <a:pt x="1946" y="957"/>
                  <a:pt x="1946" y="956"/>
                </a:cubicBezTo>
                <a:cubicBezTo>
                  <a:pt x="1934" y="951"/>
                  <a:pt x="1928" y="961"/>
                  <a:pt x="1921" y="964"/>
                </a:cubicBezTo>
                <a:cubicBezTo>
                  <a:pt x="1916" y="964"/>
                  <a:pt x="1911" y="964"/>
                  <a:pt x="1907" y="964"/>
                </a:cubicBezTo>
                <a:cubicBezTo>
                  <a:pt x="1898" y="966"/>
                  <a:pt x="1892" y="979"/>
                  <a:pt x="1880" y="972"/>
                </a:cubicBezTo>
                <a:cubicBezTo>
                  <a:pt x="1879" y="970"/>
                  <a:pt x="1879" y="970"/>
                  <a:pt x="1877" y="968"/>
                </a:cubicBezTo>
                <a:cubicBezTo>
                  <a:pt x="1878" y="958"/>
                  <a:pt x="1885" y="932"/>
                  <a:pt x="1890" y="924"/>
                </a:cubicBezTo>
                <a:cubicBezTo>
                  <a:pt x="1889" y="923"/>
                  <a:pt x="1888" y="923"/>
                  <a:pt x="1888" y="923"/>
                </a:cubicBezTo>
                <a:cubicBezTo>
                  <a:pt x="1874" y="932"/>
                  <a:pt x="1867" y="943"/>
                  <a:pt x="1857" y="956"/>
                </a:cubicBezTo>
                <a:cubicBezTo>
                  <a:pt x="1844" y="955"/>
                  <a:pt x="1845" y="909"/>
                  <a:pt x="1848" y="895"/>
                </a:cubicBezTo>
                <a:cubicBezTo>
                  <a:pt x="1852" y="883"/>
                  <a:pt x="1865" y="872"/>
                  <a:pt x="1877" y="869"/>
                </a:cubicBezTo>
                <a:cubicBezTo>
                  <a:pt x="1884" y="868"/>
                  <a:pt x="1890" y="870"/>
                  <a:pt x="1894" y="868"/>
                </a:cubicBezTo>
                <a:cubicBezTo>
                  <a:pt x="1911" y="868"/>
                  <a:pt x="1929" y="874"/>
                  <a:pt x="1939" y="882"/>
                </a:cubicBezTo>
                <a:cubicBezTo>
                  <a:pt x="1944" y="885"/>
                  <a:pt x="1946" y="891"/>
                  <a:pt x="1954" y="893"/>
                </a:cubicBezTo>
                <a:cubicBezTo>
                  <a:pt x="1966" y="892"/>
                  <a:pt x="1979" y="891"/>
                  <a:pt x="1991" y="890"/>
                </a:cubicBezTo>
                <a:cubicBezTo>
                  <a:pt x="2015" y="894"/>
                  <a:pt x="2060" y="922"/>
                  <a:pt x="2067" y="943"/>
                </a:cubicBezTo>
                <a:cubicBezTo>
                  <a:pt x="2069" y="947"/>
                  <a:pt x="2075" y="976"/>
                  <a:pt x="2075" y="977"/>
                </a:cubicBezTo>
                <a:cubicBezTo>
                  <a:pt x="2073" y="991"/>
                  <a:pt x="2063" y="1008"/>
                  <a:pt x="2068" y="1027"/>
                </a:cubicBezTo>
                <a:close/>
                <a:moveTo>
                  <a:pt x="2294" y="933"/>
                </a:moveTo>
                <a:cubicBezTo>
                  <a:pt x="2297" y="942"/>
                  <a:pt x="2309" y="957"/>
                  <a:pt x="2312" y="967"/>
                </a:cubicBezTo>
                <a:cubicBezTo>
                  <a:pt x="2315" y="980"/>
                  <a:pt x="2315" y="1009"/>
                  <a:pt x="2313" y="1023"/>
                </a:cubicBezTo>
                <a:cubicBezTo>
                  <a:pt x="2312" y="1027"/>
                  <a:pt x="2311" y="1031"/>
                  <a:pt x="2310" y="1036"/>
                </a:cubicBezTo>
                <a:cubicBezTo>
                  <a:pt x="2311" y="1041"/>
                  <a:pt x="2311" y="1055"/>
                  <a:pt x="2314" y="1061"/>
                </a:cubicBezTo>
                <a:cubicBezTo>
                  <a:pt x="2316" y="1067"/>
                  <a:pt x="2320" y="1069"/>
                  <a:pt x="2322" y="1076"/>
                </a:cubicBezTo>
                <a:cubicBezTo>
                  <a:pt x="2331" y="1125"/>
                  <a:pt x="2301" y="1163"/>
                  <a:pt x="2271" y="1176"/>
                </a:cubicBezTo>
                <a:cubicBezTo>
                  <a:pt x="2270" y="1184"/>
                  <a:pt x="2274" y="1186"/>
                  <a:pt x="2276" y="1193"/>
                </a:cubicBezTo>
                <a:cubicBezTo>
                  <a:pt x="2276" y="1213"/>
                  <a:pt x="2276" y="1234"/>
                  <a:pt x="2276" y="1254"/>
                </a:cubicBezTo>
                <a:cubicBezTo>
                  <a:pt x="2273" y="1273"/>
                  <a:pt x="2260" y="1296"/>
                  <a:pt x="2250" y="1308"/>
                </a:cubicBezTo>
                <a:cubicBezTo>
                  <a:pt x="2245" y="1315"/>
                  <a:pt x="2234" y="1325"/>
                  <a:pt x="2224" y="1323"/>
                </a:cubicBezTo>
                <a:cubicBezTo>
                  <a:pt x="2222" y="1315"/>
                  <a:pt x="2221" y="1307"/>
                  <a:pt x="2219" y="1299"/>
                </a:cubicBezTo>
                <a:cubicBezTo>
                  <a:pt x="2217" y="1295"/>
                  <a:pt x="2215" y="1291"/>
                  <a:pt x="2213" y="1287"/>
                </a:cubicBezTo>
                <a:cubicBezTo>
                  <a:pt x="2212" y="1284"/>
                  <a:pt x="2212" y="1280"/>
                  <a:pt x="2212" y="1277"/>
                </a:cubicBezTo>
                <a:cubicBezTo>
                  <a:pt x="2197" y="1263"/>
                  <a:pt x="2182" y="1248"/>
                  <a:pt x="2167" y="1234"/>
                </a:cubicBezTo>
                <a:cubicBezTo>
                  <a:pt x="2162" y="1225"/>
                  <a:pt x="2161" y="1218"/>
                  <a:pt x="2157" y="1208"/>
                </a:cubicBezTo>
                <a:cubicBezTo>
                  <a:pt x="2153" y="1200"/>
                  <a:pt x="2145" y="1193"/>
                  <a:pt x="2150" y="1180"/>
                </a:cubicBezTo>
                <a:cubicBezTo>
                  <a:pt x="2154" y="1174"/>
                  <a:pt x="2193" y="1189"/>
                  <a:pt x="2201" y="1186"/>
                </a:cubicBezTo>
                <a:cubicBezTo>
                  <a:pt x="2208" y="1181"/>
                  <a:pt x="2181" y="1140"/>
                  <a:pt x="2178" y="1131"/>
                </a:cubicBezTo>
                <a:cubicBezTo>
                  <a:pt x="2178" y="1129"/>
                  <a:pt x="2178" y="1128"/>
                  <a:pt x="2179" y="1126"/>
                </a:cubicBezTo>
                <a:cubicBezTo>
                  <a:pt x="2193" y="1118"/>
                  <a:pt x="2222" y="1126"/>
                  <a:pt x="2239" y="1119"/>
                </a:cubicBezTo>
                <a:cubicBezTo>
                  <a:pt x="2239" y="1117"/>
                  <a:pt x="2239" y="1116"/>
                  <a:pt x="2239" y="1115"/>
                </a:cubicBezTo>
                <a:cubicBezTo>
                  <a:pt x="2233" y="1109"/>
                  <a:pt x="2191" y="1084"/>
                  <a:pt x="2182" y="1081"/>
                </a:cubicBezTo>
                <a:cubicBezTo>
                  <a:pt x="2179" y="1076"/>
                  <a:pt x="2178" y="1072"/>
                  <a:pt x="2181" y="1066"/>
                </a:cubicBezTo>
                <a:cubicBezTo>
                  <a:pt x="2189" y="1064"/>
                  <a:pt x="2237" y="1046"/>
                  <a:pt x="2239" y="1041"/>
                </a:cubicBezTo>
                <a:cubicBezTo>
                  <a:pt x="2239" y="1041"/>
                  <a:pt x="2238" y="1041"/>
                  <a:pt x="2238" y="1041"/>
                </a:cubicBezTo>
                <a:cubicBezTo>
                  <a:pt x="2228" y="1032"/>
                  <a:pt x="2190" y="1033"/>
                  <a:pt x="2176" y="1026"/>
                </a:cubicBezTo>
                <a:cubicBezTo>
                  <a:pt x="2171" y="1005"/>
                  <a:pt x="2213" y="992"/>
                  <a:pt x="2224" y="979"/>
                </a:cubicBezTo>
                <a:cubicBezTo>
                  <a:pt x="2218" y="972"/>
                  <a:pt x="2175" y="983"/>
                  <a:pt x="2163" y="984"/>
                </a:cubicBezTo>
                <a:cubicBezTo>
                  <a:pt x="2162" y="983"/>
                  <a:pt x="2160" y="981"/>
                  <a:pt x="2159" y="980"/>
                </a:cubicBezTo>
                <a:cubicBezTo>
                  <a:pt x="2156" y="964"/>
                  <a:pt x="2184" y="934"/>
                  <a:pt x="2194" y="924"/>
                </a:cubicBezTo>
                <a:cubicBezTo>
                  <a:pt x="2194" y="923"/>
                  <a:pt x="2194" y="923"/>
                  <a:pt x="2194" y="922"/>
                </a:cubicBezTo>
                <a:cubicBezTo>
                  <a:pt x="2192" y="921"/>
                  <a:pt x="2191" y="920"/>
                  <a:pt x="2190" y="919"/>
                </a:cubicBezTo>
                <a:cubicBezTo>
                  <a:pt x="2178" y="915"/>
                  <a:pt x="2170" y="925"/>
                  <a:pt x="2163" y="928"/>
                </a:cubicBezTo>
                <a:cubicBezTo>
                  <a:pt x="2157" y="928"/>
                  <a:pt x="2150" y="929"/>
                  <a:pt x="2143" y="929"/>
                </a:cubicBezTo>
                <a:cubicBezTo>
                  <a:pt x="2139" y="930"/>
                  <a:pt x="2138" y="933"/>
                  <a:pt x="2133" y="933"/>
                </a:cubicBezTo>
                <a:cubicBezTo>
                  <a:pt x="2129" y="917"/>
                  <a:pt x="2141" y="905"/>
                  <a:pt x="2147" y="895"/>
                </a:cubicBezTo>
                <a:cubicBezTo>
                  <a:pt x="2160" y="873"/>
                  <a:pt x="2174" y="852"/>
                  <a:pt x="2199" y="842"/>
                </a:cubicBezTo>
                <a:cubicBezTo>
                  <a:pt x="2206" y="841"/>
                  <a:pt x="2213" y="840"/>
                  <a:pt x="2221" y="839"/>
                </a:cubicBezTo>
                <a:cubicBezTo>
                  <a:pt x="2242" y="839"/>
                  <a:pt x="2280" y="864"/>
                  <a:pt x="2286" y="878"/>
                </a:cubicBezTo>
                <a:cubicBezTo>
                  <a:pt x="2286" y="882"/>
                  <a:pt x="2286" y="886"/>
                  <a:pt x="2287" y="890"/>
                </a:cubicBezTo>
                <a:cubicBezTo>
                  <a:pt x="2289" y="892"/>
                  <a:pt x="2291" y="894"/>
                  <a:pt x="2294" y="897"/>
                </a:cubicBezTo>
                <a:cubicBezTo>
                  <a:pt x="2299" y="909"/>
                  <a:pt x="2290" y="923"/>
                  <a:pt x="2294" y="933"/>
                </a:cubicBezTo>
                <a:close/>
                <a:moveTo>
                  <a:pt x="2138" y="1286"/>
                </a:moveTo>
                <a:cubicBezTo>
                  <a:pt x="2147" y="1298"/>
                  <a:pt x="2159" y="1312"/>
                  <a:pt x="2165" y="1326"/>
                </a:cubicBezTo>
                <a:cubicBezTo>
                  <a:pt x="2166" y="1330"/>
                  <a:pt x="2167" y="1335"/>
                  <a:pt x="2168" y="1339"/>
                </a:cubicBezTo>
                <a:cubicBezTo>
                  <a:pt x="2171" y="1343"/>
                  <a:pt x="2173" y="1347"/>
                  <a:pt x="2175" y="1351"/>
                </a:cubicBezTo>
                <a:cubicBezTo>
                  <a:pt x="2176" y="1358"/>
                  <a:pt x="2177" y="1365"/>
                  <a:pt x="2178" y="1371"/>
                </a:cubicBezTo>
                <a:cubicBezTo>
                  <a:pt x="2187" y="1386"/>
                  <a:pt x="2206" y="1394"/>
                  <a:pt x="2212" y="1413"/>
                </a:cubicBezTo>
                <a:cubicBezTo>
                  <a:pt x="2219" y="1434"/>
                  <a:pt x="2211" y="1474"/>
                  <a:pt x="2198" y="1478"/>
                </a:cubicBezTo>
                <a:cubicBezTo>
                  <a:pt x="2194" y="1475"/>
                  <a:pt x="2195" y="1469"/>
                  <a:pt x="2192" y="1464"/>
                </a:cubicBezTo>
                <a:cubicBezTo>
                  <a:pt x="2187" y="1457"/>
                  <a:pt x="2181" y="1448"/>
                  <a:pt x="2175" y="1440"/>
                </a:cubicBezTo>
                <a:cubicBezTo>
                  <a:pt x="2167" y="1435"/>
                  <a:pt x="2159" y="1429"/>
                  <a:pt x="2152" y="1424"/>
                </a:cubicBezTo>
                <a:cubicBezTo>
                  <a:pt x="2143" y="1414"/>
                  <a:pt x="2129" y="1397"/>
                  <a:pt x="2123" y="1387"/>
                </a:cubicBezTo>
                <a:cubicBezTo>
                  <a:pt x="2122" y="1383"/>
                  <a:pt x="2122" y="1379"/>
                  <a:pt x="2121" y="1376"/>
                </a:cubicBezTo>
                <a:cubicBezTo>
                  <a:pt x="2118" y="1373"/>
                  <a:pt x="2116" y="1371"/>
                  <a:pt x="2113" y="1368"/>
                </a:cubicBezTo>
                <a:cubicBezTo>
                  <a:pt x="2103" y="1341"/>
                  <a:pt x="2086" y="1279"/>
                  <a:pt x="2106" y="1249"/>
                </a:cubicBezTo>
                <a:cubicBezTo>
                  <a:pt x="2106" y="1249"/>
                  <a:pt x="2107" y="1249"/>
                  <a:pt x="2108" y="1249"/>
                </a:cubicBezTo>
                <a:cubicBezTo>
                  <a:pt x="2112" y="1252"/>
                  <a:pt x="2110" y="1256"/>
                  <a:pt x="2113" y="1261"/>
                </a:cubicBezTo>
                <a:cubicBezTo>
                  <a:pt x="2121" y="1269"/>
                  <a:pt x="2130" y="1277"/>
                  <a:pt x="2138" y="1286"/>
                </a:cubicBezTo>
                <a:close/>
                <a:moveTo>
                  <a:pt x="2303" y="1653"/>
                </a:moveTo>
                <a:cubicBezTo>
                  <a:pt x="2299" y="1640"/>
                  <a:pt x="2273" y="1631"/>
                  <a:pt x="2277" y="1613"/>
                </a:cubicBezTo>
                <a:cubicBezTo>
                  <a:pt x="2297" y="1614"/>
                  <a:pt x="2331" y="1645"/>
                  <a:pt x="2330" y="1664"/>
                </a:cubicBezTo>
                <a:cubicBezTo>
                  <a:pt x="2329" y="1673"/>
                  <a:pt x="2329" y="1683"/>
                  <a:pt x="2329" y="1693"/>
                </a:cubicBezTo>
                <a:cubicBezTo>
                  <a:pt x="2325" y="1704"/>
                  <a:pt x="2313" y="1732"/>
                  <a:pt x="2300" y="1726"/>
                </a:cubicBezTo>
                <a:cubicBezTo>
                  <a:pt x="2299" y="1718"/>
                  <a:pt x="2303" y="1712"/>
                  <a:pt x="2305" y="1704"/>
                </a:cubicBezTo>
                <a:cubicBezTo>
                  <a:pt x="2309" y="1687"/>
                  <a:pt x="2309" y="1669"/>
                  <a:pt x="2303" y="1653"/>
                </a:cubicBezTo>
                <a:close/>
                <a:moveTo>
                  <a:pt x="2284" y="1706"/>
                </a:moveTo>
                <a:cubicBezTo>
                  <a:pt x="2283" y="1706"/>
                  <a:pt x="2283" y="1707"/>
                  <a:pt x="2282" y="1707"/>
                </a:cubicBezTo>
                <a:cubicBezTo>
                  <a:pt x="2282" y="1707"/>
                  <a:pt x="2281" y="1708"/>
                  <a:pt x="2280" y="1708"/>
                </a:cubicBezTo>
                <a:cubicBezTo>
                  <a:pt x="2270" y="1697"/>
                  <a:pt x="2273" y="1691"/>
                  <a:pt x="2267" y="1675"/>
                </a:cubicBezTo>
                <a:cubicBezTo>
                  <a:pt x="2260" y="1656"/>
                  <a:pt x="2230" y="1636"/>
                  <a:pt x="2230" y="1614"/>
                </a:cubicBezTo>
                <a:cubicBezTo>
                  <a:pt x="2231" y="1613"/>
                  <a:pt x="2231" y="1612"/>
                  <a:pt x="2232" y="1611"/>
                </a:cubicBezTo>
                <a:cubicBezTo>
                  <a:pt x="2238" y="1613"/>
                  <a:pt x="2239" y="1617"/>
                  <a:pt x="2243" y="1619"/>
                </a:cubicBezTo>
                <a:cubicBezTo>
                  <a:pt x="2267" y="1635"/>
                  <a:pt x="2292" y="1663"/>
                  <a:pt x="2284" y="1706"/>
                </a:cubicBezTo>
                <a:close/>
                <a:moveTo>
                  <a:pt x="2318" y="1919"/>
                </a:moveTo>
                <a:cubicBezTo>
                  <a:pt x="2322" y="1923"/>
                  <a:pt x="2324" y="1927"/>
                  <a:pt x="2329" y="1930"/>
                </a:cubicBezTo>
                <a:cubicBezTo>
                  <a:pt x="2330" y="1935"/>
                  <a:pt x="2329" y="1938"/>
                  <a:pt x="2327" y="1941"/>
                </a:cubicBezTo>
                <a:cubicBezTo>
                  <a:pt x="2324" y="1945"/>
                  <a:pt x="2314" y="1948"/>
                  <a:pt x="2308" y="1949"/>
                </a:cubicBezTo>
                <a:cubicBezTo>
                  <a:pt x="2282" y="1937"/>
                  <a:pt x="2269" y="1909"/>
                  <a:pt x="2247" y="1892"/>
                </a:cubicBezTo>
                <a:cubicBezTo>
                  <a:pt x="2231" y="1878"/>
                  <a:pt x="2198" y="1851"/>
                  <a:pt x="2187" y="1834"/>
                </a:cubicBezTo>
                <a:cubicBezTo>
                  <a:pt x="2188" y="1831"/>
                  <a:pt x="2188" y="1828"/>
                  <a:pt x="2189" y="1825"/>
                </a:cubicBezTo>
                <a:cubicBezTo>
                  <a:pt x="2192" y="1822"/>
                  <a:pt x="2195" y="1822"/>
                  <a:pt x="2199" y="1820"/>
                </a:cubicBezTo>
                <a:cubicBezTo>
                  <a:pt x="2202" y="1820"/>
                  <a:pt x="2204" y="1820"/>
                  <a:pt x="2207" y="1820"/>
                </a:cubicBezTo>
                <a:cubicBezTo>
                  <a:pt x="2246" y="1850"/>
                  <a:pt x="2277" y="1889"/>
                  <a:pt x="2318" y="1919"/>
                </a:cubicBezTo>
                <a:close/>
                <a:moveTo>
                  <a:pt x="2183" y="1749"/>
                </a:moveTo>
                <a:cubicBezTo>
                  <a:pt x="2182" y="1749"/>
                  <a:pt x="2181" y="1750"/>
                  <a:pt x="2179" y="1750"/>
                </a:cubicBezTo>
                <a:cubicBezTo>
                  <a:pt x="2174" y="1741"/>
                  <a:pt x="2171" y="1734"/>
                  <a:pt x="2164" y="1727"/>
                </a:cubicBezTo>
                <a:cubicBezTo>
                  <a:pt x="2162" y="1727"/>
                  <a:pt x="2161" y="1727"/>
                  <a:pt x="2159" y="1727"/>
                </a:cubicBezTo>
                <a:cubicBezTo>
                  <a:pt x="2156" y="1734"/>
                  <a:pt x="2159" y="1741"/>
                  <a:pt x="2157" y="1749"/>
                </a:cubicBezTo>
                <a:cubicBezTo>
                  <a:pt x="2154" y="1756"/>
                  <a:pt x="2140" y="1775"/>
                  <a:pt x="2135" y="1782"/>
                </a:cubicBezTo>
                <a:cubicBezTo>
                  <a:pt x="2134" y="1782"/>
                  <a:pt x="2133" y="1782"/>
                  <a:pt x="2132" y="1782"/>
                </a:cubicBezTo>
                <a:cubicBezTo>
                  <a:pt x="2130" y="1780"/>
                  <a:pt x="2129" y="1779"/>
                  <a:pt x="2128" y="1777"/>
                </a:cubicBezTo>
                <a:cubicBezTo>
                  <a:pt x="2126" y="1771"/>
                  <a:pt x="2130" y="1764"/>
                  <a:pt x="2131" y="1759"/>
                </a:cubicBezTo>
                <a:cubicBezTo>
                  <a:pt x="2132" y="1751"/>
                  <a:pt x="2132" y="1743"/>
                  <a:pt x="2133" y="1735"/>
                </a:cubicBezTo>
                <a:cubicBezTo>
                  <a:pt x="2135" y="1721"/>
                  <a:pt x="2145" y="1700"/>
                  <a:pt x="2128" y="1695"/>
                </a:cubicBezTo>
                <a:cubicBezTo>
                  <a:pt x="2126" y="1695"/>
                  <a:pt x="2125" y="1695"/>
                  <a:pt x="2124" y="1695"/>
                </a:cubicBezTo>
                <a:cubicBezTo>
                  <a:pt x="2114" y="1713"/>
                  <a:pt x="2102" y="1727"/>
                  <a:pt x="2091" y="1744"/>
                </a:cubicBezTo>
                <a:cubicBezTo>
                  <a:pt x="2090" y="1744"/>
                  <a:pt x="2089" y="1744"/>
                  <a:pt x="2088" y="1744"/>
                </a:cubicBezTo>
                <a:cubicBezTo>
                  <a:pt x="2088" y="1744"/>
                  <a:pt x="2087" y="1744"/>
                  <a:pt x="2087" y="1744"/>
                </a:cubicBezTo>
                <a:cubicBezTo>
                  <a:pt x="2076" y="1687"/>
                  <a:pt x="2131" y="1668"/>
                  <a:pt x="2120" y="1607"/>
                </a:cubicBezTo>
                <a:cubicBezTo>
                  <a:pt x="2118" y="1606"/>
                  <a:pt x="2118" y="1605"/>
                  <a:pt x="2115" y="1605"/>
                </a:cubicBezTo>
                <a:cubicBezTo>
                  <a:pt x="2101" y="1627"/>
                  <a:pt x="2093" y="1654"/>
                  <a:pt x="2082" y="1680"/>
                </a:cubicBezTo>
                <a:cubicBezTo>
                  <a:pt x="2080" y="1680"/>
                  <a:pt x="2080" y="1680"/>
                  <a:pt x="2077" y="1679"/>
                </a:cubicBezTo>
                <a:cubicBezTo>
                  <a:pt x="2074" y="1662"/>
                  <a:pt x="2072" y="1622"/>
                  <a:pt x="2078" y="1606"/>
                </a:cubicBezTo>
                <a:cubicBezTo>
                  <a:pt x="2086" y="1593"/>
                  <a:pt x="2095" y="1579"/>
                  <a:pt x="2103" y="1565"/>
                </a:cubicBezTo>
                <a:cubicBezTo>
                  <a:pt x="2107" y="1552"/>
                  <a:pt x="2111" y="1518"/>
                  <a:pt x="2098" y="1510"/>
                </a:cubicBezTo>
                <a:cubicBezTo>
                  <a:pt x="2081" y="1518"/>
                  <a:pt x="2090" y="1523"/>
                  <a:pt x="2084" y="1539"/>
                </a:cubicBezTo>
                <a:cubicBezTo>
                  <a:pt x="2081" y="1542"/>
                  <a:pt x="2079" y="1545"/>
                  <a:pt x="2076" y="1549"/>
                </a:cubicBezTo>
                <a:cubicBezTo>
                  <a:pt x="2076" y="1556"/>
                  <a:pt x="2075" y="1563"/>
                  <a:pt x="2075" y="1571"/>
                </a:cubicBezTo>
                <a:cubicBezTo>
                  <a:pt x="2073" y="1581"/>
                  <a:pt x="2070" y="1586"/>
                  <a:pt x="2065" y="1593"/>
                </a:cubicBezTo>
                <a:cubicBezTo>
                  <a:pt x="2064" y="1593"/>
                  <a:pt x="2063" y="1593"/>
                  <a:pt x="2062" y="1593"/>
                </a:cubicBezTo>
                <a:cubicBezTo>
                  <a:pt x="2061" y="1593"/>
                  <a:pt x="2061" y="1593"/>
                  <a:pt x="2061" y="1593"/>
                </a:cubicBezTo>
                <a:cubicBezTo>
                  <a:pt x="2056" y="1584"/>
                  <a:pt x="2058" y="1563"/>
                  <a:pt x="2058" y="1549"/>
                </a:cubicBezTo>
                <a:cubicBezTo>
                  <a:pt x="2058" y="1523"/>
                  <a:pt x="2064" y="1509"/>
                  <a:pt x="2073" y="1492"/>
                </a:cubicBezTo>
                <a:cubicBezTo>
                  <a:pt x="2078" y="1483"/>
                  <a:pt x="2086" y="1474"/>
                  <a:pt x="2088" y="1462"/>
                </a:cubicBezTo>
                <a:cubicBezTo>
                  <a:pt x="2089" y="1457"/>
                  <a:pt x="2086" y="1450"/>
                  <a:pt x="2086" y="1443"/>
                </a:cubicBezTo>
                <a:cubicBezTo>
                  <a:pt x="2087" y="1441"/>
                  <a:pt x="2088" y="1440"/>
                  <a:pt x="2089" y="1439"/>
                </a:cubicBezTo>
                <a:cubicBezTo>
                  <a:pt x="2099" y="1441"/>
                  <a:pt x="2106" y="1449"/>
                  <a:pt x="2113" y="1454"/>
                </a:cubicBezTo>
                <a:cubicBezTo>
                  <a:pt x="2121" y="1459"/>
                  <a:pt x="2131" y="1460"/>
                  <a:pt x="2140" y="1466"/>
                </a:cubicBezTo>
                <a:cubicBezTo>
                  <a:pt x="2148" y="1473"/>
                  <a:pt x="2155" y="1480"/>
                  <a:pt x="2163" y="1487"/>
                </a:cubicBezTo>
                <a:cubicBezTo>
                  <a:pt x="2168" y="1492"/>
                  <a:pt x="2180" y="1503"/>
                  <a:pt x="2174" y="1513"/>
                </a:cubicBezTo>
                <a:cubicBezTo>
                  <a:pt x="2173" y="1514"/>
                  <a:pt x="2173" y="1515"/>
                  <a:pt x="2172" y="1516"/>
                </a:cubicBezTo>
                <a:cubicBezTo>
                  <a:pt x="2165" y="1512"/>
                  <a:pt x="2161" y="1507"/>
                  <a:pt x="2156" y="1502"/>
                </a:cubicBezTo>
                <a:cubicBezTo>
                  <a:pt x="2150" y="1497"/>
                  <a:pt x="2145" y="1502"/>
                  <a:pt x="2138" y="1492"/>
                </a:cubicBezTo>
                <a:cubicBezTo>
                  <a:pt x="2136" y="1492"/>
                  <a:pt x="2134" y="1492"/>
                  <a:pt x="2133" y="1492"/>
                </a:cubicBezTo>
                <a:cubicBezTo>
                  <a:pt x="2132" y="1493"/>
                  <a:pt x="2131" y="1495"/>
                  <a:pt x="2130" y="1496"/>
                </a:cubicBezTo>
                <a:cubicBezTo>
                  <a:pt x="2133" y="1532"/>
                  <a:pt x="2177" y="1551"/>
                  <a:pt x="2180" y="1589"/>
                </a:cubicBezTo>
                <a:cubicBezTo>
                  <a:pt x="2178" y="1589"/>
                  <a:pt x="2176" y="1590"/>
                  <a:pt x="2175" y="1591"/>
                </a:cubicBezTo>
                <a:cubicBezTo>
                  <a:pt x="2167" y="1592"/>
                  <a:pt x="2160" y="1578"/>
                  <a:pt x="2148" y="1578"/>
                </a:cubicBezTo>
                <a:cubicBezTo>
                  <a:pt x="2141" y="1590"/>
                  <a:pt x="2152" y="1603"/>
                  <a:pt x="2157" y="1610"/>
                </a:cubicBezTo>
                <a:cubicBezTo>
                  <a:pt x="2169" y="1630"/>
                  <a:pt x="2198" y="1642"/>
                  <a:pt x="2194" y="1676"/>
                </a:cubicBezTo>
                <a:cubicBezTo>
                  <a:pt x="2192" y="1676"/>
                  <a:pt x="2191" y="1676"/>
                  <a:pt x="2190" y="1677"/>
                </a:cubicBezTo>
                <a:cubicBezTo>
                  <a:pt x="2180" y="1670"/>
                  <a:pt x="2176" y="1656"/>
                  <a:pt x="2164" y="1650"/>
                </a:cubicBezTo>
                <a:cubicBezTo>
                  <a:pt x="2162" y="1650"/>
                  <a:pt x="2161" y="1650"/>
                  <a:pt x="2159" y="1650"/>
                </a:cubicBezTo>
                <a:cubicBezTo>
                  <a:pt x="2140" y="1686"/>
                  <a:pt x="2195" y="1703"/>
                  <a:pt x="2183" y="1749"/>
                </a:cubicBezTo>
                <a:close/>
                <a:moveTo>
                  <a:pt x="1941" y="1658"/>
                </a:moveTo>
                <a:cubicBezTo>
                  <a:pt x="1944" y="1667"/>
                  <a:pt x="1948" y="1673"/>
                  <a:pt x="1948" y="1688"/>
                </a:cubicBezTo>
                <a:cubicBezTo>
                  <a:pt x="1947" y="1689"/>
                  <a:pt x="1945" y="1690"/>
                  <a:pt x="1944" y="1690"/>
                </a:cubicBezTo>
                <a:cubicBezTo>
                  <a:pt x="1934" y="1685"/>
                  <a:pt x="1935" y="1678"/>
                  <a:pt x="1930" y="1669"/>
                </a:cubicBezTo>
                <a:cubicBezTo>
                  <a:pt x="1927" y="1666"/>
                  <a:pt x="1924" y="1663"/>
                  <a:pt x="1922" y="1660"/>
                </a:cubicBezTo>
                <a:cubicBezTo>
                  <a:pt x="1911" y="1627"/>
                  <a:pt x="1916" y="1594"/>
                  <a:pt x="1938" y="1573"/>
                </a:cubicBezTo>
                <a:cubicBezTo>
                  <a:pt x="1940" y="1573"/>
                  <a:pt x="1942" y="1573"/>
                  <a:pt x="1944" y="1573"/>
                </a:cubicBezTo>
                <a:cubicBezTo>
                  <a:pt x="1945" y="1575"/>
                  <a:pt x="1946" y="1576"/>
                  <a:pt x="1947" y="1577"/>
                </a:cubicBezTo>
                <a:cubicBezTo>
                  <a:pt x="1951" y="1588"/>
                  <a:pt x="1940" y="1600"/>
                  <a:pt x="1939" y="1613"/>
                </a:cubicBezTo>
                <a:cubicBezTo>
                  <a:pt x="1940" y="1628"/>
                  <a:pt x="1940" y="1643"/>
                  <a:pt x="1941" y="1658"/>
                </a:cubicBezTo>
                <a:close/>
                <a:moveTo>
                  <a:pt x="1972" y="1715"/>
                </a:moveTo>
                <a:cubicBezTo>
                  <a:pt x="1972" y="1718"/>
                  <a:pt x="1972" y="1721"/>
                  <a:pt x="1972" y="1724"/>
                </a:cubicBezTo>
                <a:cubicBezTo>
                  <a:pt x="1970" y="1725"/>
                  <a:pt x="1925" y="1736"/>
                  <a:pt x="1925" y="1736"/>
                </a:cubicBezTo>
                <a:cubicBezTo>
                  <a:pt x="1924" y="1736"/>
                  <a:pt x="1924" y="1736"/>
                  <a:pt x="1924" y="1736"/>
                </a:cubicBezTo>
                <a:cubicBezTo>
                  <a:pt x="1923" y="1736"/>
                  <a:pt x="1923" y="1736"/>
                  <a:pt x="1923" y="1736"/>
                </a:cubicBezTo>
                <a:cubicBezTo>
                  <a:pt x="1918" y="1735"/>
                  <a:pt x="1915" y="1729"/>
                  <a:pt x="1908" y="1727"/>
                </a:cubicBezTo>
                <a:cubicBezTo>
                  <a:pt x="1884" y="1723"/>
                  <a:pt x="1857" y="1735"/>
                  <a:pt x="1857" y="1706"/>
                </a:cubicBezTo>
                <a:cubicBezTo>
                  <a:pt x="1861" y="1703"/>
                  <a:pt x="1864" y="1702"/>
                  <a:pt x="1870" y="1699"/>
                </a:cubicBezTo>
                <a:cubicBezTo>
                  <a:pt x="1895" y="1699"/>
                  <a:pt x="1965" y="1702"/>
                  <a:pt x="1972" y="1715"/>
                </a:cubicBezTo>
                <a:close/>
                <a:moveTo>
                  <a:pt x="1963" y="1654"/>
                </a:moveTo>
                <a:cubicBezTo>
                  <a:pt x="1966" y="1646"/>
                  <a:pt x="1965" y="1636"/>
                  <a:pt x="1968" y="1624"/>
                </a:cubicBezTo>
                <a:cubicBezTo>
                  <a:pt x="1973" y="1597"/>
                  <a:pt x="1987" y="1564"/>
                  <a:pt x="2006" y="1550"/>
                </a:cubicBezTo>
                <a:cubicBezTo>
                  <a:pt x="2007" y="1550"/>
                  <a:pt x="2008" y="1551"/>
                  <a:pt x="2009" y="1551"/>
                </a:cubicBezTo>
                <a:cubicBezTo>
                  <a:pt x="2014" y="1567"/>
                  <a:pt x="2000" y="1585"/>
                  <a:pt x="1994" y="1599"/>
                </a:cubicBezTo>
                <a:cubicBezTo>
                  <a:pt x="1994" y="1606"/>
                  <a:pt x="1994" y="1613"/>
                  <a:pt x="1993" y="1621"/>
                </a:cubicBezTo>
                <a:cubicBezTo>
                  <a:pt x="1991" y="1625"/>
                  <a:pt x="1989" y="1630"/>
                  <a:pt x="1987" y="1634"/>
                </a:cubicBezTo>
                <a:cubicBezTo>
                  <a:pt x="1986" y="1646"/>
                  <a:pt x="1985" y="1657"/>
                  <a:pt x="1984" y="1669"/>
                </a:cubicBezTo>
                <a:cubicBezTo>
                  <a:pt x="1980" y="1676"/>
                  <a:pt x="1976" y="1684"/>
                  <a:pt x="1972" y="1692"/>
                </a:cubicBezTo>
                <a:cubicBezTo>
                  <a:pt x="1957" y="1690"/>
                  <a:pt x="1960" y="1667"/>
                  <a:pt x="1963" y="1654"/>
                </a:cubicBezTo>
                <a:close/>
                <a:moveTo>
                  <a:pt x="1998" y="1500"/>
                </a:moveTo>
                <a:cubicBezTo>
                  <a:pt x="1988" y="1504"/>
                  <a:pt x="1973" y="1500"/>
                  <a:pt x="1962" y="1499"/>
                </a:cubicBezTo>
                <a:cubicBezTo>
                  <a:pt x="1956" y="1506"/>
                  <a:pt x="1952" y="1520"/>
                  <a:pt x="1948" y="1530"/>
                </a:cubicBezTo>
                <a:cubicBezTo>
                  <a:pt x="1943" y="1543"/>
                  <a:pt x="1915" y="1569"/>
                  <a:pt x="1900" y="1573"/>
                </a:cubicBezTo>
                <a:cubicBezTo>
                  <a:pt x="1888" y="1573"/>
                  <a:pt x="1875" y="1573"/>
                  <a:pt x="1863" y="1573"/>
                </a:cubicBezTo>
                <a:cubicBezTo>
                  <a:pt x="1821" y="1541"/>
                  <a:pt x="1813" y="1490"/>
                  <a:pt x="1822" y="1422"/>
                </a:cubicBezTo>
                <a:cubicBezTo>
                  <a:pt x="1824" y="1421"/>
                  <a:pt x="1826" y="1420"/>
                  <a:pt x="1827" y="1419"/>
                </a:cubicBezTo>
                <a:cubicBezTo>
                  <a:pt x="1849" y="1432"/>
                  <a:pt x="1870" y="1448"/>
                  <a:pt x="1890" y="1463"/>
                </a:cubicBezTo>
                <a:cubicBezTo>
                  <a:pt x="1891" y="1462"/>
                  <a:pt x="1892" y="1462"/>
                  <a:pt x="1893" y="1462"/>
                </a:cubicBezTo>
                <a:cubicBezTo>
                  <a:pt x="1895" y="1449"/>
                  <a:pt x="1890" y="1446"/>
                  <a:pt x="1887" y="1438"/>
                </a:cubicBezTo>
                <a:cubicBezTo>
                  <a:pt x="1886" y="1430"/>
                  <a:pt x="1886" y="1422"/>
                  <a:pt x="1885" y="1414"/>
                </a:cubicBezTo>
                <a:cubicBezTo>
                  <a:pt x="1883" y="1401"/>
                  <a:pt x="1873" y="1399"/>
                  <a:pt x="1877" y="1377"/>
                </a:cubicBezTo>
                <a:cubicBezTo>
                  <a:pt x="1885" y="1374"/>
                  <a:pt x="1888" y="1381"/>
                  <a:pt x="1894" y="1382"/>
                </a:cubicBezTo>
                <a:cubicBezTo>
                  <a:pt x="1901" y="1383"/>
                  <a:pt x="1907" y="1383"/>
                  <a:pt x="1913" y="1384"/>
                </a:cubicBezTo>
                <a:cubicBezTo>
                  <a:pt x="1923" y="1387"/>
                  <a:pt x="1936" y="1396"/>
                  <a:pt x="1948" y="1392"/>
                </a:cubicBezTo>
                <a:cubicBezTo>
                  <a:pt x="1950" y="1374"/>
                  <a:pt x="1906" y="1356"/>
                  <a:pt x="1905" y="1331"/>
                </a:cubicBezTo>
                <a:cubicBezTo>
                  <a:pt x="1905" y="1331"/>
                  <a:pt x="1905" y="1331"/>
                  <a:pt x="1905" y="1331"/>
                </a:cubicBezTo>
                <a:cubicBezTo>
                  <a:pt x="1920" y="1321"/>
                  <a:pt x="1968" y="1319"/>
                  <a:pt x="1976" y="1306"/>
                </a:cubicBezTo>
                <a:cubicBezTo>
                  <a:pt x="1971" y="1299"/>
                  <a:pt x="1964" y="1302"/>
                  <a:pt x="1953" y="1300"/>
                </a:cubicBezTo>
                <a:cubicBezTo>
                  <a:pt x="1947" y="1299"/>
                  <a:pt x="1944" y="1295"/>
                  <a:pt x="1939" y="1293"/>
                </a:cubicBezTo>
                <a:cubicBezTo>
                  <a:pt x="1924" y="1287"/>
                  <a:pt x="1914" y="1295"/>
                  <a:pt x="1907" y="1281"/>
                </a:cubicBezTo>
                <a:cubicBezTo>
                  <a:pt x="1907" y="1280"/>
                  <a:pt x="1907" y="1278"/>
                  <a:pt x="1907" y="1277"/>
                </a:cubicBezTo>
                <a:cubicBezTo>
                  <a:pt x="1925" y="1265"/>
                  <a:pt x="1945" y="1256"/>
                  <a:pt x="1962" y="1244"/>
                </a:cubicBezTo>
                <a:cubicBezTo>
                  <a:pt x="1962" y="1243"/>
                  <a:pt x="1962" y="1242"/>
                  <a:pt x="1962" y="1241"/>
                </a:cubicBezTo>
                <a:cubicBezTo>
                  <a:pt x="1953" y="1230"/>
                  <a:pt x="1913" y="1223"/>
                  <a:pt x="1897" y="1217"/>
                </a:cubicBezTo>
                <a:cubicBezTo>
                  <a:pt x="1896" y="1213"/>
                  <a:pt x="1896" y="1208"/>
                  <a:pt x="1898" y="1205"/>
                </a:cubicBezTo>
                <a:cubicBezTo>
                  <a:pt x="1902" y="1196"/>
                  <a:pt x="1923" y="1187"/>
                  <a:pt x="1934" y="1184"/>
                </a:cubicBezTo>
                <a:cubicBezTo>
                  <a:pt x="1944" y="1183"/>
                  <a:pt x="1954" y="1182"/>
                  <a:pt x="1963" y="1182"/>
                </a:cubicBezTo>
                <a:cubicBezTo>
                  <a:pt x="2020" y="1183"/>
                  <a:pt x="2051" y="1210"/>
                  <a:pt x="2066" y="1255"/>
                </a:cubicBezTo>
                <a:cubicBezTo>
                  <a:pt x="2066" y="1268"/>
                  <a:pt x="2067" y="1281"/>
                  <a:pt x="2067" y="1294"/>
                </a:cubicBezTo>
                <a:cubicBezTo>
                  <a:pt x="2068" y="1298"/>
                  <a:pt x="2073" y="1300"/>
                  <a:pt x="2075" y="1303"/>
                </a:cubicBezTo>
                <a:cubicBezTo>
                  <a:pt x="2076" y="1308"/>
                  <a:pt x="2076" y="1313"/>
                  <a:pt x="2077" y="1318"/>
                </a:cubicBezTo>
                <a:cubicBezTo>
                  <a:pt x="2079" y="1321"/>
                  <a:pt x="2082" y="1325"/>
                  <a:pt x="2085" y="1329"/>
                </a:cubicBezTo>
                <a:cubicBezTo>
                  <a:pt x="2085" y="1343"/>
                  <a:pt x="2085" y="1357"/>
                  <a:pt x="2085" y="1371"/>
                </a:cubicBezTo>
                <a:cubicBezTo>
                  <a:pt x="2082" y="1378"/>
                  <a:pt x="2069" y="1397"/>
                  <a:pt x="2064" y="1401"/>
                </a:cubicBezTo>
                <a:cubicBezTo>
                  <a:pt x="2059" y="1405"/>
                  <a:pt x="2054" y="1409"/>
                  <a:pt x="2049" y="1414"/>
                </a:cubicBezTo>
                <a:cubicBezTo>
                  <a:pt x="2049" y="1426"/>
                  <a:pt x="2048" y="1438"/>
                  <a:pt x="2048" y="1450"/>
                </a:cubicBezTo>
                <a:cubicBezTo>
                  <a:pt x="2045" y="1452"/>
                  <a:pt x="2043" y="1454"/>
                  <a:pt x="2040" y="1456"/>
                </a:cubicBezTo>
                <a:cubicBezTo>
                  <a:pt x="2040" y="1460"/>
                  <a:pt x="2039" y="1463"/>
                  <a:pt x="2038" y="1467"/>
                </a:cubicBezTo>
                <a:cubicBezTo>
                  <a:pt x="2034" y="1476"/>
                  <a:pt x="2009" y="1496"/>
                  <a:pt x="1998" y="1500"/>
                </a:cubicBezTo>
                <a:close/>
                <a:moveTo>
                  <a:pt x="1622" y="1503"/>
                </a:moveTo>
                <a:cubicBezTo>
                  <a:pt x="1626" y="1521"/>
                  <a:pt x="1618" y="1536"/>
                  <a:pt x="1617" y="1550"/>
                </a:cubicBezTo>
                <a:cubicBezTo>
                  <a:pt x="1603" y="1561"/>
                  <a:pt x="1599" y="1539"/>
                  <a:pt x="1593" y="1528"/>
                </a:cubicBezTo>
                <a:cubicBezTo>
                  <a:pt x="1591" y="1525"/>
                  <a:pt x="1589" y="1522"/>
                  <a:pt x="1587" y="1520"/>
                </a:cubicBezTo>
                <a:cubicBezTo>
                  <a:pt x="1586" y="1513"/>
                  <a:pt x="1585" y="1507"/>
                  <a:pt x="1585" y="1500"/>
                </a:cubicBezTo>
                <a:cubicBezTo>
                  <a:pt x="1582" y="1495"/>
                  <a:pt x="1580" y="1489"/>
                  <a:pt x="1578" y="1484"/>
                </a:cubicBezTo>
                <a:cubicBezTo>
                  <a:pt x="1568" y="1440"/>
                  <a:pt x="1589" y="1361"/>
                  <a:pt x="1613" y="1347"/>
                </a:cubicBezTo>
                <a:cubicBezTo>
                  <a:pt x="1615" y="1349"/>
                  <a:pt x="1618" y="1350"/>
                  <a:pt x="1620" y="1351"/>
                </a:cubicBezTo>
                <a:cubicBezTo>
                  <a:pt x="1626" y="1378"/>
                  <a:pt x="1625" y="1421"/>
                  <a:pt x="1621" y="1449"/>
                </a:cubicBezTo>
                <a:cubicBezTo>
                  <a:pt x="1621" y="1456"/>
                  <a:pt x="1621" y="1462"/>
                  <a:pt x="1621" y="1469"/>
                </a:cubicBezTo>
                <a:cubicBezTo>
                  <a:pt x="1619" y="1473"/>
                  <a:pt x="1617" y="1477"/>
                  <a:pt x="1614" y="1481"/>
                </a:cubicBezTo>
                <a:cubicBezTo>
                  <a:pt x="1612" y="1491"/>
                  <a:pt x="1620" y="1496"/>
                  <a:pt x="1622" y="1503"/>
                </a:cubicBezTo>
                <a:close/>
                <a:moveTo>
                  <a:pt x="1619" y="1295"/>
                </a:moveTo>
                <a:cubicBezTo>
                  <a:pt x="1617" y="1298"/>
                  <a:pt x="1615" y="1302"/>
                  <a:pt x="1612" y="1305"/>
                </a:cubicBezTo>
                <a:cubicBezTo>
                  <a:pt x="1602" y="1340"/>
                  <a:pt x="1580" y="1358"/>
                  <a:pt x="1559" y="1382"/>
                </a:cubicBezTo>
                <a:cubicBezTo>
                  <a:pt x="1550" y="1393"/>
                  <a:pt x="1546" y="1408"/>
                  <a:pt x="1538" y="1419"/>
                </a:cubicBezTo>
                <a:cubicBezTo>
                  <a:pt x="1530" y="1427"/>
                  <a:pt x="1522" y="1435"/>
                  <a:pt x="1513" y="1443"/>
                </a:cubicBezTo>
                <a:cubicBezTo>
                  <a:pt x="1505" y="1452"/>
                  <a:pt x="1484" y="1496"/>
                  <a:pt x="1476" y="1499"/>
                </a:cubicBezTo>
                <a:cubicBezTo>
                  <a:pt x="1475" y="1499"/>
                  <a:pt x="1473" y="1499"/>
                  <a:pt x="1471" y="1499"/>
                </a:cubicBezTo>
                <a:cubicBezTo>
                  <a:pt x="1455" y="1488"/>
                  <a:pt x="1474" y="1428"/>
                  <a:pt x="1479" y="1420"/>
                </a:cubicBezTo>
                <a:cubicBezTo>
                  <a:pt x="1490" y="1408"/>
                  <a:pt x="1501" y="1395"/>
                  <a:pt x="1511" y="1383"/>
                </a:cubicBezTo>
                <a:cubicBezTo>
                  <a:pt x="1513" y="1375"/>
                  <a:pt x="1515" y="1366"/>
                  <a:pt x="1516" y="1358"/>
                </a:cubicBezTo>
                <a:cubicBezTo>
                  <a:pt x="1520" y="1345"/>
                  <a:pt x="1528" y="1335"/>
                  <a:pt x="1534" y="1325"/>
                </a:cubicBezTo>
                <a:cubicBezTo>
                  <a:pt x="1548" y="1304"/>
                  <a:pt x="1575" y="1297"/>
                  <a:pt x="1590" y="1279"/>
                </a:cubicBezTo>
                <a:cubicBezTo>
                  <a:pt x="1600" y="1267"/>
                  <a:pt x="1606" y="1250"/>
                  <a:pt x="1617" y="1239"/>
                </a:cubicBezTo>
                <a:cubicBezTo>
                  <a:pt x="1618" y="1239"/>
                  <a:pt x="1619" y="1240"/>
                  <a:pt x="1620" y="1240"/>
                </a:cubicBezTo>
                <a:cubicBezTo>
                  <a:pt x="1625" y="1249"/>
                  <a:pt x="1626" y="1283"/>
                  <a:pt x="1619" y="1295"/>
                </a:cubicBezTo>
                <a:close/>
                <a:moveTo>
                  <a:pt x="1496" y="1569"/>
                </a:moveTo>
                <a:cubicBezTo>
                  <a:pt x="1502" y="1565"/>
                  <a:pt x="1511" y="1565"/>
                  <a:pt x="1518" y="1561"/>
                </a:cubicBezTo>
                <a:cubicBezTo>
                  <a:pt x="1555" y="1561"/>
                  <a:pt x="1584" y="1583"/>
                  <a:pt x="1593" y="1610"/>
                </a:cubicBezTo>
                <a:cubicBezTo>
                  <a:pt x="1598" y="1623"/>
                  <a:pt x="1594" y="1632"/>
                  <a:pt x="1600" y="1642"/>
                </a:cubicBezTo>
                <a:cubicBezTo>
                  <a:pt x="1600" y="1644"/>
                  <a:pt x="1600" y="1645"/>
                  <a:pt x="1600" y="1646"/>
                </a:cubicBezTo>
                <a:cubicBezTo>
                  <a:pt x="1599" y="1646"/>
                  <a:pt x="1599" y="1647"/>
                  <a:pt x="1598" y="1647"/>
                </a:cubicBezTo>
                <a:cubicBezTo>
                  <a:pt x="1577" y="1616"/>
                  <a:pt x="1549" y="1581"/>
                  <a:pt x="1499" y="1581"/>
                </a:cubicBezTo>
                <a:cubicBezTo>
                  <a:pt x="1496" y="1577"/>
                  <a:pt x="1495" y="1575"/>
                  <a:pt x="1496" y="1569"/>
                </a:cubicBezTo>
                <a:close/>
                <a:moveTo>
                  <a:pt x="1595" y="1704"/>
                </a:moveTo>
                <a:cubicBezTo>
                  <a:pt x="1600" y="1701"/>
                  <a:pt x="1606" y="1702"/>
                  <a:pt x="1614" y="1700"/>
                </a:cubicBezTo>
                <a:cubicBezTo>
                  <a:pt x="1625" y="1697"/>
                  <a:pt x="1635" y="1695"/>
                  <a:pt x="1646" y="1692"/>
                </a:cubicBezTo>
                <a:cubicBezTo>
                  <a:pt x="1661" y="1692"/>
                  <a:pt x="1677" y="1692"/>
                  <a:pt x="1692" y="1692"/>
                </a:cubicBezTo>
                <a:cubicBezTo>
                  <a:pt x="1701" y="1689"/>
                  <a:pt x="1709" y="1687"/>
                  <a:pt x="1718" y="1685"/>
                </a:cubicBezTo>
                <a:cubicBezTo>
                  <a:pt x="1723" y="1684"/>
                  <a:pt x="1726" y="1686"/>
                  <a:pt x="1730" y="1684"/>
                </a:cubicBezTo>
                <a:cubicBezTo>
                  <a:pt x="1744" y="1685"/>
                  <a:pt x="1743" y="1704"/>
                  <a:pt x="1739" y="1714"/>
                </a:cubicBezTo>
                <a:cubicBezTo>
                  <a:pt x="1726" y="1724"/>
                  <a:pt x="1698" y="1714"/>
                  <a:pt x="1678" y="1718"/>
                </a:cubicBezTo>
                <a:cubicBezTo>
                  <a:pt x="1656" y="1723"/>
                  <a:pt x="1623" y="1726"/>
                  <a:pt x="1601" y="1733"/>
                </a:cubicBezTo>
                <a:cubicBezTo>
                  <a:pt x="1592" y="1729"/>
                  <a:pt x="1591" y="1713"/>
                  <a:pt x="1595" y="1704"/>
                </a:cubicBezTo>
                <a:close/>
                <a:moveTo>
                  <a:pt x="1712" y="1466"/>
                </a:moveTo>
                <a:cubicBezTo>
                  <a:pt x="1707" y="1465"/>
                  <a:pt x="1702" y="1464"/>
                  <a:pt x="1697" y="1463"/>
                </a:cubicBezTo>
                <a:cubicBezTo>
                  <a:pt x="1677" y="1449"/>
                  <a:pt x="1656" y="1428"/>
                  <a:pt x="1648" y="1401"/>
                </a:cubicBezTo>
                <a:cubicBezTo>
                  <a:pt x="1644" y="1389"/>
                  <a:pt x="1632" y="1359"/>
                  <a:pt x="1647" y="1347"/>
                </a:cubicBezTo>
                <a:cubicBezTo>
                  <a:pt x="1649" y="1348"/>
                  <a:pt x="1651" y="1348"/>
                  <a:pt x="1652" y="1348"/>
                </a:cubicBezTo>
                <a:cubicBezTo>
                  <a:pt x="1659" y="1352"/>
                  <a:pt x="1655" y="1360"/>
                  <a:pt x="1659" y="1368"/>
                </a:cubicBezTo>
                <a:cubicBezTo>
                  <a:pt x="1662" y="1372"/>
                  <a:pt x="1665" y="1376"/>
                  <a:pt x="1668" y="1380"/>
                </a:cubicBezTo>
                <a:cubicBezTo>
                  <a:pt x="1689" y="1404"/>
                  <a:pt x="1754" y="1434"/>
                  <a:pt x="1747" y="1477"/>
                </a:cubicBezTo>
                <a:cubicBezTo>
                  <a:pt x="1743" y="1479"/>
                  <a:pt x="1718" y="1469"/>
                  <a:pt x="1712" y="1466"/>
                </a:cubicBezTo>
                <a:close/>
                <a:moveTo>
                  <a:pt x="1736" y="1401"/>
                </a:moveTo>
                <a:cubicBezTo>
                  <a:pt x="1734" y="1398"/>
                  <a:pt x="1731" y="1395"/>
                  <a:pt x="1729" y="1392"/>
                </a:cubicBezTo>
                <a:cubicBezTo>
                  <a:pt x="1708" y="1376"/>
                  <a:pt x="1681" y="1362"/>
                  <a:pt x="1668" y="1337"/>
                </a:cubicBezTo>
                <a:cubicBezTo>
                  <a:pt x="1660" y="1322"/>
                  <a:pt x="1641" y="1298"/>
                  <a:pt x="1652" y="1275"/>
                </a:cubicBezTo>
                <a:cubicBezTo>
                  <a:pt x="1663" y="1277"/>
                  <a:pt x="1664" y="1287"/>
                  <a:pt x="1670" y="1291"/>
                </a:cubicBezTo>
                <a:cubicBezTo>
                  <a:pt x="1679" y="1297"/>
                  <a:pt x="1686" y="1297"/>
                  <a:pt x="1697" y="1301"/>
                </a:cubicBezTo>
                <a:cubicBezTo>
                  <a:pt x="1703" y="1303"/>
                  <a:pt x="1726" y="1326"/>
                  <a:pt x="1730" y="1332"/>
                </a:cubicBezTo>
                <a:cubicBezTo>
                  <a:pt x="1733" y="1337"/>
                  <a:pt x="1738" y="1346"/>
                  <a:pt x="1739" y="1350"/>
                </a:cubicBezTo>
                <a:cubicBezTo>
                  <a:pt x="1740" y="1356"/>
                  <a:pt x="1741" y="1362"/>
                  <a:pt x="1742" y="1368"/>
                </a:cubicBezTo>
                <a:cubicBezTo>
                  <a:pt x="1751" y="1384"/>
                  <a:pt x="1774" y="1389"/>
                  <a:pt x="1784" y="1406"/>
                </a:cubicBezTo>
                <a:cubicBezTo>
                  <a:pt x="1788" y="1413"/>
                  <a:pt x="1802" y="1445"/>
                  <a:pt x="1792" y="1460"/>
                </a:cubicBezTo>
                <a:cubicBezTo>
                  <a:pt x="1791" y="1462"/>
                  <a:pt x="1792" y="1461"/>
                  <a:pt x="1790" y="1462"/>
                </a:cubicBezTo>
                <a:cubicBezTo>
                  <a:pt x="1785" y="1458"/>
                  <a:pt x="1780" y="1444"/>
                  <a:pt x="1776" y="1438"/>
                </a:cubicBezTo>
                <a:cubicBezTo>
                  <a:pt x="1765" y="1425"/>
                  <a:pt x="1749" y="1412"/>
                  <a:pt x="1736" y="1401"/>
                </a:cubicBezTo>
                <a:close/>
                <a:moveTo>
                  <a:pt x="1797" y="1677"/>
                </a:moveTo>
                <a:cubicBezTo>
                  <a:pt x="1819" y="1677"/>
                  <a:pt x="1821" y="1708"/>
                  <a:pt x="1808" y="1718"/>
                </a:cubicBezTo>
                <a:cubicBezTo>
                  <a:pt x="1782" y="1724"/>
                  <a:pt x="1780" y="1690"/>
                  <a:pt x="1797" y="1677"/>
                </a:cubicBezTo>
                <a:close/>
                <a:moveTo>
                  <a:pt x="1814" y="1200"/>
                </a:moveTo>
                <a:cubicBezTo>
                  <a:pt x="1808" y="1200"/>
                  <a:pt x="1802" y="1200"/>
                  <a:pt x="1797" y="1201"/>
                </a:cubicBezTo>
                <a:cubicBezTo>
                  <a:pt x="1791" y="1204"/>
                  <a:pt x="1785" y="1206"/>
                  <a:pt x="1779" y="1209"/>
                </a:cubicBezTo>
                <a:cubicBezTo>
                  <a:pt x="1748" y="1214"/>
                  <a:pt x="1722" y="1205"/>
                  <a:pt x="1697" y="1201"/>
                </a:cubicBezTo>
                <a:cubicBezTo>
                  <a:pt x="1695" y="1197"/>
                  <a:pt x="1695" y="1194"/>
                  <a:pt x="1695" y="1188"/>
                </a:cubicBezTo>
                <a:cubicBezTo>
                  <a:pt x="1696" y="1187"/>
                  <a:pt x="1697" y="1186"/>
                  <a:pt x="1698" y="1185"/>
                </a:cubicBezTo>
                <a:cubicBezTo>
                  <a:pt x="1703" y="1183"/>
                  <a:pt x="1711" y="1185"/>
                  <a:pt x="1718" y="1183"/>
                </a:cubicBezTo>
                <a:cubicBezTo>
                  <a:pt x="1748" y="1175"/>
                  <a:pt x="1766" y="1144"/>
                  <a:pt x="1791" y="1129"/>
                </a:cubicBezTo>
                <a:cubicBezTo>
                  <a:pt x="1807" y="1120"/>
                  <a:pt x="1824" y="1123"/>
                  <a:pt x="1845" y="1118"/>
                </a:cubicBezTo>
                <a:cubicBezTo>
                  <a:pt x="1855" y="1115"/>
                  <a:pt x="1862" y="1105"/>
                  <a:pt x="1872" y="1102"/>
                </a:cubicBezTo>
                <a:cubicBezTo>
                  <a:pt x="1877" y="1101"/>
                  <a:pt x="1880" y="1104"/>
                  <a:pt x="1885" y="1102"/>
                </a:cubicBezTo>
                <a:cubicBezTo>
                  <a:pt x="1923" y="1102"/>
                  <a:pt x="1944" y="1115"/>
                  <a:pt x="1967" y="1130"/>
                </a:cubicBezTo>
                <a:cubicBezTo>
                  <a:pt x="1967" y="1134"/>
                  <a:pt x="1968" y="1137"/>
                  <a:pt x="1968" y="1141"/>
                </a:cubicBezTo>
                <a:cubicBezTo>
                  <a:pt x="1963" y="1148"/>
                  <a:pt x="1927" y="1144"/>
                  <a:pt x="1917" y="1147"/>
                </a:cubicBezTo>
                <a:cubicBezTo>
                  <a:pt x="1913" y="1149"/>
                  <a:pt x="1909" y="1152"/>
                  <a:pt x="1906" y="1154"/>
                </a:cubicBezTo>
                <a:cubicBezTo>
                  <a:pt x="1901" y="1154"/>
                  <a:pt x="1896" y="1155"/>
                  <a:pt x="1891" y="1155"/>
                </a:cubicBezTo>
                <a:cubicBezTo>
                  <a:pt x="1886" y="1156"/>
                  <a:pt x="1885" y="1161"/>
                  <a:pt x="1881" y="1164"/>
                </a:cubicBezTo>
                <a:cubicBezTo>
                  <a:pt x="1877" y="1164"/>
                  <a:pt x="1873" y="1165"/>
                  <a:pt x="1869" y="1166"/>
                </a:cubicBezTo>
                <a:cubicBezTo>
                  <a:pt x="1857" y="1173"/>
                  <a:pt x="1845" y="1183"/>
                  <a:pt x="1833" y="1190"/>
                </a:cubicBezTo>
                <a:cubicBezTo>
                  <a:pt x="1829" y="1191"/>
                  <a:pt x="1824" y="1192"/>
                  <a:pt x="1820" y="1193"/>
                </a:cubicBezTo>
                <a:cubicBezTo>
                  <a:pt x="1818" y="1196"/>
                  <a:pt x="1816" y="1198"/>
                  <a:pt x="1814" y="1200"/>
                </a:cubicBezTo>
                <a:close/>
                <a:moveTo>
                  <a:pt x="1820" y="940"/>
                </a:moveTo>
                <a:cubicBezTo>
                  <a:pt x="1819" y="942"/>
                  <a:pt x="1819" y="942"/>
                  <a:pt x="1817" y="943"/>
                </a:cubicBezTo>
                <a:cubicBezTo>
                  <a:pt x="1789" y="925"/>
                  <a:pt x="1783" y="952"/>
                  <a:pt x="1768" y="950"/>
                </a:cubicBezTo>
                <a:cubicBezTo>
                  <a:pt x="1746" y="947"/>
                  <a:pt x="1739" y="912"/>
                  <a:pt x="1714" y="919"/>
                </a:cubicBezTo>
                <a:cubicBezTo>
                  <a:pt x="1707" y="921"/>
                  <a:pt x="1705" y="927"/>
                  <a:pt x="1699" y="930"/>
                </a:cubicBezTo>
                <a:cubicBezTo>
                  <a:pt x="1679" y="920"/>
                  <a:pt x="1712" y="890"/>
                  <a:pt x="1718" y="886"/>
                </a:cubicBezTo>
                <a:cubicBezTo>
                  <a:pt x="1744" y="888"/>
                  <a:pt x="1749" y="895"/>
                  <a:pt x="1763" y="910"/>
                </a:cubicBezTo>
                <a:cubicBezTo>
                  <a:pt x="1771" y="908"/>
                  <a:pt x="1771" y="902"/>
                  <a:pt x="1778" y="900"/>
                </a:cubicBezTo>
                <a:cubicBezTo>
                  <a:pt x="1790" y="897"/>
                  <a:pt x="1817" y="925"/>
                  <a:pt x="1821" y="932"/>
                </a:cubicBezTo>
                <a:cubicBezTo>
                  <a:pt x="1822" y="934"/>
                  <a:pt x="1821" y="938"/>
                  <a:pt x="1820" y="940"/>
                </a:cubicBezTo>
                <a:close/>
                <a:moveTo>
                  <a:pt x="1829" y="521"/>
                </a:moveTo>
                <a:cubicBezTo>
                  <a:pt x="1825" y="522"/>
                  <a:pt x="1821" y="523"/>
                  <a:pt x="1817" y="521"/>
                </a:cubicBezTo>
                <a:cubicBezTo>
                  <a:pt x="1803" y="514"/>
                  <a:pt x="1795" y="476"/>
                  <a:pt x="1810" y="462"/>
                </a:cubicBezTo>
                <a:cubicBezTo>
                  <a:pt x="1813" y="463"/>
                  <a:pt x="1816" y="464"/>
                  <a:pt x="1819" y="464"/>
                </a:cubicBezTo>
                <a:cubicBezTo>
                  <a:pt x="1825" y="474"/>
                  <a:pt x="1837" y="505"/>
                  <a:pt x="1829" y="521"/>
                </a:cubicBezTo>
                <a:close/>
                <a:moveTo>
                  <a:pt x="1720" y="512"/>
                </a:moveTo>
                <a:cubicBezTo>
                  <a:pt x="1708" y="516"/>
                  <a:pt x="1701" y="513"/>
                  <a:pt x="1691" y="511"/>
                </a:cubicBezTo>
                <a:cubicBezTo>
                  <a:pt x="1685" y="511"/>
                  <a:pt x="1678" y="511"/>
                  <a:pt x="1672" y="511"/>
                </a:cubicBezTo>
                <a:cubicBezTo>
                  <a:pt x="1667" y="509"/>
                  <a:pt x="1664" y="504"/>
                  <a:pt x="1658" y="502"/>
                </a:cubicBezTo>
                <a:cubicBezTo>
                  <a:pt x="1643" y="498"/>
                  <a:pt x="1641" y="503"/>
                  <a:pt x="1632" y="491"/>
                </a:cubicBezTo>
                <a:cubicBezTo>
                  <a:pt x="1631" y="488"/>
                  <a:pt x="1631" y="484"/>
                  <a:pt x="1633" y="482"/>
                </a:cubicBezTo>
                <a:cubicBezTo>
                  <a:pt x="1635" y="479"/>
                  <a:pt x="1638" y="479"/>
                  <a:pt x="1641" y="477"/>
                </a:cubicBezTo>
                <a:cubicBezTo>
                  <a:pt x="1677" y="477"/>
                  <a:pt x="1705" y="486"/>
                  <a:pt x="1722" y="505"/>
                </a:cubicBezTo>
                <a:cubicBezTo>
                  <a:pt x="1721" y="508"/>
                  <a:pt x="1721" y="510"/>
                  <a:pt x="1720" y="512"/>
                </a:cubicBezTo>
                <a:close/>
                <a:moveTo>
                  <a:pt x="1693" y="552"/>
                </a:moveTo>
                <a:cubicBezTo>
                  <a:pt x="1693" y="555"/>
                  <a:pt x="1693" y="559"/>
                  <a:pt x="1693" y="562"/>
                </a:cubicBezTo>
                <a:cubicBezTo>
                  <a:pt x="1692" y="563"/>
                  <a:pt x="1691" y="564"/>
                  <a:pt x="1690" y="565"/>
                </a:cubicBezTo>
                <a:cubicBezTo>
                  <a:pt x="1664" y="571"/>
                  <a:pt x="1640" y="536"/>
                  <a:pt x="1635" y="514"/>
                </a:cubicBezTo>
                <a:cubicBezTo>
                  <a:pt x="1665" y="516"/>
                  <a:pt x="1683" y="531"/>
                  <a:pt x="1693" y="552"/>
                </a:cubicBezTo>
                <a:close/>
                <a:moveTo>
                  <a:pt x="1668" y="943"/>
                </a:moveTo>
                <a:cubicBezTo>
                  <a:pt x="1671" y="946"/>
                  <a:pt x="1674" y="948"/>
                  <a:pt x="1676" y="950"/>
                </a:cubicBezTo>
                <a:cubicBezTo>
                  <a:pt x="1676" y="954"/>
                  <a:pt x="1677" y="957"/>
                  <a:pt x="1677" y="961"/>
                </a:cubicBezTo>
                <a:cubicBezTo>
                  <a:pt x="1680" y="966"/>
                  <a:pt x="1686" y="965"/>
                  <a:pt x="1686" y="972"/>
                </a:cubicBezTo>
                <a:cubicBezTo>
                  <a:pt x="1685" y="985"/>
                  <a:pt x="1703" y="997"/>
                  <a:pt x="1692" y="1014"/>
                </a:cubicBezTo>
                <a:cubicBezTo>
                  <a:pt x="1692" y="1015"/>
                  <a:pt x="1691" y="1015"/>
                  <a:pt x="1691" y="1016"/>
                </a:cubicBezTo>
                <a:cubicBezTo>
                  <a:pt x="1665" y="1014"/>
                  <a:pt x="1651" y="992"/>
                  <a:pt x="1638" y="975"/>
                </a:cubicBezTo>
                <a:cubicBezTo>
                  <a:pt x="1636" y="973"/>
                  <a:pt x="1634" y="971"/>
                  <a:pt x="1631" y="969"/>
                </a:cubicBezTo>
                <a:cubicBezTo>
                  <a:pt x="1631" y="960"/>
                  <a:pt x="1631" y="952"/>
                  <a:pt x="1630" y="943"/>
                </a:cubicBezTo>
                <a:cubicBezTo>
                  <a:pt x="1628" y="936"/>
                  <a:pt x="1619" y="930"/>
                  <a:pt x="1616" y="922"/>
                </a:cubicBezTo>
                <a:cubicBezTo>
                  <a:pt x="1606" y="888"/>
                  <a:pt x="1625" y="862"/>
                  <a:pt x="1643" y="850"/>
                </a:cubicBezTo>
                <a:cubicBezTo>
                  <a:pt x="1645" y="851"/>
                  <a:pt x="1646" y="851"/>
                  <a:pt x="1648" y="852"/>
                </a:cubicBezTo>
                <a:cubicBezTo>
                  <a:pt x="1649" y="866"/>
                  <a:pt x="1650" y="880"/>
                  <a:pt x="1651" y="894"/>
                </a:cubicBezTo>
                <a:cubicBezTo>
                  <a:pt x="1653" y="899"/>
                  <a:pt x="1656" y="905"/>
                  <a:pt x="1658" y="910"/>
                </a:cubicBezTo>
                <a:cubicBezTo>
                  <a:pt x="1659" y="915"/>
                  <a:pt x="1659" y="921"/>
                  <a:pt x="1659" y="927"/>
                </a:cubicBezTo>
                <a:cubicBezTo>
                  <a:pt x="1662" y="929"/>
                  <a:pt x="1664" y="931"/>
                  <a:pt x="1666" y="934"/>
                </a:cubicBezTo>
                <a:cubicBezTo>
                  <a:pt x="1667" y="937"/>
                  <a:pt x="1667" y="940"/>
                  <a:pt x="1668" y="943"/>
                </a:cubicBezTo>
                <a:close/>
                <a:moveTo>
                  <a:pt x="1654" y="1012"/>
                </a:moveTo>
                <a:cubicBezTo>
                  <a:pt x="1665" y="1018"/>
                  <a:pt x="1674" y="1038"/>
                  <a:pt x="1689" y="1039"/>
                </a:cubicBezTo>
                <a:cubicBezTo>
                  <a:pt x="1708" y="1019"/>
                  <a:pt x="1740" y="1021"/>
                  <a:pt x="1768" y="1010"/>
                </a:cubicBezTo>
                <a:cubicBezTo>
                  <a:pt x="1795" y="1000"/>
                  <a:pt x="1814" y="982"/>
                  <a:pt x="1834" y="966"/>
                </a:cubicBezTo>
                <a:cubicBezTo>
                  <a:pt x="1835" y="966"/>
                  <a:pt x="1836" y="966"/>
                  <a:pt x="1838" y="967"/>
                </a:cubicBezTo>
                <a:cubicBezTo>
                  <a:pt x="1842" y="975"/>
                  <a:pt x="1842" y="1013"/>
                  <a:pt x="1839" y="1023"/>
                </a:cubicBezTo>
                <a:cubicBezTo>
                  <a:pt x="1837" y="1027"/>
                  <a:pt x="1835" y="1030"/>
                  <a:pt x="1832" y="1033"/>
                </a:cubicBezTo>
                <a:cubicBezTo>
                  <a:pt x="1831" y="1040"/>
                  <a:pt x="1831" y="1047"/>
                  <a:pt x="1829" y="1054"/>
                </a:cubicBezTo>
                <a:cubicBezTo>
                  <a:pt x="1817" y="1085"/>
                  <a:pt x="1772" y="1143"/>
                  <a:pt x="1728" y="1137"/>
                </a:cubicBezTo>
                <a:cubicBezTo>
                  <a:pt x="1723" y="1126"/>
                  <a:pt x="1733" y="1121"/>
                  <a:pt x="1734" y="1113"/>
                </a:cubicBezTo>
                <a:cubicBezTo>
                  <a:pt x="1733" y="1112"/>
                  <a:pt x="1732" y="1111"/>
                  <a:pt x="1731" y="1110"/>
                </a:cubicBezTo>
                <a:cubicBezTo>
                  <a:pt x="1722" y="1111"/>
                  <a:pt x="1713" y="1121"/>
                  <a:pt x="1708" y="1128"/>
                </a:cubicBezTo>
                <a:cubicBezTo>
                  <a:pt x="1707" y="1128"/>
                  <a:pt x="1705" y="1128"/>
                  <a:pt x="1704" y="1128"/>
                </a:cubicBezTo>
                <a:cubicBezTo>
                  <a:pt x="1702" y="1126"/>
                  <a:pt x="1700" y="1125"/>
                  <a:pt x="1699" y="1123"/>
                </a:cubicBezTo>
                <a:cubicBezTo>
                  <a:pt x="1696" y="1109"/>
                  <a:pt x="1705" y="1102"/>
                  <a:pt x="1702" y="1090"/>
                </a:cubicBezTo>
                <a:cubicBezTo>
                  <a:pt x="1702" y="1090"/>
                  <a:pt x="1702" y="1089"/>
                  <a:pt x="1702" y="1089"/>
                </a:cubicBezTo>
                <a:cubicBezTo>
                  <a:pt x="1700" y="1088"/>
                  <a:pt x="1700" y="1087"/>
                  <a:pt x="1697" y="1088"/>
                </a:cubicBezTo>
                <a:cubicBezTo>
                  <a:pt x="1691" y="1093"/>
                  <a:pt x="1686" y="1111"/>
                  <a:pt x="1682" y="1119"/>
                </a:cubicBezTo>
                <a:cubicBezTo>
                  <a:pt x="1681" y="1119"/>
                  <a:pt x="1681" y="1119"/>
                  <a:pt x="1680" y="1119"/>
                </a:cubicBezTo>
                <a:cubicBezTo>
                  <a:pt x="1670" y="1113"/>
                  <a:pt x="1667" y="1094"/>
                  <a:pt x="1665" y="1081"/>
                </a:cubicBezTo>
                <a:cubicBezTo>
                  <a:pt x="1664" y="1081"/>
                  <a:pt x="1663" y="1080"/>
                  <a:pt x="1662" y="1080"/>
                </a:cubicBezTo>
                <a:cubicBezTo>
                  <a:pt x="1662" y="1080"/>
                  <a:pt x="1662" y="1080"/>
                  <a:pt x="1662" y="1080"/>
                </a:cubicBezTo>
                <a:cubicBezTo>
                  <a:pt x="1657" y="1087"/>
                  <a:pt x="1659" y="1095"/>
                  <a:pt x="1656" y="1104"/>
                </a:cubicBezTo>
                <a:cubicBezTo>
                  <a:pt x="1653" y="1110"/>
                  <a:pt x="1649" y="1114"/>
                  <a:pt x="1648" y="1124"/>
                </a:cubicBezTo>
                <a:cubicBezTo>
                  <a:pt x="1646" y="1125"/>
                  <a:pt x="1645" y="1125"/>
                  <a:pt x="1643" y="1126"/>
                </a:cubicBezTo>
                <a:cubicBezTo>
                  <a:pt x="1643" y="1126"/>
                  <a:pt x="1643" y="1126"/>
                  <a:pt x="1643" y="1126"/>
                </a:cubicBezTo>
                <a:cubicBezTo>
                  <a:pt x="1639" y="1119"/>
                  <a:pt x="1641" y="1109"/>
                  <a:pt x="1638" y="1101"/>
                </a:cubicBezTo>
                <a:cubicBezTo>
                  <a:pt x="1637" y="1095"/>
                  <a:pt x="1632" y="1087"/>
                  <a:pt x="1629" y="1079"/>
                </a:cubicBezTo>
                <a:cubicBezTo>
                  <a:pt x="1628" y="1077"/>
                  <a:pt x="1628" y="1078"/>
                  <a:pt x="1626" y="1076"/>
                </a:cubicBezTo>
                <a:cubicBezTo>
                  <a:pt x="1619" y="1083"/>
                  <a:pt x="1623" y="1102"/>
                  <a:pt x="1619" y="1112"/>
                </a:cubicBezTo>
                <a:cubicBezTo>
                  <a:pt x="1618" y="1118"/>
                  <a:pt x="1613" y="1123"/>
                  <a:pt x="1610" y="1127"/>
                </a:cubicBezTo>
                <a:cubicBezTo>
                  <a:pt x="1609" y="1127"/>
                  <a:pt x="1608" y="1127"/>
                  <a:pt x="1607" y="1127"/>
                </a:cubicBezTo>
                <a:cubicBezTo>
                  <a:pt x="1601" y="1122"/>
                  <a:pt x="1606" y="1107"/>
                  <a:pt x="1602" y="1099"/>
                </a:cubicBezTo>
                <a:cubicBezTo>
                  <a:pt x="1600" y="1094"/>
                  <a:pt x="1595" y="1092"/>
                  <a:pt x="1593" y="1086"/>
                </a:cubicBezTo>
                <a:cubicBezTo>
                  <a:pt x="1592" y="1086"/>
                  <a:pt x="1591" y="1085"/>
                  <a:pt x="1590" y="1084"/>
                </a:cubicBezTo>
                <a:cubicBezTo>
                  <a:pt x="1579" y="1096"/>
                  <a:pt x="1594" y="1130"/>
                  <a:pt x="1571" y="1124"/>
                </a:cubicBezTo>
                <a:cubicBezTo>
                  <a:pt x="1567" y="1117"/>
                  <a:pt x="1567" y="1103"/>
                  <a:pt x="1564" y="1095"/>
                </a:cubicBezTo>
                <a:cubicBezTo>
                  <a:pt x="1563" y="1095"/>
                  <a:pt x="1561" y="1095"/>
                  <a:pt x="1559" y="1095"/>
                </a:cubicBezTo>
                <a:cubicBezTo>
                  <a:pt x="1545" y="1107"/>
                  <a:pt x="1541" y="1160"/>
                  <a:pt x="1529" y="1164"/>
                </a:cubicBezTo>
                <a:cubicBezTo>
                  <a:pt x="1512" y="1167"/>
                  <a:pt x="1497" y="1106"/>
                  <a:pt x="1502" y="1079"/>
                </a:cubicBezTo>
                <a:cubicBezTo>
                  <a:pt x="1507" y="1059"/>
                  <a:pt x="1527" y="1042"/>
                  <a:pt x="1545" y="1036"/>
                </a:cubicBezTo>
                <a:cubicBezTo>
                  <a:pt x="1557" y="1033"/>
                  <a:pt x="1571" y="1037"/>
                  <a:pt x="1582" y="1037"/>
                </a:cubicBezTo>
                <a:cubicBezTo>
                  <a:pt x="1585" y="1034"/>
                  <a:pt x="1588" y="1027"/>
                  <a:pt x="1591" y="1024"/>
                </a:cubicBezTo>
                <a:cubicBezTo>
                  <a:pt x="1604" y="1012"/>
                  <a:pt x="1632" y="999"/>
                  <a:pt x="1654" y="1012"/>
                </a:cubicBezTo>
                <a:close/>
                <a:moveTo>
                  <a:pt x="1484" y="1099"/>
                </a:moveTo>
                <a:cubicBezTo>
                  <a:pt x="1482" y="1100"/>
                  <a:pt x="1482" y="1101"/>
                  <a:pt x="1479" y="1101"/>
                </a:cubicBezTo>
                <a:cubicBezTo>
                  <a:pt x="1473" y="1091"/>
                  <a:pt x="1457" y="1058"/>
                  <a:pt x="1442" y="1062"/>
                </a:cubicBezTo>
                <a:cubicBezTo>
                  <a:pt x="1435" y="1067"/>
                  <a:pt x="1459" y="1097"/>
                  <a:pt x="1461" y="1107"/>
                </a:cubicBezTo>
                <a:cubicBezTo>
                  <a:pt x="1460" y="1108"/>
                  <a:pt x="1458" y="1109"/>
                  <a:pt x="1457" y="1110"/>
                </a:cubicBezTo>
                <a:cubicBezTo>
                  <a:pt x="1444" y="1110"/>
                  <a:pt x="1432" y="1110"/>
                  <a:pt x="1420" y="1110"/>
                </a:cubicBezTo>
                <a:cubicBezTo>
                  <a:pt x="1419" y="1111"/>
                  <a:pt x="1419" y="1113"/>
                  <a:pt x="1419" y="1115"/>
                </a:cubicBezTo>
                <a:cubicBezTo>
                  <a:pt x="1427" y="1123"/>
                  <a:pt x="1445" y="1131"/>
                  <a:pt x="1449" y="1143"/>
                </a:cubicBezTo>
                <a:cubicBezTo>
                  <a:pt x="1448" y="1144"/>
                  <a:pt x="1446" y="1146"/>
                  <a:pt x="1445" y="1147"/>
                </a:cubicBezTo>
                <a:cubicBezTo>
                  <a:pt x="1429" y="1149"/>
                  <a:pt x="1407" y="1145"/>
                  <a:pt x="1391" y="1148"/>
                </a:cubicBezTo>
                <a:cubicBezTo>
                  <a:pt x="1390" y="1149"/>
                  <a:pt x="1390" y="1150"/>
                  <a:pt x="1389" y="1151"/>
                </a:cubicBezTo>
                <a:cubicBezTo>
                  <a:pt x="1400" y="1164"/>
                  <a:pt x="1434" y="1172"/>
                  <a:pt x="1438" y="1189"/>
                </a:cubicBezTo>
                <a:cubicBezTo>
                  <a:pt x="1438" y="1190"/>
                  <a:pt x="1437" y="1190"/>
                  <a:pt x="1437" y="1191"/>
                </a:cubicBezTo>
                <a:cubicBezTo>
                  <a:pt x="1423" y="1194"/>
                  <a:pt x="1398" y="1186"/>
                  <a:pt x="1383" y="1194"/>
                </a:cubicBezTo>
                <a:cubicBezTo>
                  <a:pt x="1383" y="1194"/>
                  <a:pt x="1382" y="1194"/>
                  <a:pt x="1382" y="1194"/>
                </a:cubicBezTo>
                <a:cubicBezTo>
                  <a:pt x="1383" y="1200"/>
                  <a:pt x="1427" y="1218"/>
                  <a:pt x="1436" y="1219"/>
                </a:cubicBezTo>
                <a:cubicBezTo>
                  <a:pt x="1437" y="1222"/>
                  <a:pt x="1438" y="1222"/>
                  <a:pt x="1438" y="1227"/>
                </a:cubicBezTo>
                <a:cubicBezTo>
                  <a:pt x="1425" y="1236"/>
                  <a:pt x="1405" y="1225"/>
                  <a:pt x="1388" y="1228"/>
                </a:cubicBezTo>
                <a:cubicBezTo>
                  <a:pt x="1374" y="1229"/>
                  <a:pt x="1368" y="1224"/>
                  <a:pt x="1359" y="1220"/>
                </a:cubicBezTo>
                <a:cubicBezTo>
                  <a:pt x="1354" y="1219"/>
                  <a:pt x="1350" y="1218"/>
                  <a:pt x="1345" y="1217"/>
                </a:cubicBezTo>
                <a:cubicBezTo>
                  <a:pt x="1324" y="1209"/>
                  <a:pt x="1296" y="1180"/>
                  <a:pt x="1304" y="1142"/>
                </a:cubicBezTo>
                <a:cubicBezTo>
                  <a:pt x="1307" y="1126"/>
                  <a:pt x="1318" y="1112"/>
                  <a:pt x="1322" y="1098"/>
                </a:cubicBezTo>
                <a:cubicBezTo>
                  <a:pt x="1322" y="1090"/>
                  <a:pt x="1322" y="1083"/>
                  <a:pt x="1322" y="1075"/>
                </a:cubicBezTo>
                <a:cubicBezTo>
                  <a:pt x="1320" y="1050"/>
                  <a:pt x="1325" y="1030"/>
                  <a:pt x="1335" y="1017"/>
                </a:cubicBezTo>
                <a:cubicBezTo>
                  <a:pt x="1348" y="1002"/>
                  <a:pt x="1367" y="1008"/>
                  <a:pt x="1386" y="998"/>
                </a:cubicBezTo>
                <a:cubicBezTo>
                  <a:pt x="1445" y="998"/>
                  <a:pt x="1501" y="1032"/>
                  <a:pt x="1484" y="1099"/>
                </a:cubicBezTo>
                <a:close/>
                <a:moveTo>
                  <a:pt x="1383" y="1938"/>
                </a:moveTo>
                <a:cubicBezTo>
                  <a:pt x="1403" y="1952"/>
                  <a:pt x="1425" y="1999"/>
                  <a:pt x="1437" y="2022"/>
                </a:cubicBezTo>
                <a:cubicBezTo>
                  <a:pt x="1437" y="2023"/>
                  <a:pt x="1438" y="2024"/>
                  <a:pt x="1438" y="2025"/>
                </a:cubicBezTo>
                <a:cubicBezTo>
                  <a:pt x="1437" y="2026"/>
                  <a:pt x="1436" y="2027"/>
                  <a:pt x="1435" y="2028"/>
                </a:cubicBezTo>
                <a:cubicBezTo>
                  <a:pt x="1424" y="2026"/>
                  <a:pt x="1421" y="2019"/>
                  <a:pt x="1412" y="2017"/>
                </a:cubicBezTo>
                <a:cubicBezTo>
                  <a:pt x="1395" y="2014"/>
                  <a:pt x="1366" y="2023"/>
                  <a:pt x="1355" y="2015"/>
                </a:cubicBezTo>
                <a:cubicBezTo>
                  <a:pt x="1350" y="2012"/>
                  <a:pt x="1343" y="1993"/>
                  <a:pt x="1340" y="1987"/>
                </a:cubicBezTo>
                <a:cubicBezTo>
                  <a:pt x="1329" y="1971"/>
                  <a:pt x="1284" y="1965"/>
                  <a:pt x="1263" y="1969"/>
                </a:cubicBezTo>
                <a:cubicBezTo>
                  <a:pt x="1262" y="1966"/>
                  <a:pt x="1261" y="1964"/>
                  <a:pt x="1260" y="1961"/>
                </a:cubicBezTo>
                <a:cubicBezTo>
                  <a:pt x="1276" y="1939"/>
                  <a:pt x="1315" y="1904"/>
                  <a:pt x="1337" y="1888"/>
                </a:cubicBezTo>
                <a:cubicBezTo>
                  <a:pt x="1346" y="1882"/>
                  <a:pt x="1355" y="1878"/>
                  <a:pt x="1362" y="1870"/>
                </a:cubicBezTo>
                <a:cubicBezTo>
                  <a:pt x="1371" y="1872"/>
                  <a:pt x="1379" y="1883"/>
                  <a:pt x="1375" y="1896"/>
                </a:cubicBezTo>
                <a:cubicBezTo>
                  <a:pt x="1375" y="1897"/>
                  <a:pt x="1375" y="1897"/>
                  <a:pt x="1375" y="1898"/>
                </a:cubicBezTo>
                <a:cubicBezTo>
                  <a:pt x="1366" y="1903"/>
                  <a:pt x="1352" y="1895"/>
                  <a:pt x="1340" y="1903"/>
                </a:cubicBezTo>
                <a:cubicBezTo>
                  <a:pt x="1333" y="1935"/>
                  <a:pt x="1366" y="1926"/>
                  <a:pt x="1383" y="1938"/>
                </a:cubicBezTo>
                <a:close/>
                <a:moveTo>
                  <a:pt x="1405" y="1932"/>
                </a:moveTo>
                <a:cubicBezTo>
                  <a:pt x="1409" y="1924"/>
                  <a:pt x="1425" y="1932"/>
                  <a:pt x="1433" y="1926"/>
                </a:cubicBezTo>
                <a:cubicBezTo>
                  <a:pt x="1434" y="1926"/>
                  <a:pt x="1435" y="1926"/>
                  <a:pt x="1436" y="1926"/>
                </a:cubicBezTo>
                <a:cubicBezTo>
                  <a:pt x="1444" y="1932"/>
                  <a:pt x="1453" y="1959"/>
                  <a:pt x="1446" y="1975"/>
                </a:cubicBezTo>
                <a:cubicBezTo>
                  <a:pt x="1446" y="1976"/>
                  <a:pt x="1446" y="1976"/>
                  <a:pt x="1446" y="1977"/>
                </a:cubicBezTo>
                <a:cubicBezTo>
                  <a:pt x="1438" y="1977"/>
                  <a:pt x="1409" y="1941"/>
                  <a:pt x="1405" y="1932"/>
                </a:cubicBezTo>
                <a:close/>
                <a:moveTo>
                  <a:pt x="1244" y="2113"/>
                </a:moveTo>
                <a:cubicBezTo>
                  <a:pt x="1244" y="2114"/>
                  <a:pt x="1243" y="2115"/>
                  <a:pt x="1243" y="2116"/>
                </a:cubicBezTo>
                <a:cubicBezTo>
                  <a:pt x="1232" y="2116"/>
                  <a:pt x="1221" y="2117"/>
                  <a:pt x="1210" y="2118"/>
                </a:cubicBezTo>
                <a:cubicBezTo>
                  <a:pt x="1196" y="2105"/>
                  <a:pt x="1184" y="2098"/>
                  <a:pt x="1194" y="2075"/>
                </a:cubicBezTo>
                <a:cubicBezTo>
                  <a:pt x="1197" y="2070"/>
                  <a:pt x="1198" y="2063"/>
                  <a:pt x="1202" y="2060"/>
                </a:cubicBezTo>
                <a:cubicBezTo>
                  <a:pt x="1208" y="2056"/>
                  <a:pt x="1213" y="2053"/>
                  <a:pt x="1219" y="2049"/>
                </a:cubicBezTo>
                <a:cubicBezTo>
                  <a:pt x="1238" y="2049"/>
                  <a:pt x="1278" y="2069"/>
                  <a:pt x="1266" y="2087"/>
                </a:cubicBezTo>
                <a:cubicBezTo>
                  <a:pt x="1258" y="2097"/>
                  <a:pt x="1233" y="2084"/>
                  <a:pt x="1225" y="2083"/>
                </a:cubicBezTo>
                <a:cubicBezTo>
                  <a:pt x="1224" y="2084"/>
                  <a:pt x="1223" y="2086"/>
                  <a:pt x="1223" y="2087"/>
                </a:cubicBezTo>
                <a:cubicBezTo>
                  <a:pt x="1231" y="2095"/>
                  <a:pt x="1239" y="2103"/>
                  <a:pt x="1244" y="2113"/>
                </a:cubicBezTo>
                <a:close/>
                <a:moveTo>
                  <a:pt x="1138" y="2309"/>
                </a:moveTo>
                <a:cubicBezTo>
                  <a:pt x="1139" y="2312"/>
                  <a:pt x="1138" y="2314"/>
                  <a:pt x="1137" y="2316"/>
                </a:cubicBezTo>
                <a:cubicBezTo>
                  <a:pt x="1115" y="2321"/>
                  <a:pt x="1080" y="2303"/>
                  <a:pt x="1090" y="2277"/>
                </a:cubicBezTo>
                <a:cubicBezTo>
                  <a:pt x="1096" y="2260"/>
                  <a:pt x="1112" y="2255"/>
                  <a:pt x="1128" y="2248"/>
                </a:cubicBezTo>
                <a:cubicBezTo>
                  <a:pt x="1148" y="2249"/>
                  <a:pt x="1169" y="2270"/>
                  <a:pt x="1171" y="2289"/>
                </a:cubicBezTo>
                <a:cubicBezTo>
                  <a:pt x="1159" y="2296"/>
                  <a:pt x="1139" y="2287"/>
                  <a:pt x="1130" y="2281"/>
                </a:cubicBezTo>
                <a:cubicBezTo>
                  <a:pt x="1127" y="2281"/>
                  <a:pt x="1125" y="2282"/>
                  <a:pt x="1123" y="2282"/>
                </a:cubicBezTo>
                <a:cubicBezTo>
                  <a:pt x="1123" y="2284"/>
                  <a:pt x="1123" y="2286"/>
                  <a:pt x="1122" y="2288"/>
                </a:cubicBezTo>
                <a:cubicBezTo>
                  <a:pt x="1127" y="2294"/>
                  <a:pt x="1137" y="2300"/>
                  <a:pt x="1138" y="2309"/>
                </a:cubicBezTo>
                <a:close/>
                <a:moveTo>
                  <a:pt x="1164" y="2331"/>
                </a:moveTo>
                <a:cubicBezTo>
                  <a:pt x="1167" y="2330"/>
                  <a:pt x="1171" y="2329"/>
                  <a:pt x="1175" y="2329"/>
                </a:cubicBezTo>
                <a:cubicBezTo>
                  <a:pt x="1177" y="2329"/>
                  <a:pt x="1179" y="2329"/>
                  <a:pt x="1181" y="2329"/>
                </a:cubicBezTo>
                <a:cubicBezTo>
                  <a:pt x="1190" y="2336"/>
                  <a:pt x="1207" y="2358"/>
                  <a:pt x="1189" y="2368"/>
                </a:cubicBezTo>
                <a:cubicBezTo>
                  <a:pt x="1172" y="2378"/>
                  <a:pt x="1157" y="2361"/>
                  <a:pt x="1154" y="2349"/>
                </a:cubicBezTo>
                <a:cubicBezTo>
                  <a:pt x="1153" y="2343"/>
                  <a:pt x="1160" y="2334"/>
                  <a:pt x="1164" y="2331"/>
                </a:cubicBezTo>
                <a:close/>
                <a:moveTo>
                  <a:pt x="1172" y="2247"/>
                </a:moveTo>
                <a:cubicBezTo>
                  <a:pt x="1158" y="2246"/>
                  <a:pt x="1155" y="2234"/>
                  <a:pt x="1146" y="2228"/>
                </a:cubicBezTo>
                <a:cubicBezTo>
                  <a:pt x="1144" y="2227"/>
                  <a:pt x="1125" y="2217"/>
                  <a:pt x="1123" y="2217"/>
                </a:cubicBezTo>
                <a:cubicBezTo>
                  <a:pt x="1118" y="2217"/>
                  <a:pt x="1113" y="2217"/>
                  <a:pt x="1108" y="2217"/>
                </a:cubicBezTo>
                <a:cubicBezTo>
                  <a:pt x="1106" y="2216"/>
                  <a:pt x="1105" y="2215"/>
                  <a:pt x="1104" y="2214"/>
                </a:cubicBezTo>
                <a:cubicBezTo>
                  <a:pt x="1099" y="2201"/>
                  <a:pt x="1112" y="2185"/>
                  <a:pt x="1115" y="2176"/>
                </a:cubicBezTo>
                <a:cubicBezTo>
                  <a:pt x="1129" y="2141"/>
                  <a:pt x="1147" y="2112"/>
                  <a:pt x="1162" y="2079"/>
                </a:cubicBezTo>
                <a:cubicBezTo>
                  <a:pt x="1164" y="2079"/>
                  <a:pt x="1165" y="2079"/>
                  <a:pt x="1166" y="2079"/>
                </a:cubicBezTo>
                <a:cubicBezTo>
                  <a:pt x="1172" y="2087"/>
                  <a:pt x="1173" y="2100"/>
                  <a:pt x="1178" y="2110"/>
                </a:cubicBezTo>
                <a:cubicBezTo>
                  <a:pt x="1183" y="2117"/>
                  <a:pt x="1192" y="2121"/>
                  <a:pt x="1194" y="2131"/>
                </a:cubicBezTo>
                <a:cubicBezTo>
                  <a:pt x="1195" y="2132"/>
                  <a:pt x="1195" y="2132"/>
                  <a:pt x="1195" y="2132"/>
                </a:cubicBezTo>
                <a:cubicBezTo>
                  <a:pt x="1197" y="2141"/>
                  <a:pt x="1189" y="2148"/>
                  <a:pt x="1187" y="2153"/>
                </a:cubicBezTo>
                <a:cubicBezTo>
                  <a:pt x="1183" y="2163"/>
                  <a:pt x="1182" y="2184"/>
                  <a:pt x="1185" y="2197"/>
                </a:cubicBezTo>
                <a:cubicBezTo>
                  <a:pt x="1187" y="2207"/>
                  <a:pt x="1196" y="2212"/>
                  <a:pt x="1197" y="2224"/>
                </a:cubicBezTo>
                <a:cubicBezTo>
                  <a:pt x="1182" y="2229"/>
                  <a:pt x="1181" y="2237"/>
                  <a:pt x="1172" y="2247"/>
                </a:cubicBezTo>
                <a:close/>
                <a:moveTo>
                  <a:pt x="1117" y="1552"/>
                </a:moveTo>
                <a:cubicBezTo>
                  <a:pt x="1118" y="1552"/>
                  <a:pt x="1118" y="1551"/>
                  <a:pt x="1119" y="1550"/>
                </a:cubicBezTo>
                <a:cubicBezTo>
                  <a:pt x="1112" y="1543"/>
                  <a:pt x="1098" y="1536"/>
                  <a:pt x="1097" y="1523"/>
                </a:cubicBezTo>
                <a:cubicBezTo>
                  <a:pt x="1098" y="1523"/>
                  <a:pt x="1098" y="1522"/>
                  <a:pt x="1099" y="1521"/>
                </a:cubicBezTo>
                <a:cubicBezTo>
                  <a:pt x="1120" y="1524"/>
                  <a:pt x="1138" y="1538"/>
                  <a:pt x="1150" y="1551"/>
                </a:cubicBezTo>
                <a:cubicBezTo>
                  <a:pt x="1154" y="1555"/>
                  <a:pt x="1164" y="1564"/>
                  <a:pt x="1156" y="1571"/>
                </a:cubicBezTo>
                <a:cubicBezTo>
                  <a:pt x="1149" y="1572"/>
                  <a:pt x="1146" y="1569"/>
                  <a:pt x="1139" y="1571"/>
                </a:cubicBezTo>
                <a:cubicBezTo>
                  <a:pt x="1133" y="1573"/>
                  <a:pt x="1129" y="1579"/>
                  <a:pt x="1125" y="1581"/>
                </a:cubicBezTo>
                <a:cubicBezTo>
                  <a:pt x="1119" y="1581"/>
                  <a:pt x="1114" y="1582"/>
                  <a:pt x="1109" y="1582"/>
                </a:cubicBezTo>
                <a:cubicBezTo>
                  <a:pt x="1100" y="1585"/>
                  <a:pt x="1090" y="1597"/>
                  <a:pt x="1077" y="1589"/>
                </a:cubicBezTo>
                <a:cubicBezTo>
                  <a:pt x="1075" y="1588"/>
                  <a:pt x="1075" y="1588"/>
                  <a:pt x="1074" y="1586"/>
                </a:cubicBezTo>
                <a:cubicBezTo>
                  <a:pt x="1080" y="1580"/>
                  <a:pt x="1088" y="1578"/>
                  <a:pt x="1093" y="1571"/>
                </a:cubicBezTo>
                <a:cubicBezTo>
                  <a:pt x="1093" y="1570"/>
                  <a:pt x="1093" y="1569"/>
                  <a:pt x="1093" y="1568"/>
                </a:cubicBezTo>
                <a:cubicBezTo>
                  <a:pt x="1075" y="1565"/>
                  <a:pt x="1052" y="1575"/>
                  <a:pt x="1037" y="1568"/>
                </a:cubicBezTo>
                <a:cubicBezTo>
                  <a:pt x="1036" y="1566"/>
                  <a:pt x="1035" y="1564"/>
                  <a:pt x="1034" y="1562"/>
                </a:cubicBezTo>
                <a:cubicBezTo>
                  <a:pt x="1042" y="1547"/>
                  <a:pt x="1098" y="1549"/>
                  <a:pt x="1117" y="1552"/>
                </a:cubicBezTo>
                <a:close/>
                <a:moveTo>
                  <a:pt x="1088" y="1428"/>
                </a:moveTo>
                <a:cubicBezTo>
                  <a:pt x="1075" y="1400"/>
                  <a:pt x="1099" y="1371"/>
                  <a:pt x="1112" y="1360"/>
                </a:cubicBezTo>
                <a:cubicBezTo>
                  <a:pt x="1114" y="1360"/>
                  <a:pt x="1116" y="1360"/>
                  <a:pt x="1117" y="1360"/>
                </a:cubicBezTo>
                <a:cubicBezTo>
                  <a:pt x="1120" y="1363"/>
                  <a:pt x="1121" y="1364"/>
                  <a:pt x="1121" y="1370"/>
                </a:cubicBezTo>
                <a:cubicBezTo>
                  <a:pt x="1110" y="1384"/>
                  <a:pt x="1098" y="1407"/>
                  <a:pt x="1093" y="1426"/>
                </a:cubicBezTo>
                <a:cubicBezTo>
                  <a:pt x="1091" y="1427"/>
                  <a:pt x="1091" y="1428"/>
                  <a:pt x="1088" y="1428"/>
                </a:cubicBezTo>
                <a:close/>
                <a:moveTo>
                  <a:pt x="1056" y="1687"/>
                </a:moveTo>
                <a:cubicBezTo>
                  <a:pt x="1061" y="1685"/>
                  <a:pt x="1066" y="1684"/>
                  <a:pt x="1071" y="1682"/>
                </a:cubicBezTo>
                <a:cubicBezTo>
                  <a:pt x="1084" y="1675"/>
                  <a:pt x="1091" y="1660"/>
                  <a:pt x="1103" y="1650"/>
                </a:cubicBezTo>
                <a:cubicBezTo>
                  <a:pt x="1110" y="1645"/>
                  <a:pt x="1120" y="1640"/>
                  <a:pt x="1125" y="1632"/>
                </a:cubicBezTo>
                <a:cubicBezTo>
                  <a:pt x="1115" y="1622"/>
                  <a:pt x="1093" y="1639"/>
                  <a:pt x="1079" y="1635"/>
                </a:cubicBezTo>
                <a:cubicBezTo>
                  <a:pt x="1077" y="1633"/>
                  <a:pt x="1077" y="1632"/>
                  <a:pt x="1077" y="1628"/>
                </a:cubicBezTo>
                <a:cubicBezTo>
                  <a:pt x="1096" y="1608"/>
                  <a:pt x="1132" y="1611"/>
                  <a:pt x="1160" y="1599"/>
                </a:cubicBezTo>
                <a:cubicBezTo>
                  <a:pt x="1166" y="1595"/>
                  <a:pt x="1173" y="1591"/>
                  <a:pt x="1179" y="1587"/>
                </a:cubicBezTo>
                <a:cubicBezTo>
                  <a:pt x="1185" y="1585"/>
                  <a:pt x="1190" y="1588"/>
                  <a:pt x="1195" y="1585"/>
                </a:cubicBezTo>
                <a:cubicBezTo>
                  <a:pt x="1199" y="1585"/>
                  <a:pt x="1203" y="1585"/>
                  <a:pt x="1207" y="1585"/>
                </a:cubicBezTo>
                <a:cubicBezTo>
                  <a:pt x="1211" y="1590"/>
                  <a:pt x="1215" y="1594"/>
                  <a:pt x="1220" y="1599"/>
                </a:cubicBezTo>
                <a:cubicBezTo>
                  <a:pt x="1220" y="1605"/>
                  <a:pt x="1221" y="1611"/>
                  <a:pt x="1221" y="1616"/>
                </a:cubicBezTo>
                <a:cubicBezTo>
                  <a:pt x="1226" y="1643"/>
                  <a:pt x="1226" y="1678"/>
                  <a:pt x="1209" y="1690"/>
                </a:cubicBezTo>
                <a:cubicBezTo>
                  <a:pt x="1208" y="1690"/>
                  <a:pt x="1207" y="1690"/>
                  <a:pt x="1207" y="1690"/>
                </a:cubicBezTo>
                <a:cubicBezTo>
                  <a:pt x="1198" y="1670"/>
                  <a:pt x="1213" y="1623"/>
                  <a:pt x="1200" y="1602"/>
                </a:cubicBezTo>
                <a:cubicBezTo>
                  <a:pt x="1177" y="1605"/>
                  <a:pt x="1188" y="1637"/>
                  <a:pt x="1185" y="1659"/>
                </a:cubicBezTo>
                <a:cubicBezTo>
                  <a:pt x="1182" y="1679"/>
                  <a:pt x="1178" y="1699"/>
                  <a:pt x="1162" y="1705"/>
                </a:cubicBezTo>
                <a:cubicBezTo>
                  <a:pt x="1154" y="1696"/>
                  <a:pt x="1169" y="1647"/>
                  <a:pt x="1165" y="1631"/>
                </a:cubicBezTo>
                <a:cubicBezTo>
                  <a:pt x="1164" y="1628"/>
                  <a:pt x="1163" y="1628"/>
                  <a:pt x="1161" y="1626"/>
                </a:cubicBezTo>
                <a:cubicBezTo>
                  <a:pt x="1138" y="1635"/>
                  <a:pt x="1127" y="1664"/>
                  <a:pt x="1122" y="1690"/>
                </a:cubicBezTo>
                <a:cubicBezTo>
                  <a:pt x="1121" y="1698"/>
                  <a:pt x="1121" y="1706"/>
                  <a:pt x="1121" y="1714"/>
                </a:cubicBezTo>
                <a:cubicBezTo>
                  <a:pt x="1118" y="1724"/>
                  <a:pt x="1107" y="1734"/>
                  <a:pt x="1101" y="1742"/>
                </a:cubicBezTo>
                <a:cubicBezTo>
                  <a:pt x="1100" y="1742"/>
                  <a:pt x="1098" y="1742"/>
                  <a:pt x="1097" y="1741"/>
                </a:cubicBezTo>
                <a:cubicBezTo>
                  <a:pt x="1092" y="1721"/>
                  <a:pt x="1109" y="1707"/>
                  <a:pt x="1104" y="1685"/>
                </a:cubicBezTo>
                <a:cubicBezTo>
                  <a:pt x="1103" y="1684"/>
                  <a:pt x="1102" y="1683"/>
                  <a:pt x="1101" y="1682"/>
                </a:cubicBezTo>
                <a:cubicBezTo>
                  <a:pt x="1100" y="1682"/>
                  <a:pt x="1099" y="1682"/>
                  <a:pt x="1098" y="1682"/>
                </a:cubicBezTo>
                <a:cubicBezTo>
                  <a:pt x="1092" y="1688"/>
                  <a:pt x="1089" y="1697"/>
                  <a:pt x="1085" y="1704"/>
                </a:cubicBezTo>
                <a:cubicBezTo>
                  <a:pt x="1075" y="1719"/>
                  <a:pt x="1060" y="1734"/>
                  <a:pt x="1050" y="1749"/>
                </a:cubicBezTo>
                <a:cubicBezTo>
                  <a:pt x="1046" y="1754"/>
                  <a:pt x="1041" y="1769"/>
                  <a:pt x="1034" y="1770"/>
                </a:cubicBezTo>
                <a:cubicBezTo>
                  <a:pt x="1023" y="1749"/>
                  <a:pt x="1047" y="1738"/>
                  <a:pt x="1048" y="1717"/>
                </a:cubicBezTo>
                <a:cubicBezTo>
                  <a:pt x="1036" y="1715"/>
                  <a:pt x="1028" y="1721"/>
                  <a:pt x="1019" y="1717"/>
                </a:cubicBezTo>
                <a:cubicBezTo>
                  <a:pt x="1019" y="1715"/>
                  <a:pt x="1019" y="1714"/>
                  <a:pt x="1018" y="1713"/>
                </a:cubicBezTo>
                <a:cubicBezTo>
                  <a:pt x="1028" y="1703"/>
                  <a:pt x="1042" y="1692"/>
                  <a:pt x="1056" y="1687"/>
                </a:cubicBezTo>
                <a:close/>
                <a:moveTo>
                  <a:pt x="1088" y="1783"/>
                </a:moveTo>
                <a:cubicBezTo>
                  <a:pt x="1104" y="1778"/>
                  <a:pt x="1125" y="1777"/>
                  <a:pt x="1143" y="1772"/>
                </a:cubicBezTo>
                <a:cubicBezTo>
                  <a:pt x="1185" y="1760"/>
                  <a:pt x="1209" y="1736"/>
                  <a:pt x="1232" y="1704"/>
                </a:cubicBezTo>
                <a:cubicBezTo>
                  <a:pt x="1241" y="1705"/>
                  <a:pt x="1242" y="1720"/>
                  <a:pt x="1238" y="1727"/>
                </a:cubicBezTo>
                <a:cubicBezTo>
                  <a:pt x="1229" y="1746"/>
                  <a:pt x="1216" y="1771"/>
                  <a:pt x="1199" y="1782"/>
                </a:cubicBezTo>
                <a:cubicBezTo>
                  <a:pt x="1191" y="1788"/>
                  <a:pt x="1183" y="1787"/>
                  <a:pt x="1173" y="1791"/>
                </a:cubicBezTo>
                <a:cubicBezTo>
                  <a:pt x="1169" y="1794"/>
                  <a:pt x="1165" y="1796"/>
                  <a:pt x="1161" y="1799"/>
                </a:cubicBezTo>
                <a:cubicBezTo>
                  <a:pt x="1150" y="1799"/>
                  <a:pt x="1139" y="1799"/>
                  <a:pt x="1128" y="1799"/>
                </a:cubicBezTo>
                <a:cubicBezTo>
                  <a:pt x="1118" y="1802"/>
                  <a:pt x="1107" y="1805"/>
                  <a:pt x="1096" y="1807"/>
                </a:cubicBezTo>
                <a:cubicBezTo>
                  <a:pt x="1087" y="1807"/>
                  <a:pt x="1078" y="1807"/>
                  <a:pt x="1069" y="1807"/>
                </a:cubicBezTo>
                <a:cubicBezTo>
                  <a:pt x="1053" y="1810"/>
                  <a:pt x="1045" y="1818"/>
                  <a:pt x="1026" y="1818"/>
                </a:cubicBezTo>
                <a:cubicBezTo>
                  <a:pt x="1025" y="1817"/>
                  <a:pt x="1025" y="1815"/>
                  <a:pt x="1024" y="1814"/>
                </a:cubicBezTo>
                <a:cubicBezTo>
                  <a:pt x="1025" y="1795"/>
                  <a:pt x="1069" y="1788"/>
                  <a:pt x="1088" y="1783"/>
                </a:cubicBezTo>
                <a:close/>
                <a:moveTo>
                  <a:pt x="1302" y="1701"/>
                </a:moveTo>
                <a:cubicBezTo>
                  <a:pt x="1297" y="1699"/>
                  <a:pt x="1288" y="1701"/>
                  <a:pt x="1284" y="1696"/>
                </a:cubicBezTo>
                <a:cubicBezTo>
                  <a:pt x="1284" y="1694"/>
                  <a:pt x="1284" y="1692"/>
                  <a:pt x="1284" y="1690"/>
                </a:cubicBezTo>
                <a:cubicBezTo>
                  <a:pt x="1297" y="1676"/>
                  <a:pt x="1318" y="1675"/>
                  <a:pt x="1335" y="1665"/>
                </a:cubicBezTo>
                <a:cubicBezTo>
                  <a:pt x="1359" y="1665"/>
                  <a:pt x="1362" y="1726"/>
                  <a:pt x="1356" y="1752"/>
                </a:cubicBezTo>
                <a:cubicBezTo>
                  <a:pt x="1343" y="1757"/>
                  <a:pt x="1342" y="1723"/>
                  <a:pt x="1337" y="1714"/>
                </a:cubicBezTo>
                <a:cubicBezTo>
                  <a:pt x="1335" y="1715"/>
                  <a:pt x="1333" y="1715"/>
                  <a:pt x="1332" y="1715"/>
                </a:cubicBezTo>
                <a:cubicBezTo>
                  <a:pt x="1328" y="1722"/>
                  <a:pt x="1325" y="1728"/>
                  <a:pt x="1322" y="1735"/>
                </a:cubicBezTo>
                <a:cubicBezTo>
                  <a:pt x="1318" y="1752"/>
                  <a:pt x="1324" y="1774"/>
                  <a:pt x="1320" y="1789"/>
                </a:cubicBezTo>
                <a:cubicBezTo>
                  <a:pt x="1319" y="1790"/>
                  <a:pt x="1317" y="1790"/>
                  <a:pt x="1316" y="1791"/>
                </a:cubicBezTo>
                <a:cubicBezTo>
                  <a:pt x="1313" y="1786"/>
                  <a:pt x="1312" y="1778"/>
                  <a:pt x="1308" y="1775"/>
                </a:cubicBezTo>
                <a:cubicBezTo>
                  <a:pt x="1291" y="1772"/>
                  <a:pt x="1297" y="1793"/>
                  <a:pt x="1286" y="1799"/>
                </a:cubicBezTo>
                <a:cubicBezTo>
                  <a:pt x="1285" y="1798"/>
                  <a:pt x="1284" y="1798"/>
                  <a:pt x="1282" y="1798"/>
                </a:cubicBezTo>
                <a:cubicBezTo>
                  <a:pt x="1273" y="1783"/>
                  <a:pt x="1283" y="1763"/>
                  <a:pt x="1284" y="1749"/>
                </a:cubicBezTo>
                <a:cubicBezTo>
                  <a:pt x="1283" y="1748"/>
                  <a:pt x="1283" y="1748"/>
                  <a:pt x="1282" y="1747"/>
                </a:cubicBezTo>
                <a:cubicBezTo>
                  <a:pt x="1275" y="1748"/>
                  <a:pt x="1273" y="1752"/>
                  <a:pt x="1264" y="1752"/>
                </a:cubicBezTo>
                <a:cubicBezTo>
                  <a:pt x="1263" y="1751"/>
                  <a:pt x="1263" y="1750"/>
                  <a:pt x="1262" y="1749"/>
                </a:cubicBezTo>
                <a:cubicBezTo>
                  <a:pt x="1255" y="1731"/>
                  <a:pt x="1296" y="1716"/>
                  <a:pt x="1302" y="1706"/>
                </a:cubicBezTo>
                <a:cubicBezTo>
                  <a:pt x="1302" y="1705"/>
                  <a:pt x="1302" y="1703"/>
                  <a:pt x="1303" y="1702"/>
                </a:cubicBezTo>
                <a:cubicBezTo>
                  <a:pt x="1302" y="1702"/>
                  <a:pt x="1302" y="1701"/>
                  <a:pt x="1302" y="1701"/>
                </a:cubicBezTo>
                <a:close/>
                <a:moveTo>
                  <a:pt x="1298" y="1841"/>
                </a:moveTo>
                <a:cubicBezTo>
                  <a:pt x="1303" y="1842"/>
                  <a:pt x="1309" y="1845"/>
                  <a:pt x="1311" y="1850"/>
                </a:cubicBezTo>
                <a:cubicBezTo>
                  <a:pt x="1311" y="1856"/>
                  <a:pt x="1311" y="1862"/>
                  <a:pt x="1311" y="1868"/>
                </a:cubicBezTo>
                <a:cubicBezTo>
                  <a:pt x="1306" y="1878"/>
                  <a:pt x="1294" y="1884"/>
                  <a:pt x="1287" y="1892"/>
                </a:cubicBezTo>
                <a:cubicBezTo>
                  <a:pt x="1265" y="1919"/>
                  <a:pt x="1242" y="1943"/>
                  <a:pt x="1215" y="1964"/>
                </a:cubicBezTo>
                <a:cubicBezTo>
                  <a:pt x="1204" y="1974"/>
                  <a:pt x="1202" y="1994"/>
                  <a:pt x="1182" y="1988"/>
                </a:cubicBezTo>
                <a:cubicBezTo>
                  <a:pt x="1179" y="1982"/>
                  <a:pt x="1177" y="1977"/>
                  <a:pt x="1174" y="1972"/>
                </a:cubicBezTo>
                <a:cubicBezTo>
                  <a:pt x="1176" y="1955"/>
                  <a:pt x="1196" y="1948"/>
                  <a:pt x="1205" y="1937"/>
                </a:cubicBezTo>
                <a:cubicBezTo>
                  <a:pt x="1223" y="1919"/>
                  <a:pt x="1241" y="1901"/>
                  <a:pt x="1259" y="1883"/>
                </a:cubicBezTo>
                <a:cubicBezTo>
                  <a:pt x="1270" y="1869"/>
                  <a:pt x="1283" y="1852"/>
                  <a:pt x="1298" y="1841"/>
                </a:cubicBezTo>
                <a:close/>
                <a:moveTo>
                  <a:pt x="1228" y="2027"/>
                </a:moveTo>
                <a:cubicBezTo>
                  <a:pt x="1225" y="2033"/>
                  <a:pt x="1208" y="2034"/>
                  <a:pt x="1205" y="2028"/>
                </a:cubicBezTo>
                <a:cubicBezTo>
                  <a:pt x="1202" y="2019"/>
                  <a:pt x="1213" y="2008"/>
                  <a:pt x="1218" y="2004"/>
                </a:cubicBezTo>
                <a:cubicBezTo>
                  <a:pt x="1226" y="2005"/>
                  <a:pt x="1234" y="2017"/>
                  <a:pt x="1228" y="2027"/>
                </a:cubicBezTo>
                <a:close/>
                <a:moveTo>
                  <a:pt x="1165" y="2023"/>
                </a:moveTo>
                <a:cubicBezTo>
                  <a:pt x="1164" y="2030"/>
                  <a:pt x="1158" y="2035"/>
                  <a:pt x="1152" y="2038"/>
                </a:cubicBezTo>
                <a:cubicBezTo>
                  <a:pt x="1142" y="2038"/>
                  <a:pt x="1139" y="2035"/>
                  <a:pt x="1133" y="2031"/>
                </a:cubicBezTo>
                <a:cubicBezTo>
                  <a:pt x="1131" y="2022"/>
                  <a:pt x="1131" y="2016"/>
                  <a:pt x="1134" y="2007"/>
                </a:cubicBezTo>
                <a:cubicBezTo>
                  <a:pt x="1136" y="2005"/>
                  <a:pt x="1137" y="2004"/>
                  <a:pt x="1139" y="2003"/>
                </a:cubicBezTo>
                <a:cubicBezTo>
                  <a:pt x="1157" y="2003"/>
                  <a:pt x="1158" y="2013"/>
                  <a:pt x="1165" y="2023"/>
                </a:cubicBezTo>
                <a:close/>
                <a:moveTo>
                  <a:pt x="1255" y="2025"/>
                </a:moveTo>
                <a:cubicBezTo>
                  <a:pt x="1256" y="2010"/>
                  <a:pt x="1268" y="2007"/>
                  <a:pt x="1280" y="2001"/>
                </a:cubicBezTo>
                <a:cubicBezTo>
                  <a:pt x="1298" y="2001"/>
                  <a:pt x="1308" y="2004"/>
                  <a:pt x="1317" y="2012"/>
                </a:cubicBezTo>
                <a:cubicBezTo>
                  <a:pt x="1330" y="2023"/>
                  <a:pt x="1335" y="2060"/>
                  <a:pt x="1317" y="2071"/>
                </a:cubicBezTo>
                <a:cubicBezTo>
                  <a:pt x="1305" y="2062"/>
                  <a:pt x="1299" y="2045"/>
                  <a:pt x="1292" y="2031"/>
                </a:cubicBezTo>
                <a:cubicBezTo>
                  <a:pt x="1291" y="2031"/>
                  <a:pt x="1290" y="2031"/>
                  <a:pt x="1288" y="2031"/>
                </a:cubicBezTo>
                <a:cubicBezTo>
                  <a:pt x="1284" y="2036"/>
                  <a:pt x="1287" y="2058"/>
                  <a:pt x="1282" y="2063"/>
                </a:cubicBezTo>
                <a:cubicBezTo>
                  <a:pt x="1272" y="2066"/>
                  <a:pt x="1253" y="2037"/>
                  <a:pt x="1255" y="2025"/>
                </a:cubicBezTo>
                <a:close/>
                <a:moveTo>
                  <a:pt x="1303" y="2087"/>
                </a:moveTo>
                <a:cubicBezTo>
                  <a:pt x="1322" y="2087"/>
                  <a:pt x="1333" y="2102"/>
                  <a:pt x="1328" y="2121"/>
                </a:cubicBezTo>
                <a:cubicBezTo>
                  <a:pt x="1299" y="2145"/>
                  <a:pt x="1265" y="2106"/>
                  <a:pt x="1303" y="2087"/>
                </a:cubicBezTo>
                <a:close/>
                <a:moveTo>
                  <a:pt x="1274" y="1572"/>
                </a:moveTo>
                <a:cubicBezTo>
                  <a:pt x="1269" y="1571"/>
                  <a:pt x="1262" y="1572"/>
                  <a:pt x="1255" y="1571"/>
                </a:cubicBezTo>
                <a:cubicBezTo>
                  <a:pt x="1252" y="1569"/>
                  <a:pt x="1248" y="1567"/>
                  <a:pt x="1244" y="1565"/>
                </a:cubicBezTo>
                <a:cubicBezTo>
                  <a:pt x="1236" y="1564"/>
                  <a:pt x="1228" y="1563"/>
                  <a:pt x="1221" y="1563"/>
                </a:cubicBezTo>
                <a:cubicBezTo>
                  <a:pt x="1199" y="1555"/>
                  <a:pt x="1172" y="1533"/>
                  <a:pt x="1160" y="1515"/>
                </a:cubicBezTo>
                <a:cubicBezTo>
                  <a:pt x="1160" y="1512"/>
                  <a:pt x="1159" y="1509"/>
                  <a:pt x="1159" y="1505"/>
                </a:cubicBezTo>
                <a:cubicBezTo>
                  <a:pt x="1156" y="1502"/>
                  <a:pt x="1153" y="1498"/>
                  <a:pt x="1150" y="1495"/>
                </a:cubicBezTo>
                <a:cubicBezTo>
                  <a:pt x="1150" y="1488"/>
                  <a:pt x="1150" y="1482"/>
                  <a:pt x="1149" y="1475"/>
                </a:cubicBezTo>
                <a:cubicBezTo>
                  <a:pt x="1145" y="1451"/>
                  <a:pt x="1152" y="1429"/>
                  <a:pt x="1156" y="1411"/>
                </a:cubicBezTo>
                <a:cubicBezTo>
                  <a:pt x="1156" y="1410"/>
                  <a:pt x="1147" y="1375"/>
                  <a:pt x="1146" y="1370"/>
                </a:cubicBezTo>
                <a:cubicBezTo>
                  <a:pt x="1136" y="1318"/>
                  <a:pt x="1178" y="1300"/>
                  <a:pt x="1207" y="1286"/>
                </a:cubicBezTo>
                <a:cubicBezTo>
                  <a:pt x="1243" y="1286"/>
                  <a:pt x="1280" y="1295"/>
                  <a:pt x="1295" y="1315"/>
                </a:cubicBezTo>
                <a:cubicBezTo>
                  <a:pt x="1295" y="1321"/>
                  <a:pt x="1292" y="1323"/>
                  <a:pt x="1290" y="1326"/>
                </a:cubicBezTo>
                <a:cubicBezTo>
                  <a:pt x="1278" y="1329"/>
                  <a:pt x="1238" y="1343"/>
                  <a:pt x="1233" y="1350"/>
                </a:cubicBezTo>
                <a:cubicBezTo>
                  <a:pt x="1233" y="1350"/>
                  <a:pt x="1232" y="1351"/>
                  <a:pt x="1232" y="1351"/>
                </a:cubicBezTo>
                <a:cubicBezTo>
                  <a:pt x="1233" y="1352"/>
                  <a:pt x="1234" y="1353"/>
                  <a:pt x="1234" y="1354"/>
                </a:cubicBezTo>
                <a:cubicBezTo>
                  <a:pt x="1258" y="1359"/>
                  <a:pt x="1278" y="1357"/>
                  <a:pt x="1298" y="1366"/>
                </a:cubicBezTo>
                <a:cubicBezTo>
                  <a:pt x="1298" y="1368"/>
                  <a:pt x="1298" y="1369"/>
                  <a:pt x="1298" y="1371"/>
                </a:cubicBezTo>
                <a:cubicBezTo>
                  <a:pt x="1287" y="1383"/>
                  <a:pt x="1262" y="1395"/>
                  <a:pt x="1247" y="1404"/>
                </a:cubicBezTo>
                <a:cubicBezTo>
                  <a:pt x="1247" y="1405"/>
                  <a:pt x="1247" y="1407"/>
                  <a:pt x="1247" y="1408"/>
                </a:cubicBezTo>
                <a:cubicBezTo>
                  <a:pt x="1274" y="1413"/>
                  <a:pt x="1312" y="1405"/>
                  <a:pt x="1326" y="1422"/>
                </a:cubicBezTo>
                <a:cubicBezTo>
                  <a:pt x="1325" y="1426"/>
                  <a:pt x="1290" y="1455"/>
                  <a:pt x="1285" y="1456"/>
                </a:cubicBezTo>
                <a:cubicBezTo>
                  <a:pt x="1284" y="1459"/>
                  <a:pt x="1283" y="1459"/>
                  <a:pt x="1283" y="1463"/>
                </a:cubicBezTo>
                <a:cubicBezTo>
                  <a:pt x="1284" y="1463"/>
                  <a:pt x="1284" y="1464"/>
                  <a:pt x="1285" y="1464"/>
                </a:cubicBezTo>
                <a:cubicBezTo>
                  <a:pt x="1300" y="1467"/>
                  <a:pt x="1336" y="1449"/>
                  <a:pt x="1348" y="1451"/>
                </a:cubicBezTo>
                <a:cubicBezTo>
                  <a:pt x="1352" y="1453"/>
                  <a:pt x="1353" y="1455"/>
                  <a:pt x="1356" y="1458"/>
                </a:cubicBezTo>
                <a:cubicBezTo>
                  <a:pt x="1354" y="1464"/>
                  <a:pt x="1351" y="1464"/>
                  <a:pt x="1349" y="1468"/>
                </a:cubicBezTo>
                <a:cubicBezTo>
                  <a:pt x="1349" y="1473"/>
                  <a:pt x="1348" y="1478"/>
                  <a:pt x="1348" y="1483"/>
                </a:cubicBezTo>
                <a:cubicBezTo>
                  <a:pt x="1346" y="1489"/>
                  <a:pt x="1333" y="1511"/>
                  <a:pt x="1334" y="1517"/>
                </a:cubicBezTo>
                <a:cubicBezTo>
                  <a:pt x="1335" y="1519"/>
                  <a:pt x="1334" y="1518"/>
                  <a:pt x="1337" y="1519"/>
                </a:cubicBezTo>
                <a:cubicBezTo>
                  <a:pt x="1341" y="1514"/>
                  <a:pt x="1343" y="1514"/>
                  <a:pt x="1348" y="1510"/>
                </a:cubicBezTo>
                <a:cubicBezTo>
                  <a:pt x="1351" y="1507"/>
                  <a:pt x="1354" y="1503"/>
                  <a:pt x="1356" y="1500"/>
                </a:cubicBezTo>
                <a:cubicBezTo>
                  <a:pt x="1367" y="1491"/>
                  <a:pt x="1380" y="1482"/>
                  <a:pt x="1388" y="1470"/>
                </a:cubicBezTo>
                <a:cubicBezTo>
                  <a:pt x="1389" y="1470"/>
                  <a:pt x="1390" y="1470"/>
                  <a:pt x="1391" y="1470"/>
                </a:cubicBezTo>
                <a:cubicBezTo>
                  <a:pt x="1407" y="1483"/>
                  <a:pt x="1388" y="1522"/>
                  <a:pt x="1398" y="1541"/>
                </a:cubicBezTo>
                <a:cubicBezTo>
                  <a:pt x="1399" y="1541"/>
                  <a:pt x="1399" y="1541"/>
                  <a:pt x="1400" y="1541"/>
                </a:cubicBezTo>
                <a:cubicBezTo>
                  <a:pt x="1408" y="1528"/>
                  <a:pt x="1432" y="1464"/>
                  <a:pt x="1447" y="1469"/>
                </a:cubicBezTo>
                <a:cubicBezTo>
                  <a:pt x="1448" y="1479"/>
                  <a:pt x="1448" y="1490"/>
                  <a:pt x="1449" y="1500"/>
                </a:cubicBezTo>
                <a:cubicBezTo>
                  <a:pt x="1459" y="1536"/>
                  <a:pt x="1471" y="1564"/>
                  <a:pt x="1449" y="1597"/>
                </a:cubicBezTo>
                <a:cubicBezTo>
                  <a:pt x="1444" y="1604"/>
                  <a:pt x="1441" y="1613"/>
                  <a:pt x="1435" y="1617"/>
                </a:cubicBezTo>
                <a:cubicBezTo>
                  <a:pt x="1372" y="1659"/>
                  <a:pt x="1296" y="1631"/>
                  <a:pt x="1274" y="1572"/>
                </a:cubicBezTo>
                <a:close/>
                <a:moveTo>
                  <a:pt x="1125" y="1196"/>
                </a:moveTo>
                <a:cubicBezTo>
                  <a:pt x="1126" y="1196"/>
                  <a:pt x="1126" y="1195"/>
                  <a:pt x="1126" y="1194"/>
                </a:cubicBezTo>
                <a:cubicBezTo>
                  <a:pt x="1144" y="1195"/>
                  <a:pt x="1161" y="1196"/>
                  <a:pt x="1179" y="1198"/>
                </a:cubicBezTo>
                <a:cubicBezTo>
                  <a:pt x="1188" y="1196"/>
                  <a:pt x="1200" y="1192"/>
                  <a:pt x="1211" y="1195"/>
                </a:cubicBezTo>
                <a:cubicBezTo>
                  <a:pt x="1221" y="1197"/>
                  <a:pt x="1230" y="1200"/>
                  <a:pt x="1239" y="1202"/>
                </a:cubicBezTo>
                <a:cubicBezTo>
                  <a:pt x="1245" y="1204"/>
                  <a:pt x="1247" y="1210"/>
                  <a:pt x="1254" y="1211"/>
                </a:cubicBezTo>
                <a:cubicBezTo>
                  <a:pt x="1272" y="1211"/>
                  <a:pt x="1290" y="1211"/>
                  <a:pt x="1308" y="1211"/>
                </a:cubicBezTo>
                <a:cubicBezTo>
                  <a:pt x="1325" y="1216"/>
                  <a:pt x="1341" y="1229"/>
                  <a:pt x="1357" y="1236"/>
                </a:cubicBezTo>
                <a:cubicBezTo>
                  <a:pt x="1378" y="1246"/>
                  <a:pt x="1404" y="1254"/>
                  <a:pt x="1426" y="1262"/>
                </a:cubicBezTo>
                <a:cubicBezTo>
                  <a:pt x="1429" y="1266"/>
                  <a:pt x="1430" y="1266"/>
                  <a:pt x="1430" y="1272"/>
                </a:cubicBezTo>
                <a:cubicBezTo>
                  <a:pt x="1417" y="1280"/>
                  <a:pt x="1346" y="1287"/>
                  <a:pt x="1320" y="1282"/>
                </a:cubicBezTo>
                <a:cubicBezTo>
                  <a:pt x="1250" y="1269"/>
                  <a:pt x="1159" y="1244"/>
                  <a:pt x="1125" y="1196"/>
                </a:cubicBezTo>
                <a:close/>
                <a:moveTo>
                  <a:pt x="971" y="1454"/>
                </a:moveTo>
                <a:cubicBezTo>
                  <a:pt x="967" y="1451"/>
                  <a:pt x="965" y="1450"/>
                  <a:pt x="965" y="1444"/>
                </a:cubicBezTo>
                <a:cubicBezTo>
                  <a:pt x="975" y="1436"/>
                  <a:pt x="988" y="1436"/>
                  <a:pt x="1001" y="1430"/>
                </a:cubicBezTo>
                <a:cubicBezTo>
                  <a:pt x="1021" y="1421"/>
                  <a:pt x="1038" y="1406"/>
                  <a:pt x="1054" y="1392"/>
                </a:cubicBezTo>
                <a:cubicBezTo>
                  <a:pt x="1057" y="1393"/>
                  <a:pt x="1060" y="1394"/>
                  <a:pt x="1063" y="1395"/>
                </a:cubicBezTo>
                <a:cubicBezTo>
                  <a:pt x="1068" y="1428"/>
                  <a:pt x="1002" y="1454"/>
                  <a:pt x="971" y="1454"/>
                </a:cubicBezTo>
                <a:close/>
                <a:moveTo>
                  <a:pt x="957" y="1298"/>
                </a:moveTo>
                <a:cubicBezTo>
                  <a:pt x="949" y="1309"/>
                  <a:pt x="939" y="1321"/>
                  <a:pt x="932" y="1333"/>
                </a:cubicBezTo>
                <a:cubicBezTo>
                  <a:pt x="917" y="1358"/>
                  <a:pt x="916" y="1391"/>
                  <a:pt x="892" y="1408"/>
                </a:cubicBezTo>
                <a:cubicBezTo>
                  <a:pt x="891" y="1408"/>
                  <a:pt x="891" y="1408"/>
                  <a:pt x="891" y="1408"/>
                </a:cubicBezTo>
                <a:cubicBezTo>
                  <a:pt x="890" y="1407"/>
                  <a:pt x="889" y="1405"/>
                  <a:pt x="888" y="1404"/>
                </a:cubicBezTo>
                <a:cubicBezTo>
                  <a:pt x="882" y="1389"/>
                  <a:pt x="893" y="1370"/>
                  <a:pt x="896" y="1360"/>
                </a:cubicBezTo>
                <a:cubicBezTo>
                  <a:pt x="903" y="1338"/>
                  <a:pt x="922" y="1298"/>
                  <a:pt x="939" y="1287"/>
                </a:cubicBezTo>
                <a:cubicBezTo>
                  <a:pt x="947" y="1282"/>
                  <a:pt x="955" y="1280"/>
                  <a:pt x="965" y="1275"/>
                </a:cubicBezTo>
                <a:cubicBezTo>
                  <a:pt x="967" y="1275"/>
                  <a:pt x="969" y="1275"/>
                  <a:pt x="971" y="1275"/>
                </a:cubicBezTo>
                <a:cubicBezTo>
                  <a:pt x="973" y="1278"/>
                  <a:pt x="973" y="1281"/>
                  <a:pt x="974" y="1283"/>
                </a:cubicBezTo>
                <a:cubicBezTo>
                  <a:pt x="970" y="1290"/>
                  <a:pt x="962" y="1292"/>
                  <a:pt x="957" y="1298"/>
                </a:cubicBezTo>
                <a:close/>
                <a:moveTo>
                  <a:pt x="966" y="1808"/>
                </a:moveTo>
                <a:cubicBezTo>
                  <a:pt x="958" y="1778"/>
                  <a:pt x="948" y="1746"/>
                  <a:pt x="972" y="1722"/>
                </a:cubicBezTo>
                <a:cubicBezTo>
                  <a:pt x="974" y="1723"/>
                  <a:pt x="976" y="1723"/>
                  <a:pt x="979" y="1723"/>
                </a:cubicBezTo>
                <a:cubicBezTo>
                  <a:pt x="983" y="1733"/>
                  <a:pt x="975" y="1740"/>
                  <a:pt x="978" y="1752"/>
                </a:cubicBezTo>
                <a:cubicBezTo>
                  <a:pt x="980" y="1759"/>
                  <a:pt x="983" y="1765"/>
                  <a:pt x="985" y="1772"/>
                </a:cubicBezTo>
                <a:cubicBezTo>
                  <a:pt x="990" y="1800"/>
                  <a:pt x="984" y="1834"/>
                  <a:pt x="974" y="1848"/>
                </a:cubicBezTo>
                <a:cubicBezTo>
                  <a:pt x="973" y="1848"/>
                  <a:pt x="972" y="1848"/>
                  <a:pt x="971" y="1848"/>
                </a:cubicBezTo>
                <a:cubicBezTo>
                  <a:pt x="965" y="1837"/>
                  <a:pt x="970" y="1822"/>
                  <a:pt x="966" y="1808"/>
                </a:cubicBezTo>
                <a:close/>
                <a:moveTo>
                  <a:pt x="912" y="1824"/>
                </a:moveTo>
                <a:cubicBezTo>
                  <a:pt x="913" y="1823"/>
                  <a:pt x="914" y="1822"/>
                  <a:pt x="915" y="1821"/>
                </a:cubicBezTo>
                <a:cubicBezTo>
                  <a:pt x="916" y="1821"/>
                  <a:pt x="917" y="1821"/>
                  <a:pt x="918" y="1821"/>
                </a:cubicBezTo>
                <a:cubicBezTo>
                  <a:pt x="942" y="1839"/>
                  <a:pt x="948" y="1906"/>
                  <a:pt x="908" y="1911"/>
                </a:cubicBezTo>
                <a:cubicBezTo>
                  <a:pt x="898" y="1893"/>
                  <a:pt x="912" y="1880"/>
                  <a:pt x="916" y="1868"/>
                </a:cubicBezTo>
                <a:cubicBezTo>
                  <a:pt x="920" y="1856"/>
                  <a:pt x="915" y="1835"/>
                  <a:pt x="912" y="1824"/>
                </a:cubicBezTo>
                <a:close/>
                <a:moveTo>
                  <a:pt x="999" y="2795"/>
                </a:moveTo>
                <a:cubicBezTo>
                  <a:pt x="1001" y="2795"/>
                  <a:pt x="1002" y="2795"/>
                  <a:pt x="1004" y="2795"/>
                </a:cubicBezTo>
                <a:cubicBezTo>
                  <a:pt x="1008" y="2799"/>
                  <a:pt x="1024" y="2826"/>
                  <a:pt x="1022" y="2832"/>
                </a:cubicBezTo>
                <a:cubicBezTo>
                  <a:pt x="1022" y="2833"/>
                  <a:pt x="1022" y="2834"/>
                  <a:pt x="1021" y="2834"/>
                </a:cubicBezTo>
                <a:cubicBezTo>
                  <a:pt x="1014" y="2836"/>
                  <a:pt x="996" y="2835"/>
                  <a:pt x="992" y="2832"/>
                </a:cubicBezTo>
                <a:cubicBezTo>
                  <a:pt x="991" y="2832"/>
                  <a:pt x="990" y="2832"/>
                  <a:pt x="989" y="2831"/>
                </a:cubicBezTo>
                <a:cubicBezTo>
                  <a:pt x="987" y="2816"/>
                  <a:pt x="996" y="2809"/>
                  <a:pt x="999" y="2795"/>
                </a:cubicBezTo>
                <a:close/>
                <a:moveTo>
                  <a:pt x="1008" y="2599"/>
                </a:moveTo>
                <a:cubicBezTo>
                  <a:pt x="1000" y="2595"/>
                  <a:pt x="991" y="2580"/>
                  <a:pt x="1000" y="2571"/>
                </a:cubicBezTo>
                <a:cubicBezTo>
                  <a:pt x="1003" y="2567"/>
                  <a:pt x="1008" y="2566"/>
                  <a:pt x="1013" y="2564"/>
                </a:cubicBezTo>
                <a:cubicBezTo>
                  <a:pt x="1029" y="2566"/>
                  <a:pt x="1032" y="2578"/>
                  <a:pt x="1029" y="2595"/>
                </a:cubicBezTo>
                <a:cubicBezTo>
                  <a:pt x="1025" y="2599"/>
                  <a:pt x="1015" y="2603"/>
                  <a:pt x="1008" y="2599"/>
                </a:cubicBezTo>
                <a:close/>
                <a:moveTo>
                  <a:pt x="1007" y="2284"/>
                </a:moveTo>
                <a:cubicBezTo>
                  <a:pt x="1000" y="2271"/>
                  <a:pt x="1011" y="2262"/>
                  <a:pt x="1019" y="2258"/>
                </a:cubicBezTo>
                <a:cubicBezTo>
                  <a:pt x="1027" y="2258"/>
                  <a:pt x="1034" y="2264"/>
                  <a:pt x="1038" y="2269"/>
                </a:cubicBezTo>
                <a:cubicBezTo>
                  <a:pt x="1038" y="2275"/>
                  <a:pt x="1038" y="2280"/>
                  <a:pt x="1038" y="2286"/>
                </a:cubicBezTo>
                <a:cubicBezTo>
                  <a:pt x="1032" y="2301"/>
                  <a:pt x="1013" y="2296"/>
                  <a:pt x="1007" y="2284"/>
                </a:cubicBezTo>
                <a:close/>
                <a:moveTo>
                  <a:pt x="1037" y="2227"/>
                </a:moveTo>
                <a:cubicBezTo>
                  <a:pt x="1032" y="2225"/>
                  <a:pt x="1026" y="2219"/>
                  <a:pt x="1024" y="2214"/>
                </a:cubicBezTo>
                <a:cubicBezTo>
                  <a:pt x="1020" y="2202"/>
                  <a:pt x="1035" y="2184"/>
                  <a:pt x="1040" y="2176"/>
                </a:cubicBezTo>
                <a:cubicBezTo>
                  <a:pt x="1049" y="2162"/>
                  <a:pt x="1053" y="2147"/>
                  <a:pt x="1061" y="2132"/>
                </a:cubicBezTo>
                <a:cubicBezTo>
                  <a:pt x="1067" y="2123"/>
                  <a:pt x="1073" y="2113"/>
                  <a:pt x="1080" y="2103"/>
                </a:cubicBezTo>
                <a:cubicBezTo>
                  <a:pt x="1086" y="2090"/>
                  <a:pt x="1092" y="2072"/>
                  <a:pt x="1104" y="2064"/>
                </a:cubicBezTo>
                <a:cubicBezTo>
                  <a:pt x="1112" y="2064"/>
                  <a:pt x="1115" y="2066"/>
                  <a:pt x="1119" y="2070"/>
                </a:cubicBezTo>
                <a:cubicBezTo>
                  <a:pt x="1121" y="2076"/>
                  <a:pt x="1123" y="2084"/>
                  <a:pt x="1121" y="2091"/>
                </a:cubicBezTo>
                <a:cubicBezTo>
                  <a:pt x="1116" y="2098"/>
                  <a:pt x="1110" y="2106"/>
                  <a:pt x="1105" y="2113"/>
                </a:cubicBezTo>
                <a:cubicBezTo>
                  <a:pt x="1092" y="2134"/>
                  <a:pt x="1085" y="2155"/>
                  <a:pt x="1074" y="2177"/>
                </a:cubicBezTo>
                <a:cubicBezTo>
                  <a:pt x="1072" y="2180"/>
                  <a:pt x="1069" y="2182"/>
                  <a:pt x="1066" y="2185"/>
                </a:cubicBezTo>
                <a:cubicBezTo>
                  <a:pt x="1061" y="2198"/>
                  <a:pt x="1055" y="2231"/>
                  <a:pt x="1037" y="2227"/>
                </a:cubicBezTo>
                <a:close/>
                <a:moveTo>
                  <a:pt x="1166" y="2493"/>
                </a:moveTo>
                <a:cubicBezTo>
                  <a:pt x="1176" y="2480"/>
                  <a:pt x="1186" y="2465"/>
                  <a:pt x="1198" y="2454"/>
                </a:cubicBezTo>
                <a:cubicBezTo>
                  <a:pt x="1203" y="2458"/>
                  <a:pt x="1221" y="2490"/>
                  <a:pt x="1221" y="2499"/>
                </a:cubicBezTo>
                <a:cubicBezTo>
                  <a:pt x="1211" y="2506"/>
                  <a:pt x="1199" y="2502"/>
                  <a:pt x="1186" y="2508"/>
                </a:cubicBezTo>
                <a:cubicBezTo>
                  <a:pt x="1184" y="2510"/>
                  <a:pt x="1181" y="2512"/>
                  <a:pt x="1178" y="2515"/>
                </a:cubicBezTo>
                <a:cubicBezTo>
                  <a:pt x="1174" y="2516"/>
                  <a:pt x="1169" y="2517"/>
                  <a:pt x="1164" y="2518"/>
                </a:cubicBezTo>
                <a:cubicBezTo>
                  <a:pt x="1155" y="2523"/>
                  <a:pt x="1149" y="2534"/>
                  <a:pt x="1136" y="2534"/>
                </a:cubicBezTo>
                <a:cubicBezTo>
                  <a:pt x="1136" y="2534"/>
                  <a:pt x="1135" y="2534"/>
                  <a:pt x="1135" y="2533"/>
                </a:cubicBezTo>
                <a:cubicBezTo>
                  <a:pt x="1134" y="2532"/>
                  <a:pt x="1134" y="2531"/>
                  <a:pt x="1133" y="2529"/>
                </a:cubicBezTo>
                <a:cubicBezTo>
                  <a:pt x="1140" y="2512"/>
                  <a:pt x="1156" y="2506"/>
                  <a:pt x="1166" y="2493"/>
                </a:cubicBezTo>
                <a:close/>
                <a:moveTo>
                  <a:pt x="1215" y="2353"/>
                </a:moveTo>
                <a:cubicBezTo>
                  <a:pt x="1212" y="2349"/>
                  <a:pt x="1210" y="2347"/>
                  <a:pt x="1210" y="2340"/>
                </a:cubicBezTo>
                <a:cubicBezTo>
                  <a:pt x="1217" y="2336"/>
                  <a:pt x="1224" y="2334"/>
                  <a:pt x="1231" y="2329"/>
                </a:cubicBezTo>
                <a:cubicBezTo>
                  <a:pt x="1234" y="2329"/>
                  <a:pt x="1236" y="2330"/>
                  <a:pt x="1238" y="2330"/>
                </a:cubicBezTo>
                <a:cubicBezTo>
                  <a:pt x="1244" y="2340"/>
                  <a:pt x="1233" y="2351"/>
                  <a:pt x="1225" y="2355"/>
                </a:cubicBezTo>
                <a:cubicBezTo>
                  <a:pt x="1221" y="2355"/>
                  <a:pt x="1218" y="2354"/>
                  <a:pt x="1215" y="2353"/>
                </a:cubicBezTo>
                <a:close/>
                <a:moveTo>
                  <a:pt x="1220" y="2310"/>
                </a:moveTo>
                <a:cubicBezTo>
                  <a:pt x="1217" y="2308"/>
                  <a:pt x="1217" y="2308"/>
                  <a:pt x="1216" y="2305"/>
                </a:cubicBezTo>
                <a:cubicBezTo>
                  <a:pt x="1217" y="2296"/>
                  <a:pt x="1223" y="2293"/>
                  <a:pt x="1221" y="2283"/>
                </a:cubicBezTo>
                <a:cubicBezTo>
                  <a:pt x="1220" y="2282"/>
                  <a:pt x="1218" y="2281"/>
                  <a:pt x="1217" y="2281"/>
                </a:cubicBezTo>
                <a:cubicBezTo>
                  <a:pt x="1210" y="2286"/>
                  <a:pt x="1205" y="2292"/>
                  <a:pt x="1200" y="2299"/>
                </a:cubicBezTo>
                <a:cubicBezTo>
                  <a:pt x="1186" y="2295"/>
                  <a:pt x="1181" y="2265"/>
                  <a:pt x="1190" y="2251"/>
                </a:cubicBezTo>
                <a:cubicBezTo>
                  <a:pt x="1195" y="2243"/>
                  <a:pt x="1203" y="2242"/>
                  <a:pt x="1211" y="2238"/>
                </a:cubicBezTo>
                <a:cubicBezTo>
                  <a:pt x="1233" y="2238"/>
                  <a:pt x="1253" y="2247"/>
                  <a:pt x="1258" y="2262"/>
                </a:cubicBezTo>
                <a:cubicBezTo>
                  <a:pt x="1264" y="2284"/>
                  <a:pt x="1237" y="2317"/>
                  <a:pt x="1220" y="2310"/>
                </a:cubicBezTo>
                <a:close/>
                <a:moveTo>
                  <a:pt x="1254" y="2209"/>
                </a:moveTo>
                <a:cubicBezTo>
                  <a:pt x="1241" y="2205"/>
                  <a:pt x="1221" y="2181"/>
                  <a:pt x="1227" y="2161"/>
                </a:cubicBezTo>
                <a:cubicBezTo>
                  <a:pt x="1232" y="2144"/>
                  <a:pt x="1244" y="2136"/>
                  <a:pt x="1258" y="2128"/>
                </a:cubicBezTo>
                <a:cubicBezTo>
                  <a:pt x="1260" y="2128"/>
                  <a:pt x="1261" y="2128"/>
                  <a:pt x="1262" y="2128"/>
                </a:cubicBezTo>
                <a:cubicBezTo>
                  <a:pt x="1263" y="2129"/>
                  <a:pt x="1264" y="2130"/>
                  <a:pt x="1266" y="2131"/>
                </a:cubicBezTo>
                <a:cubicBezTo>
                  <a:pt x="1269" y="2147"/>
                  <a:pt x="1257" y="2169"/>
                  <a:pt x="1260" y="2175"/>
                </a:cubicBezTo>
                <a:cubicBezTo>
                  <a:pt x="1261" y="2176"/>
                  <a:pt x="1261" y="2177"/>
                  <a:pt x="1261" y="2177"/>
                </a:cubicBezTo>
                <a:cubicBezTo>
                  <a:pt x="1262" y="2177"/>
                  <a:pt x="1264" y="2177"/>
                  <a:pt x="1265" y="2177"/>
                </a:cubicBezTo>
                <a:cubicBezTo>
                  <a:pt x="1270" y="2171"/>
                  <a:pt x="1275" y="2165"/>
                  <a:pt x="1281" y="2159"/>
                </a:cubicBezTo>
                <a:cubicBezTo>
                  <a:pt x="1286" y="2160"/>
                  <a:pt x="1288" y="2163"/>
                  <a:pt x="1291" y="2166"/>
                </a:cubicBezTo>
                <a:cubicBezTo>
                  <a:pt x="1295" y="2182"/>
                  <a:pt x="1288" y="2197"/>
                  <a:pt x="1281" y="2207"/>
                </a:cubicBezTo>
                <a:cubicBezTo>
                  <a:pt x="1274" y="2209"/>
                  <a:pt x="1263" y="2211"/>
                  <a:pt x="1254" y="2209"/>
                </a:cubicBezTo>
                <a:close/>
                <a:moveTo>
                  <a:pt x="1306" y="2160"/>
                </a:moveTo>
                <a:cubicBezTo>
                  <a:pt x="1314" y="2156"/>
                  <a:pt x="1342" y="2170"/>
                  <a:pt x="1354" y="2172"/>
                </a:cubicBezTo>
                <a:cubicBezTo>
                  <a:pt x="1354" y="2171"/>
                  <a:pt x="1355" y="2170"/>
                  <a:pt x="1356" y="2169"/>
                </a:cubicBezTo>
                <a:cubicBezTo>
                  <a:pt x="1350" y="2159"/>
                  <a:pt x="1342" y="2153"/>
                  <a:pt x="1337" y="2141"/>
                </a:cubicBezTo>
                <a:cubicBezTo>
                  <a:pt x="1338" y="2140"/>
                  <a:pt x="1339" y="2140"/>
                  <a:pt x="1340" y="2139"/>
                </a:cubicBezTo>
                <a:cubicBezTo>
                  <a:pt x="1342" y="2138"/>
                  <a:pt x="1344" y="2138"/>
                  <a:pt x="1346" y="2137"/>
                </a:cubicBezTo>
                <a:cubicBezTo>
                  <a:pt x="1388" y="2136"/>
                  <a:pt x="1397" y="2175"/>
                  <a:pt x="1369" y="2196"/>
                </a:cubicBezTo>
                <a:cubicBezTo>
                  <a:pt x="1346" y="2213"/>
                  <a:pt x="1301" y="2196"/>
                  <a:pt x="1306" y="2160"/>
                </a:cubicBezTo>
                <a:close/>
                <a:moveTo>
                  <a:pt x="1348" y="2087"/>
                </a:moveTo>
                <a:cubicBezTo>
                  <a:pt x="1354" y="2080"/>
                  <a:pt x="1374" y="2077"/>
                  <a:pt x="1384" y="2075"/>
                </a:cubicBezTo>
                <a:cubicBezTo>
                  <a:pt x="1385" y="2072"/>
                  <a:pt x="1386" y="2070"/>
                  <a:pt x="1384" y="2068"/>
                </a:cubicBezTo>
                <a:cubicBezTo>
                  <a:pt x="1381" y="2063"/>
                  <a:pt x="1371" y="2064"/>
                  <a:pt x="1367" y="2059"/>
                </a:cubicBezTo>
                <a:cubicBezTo>
                  <a:pt x="1367" y="2056"/>
                  <a:pt x="1366" y="2054"/>
                  <a:pt x="1366" y="2051"/>
                </a:cubicBezTo>
                <a:cubicBezTo>
                  <a:pt x="1374" y="2046"/>
                  <a:pt x="1381" y="2043"/>
                  <a:pt x="1391" y="2039"/>
                </a:cubicBezTo>
                <a:cubicBezTo>
                  <a:pt x="1428" y="2038"/>
                  <a:pt x="1427" y="2089"/>
                  <a:pt x="1407" y="2105"/>
                </a:cubicBezTo>
                <a:cubicBezTo>
                  <a:pt x="1390" y="2118"/>
                  <a:pt x="1350" y="2108"/>
                  <a:pt x="1348" y="2087"/>
                </a:cubicBezTo>
                <a:close/>
                <a:moveTo>
                  <a:pt x="1417" y="2139"/>
                </a:moveTo>
                <a:cubicBezTo>
                  <a:pt x="1424" y="2129"/>
                  <a:pt x="1436" y="2123"/>
                  <a:pt x="1443" y="2113"/>
                </a:cubicBezTo>
                <a:cubicBezTo>
                  <a:pt x="1451" y="2101"/>
                  <a:pt x="1451" y="2081"/>
                  <a:pt x="1460" y="2071"/>
                </a:cubicBezTo>
                <a:cubicBezTo>
                  <a:pt x="1465" y="2072"/>
                  <a:pt x="1496" y="2107"/>
                  <a:pt x="1494" y="2115"/>
                </a:cubicBezTo>
                <a:cubicBezTo>
                  <a:pt x="1486" y="2122"/>
                  <a:pt x="1478" y="2129"/>
                  <a:pt x="1470" y="2137"/>
                </a:cubicBezTo>
                <a:cubicBezTo>
                  <a:pt x="1457" y="2151"/>
                  <a:pt x="1428" y="2198"/>
                  <a:pt x="1407" y="2201"/>
                </a:cubicBezTo>
                <a:cubicBezTo>
                  <a:pt x="1406" y="2200"/>
                  <a:pt x="1405" y="2199"/>
                  <a:pt x="1404" y="2198"/>
                </a:cubicBezTo>
                <a:cubicBezTo>
                  <a:pt x="1401" y="2178"/>
                  <a:pt x="1408" y="2150"/>
                  <a:pt x="1417" y="2139"/>
                </a:cubicBezTo>
                <a:close/>
                <a:moveTo>
                  <a:pt x="1475" y="1831"/>
                </a:moveTo>
                <a:cubicBezTo>
                  <a:pt x="1475" y="1832"/>
                  <a:pt x="1475" y="1833"/>
                  <a:pt x="1475" y="1834"/>
                </a:cubicBezTo>
                <a:cubicBezTo>
                  <a:pt x="1465" y="1842"/>
                  <a:pt x="1449" y="1871"/>
                  <a:pt x="1448" y="1887"/>
                </a:cubicBezTo>
                <a:cubicBezTo>
                  <a:pt x="1447" y="1888"/>
                  <a:pt x="1445" y="1888"/>
                  <a:pt x="1444" y="1889"/>
                </a:cubicBezTo>
                <a:cubicBezTo>
                  <a:pt x="1425" y="1873"/>
                  <a:pt x="1434" y="1827"/>
                  <a:pt x="1428" y="1803"/>
                </a:cubicBezTo>
                <a:cubicBezTo>
                  <a:pt x="1424" y="1801"/>
                  <a:pt x="1422" y="1799"/>
                  <a:pt x="1417" y="1798"/>
                </a:cubicBezTo>
                <a:cubicBezTo>
                  <a:pt x="1407" y="1806"/>
                  <a:pt x="1413" y="1826"/>
                  <a:pt x="1402" y="1835"/>
                </a:cubicBezTo>
                <a:cubicBezTo>
                  <a:pt x="1401" y="1835"/>
                  <a:pt x="1399" y="1835"/>
                  <a:pt x="1398" y="1834"/>
                </a:cubicBezTo>
                <a:cubicBezTo>
                  <a:pt x="1378" y="1798"/>
                  <a:pt x="1423" y="1746"/>
                  <a:pt x="1411" y="1723"/>
                </a:cubicBezTo>
                <a:cubicBezTo>
                  <a:pt x="1410" y="1722"/>
                  <a:pt x="1411" y="1723"/>
                  <a:pt x="1409" y="1722"/>
                </a:cubicBezTo>
                <a:cubicBezTo>
                  <a:pt x="1409" y="1721"/>
                  <a:pt x="1408" y="1721"/>
                  <a:pt x="1407" y="1721"/>
                </a:cubicBezTo>
                <a:cubicBezTo>
                  <a:pt x="1395" y="1729"/>
                  <a:pt x="1388" y="1744"/>
                  <a:pt x="1381" y="1757"/>
                </a:cubicBezTo>
                <a:cubicBezTo>
                  <a:pt x="1377" y="1756"/>
                  <a:pt x="1376" y="1755"/>
                  <a:pt x="1374" y="1752"/>
                </a:cubicBezTo>
                <a:cubicBezTo>
                  <a:pt x="1368" y="1719"/>
                  <a:pt x="1392" y="1706"/>
                  <a:pt x="1406" y="1690"/>
                </a:cubicBezTo>
                <a:cubicBezTo>
                  <a:pt x="1410" y="1683"/>
                  <a:pt x="1414" y="1677"/>
                  <a:pt x="1418" y="1671"/>
                </a:cubicBezTo>
                <a:cubicBezTo>
                  <a:pt x="1421" y="1672"/>
                  <a:pt x="1424" y="1672"/>
                  <a:pt x="1427" y="1673"/>
                </a:cubicBezTo>
                <a:cubicBezTo>
                  <a:pt x="1429" y="1677"/>
                  <a:pt x="1429" y="1683"/>
                  <a:pt x="1432" y="1687"/>
                </a:cubicBezTo>
                <a:cubicBezTo>
                  <a:pt x="1439" y="1698"/>
                  <a:pt x="1471" y="1711"/>
                  <a:pt x="1482" y="1722"/>
                </a:cubicBezTo>
                <a:cubicBezTo>
                  <a:pt x="1487" y="1726"/>
                  <a:pt x="1498" y="1734"/>
                  <a:pt x="1496" y="1743"/>
                </a:cubicBezTo>
                <a:cubicBezTo>
                  <a:pt x="1489" y="1752"/>
                  <a:pt x="1449" y="1712"/>
                  <a:pt x="1434" y="1711"/>
                </a:cubicBezTo>
                <a:cubicBezTo>
                  <a:pt x="1434" y="1712"/>
                  <a:pt x="1433" y="1713"/>
                  <a:pt x="1433" y="1714"/>
                </a:cubicBezTo>
                <a:cubicBezTo>
                  <a:pt x="1429" y="1723"/>
                  <a:pt x="1438" y="1727"/>
                  <a:pt x="1439" y="1733"/>
                </a:cubicBezTo>
                <a:cubicBezTo>
                  <a:pt x="1449" y="1768"/>
                  <a:pt x="1486" y="1776"/>
                  <a:pt x="1504" y="1803"/>
                </a:cubicBezTo>
                <a:cubicBezTo>
                  <a:pt x="1503" y="1806"/>
                  <a:pt x="1502" y="1809"/>
                  <a:pt x="1501" y="1812"/>
                </a:cubicBezTo>
                <a:cubicBezTo>
                  <a:pt x="1501" y="1812"/>
                  <a:pt x="1500" y="1812"/>
                  <a:pt x="1500" y="1813"/>
                </a:cubicBezTo>
                <a:cubicBezTo>
                  <a:pt x="1486" y="1810"/>
                  <a:pt x="1475" y="1802"/>
                  <a:pt x="1462" y="1797"/>
                </a:cubicBezTo>
                <a:cubicBezTo>
                  <a:pt x="1460" y="1797"/>
                  <a:pt x="1458" y="1797"/>
                  <a:pt x="1457" y="1797"/>
                </a:cubicBezTo>
                <a:cubicBezTo>
                  <a:pt x="1454" y="1812"/>
                  <a:pt x="1466" y="1824"/>
                  <a:pt x="1475" y="1831"/>
                </a:cubicBezTo>
                <a:close/>
                <a:moveTo>
                  <a:pt x="1566" y="1778"/>
                </a:moveTo>
                <a:cubicBezTo>
                  <a:pt x="1594" y="1760"/>
                  <a:pt x="1664" y="1758"/>
                  <a:pt x="1705" y="1751"/>
                </a:cubicBezTo>
                <a:cubicBezTo>
                  <a:pt x="1722" y="1751"/>
                  <a:pt x="1738" y="1750"/>
                  <a:pt x="1755" y="1749"/>
                </a:cubicBezTo>
                <a:cubicBezTo>
                  <a:pt x="1842" y="1749"/>
                  <a:pt x="1914" y="1768"/>
                  <a:pt x="1978" y="1791"/>
                </a:cubicBezTo>
                <a:cubicBezTo>
                  <a:pt x="1995" y="1797"/>
                  <a:pt x="2043" y="1808"/>
                  <a:pt x="2047" y="1824"/>
                </a:cubicBezTo>
                <a:cubicBezTo>
                  <a:pt x="2047" y="1825"/>
                  <a:pt x="2046" y="1825"/>
                  <a:pt x="2046" y="1826"/>
                </a:cubicBezTo>
                <a:cubicBezTo>
                  <a:pt x="2042" y="1828"/>
                  <a:pt x="2035" y="1827"/>
                  <a:pt x="2029" y="1829"/>
                </a:cubicBezTo>
                <a:cubicBezTo>
                  <a:pt x="2027" y="1830"/>
                  <a:pt x="2024" y="1832"/>
                  <a:pt x="2021" y="1834"/>
                </a:cubicBezTo>
                <a:cubicBezTo>
                  <a:pt x="2016" y="1835"/>
                  <a:pt x="2010" y="1836"/>
                  <a:pt x="2004" y="1837"/>
                </a:cubicBezTo>
                <a:cubicBezTo>
                  <a:pt x="2002" y="1839"/>
                  <a:pt x="2000" y="1842"/>
                  <a:pt x="1997" y="1844"/>
                </a:cubicBezTo>
                <a:cubicBezTo>
                  <a:pt x="1993" y="1844"/>
                  <a:pt x="1988" y="1845"/>
                  <a:pt x="1983" y="1845"/>
                </a:cubicBezTo>
                <a:cubicBezTo>
                  <a:pt x="1979" y="1848"/>
                  <a:pt x="1975" y="1851"/>
                  <a:pt x="1971" y="1853"/>
                </a:cubicBezTo>
                <a:cubicBezTo>
                  <a:pt x="1965" y="1854"/>
                  <a:pt x="1960" y="1855"/>
                  <a:pt x="1955" y="1855"/>
                </a:cubicBezTo>
                <a:cubicBezTo>
                  <a:pt x="1946" y="1859"/>
                  <a:pt x="1932" y="1868"/>
                  <a:pt x="1923" y="1871"/>
                </a:cubicBezTo>
                <a:cubicBezTo>
                  <a:pt x="1920" y="1872"/>
                  <a:pt x="1916" y="1872"/>
                  <a:pt x="1912" y="1873"/>
                </a:cubicBezTo>
                <a:cubicBezTo>
                  <a:pt x="1909" y="1875"/>
                  <a:pt x="1907" y="1878"/>
                  <a:pt x="1904" y="1880"/>
                </a:cubicBezTo>
                <a:cubicBezTo>
                  <a:pt x="1899" y="1881"/>
                  <a:pt x="1895" y="1882"/>
                  <a:pt x="1891" y="1882"/>
                </a:cubicBezTo>
                <a:cubicBezTo>
                  <a:pt x="1874" y="1889"/>
                  <a:pt x="1856" y="1903"/>
                  <a:pt x="1838" y="1908"/>
                </a:cubicBezTo>
                <a:cubicBezTo>
                  <a:pt x="1797" y="1918"/>
                  <a:pt x="1776" y="1897"/>
                  <a:pt x="1765" y="1873"/>
                </a:cubicBezTo>
                <a:cubicBezTo>
                  <a:pt x="1734" y="1864"/>
                  <a:pt x="1711" y="1906"/>
                  <a:pt x="1699" y="1924"/>
                </a:cubicBezTo>
                <a:cubicBezTo>
                  <a:pt x="1699" y="1924"/>
                  <a:pt x="1698" y="1924"/>
                  <a:pt x="1698" y="1924"/>
                </a:cubicBezTo>
                <a:cubicBezTo>
                  <a:pt x="1688" y="1917"/>
                  <a:pt x="1692" y="1913"/>
                  <a:pt x="1686" y="1903"/>
                </a:cubicBezTo>
                <a:cubicBezTo>
                  <a:pt x="1683" y="1901"/>
                  <a:pt x="1680" y="1899"/>
                  <a:pt x="1677" y="1896"/>
                </a:cubicBezTo>
                <a:cubicBezTo>
                  <a:pt x="1667" y="1881"/>
                  <a:pt x="1659" y="1867"/>
                  <a:pt x="1646" y="1856"/>
                </a:cubicBezTo>
                <a:cubicBezTo>
                  <a:pt x="1640" y="1851"/>
                  <a:pt x="1633" y="1849"/>
                  <a:pt x="1626" y="1844"/>
                </a:cubicBezTo>
                <a:cubicBezTo>
                  <a:pt x="1620" y="1840"/>
                  <a:pt x="1614" y="1832"/>
                  <a:pt x="1608" y="1829"/>
                </a:cubicBezTo>
                <a:cubicBezTo>
                  <a:pt x="1604" y="1828"/>
                  <a:pt x="1601" y="1827"/>
                  <a:pt x="1598" y="1826"/>
                </a:cubicBezTo>
                <a:cubicBezTo>
                  <a:pt x="1596" y="1824"/>
                  <a:pt x="1594" y="1822"/>
                  <a:pt x="1593" y="1819"/>
                </a:cubicBezTo>
                <a:cubicBezTo>
                  <a:pt x="1589" y="1819"/>
                  <a:pt x="1585" y="1818"/>
                  <a:pt x="1582" y="1818"/>
                </a:cubicBezTo>
                <a:cubicBezTo>
                  <a:pt x="1578" y="1815"/>
                  <a:pt x="1574" y="1812"/>
                  <a:pt x="1571" y="1810"/>
                </a:cubicBezTo>
                <a:cubicBezTo>
                  <a:pt x="1563" y="1804"/>
                  <a:pt x="1564" y="1789"/>
                  <a:pt x="1566" y="1778"/>
                </a:cubicBezTo>
                <a:close/>
                <a:moveTo>
                  <a:pt x="2415" y="593"/>
                </a:moveTo>
                <a:cubicBezTo>
                  <a:pt x="2402" y="605"/>
                  <a:pt x="2390" y="617"/>
                  <a:pt x="2377" y="629"/>
                </a:cubicBezTo>
                <a:cubicBezTo>
                  <a:pt x="2374" y="629"/>
                  <a:pt x="2372" y="629"/>
                  <a:pt x="2369" y="629"/>
                </a:cubicBezTo>
                <a:cubicBezTo>
                  <a:pt x="2369" y="628"/>
                  <a:pt x="2368" y="628"/>
                  <a:pt x="2367" y="628"/>
                </a:cubicBezTo>
                <a:cubicBezTo>
                  <a:pt x="2363" y="604"/>
                  <a:pt x="2392" y="574"/>
                  <a:pt x="2408" y="568"/>
                </a:cubicBezTo>
                <a:cubicBezTo>
                  <a:pt x="2421" y="565"/>
                  <a:pt x="2434" y="562"/>
                  <a:pt x="2447" y="560"/>
                </a:cubicBezTo>
                <a:cubicBezTo>
                  <a:pt x="2462" y="559"/>
                  <a:pt x="2482" y="558"/>
                  <a:pt x="2484" y="571"/>
                </a:cubicBezTo>
                <a:cubicBezTo>
                  <a:pt x="2483" y="572"/>
                  <a:pt x="2482" y="573"/>
                  <a:pt x="2481" y="575"/>
                </a:cubicBezTo>
                <a:cubicBezTo>
                  <a:pt x="2475" y="575"/>
                  <a:pt x="2469" y="575"/>
                  <a:pt x="2463" y="575"/>
                </a:cubicBezTo>
                <a:cubicBezTo>
                  <a:pt x="2457" y="578"/>
                  <a:pt x="2452" y="581"/>
                  <a:pt x="2447" y="584"/>
                </a:cubicBezTo>
                <a:cubicBezTo>
                  <a:pt x="2442" y="584"/>
                  <a:pt x="2438" y="584"/>
                  <a:pt x="2433" y="584"/>
                </a:cubicBezTo>
                <a:cubicBezTo>
                  <a:pt x="2431" y="586"/>
                  <a:pt x="2428" y="589"/>
                  <a:pt x="2425" y="592"/>
                </a:cubicBezTo>
                <a:cubicBezTo>
                  <a:pt x="2422" y="592"/>
                  <a:pt x="2419" y="593"/>
                  <a:pt x="2415" y="593"/>
                </a:cubicBezTo>
                <a:close/>
                <a:moveTo>
                  <a:pt x="2403" y="415"/>
                </a:moveTo>
                <a:cubicBezTo>
                  <a:pt x="2403" y="418"/>
                  <a:pt x="2403" y="422"/>
                  <a:pt x="2404" y="425"/>
                </a:cubicBezTo>
                <a:cubicBezTo>
                  <a:pt x="2402" y="429"/>
                  <a:pt x="2396" y="430"/>
                  <a:pt x="2394" y="435"/>
                </a:cubicBezTo>
                <a:cubicBezTo>
                  <a:pt x="2394" y="442"/>
                  <a:pt x="2394" y="450"/>
                  <a:pt x="2394" y="457"/>
                </a:cubicBezTo>
                <a:cubicBezTo>
                  <a:pt x="2392" y="465"/>
                  <a:pt x="2389" y="473"/>
                  <a:pt x="2387" y="480"/>
                </a:cubicBezTo>
                <a:cubicBezTo>
                  <a:pt x="2387" y="486"/>
                  <a:pt x="2387" y="492"/>
                  <a:pt x="2387" y="498"/>
                </a:cubicBezTo>
                <a:cubicBezTo>
                  <a:pt x="2380" y="541"/>
                  <a:pt x="2389" y="558"/>
                  <a:pt x="2363" y="585"/>
                </a:cubicBezTo>
                <a:cubicBezTo>
                  <a:pt x="2362" y="585"/>
                  <a:pt x="2361" y="585"/>
                  <a:pt x="2360" y="585"/>
                </a:cubicBezTo>
                <a:cubicBezTo>
                  <a:pt x="2359" y="584"/>
                  <a:pt x="2359" y="583"/>
                  <a:pt x="2358" y="581"/>
                </a:cubicBezTo>
                <a:cubicBezTo>
                  <a:pt x="2352" y="567"/>
                  <a:pt x="2364" y="559"/>
                  <a:pt x="2366" y="551"/>
                </a:cubicBezTo>
                <a:cubicBezTo>
                  <a:pt x="2366" y="544"/>
                  <a:pt x="2367" y="537"/>
                  <a:pt x="2367" y="531"/>
                </a:cubicBezTo>
                <a:cubicBezTo>
                  <a:pt x="2367" y="517"/>
                  <a:pt x="2367" y="503"/>
                  <a:pt x="2367" y="490"/>
                </a:cubicBezTo>
                <a:cubicBezTo>
                  <a:pt x="2374" y="450"/>
                  <a:pt x="2378" y="408"/>
                  <a:pt x="2396" y="380"/>
                </a:cubicBezTo>
                <a:cubicBezTo>
                  <a:pt x="2410" y="359"/>
                  <a:pt x="2431" y="347"/>
                  <a:pt x="2450" y="331"/>
                </a:cubicBezTo>
                <a:cubicBezTo>
                  <a:pt x="2451" y="332"/>
                  <a:pt x="2453" y="332"/>
                  <a:pt x="2454" y="332"/>
                </a:cubicBezTo>
                <a:cubicBezTo>
                  <a:pt x="2455" y="332"/>
                  <a:pt x="2455" y="333"/>
                  <a:pt x="2456" y="333"/>
                </a:cubicBezTo>
                <a:cubicBezTo>
                  <a:pt x="2461" y="354"/>
                  <a:pt x="2442" y="363"/>
                  <a:pt x="2432" y="376"/>
                </a:cubicBezTo>
                <a:cubicBezTo>
                  <a:pt x="2424" y="386"/>
                  <a:pt x="2419" y="394"/>
                  <a:pt x="2412" y="406"/>
                </a:cubicBezTo>
                <a:cubicBezTo>
                  <a:pt x="2410" y="410"/>
                  <a:pt x="2404" y="411"/>
                  <a:pt x="2403" y="415"/>
                </a:cubicBezTo>
                <a:close/>
                <a:moveTo>
                  <a:pt x="2099" y="801"/>
                </a:moveTo>
                <a:cubicBezTo>
                  <a:pt x="2093" y="799"/>
                  <a:pt x="2089" y="795"/>
                  <a:pt x="2087" y="790"/>
                </a:cubicBezTo>
                <a:cubicBezTo>
                  <a:pt x="2087" y="783"/>
                  <a:pt x="2091" y="782"/>
                  <a:pt x="2093" y="778"/>
                </a:cubicBezTo>
                <a:cubicBezTo>
                  <a:pt x="2094" y="772"/>
                  <a:pt x="2095" y="767"/>
                  <a:pt x="2096" y="762"/>
                </a:cubicBezTo>
                <a:cubicBezTo>
                  <a:pt x="2102" y="745"/>
                  <a:pt x="2115" y="732"/>
                  <a:pt x="2124" y="716"/>
                </a:cubicBezTo>
                <a:cubicBezTo>
                  <a:pt x="2163" y="719"/>
                  <a:pt x="2106" y="791"/>
                  <a:pt x="2099" y="801"/>
                </a:cubicBezTo>
                <a:close/>
                <a:moveTo>
                  <a:pt x="2089" y="723"/>
                </a:moveTo>
                <a:cubicBezTo>
                  <a:pt x="2088" y="723"/>
                  <a:pt x="2088" y="723"/>
                  <a:pt x="2088" y="723"/>
                </a:cubicBezTo>
                <a:cubicBezTo>
                  <a:pt x="2085" y="717"/>
                  <a:pt x="2085" y="709"/>
                  <a:pt x="2085" y="698"/>
                </a:cubicBezTo>
                <a:cubicBezTo>
                  <a:pt x="2085" y="660"/>
                  <a:pt x="2095" y="652"/>
                  <a:pt x="2102" y="624"/>
                </a:cubicBezTo>
                <a:cubicBezTo>
                  <a:pt x="2105" y="613"/>
                  <a:pt x="2101" y="596"/>
                  <a:pt x="2107" y="588"/>
                </a:cubicBezTo>
                <a:cubicBezTo>
                  <a:pt x="2111" y="591"/>
                  <a:pt x="2116" y="593"/>
                  <a:pt x="2120" y="596"/>
                </a:cubicBezTo>
                <a:cubicBezTo>
                  <a:pt x="2121" y="602"/>
                  <a:pt x="2122" y="607"/>
                  <a:pt x="2122" y="613"/>
                </a:cubicBezTo>
                <a:cubicBezTo>
                  <a:pt x="2124" y="617"/>
                  <a:pt x="2129" y="619"/>
                  <a:pt x="2130" y="625"/>
                </a:cubicBezTo>
                <a:cubicBezTo>
                  <a:pt x="2138" y="659"/>
                  <a:pt x="2114" y="720"/>
                  <a:pt x="2089" y="723"/>
                </a:cubicBezTo>
                <a:close/>
                <a:moveTo>
                  <a:pt x="2061" y="754"/>
                </a:moveTo>
                <a:cubicBezTo>
                  <a:pt x="2060" y="754"/>
                  <a:pt x="2059" y="755"/>
                  <a:pt x="2058" y="755"/>
                </a:cubicBezTo>
                <a:cubicBezTo>
                  <a:pt x="2056" y="755"/>
                  <a:pt x="2054" y="755"/>
                  <a:pt x="2052" y="755"/>
                </a:cubicBezTo>
                <a:cubicBezTo>
                  <a:pt x="2045" y="751"/>
                  <a:pt x="2033" y="733"/>
                  <a:pt x="2020" y="738"/>
                </a:cubicBezTo>
                <a:cubicBezTo>
                  <a:pt x="2019" y="739"/>
                  <a:pt x="2018" y="739"/>
                  <a:pt x="2018" y="740"/>
                </a:cubicBezTo>
                <a:cubicBezTo>
                  <a:pt x="2018" y="741"/>
                  <a:pt x="2018" y="742"/>
                  <a:pt x="2018" y="743"/>
                </a:cubicBezTo>
                <a:cubicBezTo>
                  <a:pt x="2027" y="749"/>
                  <a:pt x="2037" y="752"/>
                  <a:pt x="2045" y="758"/>
                </a:cubicBezTo>
                <a:cubicBezTo>
                  <a:pt x="2048" y="760"/>
                  <a:pt x="2048" y="764"/>
                  <a:pt x="2050" y="767"/>
                </a:cubicBezTo>
                <a:cubicBezTo>
                  <a:pt x="2062" y="786"/>
                  <a:pt x="2070" y="803"/>
                  <a:pt x="2066" y="835"/>
                </a:cubicBezTo>
                <a:cubicBezTo>
                  <a:pt x="2065" y="836"/>
                  <a:pt x="2065" y="837"/>
                  <a:pt x="2064" y="838"/>
                </a:cubicBezTo>
                <a:cubicBezTo>
                  <a:pt x="2063" y="838"/>
                  <a:pt x="2062" y="837"/>
                  <a:pt x="2061" y="837"/>
                </a:cubicBezTo>
                <a:cubicBezTo>
                  <a:pt x="2056" y="834"/>
                  <a:pt x="2059" y="830"/>
                  <a:pt x="2056" y="825"/>
                </a:cubicBezTo>
                <a:cubicBezTo>
                  <a:pt x="2050" y="816"/>
                  <a:pt x="2043" y="806"/>
                  <a:pt x="2034" y="799"/>
                </a:cubicBezTo>
                <a:cubicBezTo>
                  <a:pt x="2027" y="794"/>
                  <a:pt x="2026" y="797"/>
                  <a:pt x="2017" y="793"/>
                </a:cubicBezTo>
                <a:cubicBezTo>
                  <a:pt x="2013" y="791"/>
                  <a:pt x="2012" y="785"/>
                  <a:pt x="2008" y="783"/>
                </a:cubicBezTo>
                <a:cubicBezTo>
                  <a:pt x="2005" y="783"/>
                  <a:pt x="2003" y="783"/>
                  <a:pt x="2000" y="783"/>
                </a:cubicBezTo>
                <a:cubicBezTo>
                  <a:pt x="1999" y="781"/>
                  <a:pt x="1997" y="779"/>
                  <a:pt x="1995" y="777"/>
                </a:cubicBezTo>
                <a:cubicBezTo>
                  <a:pt x="1976" y="763"/>
                  <a:pt x="1971" y="753"/>
                  <a:pt x="1959" y="733"/>
                </a:cubicBezTo>
                <a:cubicBezTo>
                  <a:pt x="1959" y="732"/>
                  <a:pt x="1959" y="731"/>
                  <a:pt x="1960" y="730"/>
                </a:cubicBezTo>
                <a:cubicBezTo>
                  <a:pt x="1976" y="721"/>
                  <a:pt x="1996" y="737"/>
                  <a:pt x="2013" y="737"/>
                </a:cubicBezTo>
                <a:cubicBezTo>
                  <a:pt x="2013" y="736"/>
                  <a:pt x="2013" y="735"/>
                  <a:pt x="2013" y="733"/>
                </a:cubicBezTo>
                <a:cubicBezTo>
                  <a:pt x="2013" y="733"/>
                  <a:pt x="2013" y="733"/>
                  <a:pt x="2013" y="733"/>
                </a:cubicBezTo>
                <a:cubicBezTo>
                  <a:pt x="2006" y="729"/>
                  <a:pt x="2003" y="732"/>
                  <a:pt x="1996" y="730"/>
                </a:cubicBezTo>
                <a:cubicBezTo>
                  <a:pt x="1994" y="727"/>
                  <a:pt x="1992" y="724"/>
                  <a:pt x="1990" y="722"/>
                </a:cubicBezTo>
                <a:cubicBezTo>
                  <a:pt x="1984" y="717"/>
                  <a:pt x="1975" y="716"/>
                  <a:pt x="1970" y="712"/>
                </a:cubicBezTo>
                <a:cubicBezTo>
                  <a:pt x="1962" y="705"/>
                  <a:pt x="1961" y="700"/>
                  <a:pt x="1957" y="689"/>
                </a:cubicBezTo>
                <a:cubicBezTo>
                  <a:pt x="1954" y="679"/>
                  <a:pt x="1940" y="676"/>
                  <a:pt x="1952" y="656"/>
                </a:cubicBezTo>
                <a:cubicBezTo>
                  <a:pt x="1967" y="659"/>
                  <a:pt x="1989" y="674"/>
                  <a:pt x="2002" y="680"/>
                </a:cubicBezTo>
                <a:cubicBezTo>
                  <a:pt x="2010" y="684"/>
                  <a:pt x="2019" y="687"/>
                  <a:pt x="2027" y="690"/>
                </a:cubicBezTo>
                <a:cubicBezTo>
                  <a:pt x="2048" y="703"/>
                  <a:pt x="2059" y="726"/>
                  <a:pt x="2061" y="754"/>
                </a:cubicBezTo>
                <a:close/>
                <a:moveTo>
                  <a:pt x="1939" y="453"/>
                </a:moveTo>
                <a:cubicBezTo>
                  <a:pt x="1937" y="456"/>
                  <a:pt x="1932" y="457"/>
                  <a:pt x="1928" y="458"/>
                </a:cubicBezTo>
                <a:cubicBezTo>
                  <a:pt x="1924" y="456"/>
                  <a:pt x="1923" y="451"/>
                  <a:pt x="1920" y="449"/>
                </a:cubicBezTo>
                <a:cubicBezTo>
                  <a:pt x="1916" y="449"/>
                  <a:pt x="1912" y="448"/>
                  <a:pt x="1909" y="448"/>
                </a:cubicBezTo>
                <a:cubicBezTo>
                  <a:pt x="1904" y="446"/>
                  <a:pt x="1888" y="436"/>
                  <a:pt x="1886" y="431"/>
                </a:cubicBezTo>
                <a:cubicBezTo>
                  <a:pt x="1885" y="427"/>
                  <a:pt x="1885" y="424"/>
                  <a:pt x="1885" y="420"/>
                </a:cubicBezTo>
                <a:cubicBezTo>
                  <a:pt x="1888" y="418"/>
                  <a:pt x="1892" y="418"/>
                  <a:pt x="1896" y="416"/>
                </a:cubicBezTo>
                <a:cubicBezTo>
                  <a:pt x="1916" y="418"/>
                  <a:pt x="1957" y="428"/>
                  <a:pt x="1939" y="453"/>
                </a:cubicBezTo>
                <a:close/>
                <a:moveTo>
                  <a:pt x="1901" y="488"/>
                </a:moveTo>
                <a:cubicBezTo>
                  <a:pt x="1901" y="494"/>
                  <a:pt x="1898" y="497"/>
                  <a:pt x="1896" y="501"/>
                </a:cubicBezTo>
                <a:cubicBezTo>
                  <a:pt x="1894" y="502"/>
                  <a:pt x="1892" y="502"/>
                  <a:pt x="1890" y="503"/>
                </a:cubicBezTo>
                <a:cubicBezTo>
                  <a:pt x="1878" y="497"/>
                  <a:pt x="1849" y="464"/>
                  <a:pt x="1859" y="444"/>
                </a:cubicBezTo>
                <a:cubicBezTo>
                  <a:pt x="1861" y="444"/>
                  <a:pt x="1863" y="444"/>
                  <a:pt x="1865" y="444"/>
                </a:cubicBezTo>
                <a:cubicBezTo>
                  <a:pt x="1882" y="459"/>
                  <a:pt x="1890" y="467"/>
                  <a:pt x="1901" y="488"/>
                </a:cubicBezTo>
                <a:close/>
                <a:moveTo>
                  <a:pt x="1848" y="390"/>
                </a:moveTo>
                <a:cubicBezTo>
                  <a:pt x="1846" y="390"/>
                  <a:pt x="1844" y="390"/>
                  <a:pt x="1842" y="390"/>
                </a:cubicBezTo>
                <a:cubicBezTo>
                  <a:pt x="1838" y="388"/>
                  <a:pt x="1839" y="383"/>
                  <a:pt x="1839" y="377"/>
                </a:cubicBezTo>
                <a:cubicBezTo>
                  <a:pt x="1838" y="352"/>
                  <a:pt x="1851" y="338"/>
                  <a:pt x="1870" y="328"/>
                </a:cubicBezTo>
                <a:cubicBezTo>
                  <a:pt x="1886" y="328"/>
                  <a:pt x="1898" y="335"/>
                  <a:pt x="1903" y="347"/>
                </a:cubicBezTo>
                <a:cubicBezTo>
                  <a:pt x="1903" y="349"/>
                  <a:pt x="1903" y="352"/>
                  <a:pt x="1904" y="354"/>
                </a:cubicBezTo>
                <a:cubicBezTo>
                  <a:pt x="1903" y="355"/>
                  <a:pt x="1902" y="356"/>
                  <a:pt x="1901" y="358"/>
                </a:cubicBezTo>
                <a:cubicBezTo>
                  <a:pt x="1895" y="358"/>
                  <a:pt x="1890" y="358"/>
                  <a:pt x="1885" y="358"/>
                </a:cubicBezTo>
                <a:cubicBezTo>
                  <a:pt x="1874" y="361"/>
                  <a:pt x="1853" y="381"/>
                  <a:pt x="1848" y="390"/>
                </a:cubicBezTo>
                <a:close/>
                <a:moveTo>
                  <a:pt x="1783" y="456"/>
                </a:moveTo>
                <a:cubicBezTo>
                  <a:pt x="1792" y="471"/>
                  <a:pt x="1781" y="511"/>
                  <a:pt x="1761" y="503"/>
                </a:cubicBezTo>
                <a:cubicBezTo>
                  <a:pt x="1745" y="496"/>
                  <a:pt x="1777" y="455"/>
                  <a:pt x="1777" y="455"/>
                </a:cubicBezTo>
                <a:cubicBezTo>
                  <a:pt x="1779" y="455"/>
                  <a:pt x="1780" y="455"/>
                  <a:pt x="1782" y="455"/>
                </a:cubicBezTo>
                <a:cubicBezTo>
                  <a:pt x="1782" y="455"/>
                  <a:pt x="1783" y="455"/>
                  <a:pt x="1783" y="456"/>
                </a:cubicBezTo>
                <a:close/>
                <a:moveTo>
                  <a:pt x="1776" y="382"/>
                </a:moveTo>
                <a:cubicBezTo>
                  <a:pt x="1775" y="385"/>
                  <a:pt x="1775" y="385"/>
                  <a:pt x="1772" y="386"/>
                </a:cubicBezTo>
                <a:cubicBezTo>
                  <a:pt x="1755" y="391"/>
                  <a:pt x="1722" y="356"/>
                  <a:pt x="1732" y="342"/>
                </a:cubicBezTo>
                <a:cubicBezTo>
                  <a:pt x="1733" y="340"/>
                  <a:pt x="1734" y="340"/>
                  <a:pt x="1735" y="339"/>
                </a:cubicBezTo>
                <a:cubicBezTo>
                  <a:pt x="1752" y="341"/>
                  <a:pt x="1782" y="361"/>
                  <a:pt x="1776" y="382"/>
                </a:cubicBezTo>
                <a:close/>
                <a:moveTo>
                  <a:pt x="1744" y="407"/>
                </a:moveTo>
                <a:cubicBezTo>
                  <a:pt x="1742" y="410"/>
                  <a:pt x="1741" y="411"/>
                  <a:pt x="1738" y="412"/>
                </a:cubicBezTo>
                <a:cubicBezTo>
                  <a:pt x="1729" y="411"/>
                  <a:pt x="1730" y="405"/>
                  <a:pt x="1724" y="403"/>
                </a:cubicBezTo>
                <a:cubicBezTo>
                  <a:pt x="1719" y="403"/>
                  <a:pt x="1713" y="403"/>
                  <a:pt x="1707" y="403"/>
                </a:cubicBezTo>
                <a:cubicBezTo>
                  <a:pt x="1695" y="397"/>
                  <a:pt x="1686" y="380"/>
                  <a:pt x="1676" y="371"/>
                </a:cubicBezTo>
                <a:cubicBezTo>
                  <a:pt x="1676" y="370"/>
                  <a:pt x="1677" y="369"/>
                  <a:pt x="1677" y="368"/>
                </a:cubicBezTo>
                <a:cubicBezTo>
                  <a:pt x="1679" y="365"/>
                  <a:pt x="1681" y="365"/>
                  <a:pt x="1685" y="364"/>
                </a:cubicBezTo>
                <a:cubicBezTo>
                  <a:pt x="1708" y="371"/>
                  <a:pt x="1741" y="379"/>
                  <a:pt x="1744" y="407"/>
                </a:cubicBezTo>
                <a:close/>
                <a:moveTo>
                  <a:pt x="1668" y="432"/>
                </a:moveTo>
                <a:cubicBezTo>
                  <a:pt x="1659" y="449"/>
                  <a:pt x="1651" y="460"/>
                  <a:pt x="1625" y="460"/>
                </a:cubicBezTo>
                <a:cubicBezTo>
                  <a:pt x="1624" y="458"/>
                  <a:pt x="1622" y="456"/>
                  <a:pt x="1621" y="454"/>
                </a:cubicBezTo>
                <a:cubicBezTo>
                  <a:pt x="1621" y="428"/>
                  <a:pt x="1648" y="416"/>
                  <a:pt x="1665" y="405"/>
                </a:cubicBezTo>
                <a:cubicBezTo>
                  <a:pt x="1670" y="405"/>
                  <a:pt x="1672" y="406"/>
                  <a:pt x="1675" y="408"/>
                </a:cubicBezTo>
                <a:cubicBezTo>
                  <a:pt x="1679" y="423"/>
                  <a:pt x="1673" y="424"/>
                  <a:pt x="1668" y="432"/>
                </a:cubicBezTo>
                <a:close/>
                <a:moveTo>
                  <a:pt x="1631" y="556"/>
                </a:moveTo>
                <a:cubicBezTo>
                  <a:pt x="1631" y="561"/>
                  <a:pt x="1632" y="565"/>
                  <a:pt x="1632" y="570"/>
                </a:cubicBezTo>
                <a:cubicBezTo>
                  <a:pt x="1634" y="576"/>
                  <a:pt x="1639" y="576"/>
                  <a:pt x="1637" y="584"/>
                </a:cubicBezTo>
                <a:cubicBezTo>
                  <a:pt x="1633" y="585"/>
                  <a:pt x="1629" y="586"/>
                  <a:pt x="1625" y="584"/>
                </a:cubicBezTo>
                <a:cubicBezTo>
                  <a:pt x="1618" y="580"/>
                  <a:pt x="1600" y="543"/>
                  <a:pt x="1606" y="531"/>
                </a:cubicBezTo>
                <a:cubicBezTo>
                  <a:pt x="1616" y="532"/>
                  <a:pt x="1628" y="547"/>
                  <a:pt x="1631" y="556"/>
                </a:cubicBezTo>
                <a:close/>
                <a:moveTo>
                  <a:pt x="1444" y="577"/>
                </a:moveTo>
                <a:cubicBezTo>
                  <a:pt x="1446" y="569"/>
                  <a:pt x="1448" y="560"/>
                  <a:pt x="1451" y="552"/>
                </a:cubicBezTo>
                <a:cubicBezTo>
                  <a:pt x="1462" y="535"/>
                  <a:pt x="1483" y="525"/>
                  <a:pt x="1497" y="511"/>
                </a:cubicBezTo>
                <a:cubicBezTo>
                  <a:pt x="1498" y="511"/>
                  <a:pt x="1499" y="511"/>
                  <a:pt x="1500" y="512"/>
                </a:cubicBezTo>
                <a:cubicBezTo>
                  <a:pt x="1507" y="517"/>
                  <a:pt x="1508" y="535"/>
                  <a:pt x="1503" y="545"/>
                </a:cubicBezTo>
                <a:cubicBezTo>
                  <a:pt x="1496" y="561"/>
                  <a:pt x="1462" y="603"/>
                  <a:pt x="1443" y="603"/>
                </a:cubicBezTo>
                <a:cubicBezTo>
                  <a:pt x="1438" y="595"/>
                  <a:pt x="1440" y="585"/>
                  <a:pt x="1444" y="577"/>
                </a:cubicBezTo>
                <a:close/>
                <a:moveTo>
                  <a:pt x="1492" y="612"/>
                </a:moveTo>
                <a:cubicBezTo>
                  <a:pt x="1490" y="610"/>
                  <a:pt x="1489" y="609"/>
                  <a:pt x="1487" y="607"/>
                </a:cubicBezTo>
                <a:cubicBezTo>
                  <a:pt x="1489" y="582"/>
                  <a:pt x="1519" y="555"/>
                  <a:pt x="1534" y="541"/>
                </a:cubicBezTo>
                <a:cubicBezTo>
                  <a:pt x="1536" y="542"/>
                  <a:pt x="1537" y="542"/>
                  <a:pt x="1538" y="542"/>
                </a:cubicBezTo>
                <a:cubicBezTo>
                  <a:pt x="1556" y="568"/>
                  <a:pt x="1515" y="612"/>
                  <a:pt x="1492" y="612"/>
                </a:cubicBezTo>
                <a:close/>
                <a:moveTo>
                  <a:pt x="1481" y="483"/>
                </a:moveTo>
                <a:cubicBezTo>
                  <a:pt x="1486" y="486"/>
                  <a:pt x="1487" y="492"/>
                  <a:pt x="1489" y="497"/>
                </a:cubicBezTo>
                <a:cubicBezTo>
                  <a:pt x="1479" y="513"/>
                  <a:pt x="1439" y="516"/>
                  <a:pt x="1416" y="510"/>
                </a:cubicBezTo>
                <a:cubicBezTo>
                  <a:pt x="1413" y="506"/>
                  <a:pt x="1409" y="498"/>
                  <a:pt x="1413" y="491"/>
                </a:cubicBezTo>
                <a:cubicBezTo>
                  <a:pt x="1417" y="483"/>
                  <a:pt x="1426" y="482"/>
                  <a:pt x="1434" y="479"/>
                </a:cubicBezTo>
                <a:cubicBezTo>
                  <a:pt x="1446" y="479"/>
                  <a:pt x="1475" y="478"/>
                  <a:pt x="1481" y="483"/>
                </a:cubicBezTo>
                <a:close/>
                <a:moveTo>
                  <a:pt x="1415" y="694"/>
                </a:moveTo>
                <a:cubicBezTo>
                  <a:pt x="1420" y="696"/>
                  <a:pt x="1422" y="700"/>
                  <a:pt x="1422" y="707"/>
                </a:cubicBezTo>
                <a:cubicBezTo>
                  <a:pt x="1405" y="723"/>
                  <a:pt x="1383" y="737"/>
                  <a:pt x="1369" y="755"/>
                </a:cubicBezTo>
                <a:cubicBezTo>
                  <a:pt x="1361" y="767"/>
                  <a:pt x="1354" y="779"/>
                  <a:pt x="1346" y="790"/>
                </a:cubicBezTo>
                <a:cubicBezTo>
                  <a:pt x="1345" y="790"/>
                  <a:pt x="1345" y="790"/>
                  <a:pt x="1344" y="790"/>
                </a:cubicBezTo>
                <a:cubicBezTo>
                  <a:pt x="1340" y="786"/>
                  <a:pt x="1341" y="779"/>
                  <a:pt x="1337" y="775"/>
                </a:cubicBezTo>
                <a:cubicBezTo>
                  <a:pt x="1333" y="770"/>
                  <a:pt x="1326" y="765"/>
                  <a:pt x="1322" y="759"/>
                </a:cubicBezTo>
                <a:cubicBezTo>
                  <a:pt x="1322" y="756"/>
                  <a:pt x="1321" y="753"/>
                  <a:pt x="1320" y="749"/>
                </a:cubicBezTo>
                <a:cubicBezTo>
                  <a:pt x="1316" y="744"/>
                  <a:pt x="1307" y="736"/>
                  <a:pt x="1304" y="730"/>
                </a:cubicBezTo>
                <a:cubicBezTo>
                  <a:pt x="1304" y="725"/>
                  <a:pt x="1303" y="720"/>
                  <a:pt x="1303" y="716"/>
                </a:cubicBezTo>
                <a:cubicBezTo>
                  <a:pt x="1301" y="710"/>
                  <a:pt x="1293" y="708"/>
                  <a:pt x="1296" y="698"/>
                </a:cubicBezTo>
                <a:cubicBezTo>
                  <a:pt x="1297" y="697"/>
                  <a:pt x="1298" y="695"/>
                  <a:pt x="1299" y="693"/>
                </a:cubicBezTo>
                <a:cubicBezTo>
                  <a:pt x="1338" y="694"/>
                  <a:pt x="1376" y="694"/>
                  <a:pt x="1415" y="694"/>
                </a:cubicBezTo>
                <a:close/>
                <a:moveTo>
                  <a:pt x="1375" y="504"/>
                </a:moveTo>
                <a:cubicBezTo>
                  <a:pt x="1353" y="535"/>
                  <a:pt x="1322" y="563"/>
                  <a:pt x="1290" y="582"/>
                </a:cubicBezTo>
                <a:cubicBezTo>
                  <a:pt x="1284" y="583"/>
                  <a:pt x="1279" y="584"/>
                  <a:pt x="1274" y="584"/>
                </a:cubicBezTo>
                <a:cubicBezTo>
                  <a:pt x="1271" y="586"/>
                  <a:pt x="1267" y="589"/>
                  <a:pt x="1264" y="591"/>
                </a:cubicBezTo>
                <a:cubicBezTo>
                  <a:pt x="1255" y="591"/>
                  <a:pt x="1252" y="585"/>
                  <a:pt x="1250" y="579"/>
                </a:cubicBezTo>
                <a:cubicBezTo>
                  <a:pt x="1256" y="562"/>
                  <a:pt x="1284" y="552"/>
                  <a:pt x="1298" y="542"/>
                </a:cubicBezTo>
                <a:cubicBezTo>
                  <a:pt x="1301" y="539"/>
                  <a:pt x="1304" y="535"/>
                  <a:pt x="1307" y="532"/>
                </a:cubicBezTo>
                <a:cubicBezTo>
                  <a:pt x="1334" y="511"/>
                  <a:pt x="1351" y="485"/>
                  <a:pt x="1370" y="456"/>
                </a:cubicBezTo>
                <a:cubicBezTo>
                  <a:pt x="1388" y="457"/>
                  <a:pt x="1382" y="494"/>
                  <a:pt x="1375" y="504"/>
                </a:cubicBezTo>
                <a:close/>
                <a:moveTo>
                  <a:pt x="1322" y="400"/>
                </a:moveTo>
                <a:cubicBezTo>
                  <a:pt x="1319" y="402"/>
                  <a:pt x="1316" y="404"/>
                  <a:pt x="1314" y="406"/>
                </a:cubicBezTo>
                <a:cubicBezTo>
                  <a:pt x="1297" y="439"/>
                  <a:pt x="1278" y="459"/>
                  <a:pt x="1246" y="477"/>
                </a:cubicBezTo>
                <a:cubicBezTo>
                  <a:pt x="1232" y="485"/>
                  <a:pt x="1206" y="520"/>
                  <a:pt x="1197" y="535"/>
                </a:cubicBezTo>
                <a:cubicBezTo>
                  <a:pt x="1196" y="539"/>
                  <a:pt x="1195" y="543"/>
                  <a:pt x="1194" y="547"/>
                </a:cubicBezTo>
                <a:cubicBezTo>
                  <a:pt x="1191" y="550"/>
                  <a:pt x="1189" y="553"/>
                  <a:pt x="1186" y="555"/>
                </a:cubicBezTo>
                <a:cubicBezTo>
                  <a:pt x="1186" y="562"/>
                  <a:pt x="1185" y="568"/>
                  <a:pt x="1185" y="575"/>
                </a:cubicBezTo>
                <a:cubicBezTo>
                  <a:pt x="1183" y="578"/>
                  <a:pt x="1181" y="581"/>
                  <a:pt x="1178" y="584"/>
                </a:cubicBezTo>
                <a:cubicBezTo>
                  <a:pt x="1177" y="591"/>
                  <a:pt x="1176" y="598"/>
                  <a:pt x="1175" y="605"/>
                </a:cubicBezTo>
                <a:cubicBezTo>
                  <a:pt x="1173" y="606"/>
                  <a:pt x="1171" y="607"/>
                  <a:pt x="1169" y="608"/>
                </a:cubicBezTo>
                <a:cubicBezTo>
                  <a:pt x="1165" y="608"/>
                  <a:pt x="1164" y="608"/>
                  <a:pt x="1162" y="606"/>
                </a:cubicBezTo>
                <a:cubicBezTo>
                  <a:pt x="1149" y="597"/>
                  <a:pt x="1162" y="530"/>
                  <a:pt x="1165" y="518"/>
                </a:cubicBezTo>
                <a:cubicBezTo>
                  <a:pt x="1179" y="468"/>
                  <a:pt x="1224" y="445"/>
                  <a:pt x="1260" y="418"/>
                </a:cubicBezTo>
                <a:cubicBezTo>
                  <a:pt x="1266" y="413"/>
                  <a:pt x="1286" y="397"/>
                  <a:pt x="1290" y="391"/>
                </a:cubicBezTo>
                <a:cubicBezTo>
                  <a:pt x="1294" y="386"/>
                  <a:pt x="1295" y="378"/>
                  <a:pt x="1300" y="375"/>
                </a:cubicBezTo>
                <a:cubicBezTo>
                  <a:pt x="1304" y="374"/>
                  <a:pt x="1308" y="373"/>
                  <a:pt x="1312" y="372"/>
                </a:cubicBezTo>
                <a:cubicBezTo>
                  <a:pt x="1315" y="373"/>
                  <a:pt x="1318" y="374"/>
                  <a:pt x="1322" y="375"/>
                </a:cubicBezTo>
                <a:cubicBezTo>
                  <a:pt x="1323" y="380"/>
                  <a:pt x="1325" y="394"/>
                  <a:pt x="1322" y="400"/>
                </a:cubicBezTo>
                <a:close/>
                <a:moveTo>
                  <a:pt x="1212" y="389"/>
                </a:moveTo>
                <a:cubicBezTo>
                  <a:pt x="1207" y="392"/>
                  <a:pt x="1198" y="392"/>
                  <a:pt x="1193" y="395"/>
                </a:cubicBezTo>
                <a:cubicBezTo>
                  <a:pt x="1191" y="397"/>
                  <a:pt x="1190" y="399"/>
                  <a:pt x="1189" y="401"/>
                </a:cubicBezTo>
                <a:cubicBezTo>
                  <a:pt x="1184" y="402"/>
                  <a:pt x="1180" y="402"/>
                  <a:pt x="1175" y="403"/>
                </a:cubicBezTo>
                <a:cubicBezTo>
                  <a:pt x="1158" y="410"/>
                  <a:pt x="1126" y="436"/>
                  <a:pt x="1114" y="451"/>
                </a:cubicBezTo>
                <a:cubicBezTo>
                  <a:pt x="1093" y="478"/>
                  <a:pt x="1076" y="513"/>
                  <a:pt x="1060" y="545"/>
                </a:cubicBezTo>
                <a:cubicBezTo>
                  <a:pt x="1055" y="556"/>
                  <a:pt x="1054" y="571"/>
                  <a:pt x="1048" y="581"/>
                </a:cubicBezTo>
                <a:cubicBezTo>
                  <a:pt x="1040" y="598"/>
                  <a:pt x="1028" y="613"/>
                  <a:pt x="1019" y="628"/>
                </a:cubicBezTo>
                <a:cubicBezTo>
                  <a:pt x="1018" y="628"/>
                  <a:pt x="1017" y="628"/>
                  <a:pt x="1016" y="628"/>
                </a:cubicBezTo>
                <a:cubicBezTo>
                  <a:pt x="1012" y="624"/>
                  <a:pt x="1008" y="620"/>
                  <a:pt x="1005" y="616"/>
                </a:cubicBezTo>
                <a:cubicBezTo>
                  <a:pt x="1001" y="594"/>
                  <a:pt x="1007" y="567"/>
                  <a:pt x="1011" y="551"/>
                </a:cubicBezTo>
                <a:cubicBezTo>
                  <a:pt x="1016" y="534"/>
                  <a:pt x="1016" y="521"/>
                  <a:pt x="1021" y="507"/>
                </a:cubicBezTo>
                <a:cubicBezTo>
                  <a:pt x="1041" y="458"/>
                  <a:pt x="1080" y="420"/>
                  <a:pt x="1123" y="395"/>
                </a:cubicBezTo>
                <a:cubicBezTo>
                  <a:pt x="1140" y="387"/>
                  <a:pt x="1156" y="380"/>
                  <a:pt x="1173" y="373"/>
                </a:cubicBezTo>
                <a:cubicBezTo>
                  <a:pt x="1182" y="370"/>
                  <a:pt x="1187" y="370"/>
                  <a:pt x="1194" y="366"/>
                </a:cubicBezTo>
                <a:cubicBezTo>
                  <a:pt x="1200" y="368"/>
                  <a:pt x="1205" y="370"/>
                  <a:pt x="1210" y="371"/>
                </a:cubicBezTo>
                <a:cubicBezTo>
                  <a:pt x="1213" y="376"/>
                  <a:pt x="1214" y="383"/>
                  <a:pt x="1212" y="389"/>
                </a:cubicBezTo>
                <a:close/>
                <a:moveTo>
                  <a:pt x="1097" y="695"/>
                </a:moveTo>
                <a:cubicBezTo>
                  <a:pt x="1109" y="695"/>
                  <a:pt x="1130" y="692"/>
                  <a:pt x="1136" y="696"/>
                </a:cubicBezTo>
                <a:cubicBezTo>
                  <a:pt x="1139" y="698"/>
                  <a:pt x="1141" y="700"/>
                  <a:pt x="1142" y="704"/>
                </a:cubicBezTo>
                <a:cubicBezTo>
                  <a:pt x="1141" y="717"/>
                  <a:pt x="1117" y="742"/>
                  <a:pt x="1113" y="757"/>
                </a:cubicBezTo>
                <a:cubicBezTo>
                  <a:pt x="1110" y="767"/>
                  <a:pt x="1107" y="788"/>
                  <a:pt x="1099" y="791"/>
                </a:cubicBezTo>
                <a:cubicBezTo>
                  <a:pt x="1068" y="791"/>
                  <a:pt x="1037" y="791"/>
                  <a:pt x="1006" y="791"/>
                </a:cubicBezTo>
                <a:cubicBezTo>
                  <a:pt x="983" y="781"/>
                  <a:pt x="984" y="712"/>
                  <a:pt x="1001" y="694"/>
                </a:cubicBezTo>
                <a:cubicBezTo>
                  <a:pt x="1033" y="694"/>
                  <a:pt x="1065" y="695"/>
                  <a:pt x="1097" y="695"/>
                </a:cubicBezTo>
                <a:close/>
                <a:moveTo>
                  <a:pt x="1010" y="1089"/>
                </a:moveTo>
                <a:cubicBezTo>
                  <a:pt x="1023" y="1091"/>
                  <a:pt x="1037" y="1087"/>
                  <a:pt x="1047" y="1090"/>
                </a:cubicBezTo>
                <a:cubicBezTo>
                  <a:pt x="1053" y="1100"/>
                  <a:pt x="1048" y="1111"/>
                  <a:pt x="1050" y="1124"/>
                </a:cubicBezTo>
                <a:cubicBezTo>
                  <a:pt x="1053" y="1130"/>
                  <a:pt x="1055" y="1136"/>
                  <a:pt x="1058" y="1142"/>
                </a:cubicBezTo>
                <a:cubicBezTo>
                  <a:pt x="1058" y="1146"/>
                  <a:pt x="1057" y="1150"/>
                  <a:pt x="1056" y="1152"/>
                </a:cubicBezTo>
                <a:cubicBezTo>
                  <a:pt x="1052" y="1158"/>
                  <a:pt x="1013" y="1155"/>
                  <a:pt x="1001" y="1155"/>
                </a:cubicBezTo>
                <a:cubicBezTo>
                  <a:pt x="946" y="1155"/>
                  <a:pt x="885" y="1150"/>
                  <a:pt x="836" y="1156"/>
                </a:cubicBezTo>
                <a:cubicBezTo>
                  <a:pt x="819" y="1143"/>
                  <a:pt x="808" y="1120"/>
                  <a:pt x="787" y="1111"/>
                </a:cubicBezTo>
                <a:cubicBezTo>
                  <a:pt x="764" y="1101"/>
                  <a:pt x="733" y="1119"/>
                  <a:pt x="709" y="1110"/>
                </a:cubicBezTo>
                <a:cubicBezTo>
                  <a:pt x="695" y="1104"/>
                  <a:pt x="651" y="1067"/>
                  <a:pt x="649" y="1049"/>
                </a:cubicBezTo>
                <a:cubicBezTo>
                  <a:pt x="650" y="1048"/>
                  <a:pt x="651" y="1048"/>
                  <a:pt x="651" y="1047"/>
                </a:cubicBezTo>
                <a:cubicBezTo>
                  <a:pt x="662" y="1047"/>
                  <a:pt x="674" y="1058"/>
                  <a:pt x="682" y="1063"/>
                </a:cubicBezTo>
                <a:cubicBezTo>
                  <a:pt x="691" y="1065"/>
                  <a:pt x="700" y="1068"/>
                  <a:pt x="709" y="1071"/>
                </a:cubicBezTo>
                <a:cubicBezTo>
                  <a:pt x="729" y="1077"/>
                  <a:pt x="746" y="1065"/>
                  <a:pt x="769" y="1071"/>
                </a:cubicBezTo>
                <a:cubicBezTo>
                  <a:pt x="782" y="1073"/>
                  <a:pt x="795" y="1078"/>
                  <a:pt x="808" y="1083"/>
                </a:cubicBezTo>
                <a:cubicBezTo>
                  <a:pt x="811" y="1085"/>
                  <a:pt x="814" y="1088"/>
                  <a:pt x="816" y="1090"/>
                </a:cubicBezTo>
                <a:cubicBezTo>
                  <a:pt x="828" y="1089"/>
                  <a:pt x="840" y="1089"/>
                  <a:pt x="852" y="1088"/>
                </a:cubicBezTo>
                <a:cubicBezTo>
                  <a:pt x="904" y="1096"/>
                  <a:pt x="958" y="1081"/>
                  <a:pt x="1010" y="1089"/>
                </a:cubicBezTo>
                <a:close/>
                <a:moveTo>
                  <a:pt x="763" y="883"/>
                </a:moveTo>
                <a:cubicBezTo>
                  <a:pt x="760" y="886"/>
                  <a:pt x="757" y="888"/>
                  <a:pt x="754" y="891"/>
                </a:cubicBezTo>
                <a:cubicBezTo>
                  <a:pt x="749" y="891"/>
                  <a:pt x="744" y="892"/>
                  <a:pt x="739" y="892"/>
                </a:cubicBezTo>
                <a:cubicBezTo>
                  <a:pt x="720" y="899"/>
                  <a:pt x="683" y="908"/>
                  <a:pt x="668" y="889"/>
                </a:cubicBezTo>
                <a:cubicBezTo>
                  <a:pt x="668" y="885"/>
                  <a:pt x="668" y="881"/>
                  <a:pt x="668" y="877"/>
                </a:cubicBezTo>
                <a:cubicBezTo>
                  <a:pt x="673" y="874"/>
                  <a:pt x="681" y="875"/>
                  <a:pt x="687" y="873"/>
                </a:cubicBezTo>
                <a:cubicBezTo>
                  <a:pt x="708" y="864"/>
                  <a:pt x="733" y="859"/>
                  <a:pt x="750" y="847"/>
                </a:cubicBezTo>
                <a:cubicBezTo>
                  <a:pt x="764" y="837"/>
                  <a:pt x="777" y="823"/>
                  <a:pt x="787" y="810"/>
                </a:cubicBezTo>
                <a:cubicBezTo>
                  <a:pt x="794" y="801"/>
                  <a:pt x="798" y="791"/>
                  <a:pt x="806" y="785"/>
                </a:cubicBezTo>
                <a:cubicBezTo>
                  <a:pt x="807" y="785"/>
                  <a:pt x="808" y="785"/>
                  <a:pt x="808" y="785"/>
                </a:cubicBezTo>
                <a:cubicBezTo>
                  <a:pt x="809" y="786"/>
                  <a:pt x="810" y="786"/>
                  <a:pt x="811" y="787"/>
                </a:cubicBezTo>
                <a:cubicBezTo>
                  <a:pt x="823" y="842"/>
                  <a:pt x="794" y="865"/>
                  <a:pt x="763" y="883"/>
                </a:cubicBezTo>
                <a:close/>
                <a:moveTo>
                  <a:pt x="621" y="902"/>
                </a:moveTo>
                <a:cubicBezTo>
                  <a:pt x="620" y="903"/>
                  <a:pt x="619" y="903"/>
                  <a:pt x="617" y="904"/>
                </a:cubicBezTo>
                <a:cubicBezTo>
                  <a:pt x="615" y="904"/>
                  <a:pt x="612" y="903"/>
                  <a:pt x="610" y="903"/>
                </a:cubicBezTo>
                <a:cubicBezTo>
                  <a:pt x="603" y="899"/>
                  <a:pt x="599" y="887"/>
                  <a:pt x="601" y="879"/>
                </a:cubicBezTo>
                <a:cubicBezTo>
                  <a:pt x="604" y="877"/>
                  <a:pt x="607" y="876"/>
                  <a:pt x="610" y="874"/>
                </a:cubicBezTo>
                <a:cubicBezTo>
                  <a:pt x="626" y="874"/>
                  <a:pt x="625" y="892"/>
                  <a:pt x="621" y="902"/>
                </a:cubicBezTo>
                <a:close/>
                <a:moveTo>
                  <a:pt x="601" y="911"/>
                </a:moveTo>
                <a:cubicBezTo>
                  <a:pt x="606" y="918"/>
                  <a:pt x="603" y="928"/>
                  <a:pt x="601" y="937"/>
                </a:cubicBezTo>
                <a:cubicBezTo>
                  <a:pt x="580" y="947"/>
                  <a:pt x="569" y="916"/>
                  <a:pt x="586" y="903"/>
                </a:cubicBezTo>
                <a:cubicBezTo>
                  <a:pt x="594" y="904"/>
                  <a:pt x="595" y="908"/>
                  <a:pt x="601" y="911"/>
                </a:cubicBezTo>
                <a:close/>
                <a:moveTo>
                  <a:pt x="593" y="947"/>
                </a:moveTo>
                <a:cubicBezTo>
                  <a:pt x="618" y="941"/>
                  <a:pt x="627" y="918"/>
                  <a:pt x="633" y="892"/>
                </a:cubicBezTo>
                <a:cubicBezTo>
                  <a:pt x="634" y="883"/>
                  <a:pt x="631" y="876"/>
                  <a:pt x="634" y="868"/>
                </a:cubicBezTo>
                <a:cubicBezTo>
                  <a:pt x="635" y="868"/>
                  <a:pt x="636" y="868"/>
                  <a:pt x="638" y="868"/>
                </a:cubicBezTo>
                <a:cubicBezTo>
                  <a:pt x="641" y="872"/>
                  <a:pt x="645" y="876"/>
                  <a:pt x="649" y="879"/>
                </a:cubicBezTo>
                <a:cubicBezTo>
                  <a:pt x="663" y="917"/>
                  <a:pt x="641" y="961"/>
                  <a:pt x="618" y="973"/>
                </a:cubicBezTo>
                <a:cubicBezTo>
                  <a:pt x="601" y="982"/>
                  <a:pt x="570" y="977"/>
                  <a:pt x="560" y="963"/>
                </a:cubicBezTo>
                <a:cubicBezTo>
                  <a:pt x="558" y="956"/>
                  <a:pt x="556" y="949"/>
                  <a:pt x="555" y="942"/>
                </a:cubicBezTo>
                <a:cubicBezTo>
                  <a:pt x="555" y="941"/>
                  <a:pt x="555" y="941"/>
                  <a:pt x="555" y="941"/>
                </a:cubicBezTo>
                <a:cubicBezTo>
                  <a:pt x="566" y="937"/>
                  <a:pt x="576" y="950"/>
                  <a:pt x="593" y="947"/>
                </a:cubicBezTo>
                <a:close/>
                <a:moveTo>
                  <a:pt x="549" y="1080"/>
                </a:moveTo>
                <a:cubicBezTo>
                  <a:pt x="546" y="1092"/>
                  <a:pt x="539" y="1109"/>
                  <a:pt x="526" y="1111"/>
                </a:cubicBezTo>
                <a:cubicBezTo>
                  <a:pt x="517" y="1104"/>
                  <a:pt x="523" y="1094"/>
                  <a:pt x="519" y="1081"/>
                </a:cubicBezTo>
                <a:cubicBezTo>
                  <a:pt x="502" y="1030"/>
                  <a:pt x="521" y="1014"/>
                  <a:pt x="539" y="980"/>
                </a:cubicBezTo>
                <a:cubicBezTo>
                  <a:pt x="539" y="978"/>
                  <a:pt x="539" y="977"/>
                  <a:pt x="539" y="976"/>
                </a:cubicBezTo>
                <a:cubicBezTo>
                  <a:pt x="527" y="978"/>
                  <a:pt x="527" y="987"/>
                  <a:pt x="521" y="996"/>
                </a:cubicBezTo>
                <a:cubicBezTo>
                  <a:pt x="519" y="998"/>
                  <a:pt x="517" y="1000"/>
                  <a:pt x="514" y="1001"/>
                </a:cubicBezTo>
                <a:cubicBezTo>
                  <a:pt x="513" y="1005"/>
                  <a:pt x="512" y="1009"/>
                  <a:pt x="511" y="1013"/>
                </a:cubicBezTo>
                <a:cubicBezTo>
                  <a:pt x="509" y="1015"/>
                  <a:pt x="507" y="1017"/>
                  <a:pt x="505" y="1020"/>
                </a:cubicBezTo>
                <a:cubicBezTo>
                  <a:pt x="500" y="1034"/>
                  <a:pt x="504" y="1056"/>
                  <a:pt x="502" y="1071"/>
                </a:cubicBezTo>
                <a:cubicBezTo>
                  <a:pt x="501" y="1071"/>
                  <a:pt x="501" y="1071"/>
                  <a:pt x="501" y="1072"/>
                </a:cubicBezTo>
                <a:cubicBezTo>
                  <a:pt x="500" y="1072"/>
                  <a:pt x="500" y="1072"/>
                  <a:pt x="499" y="1072"/>
                </a:cubicBezTo>
                <a:cubicBezTo>
                  <a:pt x="487" y="1063"/>
                  <a:pt x="489" y="1056"/>
                  <a:pt x="486" y="1037"/>
                </a:cubicBezTo>
                <a:cubicBezTo>
                  <a:pt x="477" y="985"/>
                  <a:pt x="508" y="979"/>
                  <a:pt x="526" y="952"/>
                </a:cubicBezTo>
                <a:cubicBezTo>
                  <a:pt x="531" y="954"/>
                  <a:pt x="535" y="956"/>
                  <a:pt x="539" y="959"/>
                </a:cubicBezTo>
                <a:cubicBezTo>
                  <a:pt x="539" y="964"/>
                  <a:pt x="540" y="969"/>
                  <a:pt x="540" y="975"/>
                </a:cubicBezTo>
                <a:cubicBezTo>
                  <a:pt x="587" y="983"/>
                  <a:pt x="557" y="1053"/>
                  <a:pt x="549" y="1080"/>
                </a:cubicBezTo>
                <a:close/>
                <a:moveTo>
                  <a:pt x="468" y="1260"/>
                </a:moveTo>
                <a:cubicBezTo>
                  <a:pt x="466" y="1262"/>
                  <a:pt x="466" y="1262"/>
                  <a:pt x="464" y="1263"/>
                </a:cubicBezTo>
                <a:cubicBezTo>
                  <a:pt x="462" y="1263"/>
                  <a:pt x="461" y="1264"/>
                  <a:pt x="459" y="1264"/>
                </a:cubicBezTo>
                <a:cubicBezTo>
                  <a:pt x="455" y="1261"/>
                  <a:pt x="452" y="1258"/>
                  <a:pt x="449" y="1255"/>
                </a:cubicBezTo>
                <a:cubicBezTo>
                  <a:pt x="443" y="1253"/>
                  <a:pt x="440" y="1256"/>
                  <a:pt x="434" y="1254"/>
                </a:cubicBezTo>
                <a:cubicBezTo>
                  <a:pt x="420" y="1252"/>
                  <a:pt x="405" y="1243"/>
                  <a:pt x="385" y="1247"/>
                </a:cubicBezTo>
                <a:cubicBezTo>
                  <a:pt x="375" y="1249"/>
                  <a:pt x="370" y="1254"/>
                  <a:pt x="356" y="1254"/>
                </a:cubicBezTo>
                <a:cubicBezTo>
                  <a:pt x="356" y="1252"/>
                  <a:pt x="355" y="1251"/>
                  <a:pt x="354" y="1250"/>
                </a:cubicBezTo>
                <a:cubicBezTo>
                  <a:pt x="354" y="1248"/>
                  <a:pt x="354" y="1245"/>
                  <a:pt x="353" y="1243"/>
                </a:cubicBezTo>
                <a:cubicBezTo>
                  <a:pt x="362" y="1231"/>
                  <a:pt x="385" y="1222"/>
                  <a:pt x="401" y="1218"/>
                </a:cubicBezTo>
                <a:cubicBezTo>
                  <a:pt x="406" y="1218"/>
                  <a:pt x="411" y="1217"/>
                  <a:pt x="416" y="1217"/>
                </a:cubicBezTo>
                <a:cubicBezTo>
                  <a:pt x="422" y="1217"/>
                  <a:pt x="428" y="1217"/>
                  <a:pt x="434" y="1217"/>
                </a:cubicBezTo>
                <a:cubicBezTo>
                  <a:pt x="444" y="1220"/>
                  <a:pt x="463" y="1249"/>
                  <a:pt x="468" y="1260"/>
                </a:cubicBezTo>
                <a:close/>
                <a:moveTo>
                  <a:pt x="431" y="1332"/>
                </a:moveTo>
                <a:cubicBezTo>
                  <a:pt x="451" y="1328"/>
                  <a:pt x="478" y="1329"/>
                  <a:pt x="494" y="1320"/>
                </a:cubicBezTo>
                <a:cubicBezTo>
                  <a:pt x="496" y="1320"/>
                  <a:pt x="498" y="1320"/>
                  <a:pt x="500" y="1321"/>
                </a:cubicBezTo>
                <a:cubicBezTo>
                  <a:pt x="505" y="1323"/>
                  <a:pt x="503" y="1327"/>
                  <a:pt x="505" y="1331"/>
                </a:cubicBezTo>
                <a:cubicBezTo>
                  <a:pt x="512" y="1343"/>
                  <a:pt x="515" y="1346"/>
                  <a:pt x="506" y="1359"/>
                </a:cubicBezTo>
                <a:cubicBezTo>
                  <a:pt x="510" y="1365"/>
                  <a:pt x="531" y="1372"/>
                  <a:pt x="537" y="1382"/>
                </a:cubicBezTo>
                <a:cubicBezTo>
                  <a:pt x="541" y="1386"/>
                  <a:pt x="547" y="1395"/>
                  <a:pt x="548" y="1399"/>
                </a:cubicBezTo>
                <a:cubicBezTo>
                  <a:pt x="549" y="1404"/>
                  <a:pt x="550" y="1408"/>
                  <a:pt x="550" y="1413"/>
                </a:cubicBezTo>
                <a:cubicBezTo>
                  <a:pt x="553" y="1416"/>
                  <a:pt x="555" y="1419"/>
                  <a:pt x="558" y="1422"/>
                </a:cubicBezTo>
                <a:cubicBezTo>
                  <a:pt x="558" y="1427"/>
                  <a:pt x="558" y="1432"/>
                  <a:pt x="558" y="1438"/>
                </a:cubicBezTo>
                <a:cubicBezTo>
                  <a:pt x="561" y="1446"/>
                  <a:pt x="567" y="1449"/>
                  <a:pt x="566" y="1461"/>
                </a:cubicBezTo>
                <a:cubicBezTo>
                  <a:pt x="566" y="1461"/>
                  <a:pt x="565" y="1462"/>
                  <a:pt x="565" y="1462"/>
                </a:cubicBezTo>
                <a:cubicBezTo>
                  <a:pt x="564" y="1462"/>
                  <a:pt x="563" y="1462"/>
                  <a:pt x="562" y="1462"/>
                </a:cubicBezTo>
                <a:cubicBezTo>
                  <a:pt x="544" y="1448"/>
                  <a:pt x="534" y="1426"/>
                  <a:pt x="521" y="1406"/>
                </a:cubicBezTo>
                <a:cubicBezTo>
                  <a:pt x="510" y="1389"/>
                  <a:pt x="490" y="1379"/>
                  <a:pt x="478" y="1360"/>
                </a:cubicBezTo>
                <a:cubicBezTo>
                  <a:pt x="479" y="1358"/>
                  <a:pt x="480" y="1355"/>
                  <a:pt x="481" y="1352"/>
                </a:cubicBezTo>
                <a:cubicBezTo>
                  <a:pt x="475" y="1344"/>
                  <a:pt x="449" y="1344"/>
                  <a:pt x="437" y="1345"/>
                </a:cubicBezTo>
                <a:cubicBezTo>
                  <a:pt x="434" y="1342"/>
                  <a:pt x="432" y="1339"/>
                  <a:pt x="431" y="1334"/>
                </a:cubicBezTo>
                <a:cubicBezTo>
                  <a:pt x="431" y="1333"/>
                  <a:pt x="431" y="1333"/>
                  <a:pt x="431" y="1332"/>
                </a:cubicBezTo>
                <a:close/>
                <a:moveTo>
                  <a:pt x="540" y="1459"/>
                </a:moveTo>
                <a:cubicBezTo>
                  <a:pt x="539" y="1461"/>
                  <a:pt x="538" y="1462"/>
                  <a:pt x="537" y="1463"/>
                </a:cubicBezTo>
                <a:cubicBezTo>
                  <a:pt x="525" y="1465"/>
                  <a:pt x="525" y="1456"/>
                  <a:pt x="516" y="1454"/>
                </a:cubicBezTo>
                <a:cubicBezTo>
                  <a:pt x="498" y="1449"/>
                  <a:pt x="450" y="1411"/>
                  <a:pt x="442" y="1395"/>
                </a:cubicBezTo>
                <a:cubicBezTo>
                  <a:pt x="442" y="1392"/>
                  <a:pt x="441" y="1390"/>
                  <a:pt x="441" y="1387"/>
                </a:cubicBezTo>
                <a:cubicBezTo>
                  <a:pt x="438" y="1379"/>
                  <a:pt x="427" y="1372"/>
                  <a:pt x="433" y="1358"/>
                </a:cubicBezTo>
                <a:cubicBezTo>
                  <a:pt x="451" y="1359"/>
                  <a:pt x="461" y="1374"/>
                  <a:pt x="472" y="1382"/>
                </a:cubicBezTo>
                <a:cubicBezTo>
                  <a:pt x="494" y="1398"/>
                  <a:pt x="531" y="1432"/>
                  <a:pt x="540" y="1459"/>
                </a:cubicBezTo>
                <a:close/>
                <a:moveTo>
                  <a:pt x="434" y="1408"/>
                </a:moveTo>
                <a:cubicBezTo>
                  <a:pt x="440" y="1412"/>
                  <a:pt x="443" y="1418"/>
                  <a:pt x="448" y="1423"/>
                </a:cubicBezTo>
                <a:cubicBezTo>
                  <a:pt x="456" y="1430"/>
                  <a:pt x="464" y="1437"/>
                  <a:pt x="473" y="1444"/>
                </a:cubicBezTo>
                <a:cubicBezTo>
                  <a:pt x="481" y="1451"/>
                  <a:pt x="491" y="1452"/>
                  <a:pt x="500" y="1459"/>
                </a:cubicBezTo>
                <a:cubicBezTo>
                  <a:pt x="503" y="1461"/>
                  <a:pt x="504" y="1464"/>
                  <a:pt x="508" y="1466"/>
                </a:cubicBezTo>
                <a:cubicBezTo>
                  <a:pt x="511" y="1466"/>
                  <a:pt x="515" y="1466"/>
                  <a:pt x="518" y="1467"/>
                </a:cubicBezTo>
                <a:cubicBezTo>
                  <a:pt x="521" y="1469"/>
                  <a:pt x="524" y="1471"/>
                  <a:pt x="527" y="1474"/>
                </a:cubicBezTo>
                <a:cubicBezTo>
                  <a:pt x="533" y="1475"/>
                  <a:pt x="539" y="1475"/>
                  <a:pt x="545" y="1476"/>
                </a:cubicBezTo>
                <a:cubicBezTo>
                  <a:pt x="548" y="1477"/>
                  <a:pt x="550" y="1481"/>
                  <a:pt x="554" y="1482"/>
                </a:cubicBezTo>
                <a:cubicBezTo>
                  <a:pt x="555" y="1484"/>
                  <a:pt x="556" y="1486"/>
                  <a:pt x="557" y="1488"/>
                </a:cubicBezTo>
                <a:cubicBezTo>
                  <a:pt x="555" y="1491"/>
                  <a:pt x="511" y="1493"/>
                  <a:pt x="502" y="1490"/>
                </a:cubicBezTo>
                <a:cubicBezTo>
                  <a:pt x="500" y="1488"/>
                  <a:pt x="498" y="1486"/>
                  <a:pt x="497" y="1484"/>
                </a:cubicBezTo>
                <a:cubicBezTo>
                  <a:pt x="492" y="1483"/>
                  <a:pt x="486" y="1482"/>
                  <a:pt x="481" y="1480"/>
                </a:cubicBezTo>
                <a:cubicBezTo>
                  <a:pt x="465" y="1471"/>
                  <a:pt x="431" y="1436"/>
                  <a:pt x="431" y="1411"/>
                </a:cubicBezTo>
                <a:cubicBezTo>
                  <a:pt x="432" y="1410"/>
                  <a:pt x="433" y="1409"/>
                  <a:pt x="434" y="1408"/>
                </a:cubicBezTo>
                <a:close/>
                <a:moveTo>
                  <a:pt x="497" y="1495"/>
                </a:moveTo>
                <a:cubicBezTo>
                  <a:pt x="501" y="1497"/>
                  <a:pt x="505" y="1501"/>
                  <a:pt x="511" y="1502"/>
                </a:cubicBezTo>
                <a:cubicBezTo>
                  <a:pt x="522" y="1505"/>
                  <a:pt x="543" y="1503"/>
                  <a:pt x="548" y="1512"/>
                </a:cubicBezTo>
                <a:cubicBezTo>
                  <a:pt x="548" y="1513"/>
                  <a:pt x="548" y="1515"/>
                  <a:pt x="548" y="1517"/>
                </a:cubicBezTo>
                <a:cubicBezTo>
                  <a:pt x="548" y="1517"/>
                  <a:pt x="547" y="1518"/>
                  <a:pt x="546" y="1519"/>
                </a:cubicBezTo>
                <a:cubicBezTo>
                  <a:pt x="521" y="1523"/>
                  <a:pt x="488" y="1512"/>
                  <a:pt x="460" y="1517"/>
                </a:cubicBezTo>
                <a:cubicBezTo>
                  <a:pt x="455" y="1520"/>
                  <a:pt x="451" y="1523"/>
                  <a:pt x="446" y="1525"/>
                </a:cubicBezTo>
                <a:cubicBezTo>
                  <a:pt x="440" y="1526"/>
                  <a:pt x="434" y="1526"/>
                  <a:pt x="428" y="1527"/>
                </a:cubicBezTo>
                <a:cubicBezTo>
                  <a:pt x="425" y="1530"/>
                  <a:pt x="422" y="1532"/>
                  <a:pt x="418" y="1535"/>
                </a:cubicBezTo>
                <a:cubicBezTo>
                  <a:pt x="413" y="1535"/>
                  <a:pt x="408" y="1535"/>
                  <a:pt x="404" y="1536"/>
                </a:cubicBezTo>
                <a:cubicBezTo>
                  <a:pt x="396" y="1538"/>
                  <a:pt x="381" y="1555"/>
                  <a:pt x="378" y="1535"/>
                </a:cubicBezTo>
                <a:cubicBezTo>
                  <a:pt x="397" y="1507"/>
                  <a:pt x="406" y="1500"/>
                  <a:pt x="439" y="1485"/>
                </a:cubicBezTo>
                <a:cubicBezTo>
                  <a:pt x="461" y="1487"/>
                  <a:pt x="477" y="1488"/>
                  <a:pt x="497" y="1495"/>
                </a:cubicBezTo>
                <a:close/>
                <a:moveTo>
                  <a:pt x="470" y="1651"/>
                </a:moveTo>
                <a:cubicBezTo>
                  <a:pt x="476" y="1644"/>
                  <a:pt x="477" y="1635"/>
                  <a:pt x="485" y="1630"/>
                </a:cubicBezTo>
                <a:cubicBezTo>
                  <a:pt x="487" y="1630"/>
                  <a:pt x="489" y="1631"/>
                  <a:pt x="492" y="1631"/>
                </a:cubicBezTo>
                <a:cubicBezTo>
                  <a:pt x="498" y="1641"/>
                  <a:pt x="492" y="1652"/>
                  <a:pt x="496" y="1666"/>
                </a:cubicBezTo>
                <a:cubicBezTo>
                  <a:pt x="500" y="1679"/>
                  <a:pt x="514" y="1693"/>
                  <a:pt x="521" y="1705"/>
                </a:cubicBezTo>
                <a:cubicBezTo>
                  <a:pt x="525" y="1712"/>
                  <a:pt x="520" y="1719"/>
                  <a:pt x="527" y="1723"/>
                </a:cubicBezTo>
                <a:cubicBezTo>
                  <a:pt x="536" y="1727"/>
                  <a:pt x="553" y="1718"/>
                  <a:pt x="560" y="1714"/>
                </a:cubicBezTo>
                <a:cubicBezTo>
                  <a:pt x="563" y="1716"/>
                  <a:pt x="565" y="1718"/>
                  <a:pt x="568" y="1720"/>
                </a:cubicBezTo>
                <a:cubicBezTo>
                  <a:pt x="577" y="1734"/>
                  <a:pt x="556" y="1740"/>
                  <a:pt x="547" y="1746"/>
                </a:cubicBezTo>
                <a:cubicBezTo>
                  <a:pt x="546" y="1748"/>
                  <a:pt x="544" y="1750"/>
                  <a:pt x="543" y="1752"/>
                </a:cubicBezTo>
                <a:cubicBezTo>
                  <a:pt x="538" y="1753"/>
                  <a:pt x="533" y="1754"/>
                  <a:pt x="529" y="1754"/>
                </a:cubicBezTo>
                <a:cubicBezTo>
                  <a:pt x="526" y="1757"/>
                  <a:pt x="523" y="1760"/>
                  <a:pt x="520" y="1762"/>
                </a:cubicBezTo>
                <a:cubicBezTo>
                  <a:pt x="516" y="1763"/>
                  <a:pt x="512" y="1763"/>
                  <a:pt x="508" y="1763"/>
                </a:cubicBezTo>
                <a:cubicBezTo>
                  <a:pt x="506" y="1766"/>
                  <a:pt x="504" y="1768"/>
                  <a:pt x="502" y="1770"/>
                </a:cubicBezTo>
                <a:cubicBezTo>
                  <a:pt x="498" y="1771"/>
                  <a:pt x="494" y="1772"/>
                  <a:pt x="490" y="1773"/>
                </a:cubicBezTo>
                <a:cubicBezTo>
                  <a:pt x="476" y="1783"/>
                  <a:pt x="457" y="1801"/>
                  <a:pt x="447" y="1815"/>
                </a:cubicBezTo>
                <a:cubicBezTo>
                  <a:pt x="443" y="1822"/>
                  <a:pt x="440" y="1830"/>
                  <a:pt x="435" y="1835"/>
                </a:cubicBezTo>
                <a:cubicBezTo>
                  <a:pt x="422" y="1838"/>
                  <a:pt x="412" y="1831"/>
                  <a:pt x="408" y="1822"/>
                </a:cubicBezTo>
                <a:cubicBezTo>
                  <a:pt x="404" y="1812"/>
                  <a:pt x="411" y="1803"/>
                  <a:pt x="413" y="1796"/>
                </a:cubicBezTo>
                <a:cubicBezTo>
                  <a:pt x="414" y="1786"/>
                  <a:pt x="414" y="1777"/>
                  <a:pt x="415" y="1767"/>
                </a:cubicBezTo>
                <a:cubicBezTo>
                  <a:pt x="425" y="1706"/>
                  <a:pt x="442" y="1691"/>
                  <a:pt x="470" y="1651"/>
                </a:cubicBezTo>
                <a:close/>
                <a:moveTo>
                  <a:pt x="407" y="1896"/>
                </a:moveTo>
                <a:cubicBezTo>
                  <a:pt x="408" y="1896"/>
                  <a:pt x="408" y="1896"/>
                  <a:pt x="409" y="1896"/>
                </a:cubicBezTo>
                <a:cubicBezTo>
                  <a:pt x="418" y="1905"/>
                  <a:pt x="419" y="1924"/>
                  <a:pt x="427" y="1935"/>
                </a:cubicBezTo>
                <a:cubicBezTo>
                  <a:pt x="436" y="1946"/>
                  <a:pt x="451" y="1948"/>
                  <a:pt x="464" y="1956"/>
                </a:cubicBezTo>
                <a:cubicBezTo>
                  <a:pt x="470" y="1961"/>
                  <a:pt x="475" y="1969"/>
                  <a:pt x="481" y="1974"/>
                </a:cubicBezTo>
                <a:cubicBezTo>
                  <a:pt x="485" y="1977"/>
                  <a:pt x="498" y="1989"/>
                  <a:pt x="492" y="1997"/>
                </a:cubicBezTo>
                <a:cubicBezTo>
                  <a:pt x="488" y="1998"/>
                  <a:pt x="483" y="1999"/>
                  <a:pt x="478" y="1999"/>
                </a:cubicBezTo>
                <a:cubicBezTo>
                  <a:pt x="472" y="2003"/>
                  <a:pt x="473" y="2008"/>
                  <a:pt x="462" y="2008"/>
                </a:cubicBezTo>
                <a:cubicBezTo>
                  <a:pt x="453" y="1999"/>
                  <a:pt x="449" y="1987"/>
                  <a:pt x="441" y="1977"/>
                </a:cubicBezTo>
                <a:cubicBezTo>
                  <a:pt x="429" y="1961"/>
                  <a:pt x="414" y="1949"/>
                  <a:pt x="407" y="1929"/>
                </a:cubicBezTo>
                <a:cubicBezTo>
                  <a:pt x="403" y="1920"/>
                  <a:pt x="403" y="1904"/>
                  <a:pt x="407" y="1896"/>
                </a:cubicBezTo>
                <a:close/>
                <a:moveTo>
                  <a:pt x="441" y="2103"/>
                </a:moveTo>
                <a:cubicBezTo>
                  <a:pt x="454" y="2092"/>
                  <a:pt x="464" y="2075"/>
                  <a:pt x="481" y="2068"/>
                </a:cubicBezTo>
                <a:cubicBezTo>
                  <a:pt x="493" y="2064"/>
                  <a:pt x="514" y="2065"/>
                  <a:pt x="528" y="2060"/>
                </a:cubicBezTo>
                <a:cubicBezTo>
                  <a:pt x="561" y="2061"/>
                  <a:pt x="580" y="2082"/>
                  <a:pt x="592" y="2105"/>
                </a:cubicBezTo>
                <a:cubicBezTo>
                  <a:pt x="583" y="2122"/>
                  <a:pt x="554" y="2105"/>
                  <a:pt x="540" y="2112"/>
                </a:cubicBezTo>
                <a:cubicBezTo>
                  <a:pt x="538" y="2113"/>
                  <a:pt x="539" y="2112"/>
                  <a:pt x="538" y="2114"/>
                </a:cubicBezTo>
                <a:cubicBezTo>
                  <a:pt x="546" y="2124"/>
                  <a:pt x="557" y="2131"/>
                  <a:pt x="566" y="2140"/>
                </a:cubicBezTo>
                <a:cubicBezTo>
                  <a:pt x="566" y="2141"/>
                  <a:pt x="566" y="2142"/>
                  <a:pt x="566" y="2142"/>
                </a:cubicBezTo>
                <a:cubicBezTo>
                  <a:pt x="561" y="2146"/>
                  <a:pt x="542" y="2154"/>
                  <a:pt x="536" y="2153"/>
                </a:cubicBezTo>
                <a:cubicBezTo>
                  <a:pt x="535" y="2155"/>
                  <a:pt x="534" y="2157"/>
                  <a:pt x="533" y="2158"/>
                </a:cubicBezTo>
                <a:cubicBezTo>
                  <a:pt x="542" y="2172"/>
                  <a:pt x="573" y="2156"/>
                  <a:pt x="576" y="2177"/>
                </a:cubicBezTo>
                <a:cubicBezTo>
                  <a:pt x="565" y="2188"/>
                  <a:pt x="562" y="2185"/>
                  <a:pt x="548" y="2190"/>
                </a:cubicBezTo>
                <a:cubicBezTo>
                  <a:pt x="500" y="2211"/>
                  <a:pt x="476" y="2177"/>
                  <a:pt x="446" y="2155"/>
                </a:cubicBezTo>
                <a:cubicBezTo>
                  <a:pt x="435" y="2146"/>
                  <a:pt x="422" y="2141"/>
                  <a:pt x="416" y="2126"/>
                </a:cubicBezTo>
                <a:cubicBezTo>
                  <a:pt x="417" y="2113"/>
                  <a:pt x="433" y="2109"/>
                  <a:pt x="441" y="2103"/>
                </a:cubicBezTo>
                <a:close/>
                <a:moveTo>
                  <a:pt x="581" y="2218"/>
                </a:moveTo>
                <a:cubicBezTo>
                  <a:pt x="584" y="2219"/>
                  <a:pt x="587" y="2220"/>
                  <a:pt x="590" y="2221"/>
                </a:cubicBezTo>
                <a:cubicBezTo>
                  <a:pt x="590" y="2221"/>
                  <a:pt x="590" y="2222"/>
                  <a:pt x="590" y="2222"/>
                </a:cubicBezTo>
                <a:cubicBezTo>
                  <a:pt x="588" y="2235"/>
                  <a:pt x="580" y="2247"/>
                  <a:pt x="580" y="2261"/>
                </a:cubicBezTo>
                <a:cubicBezTo>
                  <a:pt x="591" y="2263"/>
                  <a:pt x="603" y="2243"/>
                  <a:pt x="611" y="2236"/>
                </a:cubicBezTo>
                <a:cubicBezTo>
                  <a:pt x="612" y="2237"/>
                  <a:pt x="614" y="2237"/>
                  <a:pt x="616" y="2238"/>
                </a:cubicBezTo>
                <a:cubicBezTo>
                  <a:pt x="623" y="2242"/>
                  <a:pt x="616" y="2264"/>
                  <a:pt x="617" y="2275"/>
                </a:cubicBezTo>
                <a:cubicBezTo>
                  <a:pt x="617" y="2275"/>
                  <a:pt x="618" y="2276"/>
                  <a:pt x="619" y="2276"/>
                </a:cubicBezTo>
                <a:cubicBezTo>
                  <a:pt x="631" y="2267"/>
                  <a:pt x="633" y="2251"/>
                  <a:pt x="643" y="2240"/>
                </a:cubicBezTo>
                <a:cubicBezTo>
                  <a:pt x="644" y="2240"/>
                  <a:pt x="645" y="2240"/>
                  <a:pt x="646" y="2240"/>
                </a:cubicBezTo>
                <a:cubicBezTo>
                  <a:pt x="649" y="2248"/>
                  <a:pt x="653" y="2256"/>
                  <a:pt x="657" y="2265"/>
                </a:cubicBezTo>
                <a:cubicBezTo>
                  <a:pt x="670" y="2307"/>
                  <a:pt x="637" y="2337"/>
                  <a:pt x="617" y="2352"/>
                </a:cubicBezTo>
                <a:cubicBezTo>
                  <a:pt x="609" y="2357"/>
                  <a:pt x="598" y="2361"/>
                  <a:pt x="594" y="2370"/>
                </a:cubicBezTo>
                <a:cubicBezTo>
                  <a:pt x="591" y="2372"/>
                  <a:pt x="591" y="2373"/>
                  <a:pt x="586" y="2373"/>
                </a:cubicBezTo>
                <a:cubicBezTo>
                  <a:pt x="578" y="2366"/>
                  <a:pt x="574" y="2356"/>
                  <a:pt x="568" y="2348"/>
                </a:cubicBezTo>
                <a:cubicBezTo>
                  <a:pt x="560" y="2337"/>
                  <a:pt x="549" y="2327"/>
                  <a:pt x="542" y="2314"/>
                </a:cubicBezTo>
                <a:cubicBezTo>
                  <a:pt x="541" y="2307"/>
                  <a:pt x="541" y="2300"/>
                  <a:pt x="540" y="2293"/>
                </a:cubicBezTo>
                <a:cubicBezTo>
                  <a:pt x="533" y="2255"/>
                  <a:pt x="560" y="2232"/>
                  <a:pt x="581" y="2218"/>
                </a:cubicBezTo>
                <a:close/>
                <a:moveTo>
                  <a:pt x="573" y="2439"/>
                </a:moveTo>
                <a:cubicBezTo>
                  <a:pt x="588" y="2442"/>
                  <a:pt x="604" y="2452"/>
                  <a:pt x="618" y="2456"/>
                </a:cubicBezTo>
                <a:cubicBezTo>
                  <a:pt x="652" y="2464"/>
                  <a:pt x="696" y="2456"/>
                  <a:pt x="683" y="2504"/>
                </a:cubicBezTo>
                <a:cubicBezTo>
                  <a:pt x="677" y="2508"/>
                  <a:pt x="655" y="2511"/>
                  <a:pt x="644" y="2507"/>
                </a:cubicBezTo>
                <a:cubicBezTo>
                  <a:pt x="624" y="2497"/>
                  <a:pt x="617" y="2477"/>
                  <a:pt x="601" y="2464"/>
                </a:cubicBezTo>
                <a:cubicBezTo>
                  <a:pt x="595" y="2460"/>
                  <a:pt x="589" y="2457"/>
                  <a:pt x="582" y="2453"/>
                </a:cubicBezTo>
                <a:cubicBezTo>
                  <a:pt x="578" y="2450"/>
                  <a:pt x="579" y="2445"/>
                  <a:pt x="572" y="2443"/>
                </a:cubicBezTo>
                <a:cubicBezTo>
                  <a:pt x="572" y="2442"/>
                  <a:pt x="572" y="2441"/>
                  <a:pt x="571" y="2440"/>
                </a:cubicBezTo>
                <a:cubicBezTo>
                  <a:pt x="572" y="2439"/>
                  <a:pt x="572" y="2439"/>
                  <a:pt x="573" y="2439"/>
                </a:cubicBezTo>
                <a:close/>
                <a:moveTo>
                  <a:pt x="796" y="2180"/>
                </a:moveTo>
                <a:cubicBezTo>
                  <a:pt x="778" y="2182"/>
                  <a:pt x="766" y="2178"/>
                  <a:pt x="755" y="2172"/>
                </a:cubicBezTo>
                <a:cubicBezTo>
                  <a:pt x="752" y="2170"/>
                  <a:pt x="751" y="2166"/>
                  <a:pt x="752" y="2161"/>
                </a:cubicBezTo>
                <a:cubicBezTo>
                  <a:pt x="761" y="2156"/>
                  <a:pt x="775" y="2157"/>
                  <a:pt x="783" y="2152"/>
                </a:cubicBezTo>
                <a:cubicBezTo>
                  <a:pt x="783" y="2151"/>
                  <a:pt x="783" y="2150"/>
                  <a:pt x="784" y="2149"/>
                </a:cubicBezTo>
                <a:cubicBezTo>
                  <a:pt x="783" y="2148"/>
                  <a:pt x="783" y="2148"/>
                  <a:pt x="783" y="2148"/>
                </a:cubicBezTo>
                <a:cubicBezTo>
                  <a:pt x="778" y="2142"/>
                  <a:pt x="764" y="2147"/>
                  <a:pt x="760" y="2140"/>
                </a:cubicBezTo>
                <a:cubicBezTo>
                  <a:pt x="761" y="2132"/>
                  <a:pt x="772" y="2121"/>
                  <a:pt x="779" y="2119"/>
                </a:cubicBezTo>
                <a:cubicBezTo>
                  <a:pt x="781" y="2116"/>
                  <a:pt x="782" y="2116"/>
                  <a:pt x="782" y="2111"/>
                </a:cubicBezTo>
                <a:cubicBezTo>
                  <a:pt x="781" y="2110"/>
                  <a:pt x="780" y="2110"/>
                  <a:pt x="779" y="2109"/>
                </a:cubicBezTo>
                <a:cubicBezTo>
                  <a:pt x="770" y="2106"/>
                  <a:pt x="769" y="2114"/>
                  <a:pt x="763" y="2116"/>
                </a:cubicBezTo>
                <a:cubicBezTo>
                  <a:pt x="754" y="2116"/>
                  <a:pt x="744" y="2117"/>
                  <a:pt x="734" y="2117"/>
                </a:cubicBezTo>
                <a:cubicBezTo>
                  <a:pt x="732" y="2114"/>
                  <a:pt x="730" y="2111"/>
                  <a:pt x="728" y="2108"/>
                </a:cubicBezTo>
                <a:cubicBezTo>
                  <a:pt x="729" y="2075"/>
                  <a:pt x="765" y="2073"/>
                  <a:pt x="790" y="2063"/>
                </a:cubicBezTo>
                <a:cubicBezTo>
                  <a:pt x="802" y="2063"/>
                  <a:pt x="817" y="2061"/>
                  <a:pt x="827" y="2065"/>
                </a:cubicBezTo>
                <a:cubicBezTo>
                  <a:pt x="843" y="2073"/>
                  <a:pt x="859" y="2089"/>
                  <a:pt x="879" y="2092"/>
                </a:cubicBezTo>
                <a:cubicBezTo>
                  <a:pt x="886" y="2104"/>
                  <a:pt x="865" y="2124"/>
                  <a:pt x="859" y="2133"/>
                </a:cubicBezTo>
                <a:cubicBezTo>
                  <a:pt x="847" y="2152"/>
                  <a:pt x="834" y="2175"/>
                  <a:pt x="810" y="2180"/>
                </a:cubicBezTo>
                <a:cubicBezTo>
                  <a:pt x="805" y="2180"/>
                  <a:pt x="801" y="2180"/>
                  <a:pt x="796" y="2180"/>
                </a:cubicBezTo>
                <a:close/>
                <a:moveTo>
                  <a:pt x="821" y="2560"/>
                </a:moveTo>
                <a:cubicBezTo>
                  <a:pt x="826" y="2573"/>
                  <a:pt x="825" y="2605"/>
                  <a:pt x="812" y="2608"/>
                </a:cubicBezTo>
                <a:cubicBezTo>
                  <a:pt x="809" y="2609"/>
                  <a:pt x="808" y="2608"/>
                  <a:pt x="806" y="2606"/>
                </a:cubicBezTo>
                <a:cubicBezTo>
                  <a:pt x="803" y="2590"/>
                  <a:pt x="803" y="2583"/>
                  <a:pt x="793" y="2574"/>
                </a:cubicBezTo>
                <a:cubicBezTo>
                  <a:pt x="792" y="2574"/>
                  <a:pt x="791" y="2574"/>
                  <a:pt x="790" y="2574"/>
                </a:cubicBezTo>
                <a:cubicBezTo>
                  <a:pt x="784" y="2584"/>
                  <a:pt x="788" y="2600"/>
                  <a:pt x="783" y="2612"/>
                </a:cubicBezTo>
                <a:cubicBezTo>
                  <a:pt x="783" y="2613"/>
                  <a:pt x="782" y="2613"/>
                  <a:pt x="782" y="2614"/>
                </a:cubicBezTo>
                <a:cubicBezTo>
                  <a:pt x="781" y="2614"/>
                  <a:pt x="780" y="2614"/>
                  <a:pt x="779" y="2614"/>
                </a:cubicBezTo>
                <a:cubicBezTo>
                  <a:pt x="770" y="2601"/>
                  <a:pt x="763" y="2583"/>
                  <a:pt x="763" y="2560"/>
                </a:cubicBezTo>
                <a:cubicBezTo>
                  <a:pt x="766" y="2557"/>
                  <a:pt x="769" y="2553"/>
                  <a:pt x="772" y="2549"/>
                </a:cubicBezTo>
                <a:cubicBezTo>
                  <a:pt x="776" y="2548"/>
                  <a:pt x="780" y="2547"/>
                  <a:pt x="784" y="2546"/>
                </a:cubicBezTo>
                <a:cubicBezTo>
                  <a:pt x="800" y="2545"/>
                  <a:pt x="816" y="2550"/>
                  <a:pt x="821" y="2560"/>
                </a:cubicBezTo>
                <a:close/>
                <a:moveTo>
                  <a:pt x="766" y="2632"/>
                </a:moveTo>
                <a:cubicBezTo>
                  <a:pt x="760" y="2636"/>
                  <a:pt x="752" y="2633"/>
                  <a:pt x="744" y="2632"/>
                </a:cubicBezTo>
                <a:cubicBezTo>
                  <a:pt x="745" y="2636"/>
                  <a:pt x="746" y="2639"/>
                  <a:pt x="744" y="2642"/>
                </a:cubicBezTo>
                <a:cubicBezTo>
                  <a:pt x="742" y="2644"/>
                  <a:pt x="738" y="2646"/>
                  <a:pt x="735" y="2647"/>
                </a:cubicBezTo>
                <a:cubicBezTo>
                  <a:pt x="735" y="2648"/>
                  <a:pt x="735" y="2649"/>
                  <a:pt x="734" y="2651"/>
                </a:cubicBezTo>
                <a:cubicBezTo>
                  <a:pt x="734" y="2651"/>
                  <a:pt x="734" y="2651"/>
                  <a:pt x="734" y="2651"/>
                </a:cubicBezTo>
                <a:cubicBezTo>
                  <a:pt x="739" y="2654"/>
                  <a:pt x="746" y="2654"/>
                  <a:pt x="752" y="2654"/>
                </a:cubicBezTo>
                <a:cubicBezTo>
                  <a:pt x="755" y="2658"/>
                  <a:pt x="757" y="2662"/>
                  <a:pt x="755" y="2668"/>
                </a:cubicBezTo>
                <a:cubicBezTo>
                  <a:pt x="755" y="2668"/>
                  <a:pt x="755" y="2669"/>
                  <a:pt x="755" y="2669"/>
                </a:cubicBezTo>
                <a:cubicBezTo>
                  <a:pt x="750" y="2671"/>
                  <a:pt x="723" y="2680"/>
                  <a:pt x="719" y="2680"/>
                </a:cubicBezTo>
                <a:cubicBezTo>
                  <a:pt x="710" y="2678"/>
                  <a:pt x="704" y="2671"/>
                  <a:pt x="699" y="2664"/>
                </a:cubicBezTo>
                <a:cubicBezTo>
                  <a:pt x="681" y="2638"/>
                  <a:pt x="689" y="2613"/>
                  <a:pt x="710" y="2595"/>
                </a:cubicBezTo>
                <a:cubicBezTo>
                  <a:pt x="733" y="2595"/>
                  <a:pt x="768" y="2610"/>
                  <a:pt x="766" y="2632"/>
                </a:cubicBezTo>
                <a:close/>
                <a:moveTo>
                  <a:pt x="761" y="2676"/>
                </a:moveTo>
                <a:cubicBezTo>
                  <a:pt x="764" y="2676"/>
                  <a:pt x="766" y="2676"/>
                  <a:pt x="768" y="2677"/>
                </a:cubicBezTo>
                <a:cubicBezTo>
                  <a:pt x="772" y="2685"/>
                  <a:pt x="766" y="2694"/>
                  <a:pt x="766" y="2705"/>
                </a:cubicBezTo>
                <a:cubicBezTo>
                  <a:pt x="769" y="2707"/>
                  <a:pt x="771" y="2706"/>
                  <a:pt x="774" y="2705"/>
                </a:cubicBezTo>
                <a:cubicBezTo>
                  <a:pt x="778" y="2698"/>
                  <a:pt x="783" y="2692"/>
                  <a:pt x="788" y="2686"/>
                </a:cubicBezTo>
                <a:cubicBezTo>
                  <a:pt x="789" y="2686"/>
                  <a:pt x="790" y="2686"/>
                  <a:pt x="791" y="2686"/>
                </a:cubicBezTo>
                <a:cubicBezTo>
                  <a:pt x="796" y="2696"/>
                  <a:pt x="797" y="2719"/>
                  <a:pt x="792" y="2730"/>
                </a:cubicBezTo>
                <a:cubicBezTo>
                  <a:pt x="783" y="2749"/>
                  <a:pt x="744" y="2742"/>
                  <a:pt x="734" y="2728"/>
                </a:cubicBezTo>
                <a:cubicBezTo>
                  <a:pt x="732" y="2725"/>
                  <a:pt x="732" y="2721"/>
                  <a:pt x="731" y="2716"/>
                </a:cubicBezTo>
                <a:cubicBezTo>
                  <a:pt x="725" y="2689"/>
                  <a:pt x="747" y="2685"/>
                  <a:pt x="761" y="2676"/>
                </a:cubicBezTo>
                <a:close/>
                <a:moveTo>
                  <a:pt x="792" y="2633"/>
                </a:moveTo>
                <a:cubicBezTo>
                  <a:pt x="795" y="2632"/>
                  <a:pt x="798" y="2631"/>
                  <a:pt x="801" y="2629"/>
                </a:cubicBezTo>
                <a:cubicBezTo>
                  <a:pt x="804" y="2629"/>
                  <a:pt x="806" y="2629"/>
                  <a:pt x="808" y="2629"/>
                </a:cubicBezTo>
                <a:cubicBezTo>
                  <a:pt x="823" y="2643"/>
                  <a:pt x="831" y="2663"/>
                  <a:pt x="804" y="2670"/>
                </a:cubicBezTo>
                <a:cubicBezTo>
                  <a:pt x="792" y="2666"/>
                  <a:pt x="775" y="2644"/>
                  <a:pt x="792" y="2633"/>
                </a:cubicBezTo>
                <a:close/>
                <a:moveTo>
                  <a:pt x="816" y="2677"/>
                </a:moveTo>
                <a:cubicBezTo>
                  <a:pt x="817" y="2677"/>
                  <a:pt x="817" y="2676"/>
                  <a:pt x="817" y="2676"/>
                </a:cubicBezTo>
                <a:cubicBezTo>
                  <a:pt x="827" y="2678"/>
                  <a:pt x="839" y="2691"/>
                  <a:pt x="845" y="2698"/>
                </a:cubicBezTo>
                <a:cubicBezTo>
                  <a:pt x="846" y="2698"/>
                  <a:pt x="846" y="2698"/>
                  <a:pt x="846" y="2698"/>
                </a:cubicBezTo>
                <a:cubicBezTo>
                  <a:pt x="846" y="2697"/>
                  <a:pt x="847" y="2696"/>
                  <a:pt x="848" y="2694"/>
                </a:cubicBezTo>
                <a:cubicBezTo>
                  <a:pt x="844" y="2689"/>
                  <a:pt x="842" y="2687"/>
                  <a:pt x="842" y="2678"/>
                </a:cubicBezTo>
                <a:cubicBezTo>
                  <a:pt x="843" y="2677"/>
                  <a:pt x="844" y="2676"/>
                  <a:pt x="846" y="2675"/>
                </a:cubicBezTo>
                <a:cubicBezTo>
                  <a:pt x="847" y="2678"/>
                  <a:pt x="849" y="2681"/>
                  <a:pt x="851" y="2684"/>
                </a:cubicBezTo>
                <a:cubicBezTo>
                  <a:pt x="856" y="2687"/>
                  <a:pt x="858" y="2685"/>
                  <a:pt x="862" y="2690"/>
                </a:cubicBezTo>
                <a:cubicBezTo>
                  <a:pt x="862" y="2690"/>
                  <a:pt x="863" y="2690"/>
                  <a:pt x="864" y="2690"/>
                </a:cubicBezTo>
                <a:cubicBezTo>
                  <a:pt x="862" y="2678"/>
                  <a:pt x="853" y="2672"/>
                  <a:pt x="850" y="2660"/>
                </a:cubicBezTo>
                <a:cubicBezTo>
                  <a:pt x="851" y="2659"/>
                  <a:pt x="851" y="2658"/>
                  <a:pt x="852" y="2657"/>
                </a:cubicBezTo>
                <a:cubicBezTo>
                  <a:pt x="861" y="2657"/>
                  <a:pt x="861" y="2661"/>
                  <a:pt x="867" y="2663"/>
                </a:cubicBezTo>
                <a:cubicBezTo>
                  <a:pt x="888" y="2672"/>
                  <a:pt x="902" y="2690"/>
                  <a:pt x="886" y="2714"/>
                </a:cubicBezTo>
                <a:cubicBezTo>
                  <a:pt x="882" y="2721"/>
                  <a:pt x="879" y="2729"/>
                  <a:pt x="873" y="2733"/>
                </a:cubicBezTo>
                <a:cubicBezTo>
                  <a:pt x="869" y="2734"/>
                  <a:pt x="866" y="2734"/>
                  <a:pt x="862" y="2735"/>
                </a:cubicBezTo>
                <a:cubicBezTo>
                  <a:pt x="858" y="2737"/>
                  <a:pt x="854" y="2740"/>
                  <a:pt x="851" y="2742"/>
                </a:cubicBezTo>
                <a:cubicBezTo>
                  <a:pt x="843" y="2744"/>
                  <a:pt x="839" y="2738"/>
                  <a:pt x="835" y="2736"/>
                </a:cubicBezTo>
                <a:cubicBezTo>
                  <a:pt x="818" y="2725"/>
                  <a:pt x="811" y="2705"/>
                  <a:pt x="816" y="2677"/>
                </a:cubicBezTo>
                <a:close/>
                <a:moveTo>
                  <a:pt x="907" y="2853"/>
                </a:moveTo>
                <a:cubicBezTo>
                  <a:pt x="938" y="2852"/>
                  <a:pt x="936" y="2886"/>
                  <a:pt x="915" y="2898"/>
                </a:cubicBezTo>
                <a:cubicBezTo>
                  <a:pt x="900" y="2897"/>
                  <a:pt x="895" y="2888"/>
                  <a:pt x="888" y="2877"/>
                </a:cubicBezTo>
                <a:cubicBezTo>
                  <a:pt x="889" y="2862"/>
                  <a:pt x="896" y="2859"/>
                  <a:pt x="907" y="2853"/>
                </a:cubicBezTo>
                <a:close/>
                <a:moveTo>
                  <a:pt x="901" y="2931"/>
                </a:moveTo>
                <a:cubicBezTo>
                  <a:pt x="903" y="2930"/>
                  <a:pt x="905" y="2929"/>
                  <a:pt x="907" y="2928"/>
                </a:cubicBezTo>
                <a:cubicBezTo>
                  <a:pt x="911" y="2932"/>
                  <a:pt x="910" y="2935"/>
                  <a:pt x="912" y="2941"/>
                </a:cubicBezTo>
                <a:cubicBezTo>
                  <a:pt x="917" y="2945"/>
                  <a:pt x="922" y="2949"/>
                  <a:pt x="927" y="2953"/>
                </a:cubicBezTo>
                <a:cubicBezTo>
                  <a:pt x="930" y="2949"/>
                  <a:pt x="929" y="2941"/>
                  <a:pt x="928" y="2933"/>
                </a:cubicBezTo>
                <a:cubicBezTo>
                  <a:pt x="936" y="2935"/>
                  <a:pt x="940" y="2938"/>
                  <a:pt x="942" y="2946"/>
                </a:cubicBezTo>
                <a:cubicBezTo>
                  <a:pt x="943" y="2946"/>
                  <a:pt x="944" y="2947"/>
                  <a:pt x="945" y="2948"/>
                </a:cubicBezTo>
                <a:cubicBezTo>
                  <a:pt x="946" y="2947"/>
                  <a:pt x="947" y="2947"/>
                  <a:pt x="948" y="2946"/>
                </a:cubicBezTo>
                <a:cubicBezTo>
                  <a:pt x="950" y="2937"/>
                  <a:pt x="948" y="2931"/>
                  <a:pt x="945" y="2924"/>
                </a:cubicBezTo>
                <a:cubicBezTo>
                  <a:pt x="946" y="2922"/>
                  <a:pt x="947" y="2921"/>
                  <a:pt x="948" y="2919"/>
                </a:cubicBezTo>
                <a:cubicBezTo>
                  <a:pt x="950" y="2919"/>
                  <a:pt x="951" y="2919"/>
                  <a:pt x="953" y="2919"/>
                </a:cubicBezTo>
                <a:cubicBezTo>
                  <a:pt x="960" y="2926"/>
                  <a:pt x="970" y="2933"/>
                  <a:pt x="973" y="2942"/>
                </a:cubicBezTo>
                <a:cubicBezTo>
                  <a:pt x="981" y="2961"/>
                  <a:pt x="965" y="2983"/>
                  <a:pt x="954" y="2988"/>
                </a:cubicBezTo>
                <a:cubicBezTo>
                  <a:pt x="948" y="2988"/>
                  <a:pt x="943" y="2988"/>
                  <a:pt x="938" y="2988"/>
                </a:cubicBezTo>
                <a:cubicBezTo>
                  <a:pt x="902" y="2993"/>
                  <a:pt x="897" y="2960"/>
                  <a:pt x="901" y="2931"/>
                </a:cubicBezTo>
                <a:close/>
                <a:moveTo>
                  <a:pt x="973" y="2916"/>
                </a:moveTo>
                <a:cubicBezTo>
                  <a:pt x="966" y="2912"/>
                  <a:pt x="962" y="2903"/>
                  <a:pt x="957" y="2897"/>
                </a:cubicBezTo>
                <a:cubicBezTo>
                  <a:pt x="956" y="2896"/>
                  <a:pt x="956" y="2895"/>
                  <a:pt x="956" y="2895"/>
                </a:cubicBezTo>
                <a:cubicBezTo>
                  <a:pt x="963" y="2891"/>
                  <a:pt x="973" y="2895"/>
                  <a:pt x="979" y="2889"/>
                </a:cubicBezTo>
                <a:cubicBezTo>
                  <a:pt x="979" y="2887"/>
                  <a:pt x="979" y="2885"/>
                  <a:pt x="979" y="2884"/>
                </a:cubicBezTo>
                <a:cubicBezTo>
                  <a:pt x="977" y="2882"/>
                  <a:pt x="974" y="2880"/>
                  <a:pt x="972" y="2878"/>
                </a:cubicBezTo>
                <a:cubicBezTo>
                  <a:pt x="972" y="2877"/>
                  <a:pt x="972" y="2876"/>
                  <a:pt x="972" y="2875"/>
                </a:cubicBezTo>
                <a:cubicBezTo>
                  <a:pt x="978" y="2874"/>
                  <a:pt x="983" y="2875"/>
                  <a:pt x="984" y="2868"/>
                </a:cubicBezTo>
                <a:cubicBezTo>
                  <a:pt x="979" y="2864"/>
                  <a:pt x="966" y="2864"/>
                  <a:pt x="964" y="2857"/>
                </a:cubicBezTo>
                <a:cubicBezTo>
                  <a:pt x="968" y="2852"/>
                  <a:pt x="976" y="2852"/>
                  <a:pt x="982" y="2849"/>
                </a:cubicBezTo>
                <a:cubicBezTo>
                  <a:pt x="1013" y="2848"/>
                  <a:pt x="1043" y="2865"/>
                  <a:pt x="1032" y="2896"/>
                </a:cubicBezTo>
                <a:cubicBezTo>
                  <a:pt x="1030" y="2901"/>
                  <a:pt x="1028" y="2907"/>
                  <a:pt x="1026" y="2912"/>
                </a:cubicBezTo>
                <a:cubicBezTo>
                  <a:pt x="1020" y="2919"/>
                  <a:pt x="984" y="2921"/>
                  <a:pt x="973" y="2916"/>
                </a:cubicBezTo>
                <a:close/>
                <a:moveTo>
                  <a:pt x="1032" y="2695"/>
                </a:moveTo>
                <a:cubicBezTo>
                  <a:pt x="1032" y="2691"/>
                  <a:pt x="1031" y="2687"/>
                  <a:pt x="1031" y="2683"/>
                </a:cubicBezTo>
                <a:cubicBezTo>
                  <a:pt x="1027" y="2674"/>
                  <a:pt x="1021" y="2663"/>
                  <a:pt x="1020" y="2649"/>
                </a:cubicBezTo>
                <a:cubicBezTo>
                  <a:pt x="1023" y="2647"/>
                  <a:pt x="1026" y="2644"/>
                  <a:pt x="1029" y="2642"/>
                </a:cubicBezTo>
                <a:cubicBezTo>
                  <a:pt x="1030" y="2642"/>
                  <a:pt x="1032" y="2642"/>
                  <a:pt x="1034" y="2642"/>
                </a:cubicBezTo>
                <a:cubicBezTo>
                  <a:pt x="1038" y="2645"/>
                  <a:pt x="1041" y="2648"/>
                  <a:pt x="1045" y="2651"/>
                </a:cubicBezTo>
                <a:cubicBezTo>
                  <a:pt x="1046" y="2657"/>
                  <a:pt x="1047" y="2663"/>
                  <a:pt x="1048" y="2669"/>
                </a:cubicBezTo>
                <a:cubicBezTo>
                  <a:pt x="1051" y="2673"/>
                  <a:pt x="1054" y="2677"/>
                  <a:pt x="1056" y="2681"/>
                </a:cubicBezTo>
                <a:cubicBezTo>
                  <a:pt x="1057" y="2685"/>
                  <a:pt x="1058" y="2690"/>
                  <a:pt x="1059" y="2694"/>
                </a:cubicBezTo>
                <a:cubicBezTo>
                  <a:pt x="1076" y="2724"/>
                  <a:pt x="1092" y="2757"/>
                  <a:pt x="1111" y="2785"/>
                </a:cubicBezTo>
                <a:cubicBezTo>
                  <a:pt x="1118" y="2796"/>
                  <a:pt x="1127" y="2811"/>
                  <a:pt x="1118" y="2824"/>
                </a:cubicBezTo>
                <a:cubicBezTo>
                  <a:pt x="1112" y="2825"/>
                  <a:pt x="1106" y="2826"/>
                  <a:pt x="1100" y="2826"/>
                </a:cubicBezTo>
                <a:cubicBezTo>
                  <a:pt x="1083" y="2810"/>
                  <a:pt x="1078" y="2785"/>
                  <a:pt x="1067" y="2762"/>
                </a:cubicBezTo>
                <a:cubicBezTo>
                  <a:pt x="1058" y="2743"/>
                  <a:pt x="1048" y="2727"/>
                  <a:pt x="1041" y="2705"/>
                </a:cubicBezTo>
                <a:cubicBezTo>
                  <a:pt x="1038" y="2702"/>
                  <a:pt x="1035" y="2698"/>
                  <a:pt x="1032" y="2695"/>
                </a:cubicBezTo>
                <a:close/>
                <a:moveTo>
                  <a:pt x="1189" y="2913"/>
                </a:moveTo>
                <a:cubicBezTo>
                  <a:pt x="1205" y="2914"/>
                  <a:pt x="1214" y="2935"/>
                  <a:pt x="1225" y="2944"/>
                </a:cubicBezTo>
                <a:cubicBezTo>
                  <a:pt x="1235" y="2952"/>
                  <a:pt x="1244" y="2958"/>
                  <a:pt x="1254" y="2966"/>
                </a:cubicBezTo>
                <a:cubicBezTo>
                  <a:pt x="1266" y="2977"/>
                  <a:pt x="1278" y="2988"/>
                  <a:pt x="1290" y="2999"/>
                </a:cubicBezTo>
                <a:cubicBezTo>
                  <a:pt x="1300" y="3006"/>
                  <a:pt x="1331" y="3023"/>
                  <a:pt x="1337" y="3031"/>
                </a:cubicBezTo>
                <a:cubicBezTo>
                  <a:pt x="1344" y="3042"/>
                  <a:pt x="1333" y="3054"/>
                  <a:pt x="1326" y="3057"/>
                </a:cubicBezTo>
                <a:cubicBezTo>
                  <a:pt x="1312" y="3062"/>
                  <a:pt x="1292" y="3035"/>
                  <a:pt x="1286" y="3028"/>
                </a:cubicBezTo>
                <a:cubicBezTo>
                  <a:pt x="1258" y="2998"/>
                  <a:pt x="1220" y="2978"/>
                  <a:pt x="1194" y="2946"/>
                </a:cubicBezTo>
                <a:cubicBezTo>
                  <a:pt x="1190" y="2940"/>
                  <a:pt x="1183" y="2936"/>
                  <a:pt x="1179" y="2929"/>
                </a:cubicBezTo>
                <a:cubicBezTo>
                  <a:pt x="1179" y="2919"/>
                  <a:pt x="1184" y="2918"/>
                  <a:pt x="1189" y="2913"/>
                </a:cubicBezTo>
                <a:close/>
                <a:moveTo>
                  <a:pt x="1661" y="2555"/>
                </a:moveTo>
                <a:cubicBezTo>
                  <a:pt x="1671" y="2522"/>
                  <a:pt x="1684" y="2488"/>
                  <a:pt x="1706" y="2466"/>
                </a:cubicBezTo>
                <a:cubicBezTo>
                  <a:pt x="1707" y="2466"/>
                  <a:pt x="1709" y="2466"/>
                  <a:pt x="1710" y="2466"/>
                </a:cubicBezTo>
                <a:cubicBezTo>
                  <a:pt x="1719" y="2474"/>
                  <a:pt x="1749" y="2488"/>
                  <a:pt x="1751" y="2496"/>
                </a:cubicBezTo>
                <a:cubicBezTo>
                  <a:pt x="1746" y="2504"/>
                  <a:pt x="1738" y="2510"/>
                  <a:pt x="1731" y="2515"/>
                </a:cubicBezTo>
                <a:cubicBezTo>
                  <a:pt x="1727" y="2520"/>
                  <a:pt x="1723" y="2525"/>
                  <a:pt x="1720" y="2530"/>
                </a:cubicBezTo>
                <a:cubicBezTo>
                  <a:pt x="1711" y="2538"/>
                  <a:pt x="1702" y="2546"/>
                  <a:pt x="1694" y="2555"/>
                </a:cubicBezTo>
                <a:cubicBezTo>
                  <a:pt x="1684" y="2567"/>
                  <a:pt x="1673" y="2583"/>
                  <a:pt x="1660" y="2592"/>
                </a:cubicBezTo>
                <a:cubicBezTo>
                  <a:pt x="1659" y="2592"/>
                  <a:pt x="1657" y="2592"/>
                  <a:pt x="1655" y="2592"/>
                </a:cubicBezTo>
                <a:cubicBezTo>
                  <a:pt x="1655" y="2591"/>
                  <a:pt x="1654" y="2590"/>
                  <a:pt x="1654" y="2589"/>
                </a:cubicBezTo>
                <a:cubicBezTo>
                  <a:pt x="1650" y="2578"/>
                  <a:pt x="1658" y="2564"/>
                  <a:pt x="1661" y="2555"/>
                </a:cubicBezTo>
                <a:close/>
                <a:moveTo>
                  <a:pt x="1942" y="2708"/>
                </a:moveTo>
                <a:cubicBezTo>
                  <a:pt x="1945" y="2693"/>
                  <a:pt x="1948" y="2679"/>
                  <a:pt x="1951" y="2664"/>
                </a:cubicBezTo>
                <a:cubicBezTo>
                  <a:pt x="1954" y="2652"/>
                  <a:pt x="1957" y="2642"/>
                  <a:pt x="1961" y="2632"/>
                </a:cubicBezTo>
                <a:cubicBezTo>
                  <a:pt x="1980" y="2630"/>
                  <a:pt x="1998" y="2628"/>
                  <a:pt x="2017" y="2627"/>
                </a:cubicBezTo>
                <a:cubicBezTo>
                  <a:pt x="2054" y="2626"/>
                  <a:pt x="2087" y="2628"/>
                  <a:pt x="2101" y="2650"/>
                </a:cubicBezTo>
                <a:cubicBezTo>
                  <a:pt x="2129" y="2693"/>
                  <a:pt x="2105" y="2779"/>
                  <a:pt x="2070" y="2799"/>
                </a:cubicBezTo>
                <a:cubicBezTo>
                  <a:pt x="2060" y="2798"/>
                  <a:pt x="2050" y="2777"/>
                  <a:pt x="2038" y="2772"/>
                </a:cubicBezTo>
                <a:cubicBezTo>
                  <a:pt x="2034" y="2771"/>
                  <a:pt x="2030" y="2771"/>
                  <a:pt x="2026" y="2770"/>
                </a:cubicBezTo>
                <a:cubicBezTo>
                  <a:pt x="1992" y="2760"/>
                  <a:pt x="1966" y="2754"/>
                  <a:pt x="1948" y="2726"/>
                </a:cubicBezTo>
                <a:cubicBezTo>
                  <a:pt x="1945" y="2721"/>
                  <a:pt x="1940" y="2718"/>
                  <a:pt x="1942" y="2708"/>
                </a:cubicBezTo>
                <a:close/>
                <a:moveTo>
                  <a:pt x="2094" y="2462"/>
                </a:moveTo>
                <a:cubicBezTo>
                  <a:pt x="2076" y="2461"/>
                  <a:pt x="2065" y="2457"/>
                  <a:pt x="2045" y="2458"/>
                </a:cubicBezTo>
                <a:cubicBezTo>
                  <a:pt x="2044" y="2456"/>
                  <a:pt x="2042" y="2454"/>
                  <a:pt x="2040" y="2452"/>
                </a:cubicBezTo>
                <a:cubicBezTo>
                  <a:pt x="2040" y="2451"/>
                  <a:pt x="2040" y="2450"/>
                  <a:pt x="2040" y="2448"/>
                </a:cubicBezTo>
                <a:cubicBezTo>
                  <a:pt x="2051" y="2441"/>
                  <a:pt x="2062" y="2434"/>
                  <a:pt x="2069" y="2424"/>
                </a:cubicBezTo>
                <a:cubicBezTo>
                  <a:pt x="2074" y="2416"/>
                  <a:pt x="2075" y="2406"/>
                  <a:pt x="2081" y="2399"/>
                </a:cubicBezTo>
                <a:cubicBezTo>
                  <a:pt x="2095" y="2402"/>
                  <a:pt x="2110" y="2405"/>
                  <a:pt x="2118" y="2414"/>
                </a:cubicBezTo>
                <a:cubicBezTo>
                  <a:pt x="2116" y="2422"/>
                  <a:pt x="2106" y="2437"/>
                  <a:pt x="2112" y="2451"/>
                </a:cubicBezTo>
                <a:cubicBezTo>
                  <a:pt x="2114" y="2454"/>
                  <a:pt x="2118" y="2455"/>
                  <a:pt x="2119" y="2458"/>
                </a:cubicBezTo>
                <a:cubicBezTo>
                  <a:pt x="2119" y="2459"/>
                  <a:pt x="2119" y="2461"/>
                  <a:pt x="2119" y="2462"/>
                </a:cubicBezTo>
                <a:cubicBezTo>
                  <a:pt x="2116" y="2467"/>
                  <a:pt x="2102" y="2462"/>
                  <a:pt x="2094" y="2462"/>
                </a:cubicBezTo>
                <a:close/>
                <a:moveTo>
                  <a:pt x="2117" y="2390"/>
                </a:moveTo>
                <a:cubicBezTo>
                  <a:pt x="2085" y="2390"/>
                  <a:pt x="2069" y="2365"/>
                  <a:pt x="2081" y="2334"/>
                </a:cubicBezTo>
                <a:cubicBezTo>
                  <a:pt x="2087" y="2318"/>
                  <a:pt x="2097" y="2311"/>
                  <a:pt x="2111" y="2302"/>
                </a:cubicBezTo>
                <a:cubicBezTo>
                  <a:pt x="2130" y="2302"/>
                  <a:pt x="2150" y="2314"/>
                  <a:pt x="2150" y="2331"/>
                </a:cubicBezTo>
                <a:cubicBezTo>
                  <a:pt x="2145" y="2335"/>
                  <a:pt x="2135" y="2337"/>
                  <a:pt x="2128" y="2339"/>
                </a:cubicBezTo>
                <a:cubicBezTo>
                  <a:pt x="2130" y="2344"/>
                  <a:pt x="2138" y="2347"/>
                  <a:pt x="2141" y="2350"/>
                </a:cubicBezTo>
                <a:cubicBezTo>
                  <a:pt x="2141" y="2351"/>
                  <a:pt x="2141" y="2351"/>
                  <a:pt x="2141" y="2351"/>
                </a:cubicBezTo>
                <a:cubicBezTo>
                  <a:pt x="2138" y="2353"/>
                  <a:pt x="2135" y="2356"/>
                  <a:pt x="2133" y="2358"/>
                </a:cubicBezTo>
                <a:cubicBezTo>
                  <a:pt x="2133" y="2359"/>
                  <a:pt x="2133" y="2360"/>
                  <a:pt x="2133" y="2360"/>
                </a:cubicBezTo>
                <a:cubicBezTo>
                  <a:pt x="2133" y="2361"/>
                  <a:pt x="2133" y="2361"/>
                  <a:pt x="2133" y="2361"/>
                </a:cubicBezTo>
                <a:cubicBezTo>
                  <a:pt x="2138" y="2364"/>
                  <a:pt x="2146" y="2362"/>
                  <a:pt x="2153" y="2363"/>
                </a:cubicBezTo>
                <a:cubicBezTo>
                  <a:pt x="2155" y="2365"/>
                  <a:pt x="2156" y="2366"/>
                  <a:pt x="2156" y="2371"/>
                </a:cubicBezTo>
                <a:cubicBezTo>
                  <a:pt x="2149" y="2377"/>
                  <a:pt x="2142" y="2383"/>
                  <a:pt x="2135" y="2390"/>
                </a:cubicBezTo>
                <a:cubicBezTo>
                  <a:pt x="2129" y="2390"/>
                  <a:pt x="2123" y="2390"/>
                  <a:pt x="2117" y="2390"/>
                </a:cubicBezTo>
                <a:close/>
                <a:moveTo>
                  <a:pt x="2154" y="2391"/>
                </a:moveTo>
                <a:cubicBezTo>
                  <a:pt x="2157" y="2391"/>
                  <a:pt x="2159" y="2392"/>
                  <a:pt x="2162" y="2392"/>
                </a:cubicBezTo>
                <a:cubicBezTo>
                  <a:pt x="2169" y="2396"/>
                  <a:pt x="2175" y="2405"/>
                  <a:pt x="2178" y="2414"/>
                </a:cubicBezTo>
                <a:cubicBezTo>
                  <a:pt x="2179" y="2414"/>
                  <a:pt x="2181" y="2414"/>
                  <a:pt x="2182" y="2414"/>
                </a:cubicBezTo>
                <a:cubicBezTo>
                  <a:pt x="2184" y="2410"/>
                  <a:pt x="2186" y="2405"/>
                  <a:pt x="2189" y="2400"/>
                </a:cubicBezTo>
                <a:cubicBezTo>
                  <a:pt x="2189" y="2400"/>
                  <a:pt x="2190" y="2400"/>
                  <a:pt x="2191" y="2400"/>
                </a:cubicBezTo>
                <a:cubicBezTo>
                  <a:pt x="2219" y="2417"/>
                  <a:pt x="2185" y="2462"/>
                  <a:pt x="2155" y="2462"/>
                </a:cubicBezTo>
                <a:cubicBezTo>
                  <a:pt x="2151" y="2458"/>
                  <a:pt x="2146" y="2455"/>
                  <a:pt x="2141" y="2452"/>
                </a:cubicBezTo>
                <a:cubicBezTo>
                  <a:pt x="2122" y="2428"/>
                  <a:pt x="2133" y="2405"/>
                  <a:pt x="2154" y="2391"/>
                </a:cubicBezTo>
                <a:close/>
                <a:moveTo>
                  <a:pt x="2414" y="2759"/>
                </a:moveTo>
                <a:cubicBezTo>
                  <a:pt x="2417" y="2754"/>
                  <a:pt x="2420" y="2748"/>
                  <a:pt x="2423" y="2742"/>
                </a:cubicBezTo>
                <a:cubicBezTo>
                  <a:pt x="2431" y="2714"/>
                  <a:pt x="2438" y="2687"/>
                  <a:pt x="2448" y="2661"/>
                </a:cubicBezTo>
                <a:cubicBezTo>
                  <a:pt x="2454" y="2646"/>
                  <a:pt x="2452" y="2632"/>
                  <a:pt x="2463" y="2621"/>
                </a:cubicBezTo>
                <a:cubicBezTo>
                  <a:pt x="2471" y="2622"/>
                  <a:pt x="2485" y="2631"/>
                  <a:pt x="2482" y="2642"/>
                </a:cubicBezTo>
                <a:cubicBezTo>
                  <a:pt x="2480" y="2645"/>
                  <a:pt x="2478" y="2649"/>
                  <a:pt x="2476" y="2653"/>
                </a:cubicBezTo>
                <a:cubicBezTo>
                  <a:pt x="2475" y="2659"/>
                  <a:pt x="2474" y="2665"/>
                  <a:pt x="2473" y="2672"/>
                </a:cubicBezTo>
                <a:cubicBezTo>
                  <a:pt x="2467" y="2692"/>
                  <a:pt x="2458" y="2717"/>
                  <a:pt x="2449" y="2736"/>
                </a:cubicBezTo>
                <a:cubicBezTo>
                  <a:pt x="2448" y="2742"/>
                  <a:pt x="2447" y="2748"/>
                  <a:pt x="2446" y="2754"/>
                </a:cubicBezTo>
                <a:cubicBezTo>
                  <a:pt x="2443" y="2757"/>
                  <a:pt x="2441" y="2761"/>
                  <a:pt x="2439" y="2765"/>
                </a:cubicBezTo>
                <a:cubicBezTo>
                  <a:pt x="2434" y="2778"/>
                  <a:pt x="2433" y="2785"/>
                  <a:pt x="2427" y="2796"/>
                </a:cubicBezTo>
                <a:cubicBezTo>
                  <a:pt x="2426" y="2796"/>
                  <a:pt x="2424" y="2796"/>
                  <a:pt x="2423" y="2796"/>
                </a:cubicBezTo>
                <a:cubicBezTo>
                  <a:pt x="2413" y="2787"/>
                  <a:pt x="2409" y="2778"/>
                  <a:pt x="2414" y="2759"/>
                </a:cubicBezTo>
                <a:close/>
                <a:moveTo>
                  <a:pt x="2477" y="2978"/>
                </a:moveTo>
                <a:cubicBezTo>
                  <a:pt x="2479" y="2985"/>
                  <a:pt x="2487" y="2984"/>
                  <a:pt x="2489" y="2993"/>
                </a:cubicBezTo>
                <a:cubicBezTo>
                  <a:pt x="2493" y="2991"/>
                  <a:pt x="2498" y="2987"/>
                  <a:pt x="2501" y="2994"/>
                </a:cubicBezTo>
                <a:cubicBezTo>
                  <a:pt x="2508" y="3010"/>
                  <a:pt x="2468" y="3042"/>
                  <a:pt x="2453" y="3034"/>
                </a:cubicBezTo>
                <a:cubicBezTo>
                  <a:pt x="2449" y="3031"/>
                  <a:pt x="2449" y="3028"/>
                  <a:pt x="2443" y="3025"/>
                </a:cubicBezTo>
                <a:cubicBezTo>
                  <a:pt x="2426" y="2998"/>
                  <a:pt x="2457" y="2977"/>
                  <a:pt x="2469" y="2967"/>
                </a:cubicBezTo>
                <a:cubicBezTo>
                  <a:pt x="2471" y="2967"/>
                  <a:pt x="2474" y="2967"/>
                  <a:pt x="2476" y="2967"/>
                </a:cubicBezTo>
                <a:cubicBezTo>
                  <a:pt x="2478" y="2970"/>
                  <a:pt x="2475" y="2974"/>
                  <a:pt x="2477" y="2978"/>
                </a:cubicBezTo>
                <a:close/>
                <a:moveTo>
                  <a:pt x="2499" y="2926"/>
                </a:moveTo>
                <a:cubicBezTo>
                  <a:pt x="2498" y="2926"/>
                  <a:pt x="2496" y="2925"/>
                  <a:pt x="2495" y="2925"/>
                </a:cubicBezTo>
                <a:cubicBezTo>
                  <a:pt x="2493" y="2924"/>
                  <a:pt x="2492" y="2923"/>
                  <a:pt x="2492" y="2920"/>
                </a:cubicBezTo>
                <a:cubicBezTo>
                  <a:pt x="2490" y="2920"/>
                  <a:pt x="2489" y="2919"/>
                  <a:pt x="2487" y="2919"/>
                </a:cubicBezTo>
                <a:cubicBezTo>
                  <a:pt x="2487" y="2921"/>
                  <a:pt x="2486" y="2923"/>
                  <a:pt x="2485" y="2924"/>
                </a:cubicBezTo>
                <a:cubicBezTo>
                  <a:pt x="2487" y="2926"/>
                  <a:pt x="2489" y="2928"/>
                  <a:pt x="2491" y="2930"/>
                </a:cubicBezTo>
                <a:cubicBezTo>
                  <a:pt x="2491" y="2930"/>
                  <a:pt x="2490" y="2931"/>
                  <a:pt x="2490" y="2932"/>
                </a:cubicBezTo>
                <a:cubicBezTo>
                  <a:pt x="2490" y="2932"/>
                  <a:pt x="2490" y="2933"/>
                  <a:pt x="2489" y="2933"/>
                </a:cubicBezTo>
                <a:cubicBezTo>
                  <a:pt x="2486" y="2932"/>
                  <a:pt x="2483" y="2931"/>
                  <a:pt x="2480" y="2930"/>
                </a:cubicBezTo>
                <a:cubicBezTo>
                  <a:pt x="2479" y="2931"/>
                  <a:pt x="2479" y="2931"/>
                  <a:pt x="2478" y="2931"/>
                </a:cubicBezTo>
                <a:cubicBezTo>
                  <a:pt x="2475" y="2935"/>
                  <a:pt x="2475" y="2940"/>
                  <a:pt x="2475" y="2947"/>
                </a:cubicBezTo>
                <a:cubicBezTo>
                  <a:pt x="2437" y="2946"/>
                  <a:pt x="2450" y="2889"/>
                  <a:pt x="2488" y="2900"/>
                </a:cubicBezTo>
                <a:cubicBezTo>
                  <a:pt x="2495" y="2904"/>
                  <a:pt x="2505" y="2914"/>
                  <a:pt x="2502" y="2924"/>
                </a:cubicBezTo>
                <a:cubicBezTo>
                  <a:pt x="2501" y="2924"/>
                  <a:pt x="2500" y="2925"/>
                  <a:pt x="2499" y="2926"/>
                </a:cubicBezTo>
                <a:close/>
                <a:moveTo>
                  <a:pt x="2474" y="2877"/>
                </a:moveTo>
                <a:cubicBezTo>
                  <a:pt x="2470" y="2877"/>
                  <a:pt x="2466" y="2877"/>
                  <a:pt x="2463" y="2878"/>
                </a:cubicBezTo>
                <a:cubicBezTo>
                  <a:pt x="2462" y="2878"/>
                  <a:pt x="2461" y="2877"/>
                  <a:pt x="2460" y="2877"/>
                </a:cubicBezTo>
                <a:cubicBezTo>
                  <a:pt x="2458" y="2862"/>
                  <a:pt x="2470" y="2852"/>
                  <a:pt x="2476" y="2842"/>
                </a:cubicBezTo>
                <a:cubicBezTo>
                  <a:pt x="2493" y="2814"/>
                  <a:pt x="2502" y="2784"/>
                  <a:pt x="2517" y="2754"/>
                </a:cubicBezTo>
                <a:cubicBezTo>
                  <a:pt x="2530" y="2756"/>
                  <a:pt x="2532" y="2768"/>
                  <a:pt x="2540" y="2774"/>
                </a:cubicBezTo>
                <a:cubicBezTo>
                  <a:pt x="2545" y="2777"/>
                  <a:pt x="2550" y="2780"/>
                  <a:pt x="2556" y="2783"/>
                </a:cubicBezTo>
                <a:cubicBezTo>
                  <a:pt x="2558" y="2786"/>
                  <a:pt x="2560" y="2789"/>
                  <a:pt x="2562" y="2791"/>
                </a:cubicBezTo>
                <a:cubicBezTo>
                  <a:pt x="2566" y="2792"/>
                  <a:pt x="2569" y="2792"/>
                  <a:pt x="2572" y="2792"/>
                </a:cubicBezTo>
                <a:cubicBezTo>
                  <a:pt x="2572" y="2793"/>
                  <a:pt x="2572" y="2793"/>
                  <a:pt x="2572" y="2793"/>
                </a:cubicBezTo>
                <a:cubicBezTo>
                  <a:pt x="2576" y="2795"/>
                  <a:pt x="2578" y="2798"/>
                  <a:pt x="2581" y="2799"/>
                </a:cubicBezTo>
                <a:cubicBezTo>
                  <a:pt x="2588" y="2803"/>
                  <a:pt x="2594" y="2799"/>
                  <a:pt x="2598" y="2805"/>
                </a:cubicBezTo>
                <a:cubicBezTo>
                  <a:pt x="2600" y="2817"/>
                  <a:pt x="2582" y="2831"/>
                  <a:pt x="2577" y="2842"/>
                </a:cubicBezTo>
                <a:cubicBezTo>
                  <a:pt x="2575" y="2853"/>
                  <a:pt x="2573" y="2863"/>
                  <a:pt x="2572" y="2874"/>
                </a:cubicBezTo>
                <a:cubicBezTo>
                  <a:pt x="2571" y="2875"/>
                  <a:pt x="2571" y="2875"/>
                  <a:pt x="2571" y="2876"/>
                </a:cubicBezTo>
                <a:cubicBezTo>
                  <a:pt x="2562" y="2874"/>
                  <a:pt x="2544" y="2865"/>
                  <a:pt x="2532" y="2871"/>
                </a:cubicBezTo>
                <a:cubicBezTo>
                  <a:pt x="2521" y="2876"/>
                  <a:pt x="2520" y="2891"/>
                  <a:pt x="2507" y="2894"/>
                </a:cubicBezTo>
                <a:cubicBezTo>
                  <a:pt x="2497" y="2886"/>
                  <a:pt x="2490" y="2880"/>
                  <a:pt x="2474" y="2877"/>
                </a:cubicBezTo>
                <a:close/>
                <a:moveTo>
                  <a:pt x="2569" y="2770"/>
                </a:moveTo>
                <a:cubicBezTo>
                  <a:pt x="2554" y="2753"/>
                  <a:pt x="2566" y="2716"/>
                  <a:pt x="2582" y="2705"/>
                </a:cubicBezTo>
                <a:cubicBezTo>
                  <a:pt x="2587" y="2702"/>
                  <a:pt x="2593" y="2702"/>
                  <a:pt x="2599" y="2700"/>
                </a:cubicBezTo>
                <a:cubicBezTo>
                  <a:pt x="2617" y="2700"/>
                  <a:pt x="2642" y="2726"/>
                  <a:pt x="2647" y="2740"/>
                </a:cubicBezTo>
                <a:cubicBezTo>
                  <a:pt x="2646" y="2741"/>
                  <a:pt x="2645" y="2743"/>
                  <a:pt x="2644" y="2744"/>
                </a:cubicBezTo>
                <a:cubicBezTo>
                  <a:pt x="2636" y="2743"/>
                  <a:pt x="2622" y="2728"/>
                  <a:pt x="2616" y="2738"/>
                </a:cubicBezTo>
                <a:cubicBezTo>
                  <a:pt x="2615" y="2743"/>
                  <a:pt x="2621" y="2748"/>
                  <a:pt x="2622" y="2755"/>
                </a:cubicBezTo>
                <a:cubicBezTo>
                  <a:pt x="2622" y="2756"/>
                  <a:pt x="2622" y="2756"/>
                  <a:pt x="2622" y="2756"/>
                </a:cubicBezTo>
                <a:cubicBezTo>
                  <a:pt x="2614" y="2758"/>
                  <a:pt x="2611" y="2753"/>
                  <a:pt x="2604" y="2753"/>
                </a:cubicBezTo>
                <a:cubicBezTo>
                  <a:pt x="2603" y="2753"/>
                  <a:pt x="2603" y="2753"/>
                  <a:pt x="2602" y="2754"/>
                </a:cubicBezTo>
                <a:cubicBezTo>
                  <a:pt x="2597" y="2763"/>
                  <a:pt x="2612" y="2769"/>
                  <a:pt x="2616" y="2778"/>
                </a:cubicBezTo>
                <a:cubicBezTo>
                  <a:pt x="2605" y="2789"/>
                  <a:pt x="2575" y="2777"/>
                  <a:pt x="2569" y="2770"/>
                </a:cubicBezTo>
                <a:close/>
                <a:moveTo>
                  <a:pt x="2604" y="2841"/>
                </a:moveTo>
                <a:cubicBezTo>
                  <a:pt x="2607" y="2833"/>
                  <a:pt x="2618" y="2825"/>
                  <a:pt x="2624" y="2819"/>
                </a:cubicBezTo>
                <a:cubicBezTo>
                  <a:pt x="2629" y="2819"/>
                  <a:pt x="2629" y="2821"/>
                  <a:pt x="2633" y="2822"/>
                </a:cubicBezTo>
                <a:cubicBezTo>
                  <a:pt x="2633" y="2828"/>
                  <a:pt x="2634" y="2834"/>
                  <a:pt x="2635" y="2840"/>
                </a:cubicBezTo>
                <a:cubicBezTo>
                  <a:pt x="2636" y="2841"/>
                  <a:pt x="2638" y="2842"/>
                  <a:pt x="2639" y="2843"/>
                </a:cubicBezTo>
                <a:cubicBezTo>
                  <a:pt x="2649" y="2842"/>
                  <a:pt x="2650" y="2833"/>
                  <a:pt x="2658" y="2829"/>
                </a:cubicBezTo>
                <a:cubicBezTo>
                  <a:pt x="2659" y="2830"/>
                  <a:pt x="2660" y="2830"/>
                  <a:pt x="2662" y="2830"/>
                </a:cubicBezTo>
                <a:cubicBezTo>
                  <a:pt x="2666" y="2838"/>
                  <a:pt x="2663" y="2849"/>
                  <a:pt x="2670" y="2854"/>
                </a:cubicBezTo>
                <a:cubicBezTo>
                  <a:pt x="2678" y="2849"/>
                  <a:pt x="2679" y="2839"/>
                  <a:pt x="2689" y="2835"/>
                </a:cubicBezTo>
                <a:cubicBezTo>
                  <a:pt x="2689" y="2835"/>
                  <a:pt x="2690" y="2836"/>
                  <a:pt x="2690" y="2836"/>
                </a:cubicBezTo>
                <a:cubicBezTo>
                  <a:pt x="2699" y="2869"/>
                  <a:pt x="2664" y="2909"/>
                  <a:pt x="2627" y="2897"/>
                </a:cubicBezTo>
                <a:cubicBezTo>
                  <a:pt x="2610" y="2891"/>
                  <a:pt x="2594" y="2866"/>
                  <a:pt x="2604" y="2841"/>
                </a:cubicBezTo>
                <a:close/>
                <a:moveTo>
                  <a:pt x="2684" y="2807"/>
                </a:moveTo>
                <a:cubicBezTo>
                  <a:pt x="2677" y="2809"/>
                  <a:pt x="2673" y="2803"/>
                  <a:pt x="2670" y="2800"/>
                </a:cubicBezTo>
                <a:cubicBezTo>
                  <a:pt x="2650" y="2782"/>
                  <a:pt x="2658" y="2769"/>
                  <a:pt x="2678" y="2758"/>
                </a:cubicBezTo>
                <a:cubicBezTo>
                  <a:pt x="2708" y="2760"/>
                  <a:pt x="2713" y="2803"/>
                  <a:pt x="2684" y="2807"/>
                </a:cubicBezTo>
                <a:close/>
                <a:moveTo>
                  <a:pt x="2663" y="2552"/>
                </a:moveTo>
                <a:cubicBezTo>
                  <a:pt x="2655" y="2549"/>
                  <a:pt x="2651" y="2542"/>
                  <a:pt x="2638" y="2545"/>
                </a:cubicBezTo>
                <a:cubicBezTo>
                  <a:pt x="2633" y="2555"/>
                  <a:pt x="2643" y="2552"/>
                  <a:pt x="2651" y="2556"/>
                </a:cubicBezTo>
                <a:cubicBezTo>
                  <a:pt x="2655" y="2558"/>
                  <a:pt x="2656" y="2562"/>
                  <a:pt x="2662" y="2564"/>
                </a:cubicBezTo>
                <a:cubicBezTo>
                  <a:pt x="2680" y="2572"/>
                  <a:pt x="2714" y="2603"/>
                  <a:pt x="2720" y="2622"/>
                </a:cubicBezTo>
                <a:cubicBezTo>
                  <a:pt x="2727" y="2644"/>
                  <a:pt x="2685" y="2629"/>
                  <a:pt x="2673" y="2637"/>
                </a:cubicBezTo>
                <a:cubicBezTo>
                  <a:pt x="2663" y="2643"/>
                  <a:pt x="2652" y="2656"/>
                  <a:pt x="2649" y="2669"/>
                </a:cubicBezTo>
                <a:cubicBezTo>
                  <a:pt x="2647" y="2678"/>
                  <a:pt x="2649" y="2686"/>
                  <a:pt x="2648" y="2693"/>
                </a:cubicBezTo>
                <a:cubicBezTo>
                  <a:pt x="2646" y="2693"/>
                  <a:pt x="2645" y="2694"/>
                  <a:pt x="2643" y="2695"/>
                </a:cubicBezTo>
                <a:cubicBezTo>
                  <a:pt x="2627" y="2686"/>
                  <a:pt x="2608" y="2679"/>
                  <a:pt x="2588" y="2674"/>
                </a:cubicBezTo>
                <a:cubicBezTo>
                  <a:pt x="2575" y="2672"/>
                  <a:pt x="2553" y="2681"/>
                  <a:pt x="2550" y="2677"/>
                </a:cubicBezTo>
                <a:cubicBezTo>
                  <a:pt x="2545" y="2671"/>
                  <a:pt x="2557" y="2629"/>
                  <a:pt x="2559" y="2617"/>
                </a:cubicBezTo>
                <a:cubicBezTo>
                  <a:pt x="2565" y="2587"/>
                  <a:pt x="2571" y="2553"/>
                  <a:pt x="2577" y="2521"/>
                </a:cubicBezTo>
                <a:cubicBezTo>
                  <a:pt x="2578" y="2491"/>
                  <a:pt x="2579" y="2461"/>
                  <a:pt x="2580" y="2430"/>
                </a:cubicBezTo>
                <a:cubicBezTo>
                  <a:pt x="2581" y="2430"/>
                  <a:pt x="2582" y="2429"/>
                  <a:pt x="2582" y="2428"/>
                </a:cubicBezTo>
                <a:cubicBezTo>
                  <a:pt x="2593" y="2429"/>
                  <a:pt x="2624" y="2457"/>
                  <a:pt x="2634" y="2463"/>
                </a:cubicBezTo>
                <a:cubicBezTo>
                  <a:pt x="2637" y="2463"/>
                  <a:pt x="2640" y="2463"/>
                  <a:pt x="2643" y="2464"/>
                </a:cubicBezTo>
                <a:cubicBezTo>
                  <a:pt x="2646" y="2467"/>
                  <a:pt x="2650" y="2470"/>
                  <a:pt x="2653" y="2472"/>
                </a:cubicBezTo>
                <a:cubicBezTo>
                  <a:pt x="2657" y="2473"/>
                  <a:pt x="2662" y="2474"/>
                  <a:pt x="2666" y="2475"/>
                </a:cubicBezTo>
                <a:cubicBezTo>
                  <a:pt x="2669" y="2477"/>
                  <a:pt x="2673" y="2479"/>
                  <a:pt x="2676" y="2482"/>
                </a:cubicBezTo>
                <a:cubicBezTo>
                  <a:pt x="2685" y="2485"/>
                  <a:pt x="2691" y="2483"/>
                  <a:pt x="2697" y="2488"/>
                </a:cubicBezTo>
                <a:cubicBezTo>
                  <a:pt x="2703" y="2493"/>
                  <a:pt x="2701" y="2503"/>
                  <a:pt x="2705" y="2511"/>
                </a:cubicBezTo>
                <a:cubicBezTo>
                  <a:pt x="2712" y="2528"/>
                  <a:pt x="2722" y="2542"/>
                  <a:pt x="2731" y="2557"/>
                </a:cubicBezTo>
                <a:cubicBezTo>
                  <a:pt x="2737" y="2565"/>
                  <a:pt x="2759" y="2609"/>
                  <a:pt x="2754" y="2622"/>
                </a:cubicBezTo>
                <a:cubicBezTo>
                  <a:pt x="2754" y="2623"/>
                  <a:pt x="2754" y="2623"/>
                  <a:pt x="2754" y="2624"/>
                </a:cubicBezTo>
                <a:cubicBezTo>
                  <a:pt x="2753" y="2624"/>
                  <a:pt x="2752" y="2624"/>
                  <a:pt x="2751" y="2624"/>
                </a:cubicBezTo>
                <a:cubicBezTo>
                  <a:pt x="2721" y="2587"/>
                  <a:pt x="2715" y="2569"/>
                  <a:pt x="2663" y="2552"/>
                </a:cubicBezTo>
                <a:close/>
                <a:moveTo>
                  <a:pt x="2767" y="2251"/>
                </a:moveTo>
                <a:cubicBezTo>
                  <a:pt x="2769" y="2251"/>
                  <a:pt x="2770" y="2251"/>
                  <a:pt x="2771" y="2251"/>
                </a:cubicBezTo>
                <a:cubicBezTo>
                  <a:pt x="2781" y="2268"/>
                  <a:pt x="2761" y="2287"/>
                  <a:pt x="2769" y="2305"/>
                </a:cubicBezTo>
                <a:cubicBezTo>
                  <a:pt x="2770" y="2306"/>
                  <a:pt x="2771" y="2306"/>
                  <a:pt x="2772" y="2306"/>
                </a:cubicBezTo>
                <a:cubicBezTo>
                  <a:pt x="2781" y="2298"/>
                  <a:pt x="2792" y="2282"/>
                  <a:pt x="2796" y="2270"/>
                </a:cubicBezTo>
                <a:cubicBezTo>
                  <a:pt x="2798" y="2269"/>
                  <a:pt x="2799" y="2268"/>
                  <a:pt x="2802" y="2268"/>
                </a:cubicBezTo>
                <a:cubicBezTo>
                  <a:pt x="2810" y="2276"/>
                  <a:pt x="2811" y="2290"/>
                  <a:pt x="2813" y="2303"/>
                </a:cubicBezTo>
                <a:cubicBezTo>
                  <a:pt x="2814" y="2304"/>
                  <a:pt x="2815" y="2305"/>
                  <a:pt x="2816" y="2305"/>
                </a:cubicBezTo>
                <a:cubicBezTo>
                  <a:pt x="2817" y="2305"/>
                  <a:pt x="2818" y="2304"/>
                  <a:pt x="2819" y="2304"/>
                </a:cubicBezTo>
                <a:cubicBezTo>
                  <a:pt x="2821" y="2292"/>
                  <a:pt x="2824" y="2280"/>
                  <a:pt x="2827" y="2268"/>
                </a:cubicBezTo>
                <a:cubicBezTo>
                  <a:pt x="2829" y="2266"/>
                  <a:pt x="2830" y="2265"/>
                  <a:pt x="2835" y="2265"/>
                </a:cubicBezTo>
                <a:cubicBezTo>
                  <a:pt x="2839" y="2270"/>
                  <a:pt x="2843" y="2275"/>
                  <a:pt x="2848" y="2280"/>
                </a:cubicBezTo>
                <a:cubicBezTo>
                  <a:pt x="2874" y="2344"/>
                  <a:pt x="2829" y="2364"/>
                  <a:pt x="2796" y="2390"/>
                </a:cubicBezTo>
                <a:cubicBezTo>
                  <a:pt x="2788" y="2399"/>
                  <a:pt x="2780" y="2408"/>
                  <a:pt x="2771" y="2416"/>
                </a:cubicBezTo>
                <a:cubicBezTo>
                  <a:pt x="2763" y="2410"/>
                  <a:pt x="2762" y="2397"/>
                  <a:pt x="2756" y="2387"/>
                </a:cubicBezTo>
                <a:cubicBezTo>
                  <a:pt x="2748" y="2378"/>
                  <a:pt x="2740" y="2368"/>
                  <a:pt x="2731" y="2359"/>
                </a:cubicBezTo>
                <a:cubicBezTo>
                  <a:pt x="2710" y="2311"/>
                  <a:pt x="2739" y="2275"/>
                  <a:pt x="2767" y="2251"/>
                </a:cubicBezTo>
                <a:close/>
                <a:moveTo>
                  <a:pt x="2855" y="2225"/>
                </a:moveTo>
                <a:cubicBezTo>
                  <a:pt x="2834" y="2216"/>
                  <a:pt x="2840" y="2193"/>
                  <a:pt x="2858" y="2184"/>
                </a:cubicBezTo>
                <a:cubicBezTo>
                  <a:pt x="2869" y="2185"/>
                  <a:pt x="2886" y="2199"/>
                  <a:pt x="2882" y="2212"/>
                </a:cubicBezTo>
                <a:cubicBezTo>
                  <a:pt x="2880" y="2217"/>
                  <a:pt x="2874" y="2223"/>
                  <a:pt x="2869" y="2225"/>
                </a:cubicBezTo>
                <a:cubicBezTo>
                  <a:pt x="2864" y="2225"/>
                  <a:pt x="2860" y="2225"/>
                  <a:pt x="2855" y="2225"/>
                </a:cubicBezTo>
                <a:close/>
                <a:moveTo>
                  <a:pt x="2953" y="2215"/>
                </a:moveTo>
                <a:cubicBezTo>
                  <a:pt x="2953" y="2214"/>
                  <a:pt x="2954" y="2213"/>
                  <a:pt x="2954" y="2211"/>
                </a:cubicBezTo>
                <a:cubicBezTo>
                  <a:pt x="2967" y="2209"/>
                  <a:pt x="2984" y="2205"/>
                  <a:pt x="2994" y="2198"/>
                </a:cubicBezTo>
                <a:cubicBezTo>
                  <a:pt x="2998" y="2196"/>
                  <a:pt x="2999" y="2192"/>
                  <a:pt x="3005" y="2190"/>
                </a:cubicBezTo>
                <a:cubicBezTo>
                  <a:pt x="3005" y="2189"/>
                  <a:pt x="3006" y="2187"/>
                  <a:pt x="3007" y="2186"/>
                </a:cubicBezTo>
                <a:cubicBezTo>
                  <a:pt x="3007" y="2186"/>
                  <a:pt x="3006" y="2185"/>
                  <a:pt x="3006" y="2185"/>
                </a:cubicBezTo>
                <a:cubicBezTo>
                  <a:pt x="2992" y="2183"/>
                  <a:pt x="2979" y="2188"/>
                  <a:pt x="2962" y="2188"/>
                </a:cubicBezTo>
                <a:cubicBezTo>
                  <a:pt x="2960" y="2187"/>
                  <a:pt x="2959" y="2185"/>
                  <a:pt x="2957" y="2184"/>
                </a:cubicBezTo>
                <a:cubicBezTo>
                  <a:pt x="2957" y="2182"/>
                  <a:pt x="2957" y="2180"/>
                  <a:pt x="2957" y="2177"/>
                </a:cubicBezTo>
                <a:cubicBezTo>
                  <a:pt x="2966" y="2168"/>
                  <a:pt x="2974" y="2159"/>
                  <a:pt x="2982" y="2150"/>
                </a:cubicBezTo>
                <a:cubicBezTo>
                  <a:pt x="2982" y="2149"/>
                  <a:pt x="2981" y="2148"/>
                  <a:pt x="2981" y="2147"/>
                </a:cubicBezTo>
                <a:cubicBezTo>
                  <a:pt x="2971" y="2145"/>
                  <a:pt x="2941" y="2163"/>
                  <a:pt x="2934" y="2152"/>
                </a:cubicBezTo>
                <a:cubicBezTo>
                  <a:pt x="2930" y="2146"/>
                  <a:pt x="2939" y="2136"/>
                  <a:pt x="2941" y="2132"/>
                </a:cubicBezTo>
                <a:cubicBezTo>
                  <a:pt x="2956" y="2107"/>
                  <a:pt x="2966" y="2110"/>
                  <a:pt x="2995" y="2100"/>
                </a:cubicBezTo>
                <a:cubicBezTo>
                  <a:pt x="3031" y="2101"/>
                  <a:pt x="3047" y="2116"/>
                  <a:pt x="3072" y="2126"/>
                </a:cubicBezTo>
                <a:cubicBezTo>
                  <a:pt x="3082" y="2130"/>
                  <a:pt x="3100" y="2125"/>
                  <a:pt x="3102" y="2135"/>
                </a:cubicBezTo>
                <a:cubicBezTo>
                  <a:pt x="3104" y="2146"/>
                  <a:pt x="3089" y="2154"/>
                  <a:pt x="3085" y="2161"/>
                </a:cubicBezTo>
                <a:cubicBezTo>
                  <a:pt x="3077" y="2180"/>
                  <a:pt x="3074" y="2197"/>
                  <a:pt x="3063" y="2211"/>
                </a:cubicBezTo>
                <a:cubicBezTo>
                  <a:pt x="3055" y="2222"/>
                  <a:pt x="3044" y="2222"/>
                  <a:pt x="3029" y="2227"/>
                </a:cubicBezTo>
                <a:cubicBezTo>
                  <a:pt x="3024" y="2229"/>
                  <a:pt x="3019" y="2232"/>
                  <a:pt x="3014" y="2235"/>
                </a:cubicBezTo>
                <a:cubicBezTo>
                  <a:pt x="2991" y="2240"/>
                  <a:pt x="2963" y="2226"/>
                  <a:pt x="2953" y="2215"/>
                </a:cubicBezTo>
                <a:close/>
                <a:moveTo>
                  <a:pt x="2937" y="2092"/>
                </a:moveTo>
                <a:cubicBezTo>
                  <a:pt x="2935" y="2096"/>
                  <a:pt x="2932" y="2101"/>
                  <a:pt x="2930" y="2106"/>
                </a:cubicBezTo>
                <a:cubicBezTo>
                  <a:pt x="2926" y="2118"/>
                  <a:pt x="2916" y="2131"/>
                  <a:pt x="2905" y="2136"/>
                </a:cubicBezTo>
                <a:cubicBezTo>
                  <a:pt x="2904" y="2136"/>
                  <a:pt x="2902" y="2137"/>
                  <a:pt x="2901" y="2137"/>
                </a:cubicBezTo>
                <a:cubicBezTo>
                  <a:pt x="2888" y="2132"/>
                  <a:pt x="2898" y="2106"/>
                  <a:pt x="2891" y="2095"/>
                </a:cubicBezTo>
                <a:cubicBezTo>
                  <a:pt x="2890" y="2093"/>
                  <a:pt x="2891" y="2093"/>
                  <a:pt x="2888" y="2092"/>
                </a:cubicBezTo>
                <a:cubicBezTo>
                  <a:pt x="2888" y="2092"/>
                  <a:pt x="2888" y="2092"/>
                  <a:pt x="2888" y="2092"/>
                </a:cubicBezTo>
                <a:cubicBezTo>
                  <a:pt x="2881" y="2104"/>
                  <a:pt x="2884" y="2117"/>
                  <a:pt x="2874" y="2124"/>
                </a:cubicBezTo>
                <a:cubicBezTo>
                  <a:pt x="2873" y="2124"/>
                  <a:pt x="2871" y="2124"/>
                  <a:pt x="2870" y="2124"/>
                </a:cubicBezTo>
                <a:cubicBezTo>
                  <a:pt x="2865" y="2115"/>
                  <a:pt x="2859" y="2104"/>
                  <a:pt x="2856" y="2093"/>
                </a:cubicBezTo>
                <a:cubicBezTo>
                  <a:pt x="2854" y="2092"/>
                  <a:pt x="2855" y="2091"/>
                  <a:pt x="2851" y="2091"/>
                </a:cubicBezTo>
                <a:cubicBezTo>
                  <a:pt x="2845" y="2100"/>
                  <a:pt x="2844" y="2125"/>
                  <a:pt x="2842" y="2136"/>
                </a:cubicBezTo>
                <a:cubicBezTo>
                  <a:pt x="2840" y="2136"/>
                  <a:pt x="2838" y="2137"/>
                  <a:pt x="2835" y="2137"/>
                </a:cubicBezTo>
                <a:cubicBezTo>
                  <a:pt x="2828" y="2130"/>
                  <a:pt x="2820" y="2119"/>
                  <a:pt x="2814" y="2109"/>
                </a:cubicBezTo>
                <a:cubicBezTo>
                  <a:pt x="2814" y="2104"/>
                  <a:pt x="2813" y="2100"/>
                  <a:pt x="2812" y="2095"/>
                </a:cubicBezTo>
                <a:cubicBezTo>
                  <a:pt x="2810" y="2092"/>
                  <a:pt x="2808" y="2088"/>
                  <a:pt x="2806" y="2085"/>
                </a:cubicBezTo>
                <a:cubicBezTo>
                  <a:pt x="2799" y="2067"/>
                  <a:pt x="2811" y="2041"/>
                  <a:pt x="2819" y="2033"/>
                </a:cubicBezTo>
                <a:cubicBezTo>
                  <a:pt x="2829" y="2027"/>
                  <a:pt x="2839" y="2020"/>
                  <a:pt x="2848" y="2013"/>
                </a:cubicBezTo>
                <a:cubicBezTo>
                  <a:pt x="2858" y="2003"/>
                  <a:pt x="2863" y="1990"/>
                  <a:pt x="2870" y="1977"/>
                </a:cubicBezTo>
                <a:cubicBezTo>
                  <a:pt x="2880" y="1979"/>
                  <a:pt x="2889" y="2003"/>
                  <a:pt x="2895" y="2012"/>
                </a:cubicBezTo>
                <a:cubicBezTo>
                  <a:pt x="2907" y="2029"/>
                  <a:pt x="2945" y="2060"/>
                  <a:pt x="2937" y="2092"/>
                </a:cubicBezTo>
                <a:close/>
                <a:moveTo>
                  <a:pt x="2684" y="835"/>
                </a:moveTo>
                <a:cubicBezTo>
                  <a:pt x="2684" y="838"/>
                  <a:pt x="2684" y="841"/>
                  <a:pt x="2684" y="844"/>
                </a:cubicBezTo>
                <a:cubicBezTo>
                  <a:pt x="2673" y="855"/>
                  <a:pt x="2663" y="869"/>
                  <a:pt x="2654" y="882"/>
                </a:cubicBezTo>
                <a:cubicBezTo>
                  <a:pt x="2653" y="881"/>
                  <a:pt x="2651" y="881"/>
                  <a:pt x="2649" y="881"/>
                </a:cubicBezTo>
                <a:cubicBezTo>
                  <a:pt x="2646" y="866"/>
                  <a:pt x="2646" y="809"/>
                  <a:pt x="2651" y="799"/>
                </a:cubicBezTo>
                <a:cubicBezTo>
                  <a:pt x="2658" y="800"/>
                  <a:pt x="2673" y="809"/>
                  <a:pt x="2675" y="815"/>
                </a:cubicBezTo>
                <a:cubicBezTo>
                  <a:pt x="2675" y="817"/>
                  <a:pt x="2674" y="820"/>
                  <a:pt x="2674" y="823"/>
                </a:cubicBezTo>
                <a:cubicBezTo>
                  <a:pt x="2675" y="829"/>
                  <a:pt x="2680" y="832"/>
                  <a:pt x="2684" y="835"/>
                </a:cubicBezTo>
                <a:close/>
                <a:moveTo>
                  <a:pt x="2785" y="763"/>
                </a:moveTo>
                <a:cubicBezTo>
                  <a:pt x="2786" y="763"/>
                  <a:pt x="2787" y="763"/>
                  <a:pt x="2789" y="763"/>
                </a:cubicBezTo>
                <a:cubicBezTo>
                  <a:pt x="2790" y="764"/>
                  <a:pt x="2791" y="765"/>
                  <a:pt x="2792" y="766"/>
                </a:cubicBezTo>
                <a:cubicBezTo>
                  <a:pt x="2796" y="780"/>
                  <a:pt x="2786" y="789"/>
                  <a:pt x="2787" y="801"/>
                </a:cubicBezTo>
                <a:cubicBezTo>
                  <a:pt x="2790" y="829"/>
                  <a:pt x="2822" y="841"/>
                  <a:pt x="2848" y="847"/>
                </a:cubicBezTo>
                <a:cubicBezTo>
                  <a:pt x="2849" y="849"/>
                  <a:pt x="2850" y="851"/>
                  <a:pt x="2851" y="853"/>
                </a:cubicBezTo>
                <a:cubicBezTo>
                  <a:pt x="2848" y="856"/>
                  <a:pt x="2846" y="860"/>
                  <a:pt x="2843" y="863"/>
                </a:cubicBezTo>
                <a:cubicBezTo>
                  <a:pt x="2798" y="872"/>
                  <a:pt x="2773" y="843"/>
                  <a:pt x="2758" y="815"/>
                </a:cubicBezTo>
                <a:cubicBezTo>
                  <a:pt x="2748" y="789"/>
                  <a:pt x="2772" y="771"/>
                  <a:pt x="2785" y="763"/>
                </a:cubicBezTo>
                <a:close/>
                <a:moveTo>
                  <a:pt x="2713" y="702"/>
                </a:moveTo>
                <a:cubicBezTo>
                  <a:pt x="2703" y="699"/>
                  <a:pt x="2693" y="702"/>
                  <a:pt x="2685" y="699"/>
                </a:cubicBezTo>
                <a:cubicBezTo>
                  <a:pt x="2684" y="698"/>
                  <a:pt x="2684" y="697"/>
                  <a:pt x="2683" y="696"/>
                </a:cubicBezTo>
                <a:cubicBezTo>
                  <a:pt x="2684" y="693"/>
                  <a:pt x="2685" y="690"/>
                  <a:pt x="2686" y="688"/>
                </a:cubicBezTo>
                <a:cubicBezTo>
                  <a:pt x="2694" y="685"/>
                  <a:pt x="2702" y="683"/>
                  <a:pt x="2710" y="681"/>
                </a:cubicBezTo>
                <a:cubicBezTo>
                  <a:pt x="2747" y="680"/>
                  <a:pt x="2791" y="712"/>
                  <a:pt x="2792" y="746"/>
                </a:cubicBezTo>
                <a:cubicBezTo>
                  <a:pt x="2788" y="748"/>
                  <a:pt x="2785" y="749"/>
                  <a:pt x="2779" y="749"/>
                </a:cubicBezTo>
                <a:cubicBezTo>
                  <a:pt x="2763" y="728"/>
                  <a:pt x="2741" y="710"/>
                  <a:pt x="2713" y="702"/>
                </a:cubicBezTo>
                <a:close/>
                <a:moveTo>
                  <a:pt x="2938" y="1007"/>
                </a:moveTo>
                <a:cubicBezTo>
                  <a:pt x="2937" y="1008"/>
                  <a:pt x="2936" y="1008"/>
                  <a:pt x="2936" y="1009"/>
                </a:cubicBezTo>
                <a:cubicBezTo>
                  <a:pt x="2908" y="1005"/>
                  <a:pt x="2866" y="930"/>
                  <a:pt x="2867" y="895"/>
                </a:cubicBezTo>
                <a:cubicBezTo>
                  <a:pt x="2868" y="894"/>
                  <a:pt x="2869" y="893"/>
                  <a:pt x="2870" y="892"/>
                </a:cubicBezTo>
                <a:cubicBezTo>
                  <a:pt x="2894" y="901"/>
                  <a:pt x="2943" y="971"/>
                  <a:pt x="2938" y="1007"/>
                </a:cubicBezTo>
                <a:close/>
                <a:moveTo>
                  <a:pt x="2871" y="868"/>
                </a:moveTo>
                <a:cubicBezTo>
                  <a:pt x="2873" y="865"/>
                  <a:pt x="2875" y="864"/>
                  <a:pt x="2878" y="862"/>
                </a:cubicBezTo>
                <a:cubicBezTo>
                  <a:pt x="2891" y="862"/>
                  <a:pt x="2899" y="868"/>
                  <a:pt x="2907" y="872"/>
                </a:cubicBezTo>
                <a:cubicBezTo>
                  <a:pt x="2954" y="893"/>
                  <a:pt x="2981" y="921"/>
                  <a:pt x="2965" y="988"/>
                </a:cubicBezTo>
                <a:cubicBezTo>
                  <a:pt x="2962" y="990"/>
                  <a:pt x="2960" y="991"/>
                  <a:pt x="2955" y="991"/>
                </a:cubicBezTo>
                <a:cubicBezTo>
                  <a:pt x="2954" y="989"/>
                  <a:pt x="2953" y="988"/>
                  <a:pt x="2952" y="987"/>
                </a:cubicBezTo>
                <a:cubicBezTo>
                  <a:pt x="2945" y="953"/>
                  <a:pt x="2938" y="925"/>
                  <a:pt x="2917" y="906"/>
                </a:cubicBezTo>
                <a:cubicBezTo>
                  <a:pt x="2909" y="900"/>
                  <a:pt x="2873" y="875"/>
                  <a:pt x="2871" y="868"/>
                </a:cubicBezTo>
                <a:close/>
                <a:moveTo>
                  <a:pt x="2925" y="1022"/>
                </a:moveTo>
                <a:cubicBezTo>
                  <a:pt x="2925" y="1023"/>
                  <a:pt x="2925" y="1023"/>
                  <a:pt x="2925" y="1024"/>
                </a:cubicBezTo>
                <a:cubicBezTo>
                  <a:pt x="2925" y="1025"/>
                  <a:pt x="2924" y="1026"/>
                  <a:pt x="2923" y="1027"/>
                </a:cubicBezTo>
                <a:cubicBezTo>
                  <a:pt x="2909" y="1030"/>
                  <a:pt x="2899" y="1024"/>
                  <a:pt x="2889" y="1020"/>
                </a:cubicBezTo>
                <a:cubicBezTo>
                  <a:pt x="2854" y="1007"/>
                  <a:pt x="2834" y="991"/>
                  <a:pt x="2824" y="953"/>
                </a:cubicBezTo>
                <a:cubicBezTo>
                  <a:pt x="2817" y="930"/>
                  <a:pt x="2822" y="892"/>
                  <a:pt x="2835" y="880"/>
                </a:cubicBezTo>
                <a:cubicBezTo>
                  <a:pt x="2842" y="880"/>
                  <a:pt x="2844" y="882"/>
                  <a:pt x="2848" y="885"/>
                </a:cubicBezTo>
                <a:cubicBezTo>
                  <a:pt x="2848" y="898"/>
                  <a:pt x="2849" y="910"/>
                  <a:pt x="2849" y="922"/>
                </a:cubicBezTo>
                <a:cubicBezTo>
                  <a:pt x="2862" y="969"/>
                  <a:pt x="2889" y="998"/>
                  <a:pt x="2925" y="1022"/>
                </a:cubicBezTo>
                <a:close/>
                <a:moveTo>
                  <a:pt x="2981" y="1108"/>
                </a:moveTo>
                <a:cubicBezTo>
                  <a:pt x="2992" y="1105"/>
                  <a:pt x="3004" y="1102"/>
                  <a:pt x="3016" y="1100"/>
                </a:cubicBezTo>
                <a:cubicBezTo>
                  <a:pt x="3027" y="1100"/>
                  <a:pt x="3039" y="1099"/>
                  <a:pt x="3048" y="1101"/>
                </a:cubicBezTo>
                <a:cubicBezTo>
                  <a:pt x="3049" y="1102"/>
                  <a:pt x="3049" y="1103"/>
                  <a:pt x="3050" y="1104"/>
                </a:cubicBezTo>
                <a:cubicBezTo>
                  <a:pt x="3055" y="1118"/>
                  <a:pt x="3032" y="1132"/>
                  <a:pt x="3025" y="1139"/>
                </a:cubicBezTo>
                <a:cubicBezTo>
                  <a:pt x="3008" y="1156"/>
                  <a:pt x="2992" y="1166"/>
                  <a:pt x="2968" y="1176"/>
                </a:cubicBezTo>
                <a:cubicBezTo>
                  <a:pt x="2966" y="1178"/>
                  <a:pt x="2963" y="1180"/>
                  <a:pt x="2961" y="1182"/>
                </a:cubicBezTo>
                <a:cubicBezTo>
                  <a:pt x="2955" y="1183"/>
                  <a:pt x="2948" y="1183"/>
                  <a:pt x="2941" y="1183"/>
                </a:cubicBezTo>
                <a:cubicBezTo>
                  <a:pt x="2938" y="1186"/>
                  <a:pt x="2935" y="1189"/>
                  <a:pt x="2931" y="1192"/>
                </a:cubicBezTo>
                <a:cubicBezTo>
                  <a:pt x="2924" y="1194"/>
                  <a:pt x="2897" y="1191"/>
                  <a:pt x="2891" y="1190"/>
                </a:cubicBezTo>
                <a:cubicBezTo>
                  <a:pt x="2891" y="1189"/>
                  <a:pt x="2890" y="1189"/>
                  <a:pt x="2890" y="1188"/>
                </a:cubicBezTo>
                <a:cubicBezTo>
                  <a:pt x="2896" y="1157"/>
                  <a:pt x="2951" y="1119"/>
                  <a:pt x="2981" y="1108"/>
                </a:cubicBezTo>
                <a:close/>
                <a:moveTo>
                  <a:pt x="2910" y="1120"/>
                </a:moveTo>
                <a:cubicBezTo>
                  <a:pt x="2910" y="1112"/>
                  <a:pt x="2911" y="1103"/>
                  <a:pt x="2912" y="1095"/>
                </a:cubicBezTo>
                <a:cubicBezTo>
                  <a:pt x="2919" y="1077"/>
                  <a:pt x="2946" y="1081"/>
                  <a:pt x="2965" y="1073"/>
                </a:cubicBezTo>
                <a:cubicBezTo>
                  <a:pt x="2983" y="1073"/>
                  <a:pt x="2993" y="1078"/>
                  <a:pt x="3005" y="1081"/>
                </a:cubicBezTo>
                <a:cubicBezTo>
                  <a:pt x="3007" y="1084"/>
                  <a:pt x="3008" y="1086"/>
                  <a:pt x="3009" y="1088"/>
                </a:cubicBezTo>
                <a:cubicBezTo>
                  <a:pt x="3009" y="1088"/>
                  <a:pt x="3009" y="1089"/>
                  <a:pt x="3008" y="1089"/>
                </a:cubicBezTo>
                <a:cubicBezTo>
                  <a:pt x="3003" y="1092"/>
                  <a:pt x="2996" y="1090"/>
                  <a:pt x="2988" y="1092"/>
                </a:cubicBezTo>
                <a:cubicBezTo>
                  <a:pt x="2984" y="1092"/>
                  <a:pt x="2961" y="1100"/>
                  <a:pt x="2958" y="1102"/>
                </a:cubicBezTo>
                <a:cubicBezTo>
                  <a:pt x="2950" y="1107"/>
                  <a:pt x="2939" y="1114"/>
                  <a:pt x="2931" y="1121"/>
                </a:cubicBezTo>
                <a:cubicBezTo>
                  <a:pt x="2922" y="1128"/>
                  <a:pt x="2917" y="1138"/>
                  <a:pt x="2907" y="1144"/>
                </a:cubicBezTo>
                <a:cubicBezTo>
                  <a:pt x="2906" y="1143"/>
                  <a:pt x="2906" y="1143"/>
                  <a:pt x="2905" y="1142"/>
                </a:cubicBezTo>
                <a:cubicBezTo>
                  <a:pt x="2902" y="1134"/>
                  <a:pt x="2908" y="1126"/>
                  <a:pt x="2910" y="1120"/>
                </a:cubicBezTo>
                <a:close/>
                <a:moveTo>
                  <a:pt x="2912" y="1419"/>
                </a:moveTo>
                <a:cubicBezTo>
                  <a:pt x="2909" y="1403"/>
                  <a:pt x="2895" y="1397"/>
                  <a:pt x="2893" y="1380"/>
                </a:cubicBezTo>
                <a:cubicBezTo>
                  <a:pt x="2894" y="1379"/>
                  <a:pt x="2894" y="1378"/>
                  <a:pt x="2895" y="1377"/>
                </a:cubicBezTo>
                <a:cubicBezTo>
                  <a:pt x="2944" y="1381"/>
                  <a:pt x="2951" y="1464"/>
                  <a:pt x="2907" y="1465"/>
                </a:cubicBezTo>
                <a:cubicBezTo>
                  <a:pt x="2900" y="1454"/>
                  <a:pt x="2916" y="1439"/>
                  <a:pt x="2912" y="1419"/>
                </a:cubicBezTo>
                <a:close/>
                <a:moveTo>
                  <a:pt x="2761" y="1436"/>
                </a:moveTo>
                <a:cubicBezTo>
                  <a:pt x="2746" y="1436"/>
                  <a:pt x="2731" y="1436"/>
                  <a:pt x="2716" y="1436"/>
                </a:cubicBezTo>
                <a:cubicBezTo>
                  <a:pt x="2711" y="1434"/>
                  <a:pt x="2707" y="1419"/>
                  <a:pt x="2712" y="1414"/>
                </a:cubicBezTo>
                <a:cubicBezTo>
                  <a:pt x="2714" y="1411"/>
                  <a:pt x="2716" y="1411"/>
                  <a:pt x="2719" y="1410"/>
                </a:cubicBezTo>
                <a:cubicBezTo>
                  <a:pt x="2743" y="1411"/>
                  <a:pt x="2767" y="1412"/>
                  <a:pt x="2790" y="1414"/>
                </a:cubicBezTo>
                <a:cubicBezTo>
                  <a:pt x="2795" y="1416"/>
                  <a:pt x="2795" y="1423"/>
                  <a:pt x="2799" y="1426"/>
                </a:cubicBezTo>
                <a:cubicBezTo>
                  <a:pt x="2805" y="1429"/>
                  <a:pt x="2810" y="1428"/>
                  <a:pt x="2814" y="1432"/>
                </a:cubicBezTo>
                <a:cubicBezTo>
                  <a:pt x="2814" y="1433"/>
                  <a:pt x="2814" y="1434"/>
                  <a:pt x="2814" y="1435"/>
                </a:cubicBezTo>
                <a:cubicBezTo>
                  <a:pt x="2808" y="1442"/>
                  <a:pt x="2802" y="1442"/>
                  <a:pt x="2793" y="1448"/>
                </a:cubicBezTo>
                <a:cubicBezTo>
                  <a:pt x="2764" y="1466"/>
                  <a:pt x="2759" y="1475"/>
                  <a:pt x="2715" y="1464"/>
                </a:cubicBezTo>
                <a:cubicBezTo>
                  <a:pt x="2712" y="1460"/>
                  <a:pt x="2711" y="1456"/>
                  <a:pt x="2713" y="1451"/>
                </a:cubicBezTo>
                <a:cubicBezTo>
                  <a:pt x="2721" y="1447"/>
                  <a:pt x="2736" y="1455"/>
                  <a:pt x="2750" y="1452"/>
                </a:cubicBezTo>
                <a:cubicBezTo>
                  <a:pt x="2764" y="1449"/>
                  <a:pt x="2771" y="1439"/>
                  <a:pt x="2787" y="1435"/>
                </a:cubicBezTo>
                <a:cubicBezTo>
                  <a:pt x="2789" y="1433"/>
                  <a:pt x="2789" y="1434"/>
                  <a:pt x="2790" y="1430"/>
                </a:cubicBezTo>
                <a:cubicBezTo>
                  <a:pt x="2775" y="1425"/>
                  <a:pt x="2770" y="1433"/>
                  <a:pt x="2761" y="1436"/>
                </a:cubicBezTo>
                <a:close/>
                <a:moveTo>
                  <a:pt x="2713" y="1331"/>
                </a:moveTo>
                <a:cubicBezTo>
                  <a:pt x="2711" y="1324"/>
                  <a:pt x="2707" y="1317"/>
                  <a:pt x="2707" y="1305"/>
                </a:cubicBezTo>
                <a:cubicBezTo>
                  <a:pt x="2712" y="1303"/>
                  <a:pt x="2716" y="1301"/>
                  <a:pt x="2720" y="1299"/>
                </a:cubicBezTo>
                <a:cubicBezTo>
                  <a:pt x="2722" y="1299"/>
                  <a:pt x="2725" y="1299"/>
                  <a:pt x="2727" y="1299"/>
                </a:cubicBezTo>
                <a:cubicBezTo>
                  <a:pt x="2729" y="1305"/>
                  <a:pt x="2730" y="1311"/>
                  <a:pt x="2732" y="1317"/>
                </a:cubicBezTo>
                <a:cubicBezTo>
                  <a:pt x="2734" y="1318"/>
                  <a:pt x="2734" y="1319"/>
                  <a:pt x="2737" y="1319"/>
                </a:cubicBezTo>
                <a:cubicBezTo>
                  <a:pt x="2738" y="1314"/>
                  <a:pt x="2740" y="1309"/>
                  <a:pt x="2741" y="1304"/>
                </a:cubicBezTo>
                <a:cubicBezTo>
                  <a:pt x="2742" y="1303"/>
                  <a:pt x="2743" y="1303"/>
                  <a:pt x="2744" y="1302"/>
                </a:cubicBezTo>
                <a:cubicBezTo>
                  <a:pt x="2751" y="1308"/>
                  <a:pt x="2753" y="1320"/>
                  <a:pt x="2760" y="1327"/>
                </a:cubicBezTo>
                <a:cubicBezTo>
                  <a:pt x="2775" y="1344"/>
                  <a:pt x="2786" y="1346"/>
                  <a:pt x="2806" y="1358"/>
                </a:cubicBezTo>
                <a:cubicBezTo>
                  <a:pt x="2815" y="1363"/>
                  <a:pt x="2823" y="1372"/>
                  <a:pt x="2832" y="1376"/>
                </a:cubicBezTo>
                <a:cubicBezTo>
                  <a:pt x="2849" y="1402"/>
                  <a:pt x="2807" y="1384"/>
                  <a:pt x="2798" y="1382"/>
                </a:cubicBezTo>
                <a:cubicBezTo>
                  <a:pt x="2783" y="1377"/>
                  <a:pt x="2758" y="1355"/>
                  <a:pt x="2750" y="1342"/>
                </a:cubicBezTo>
                <a:cubicBezTo>
                  <a:pt x="2747" y="1336"/>
                  <a:pt x="2750" y="1323"/>
                  <a:pt x="2739" y="1324"/>
                </a:cubicBezTo>
                <a:cubicBezTo>
                  <a:pt x="2704" y="1329"/>
                  <a:pt x="2756" y="1355"/>
                  <a:pt x="2737" y="1364"/>
                </a:cubicBezTo>
                <a:cubicBezTo>
                  <a:pt x="2732" y="1364"/>
                  <a:pt x="2728" y="1364"/>
                  <a:pt x="2724" y="1363"/>
                </a:cubicBezTo>
                <a:cubicBezTo>
                  <a:pt x="2696" y="1364"/>
                  <a:pt x="2717" y="1344"/>
                  <a:pt x="2713" y="1331"/>
                </a:cubicBezTo>
                <a:close/>
                <a:moveTo>
                  <a:pt x="2803" y="1089"/>
                </a:moveTo>
                <a:cubicBezTo>
                  <a:pt x="2806" y="1093"/>
                  <a:pt x="2808" y="1098"/>
                  <a:pt x="2810" y="1102"/>
                </a:cubicBezTo>
                <a:cubicBezTo>
                  <a:pt x="2815" y="1118"/>
                  <a:pt x="2816" y="1130"/>
                  <a:pt x="2822" y="1144"/>
                </a:cubicBezTo>
                <a:cubicBezTo>
                  <a:pt x="2826" y="1156"/>
                  <a:pt x="2840" y="1165"/>
                  <a:pt x="2840" y="1180"/>
                </a:cubicBezTo>
                <a:cubicBezTo>
                  <a:pt x="2839" y="1180"/>
                  <a:pt x="2838" y="1181"/>
                  <a:pt x="2838" y="1181"/>
                </a:cubicBezTo>
                <a:cubicBezTo>
                  <a:pt x="2836" y="1181"/>
                  <a:pt x="2835" y="1181"/>
                  <a:pt x="2834" y="1182"/>
                </a:cubicBezTo>
                <a:cubicBezTo>
                  <a:pt x="2808" y="1158"/>
                  <a:pt x="2777" y="1125"/>
                  <a:pt x="2785" y="1071"/>
                </a:cubicBezTo>
                <a:cubicBezTo>
                  <a:pt x="2787" y="1053"/>
                  <a:pt x="2782" y="1039"/>
                  <a:pt x="2796" y="1031"/>
                </a:cubicBezTo>
                <a:cubicBezTo>
                  <a:pt x="2797" y="1032"/>
                  <a:pt x="2798" y="1032"/>
                  <a:pt x="2799" y="1032"/>
                </a:cubicBezTo>
                <a:cubicBezTo>
                  <a:pt x="2806" y="1046"/>
                  <a:pt x="2799" y="1071"/>
                  <a:pt x="2803" y="1089"/>
                </a:cubicBezTo>
                <a:close/>
                <a:moveTo>
                  <a:pt x="2740" y="949"/>
                </a:moveTo>
                <a:cubicBezTo>
                  <a:pt x="2756" y="937"/>
                  <a:pt x="2782" y="897"/>
                  <a:pt x="2788" y="875"/>
                </a:cubicBezTo>
                <a:cubicBezTo>
                  <a:pt x="2790" y="874"/>
                  <a:pt x="2792" y="873"/>
                  <a:pt x="2794" y="872"/>
                </a:cubicBezTo>
                <a:cubicBezTo>
                  <a:pt x="2803" y="872"/>
                  <a:pt x="2808" y="876"/>
                  <a:pt x="2811" y="882"/>
                </a:cubicBezTo>
                <a:cubicBezTo>
                  <a:pt x="2811" y="908"/>
                  <a:pt x="2760" y="959"/>
                  <a:pt x="2742" y="971"/>
                </a:cubicBezTo>
                <a:cubicBezTo>
                  <a:pt x="2736" y="976"/>
                  <a:pt x="2713" y="989"/>
                  <a:pt x="2707" y="979"/>
                </a:cubicBezTo>
                <a:cubicBezTo>
                  <a:pt x="2714" y="967"/>
                  <a:pt x="2730" y="958"/>
                  <a:pt x="2740" y="949"/>
                </a:cubicBezTo>
                <a:close/>
                <a:moveTo>
                  <a:pt x="2694" y="968"/>
                </a:moveTo>
                <a:cubicBezTo>
                  <a:pt x="2689" y="972"/>
                  <a:pt x="2666" y="986"/>
                  <a:pt x="2659" y="982"/>
                </a:cubicBezTo>
                <a:cubicBezTo>
                  <a:pt x="2657" y="981"/>
                  <a:pt x="2658" y="982"/>
                  <a:pt x="2657" y="980"/>
                </a:cubicBezTo>
                <a:cubicBezTo>
                  <a:pt x="2652" y="966"/>
                  <a:pt x="2671" y="950"/>
                  <a:pt x="2676" y="942"/>
                </a:cubicBezTo>
                <a:cubicBezTo>
                  <a:pt x="2699" y="908"/>
                  <a:pt x="2734" y="877"/>
                  <a:pt x="2769" y="855"/>
                </a:cubicBezTo>
                <a:cubicBezTo>
                  <a:pt x="2790" y="861"/>
                  <a:pt x="2771" y="883"/>
                  <a:pt x="2764" y="892"/>
                </a:cubicBezTo>
                <a:cubicBezTo>
                  <a:pt x="2748" y="914"/>
                  <a:pt x="2731" y="937"/>
                  <a:pt x="2710" y="955"/>
                </a:cubicBezTo>
                <a:cubicBezTo>
                  <a:pt x="2705" y="959"/>
                  <a:pt x="2699" y="964"/>
                  <a:pt x="2694" y="968"/>
                </a:cubicBezTo>
                <a:close/>
                <a:moveTo>
                  <a:pt x="2860" y="1240"/>
                </a:moveTo>
                <a:cubicBezTo>
                  <a:pt x="2863" y="1238"/>
                  <a:pt x="2866" y="1237"/>
                  <a:pt x="2869" y="1235"/>
                </a:cubicBezTo>
                <a:cubicBezTo>
                  <a:pt x="2870" y="1236"/>
                  <a:pt x="2872" y="1236"/>
                  <a:pt x="2873" y="1236"/>
                </a:cubicBezTo>
                <a:cubicBezTo>
                  <a:pt x="2887" y="1241"/>
                  <a:pt x="2888" y="1261"/>
                  <a:pt x="2876" y="1269"/>
                </a:cubicBezTo>
                <a:cubicBezTo>
                  <a:pt x="2878" y="1276"/>
                  <a:pt x="2883" y="1278"/>
                  <a:pt x="2885" y="1287"/>
                </a:cubicBezTo>
                <a:cubicBezTo>
                  <a:pt x="2885" y="1301"/>
                  <a:pt x="2885" y="1316"/>
                  <a:pt x="2885" y="1330"/>
                </a:cubicBezTo>
                <a:cubicBezTo>
                  <a:pt x="2887" y="1338"/>
                  <a:pt x="2899" y="1344"/>
                  <a:pt x="2892" y="1357"/>
                </a:cubicBezTo>
                <a:cubicBezTo>
                  <a:pt x="2891" y="1358"/>
                  <a:pt x="2891" y="1359"/>
                  <a:pt x="2890" y="1360"/>
                </a:cubicBezTo>
                <a:cubicBezTo>
                  <a:pt x="2889" y="1360"/>
                  <a:pt x="2889" y="1360"/>
                  <a:pt x="2889" y="1360"/>
                </a:cubicBezTo>
                <a:cubicBezTo>
                  <a:pt x="2875" y="1344"/>
                  <a:pt x="2875" y="1318"/>
                  <a:pt x="2866" y="1298"/>
                </a:cubicBezTo>
                <a:cubicBezTo>
                  <a:pt x="2863" y="1292"/>
                  <a:pt x="2854" y="1286"/>
                  <a:pt x="2856" y="1278"/>
                </a:cubicBezTo>
                <a:cubicBezTo>
                  <a:pt x="2859" y="1274"/>
                  <a:pt x="2864" y="1273"/>
                  <a:pt x="2867" y="1270"/>
                </a:cubicBezTo>
                <a:cubicBezTo>
                  <a:pt x="2859" y="1258"/>
                  <a:pt x="2853" y="1260"/>
                  <a:pt x="2860" y="1240"/>
                </a:cubicBezTo>
                <a:close/>
                <a:moveTo>
                  <a:pt x="2904" y="1252"/>
                </a:moveTo>
                <a:cubicBezTo>
                  <a:pt x="2910" y="1242"/>
                  <a:pt x="2924" y="1238"/>
                  <a:pt x="2931" y="1229"/>
                </a:cubicBezTo>
                <a:cubicBezTo>
                  <a:pt x="2933" y="1229"/>
                  <a:pt x="2935" y="1229"/>
                  <a:pt x="2938" y="1230"/>
                </a:cubicBezTo>
                <a:cubicBezTo>
                  <a:pt x="2943" y="1240"/>
                  <a:pt x="2935" y="1251"/>
                  <a:pt x="2931" y="1259"/>
                </a:cubicBezTo>
                <a:cubicBezTo>
                  <a:pt x="2923" y="1278"/>
                  <a:pt x="2919" y="1305"/>
                  <a:pt x="2914" y="1326"/>
                </a:cubicBezTo>
                <a:cubicBezTo>
                  <a:pt x="2911" y="1336"/>
                  <a:pt x="2915" y="1348"/>
                  <a:pt x="2907" y="1353"/>
                </a:cubicBezTo>
                <a:cubicBezTo>
                  <a:pt x="2890" y="1338"/>
                  <a:pt x="2890" y="1270"/>
                  <a:pt x="2904" y="1252"/>
                </a:cubicBezTo>
                <a:close/>
                <a:moveTo>
                  <a:pt x="2896" y="1207"/>
                </a:moveTo>
                <a:cubicBezTo>
                  <a:pt x="2897" y="1206"/>
                  <a:pt x="2898" y="1205"/>
                  <a:pt x="2899" y="1204"/>
                </a:cubicBezTo>
                <a:cubicBezTo>
                  <a:pt x="2919" y="1200"/>
                  <a:pt x="2943" y="1198"/>
                  <a:pt x="2958" y="1190"/>
                </a:cubicBezTo>
                <a:cubicBezTo>
                  <a:pt x="2960" y="1190"/>
                  <a:pt x="2962" y="1190"/>
                  <a:pt x="2963" y="1190"/>
                </a:cubicBezTo>
                <a:cubicBezTo>
                  <a:pt x="2965" y="1192"/>
                  <a:pt x="2965" y="1193"/>
                  <a:pt x="2965" y="1197"/>
                </a:cubicBezTo>
                <a:cubicBezTo>
                  <a:pt x="2950" y="1213"/>
                  <a:pt x="2922" y="1218"/>
                  <a:pt x="2910" y="1236"/>
                </a:cubicBezTo>
                <a:cubicBezTo>
                  <a:pt x="2908" y="1236"/>
                  <a:pt x="2906" y="1236"/>
                  <a:pt x="2904" y="1236"/>
                </a:cubicBezTo>
                <a:cubicBezTo>
                  <a:pt x="2899" y="1231"/>
                  <a:pt x="2894" y="1218"/>
                  <a:pt x="2896" y="1207"/>
                </a:cubicBezTo>
                <a:close/>
                <a:moveTo>
                  <a:pt x="2973" y="1209"/>
                </a:moveTo>
                <a:cubicBezTo>
                  <a:pt x="2975" y="1210"/>
                  <a:pt x="2978" y="1211"/>
                  <a:pt x="2980" y="1211"/>
                </a:cubicBezTo>
                <a:cubicBezTo>
                  <a:pt x="2988" y="1217"/>
                  <a:pt x="2985" y="1244"/>
                  <a:pt x="2982" y="1254"/>
                </a:cubicBezTo>
                <a:cubicBezTo>
                  <a:pt x="2976" y="1275"/>
                  <a:pt x="2966" y="1300"/>
                  <a:pt x="2955" y="1318"/>
                </a:cubicBezTo>
                <a:cubicBezTo>
                  <a:pt x="2949" y="1326"/>
                  <a:pt x="2941" y="1334"/>
                  <a:pt x="2938" y="1344"/>
                </a:cubicBezTo>
                <a:cubicBezTo>
                  <a:pt x="2937" y="1345"/>
                  <a:pt x="2935" y="1345"/>
                  <a:pt x="2934" y="1346"/>
                </a:cubicBezTo>
                <a:cubicBezTo>
                  <a:pt x="2933" y="1345"/>
                  <a:pt x="2931" y="1344"/>
                  <a:pt x="2930" y="1342"/>
                </a:cubicBezTo>
                <a:cubicBezTo>
                  <a:pt x="2925" y="1315"/>
                  <a:pt x="2958" y="1224"/>
                  <a:pt x="2973" y="1209"/>
                </a:cubicBezTo>
                <a:close/>
                <a:moveTo>
                  <a:pt x="2846" y="1393"/>
                </a:moveTo>
                <a:cubicBezTo>
                  <a:pt x="2848" y="1398"/>
                  <a:pt x="2847" y="1404"/>
                  <a:pt x="2849" y="1410"/>
                </a:cubicBezTo>
                <a:cubicBezTo>
                  <a:pt x="2852" y="1414"/>
                  <a:pt x="2855" y="1417"/>
                  <a:pt x="2857" y="1421"/>
                </a:cubicBezTo>
                <a:cubicBezTo>
                  <a:pt x="2860" y="1430"/>
                  <a:pt x="2853" y="1439"/>
                  <a:pt x="2858" y="1448"/>
                </a:cubicBezTo>
                <a:cubicBezTo>
                  <a:pt x="2862" y="1456"/>
                  <a:pt x="2874" y="1456"/>
                  <a:pt x="2878" y="1466"/>
                </a:cubicBezTo>
                <a:cubicBezTo>
                  <a:pt x="2878" y="1467"/>
                  <a:pt x="2878" y="1469"/>
                  <a:pt x="2878" y="1470"/>
                </a:cubicBezTo>
                <a:cubicBezTo>
                  <a:pt x="2852" y="1486"/>
                  <a:pt x="2832" y="1446"/>
                  <a:pt x="2830" y="1424"/>
                </a:cubicBezTo>
                <a:cubicBezTo>
                  <a:pt x="2828" y="1411"/>
                  <a:pt x="2835" y="1401"/>
                  <a:pt x="2840" y="1393"/>
                </a:cubicBezTo>
                <a:cubicBezTo>
                  <a:pt x="2842" y="1393"/>
                  <a:pt x="2844" y="1393"/>
                  <a:pt x="2846" y="1393"/>
                </a:cubicBezTo>
                <a:close/>
                <a:moveTo>
                  <a:pt x="2757" y="1279"/>
                </a:moveTo>
                <a:cubicBezTo>
                  <a:pt x="2758" y="1278"/>
                  <a:pt x="2760" y="1276"/>
                  <a:pt x="2761" y="1275"/>
                </a:cubicBezTo>
                <a:cubicBezTo>
                  <a:pt x="2806" y="1274"/>
                  <a:pt x="2829" y="1314"/>
                  <a:pt x="2840" y="1349"/>
                </a:cubicBezTo>
                <a:cubicBezTo>
                  <a:pt x="2842" y="1356"/>
                  <a:pt x="2848" y="1357"/>
                  <a:pt x="2848" y="1369"/>
                </a:cubicBezTo>
                <a:cubicBezTo>
                  <a:pt x="2848" y="1370"/>
                  <a:pt x="2848" y="1370"/>
                  <a:pt x="2848" y="1370"/>
                </a:cubicBezTo>
                <a:cubicBezTo>
                  <a:pt x="2846" y="1371"/>
                  <a:pt x="2844" y="1371"/>
                  <a:pt x="2842" y="1372"/>
                </a:cubicBezTo>
                <a:cubicBezTo>
                  <a:pt x="2820" y="1352"/>
                  <a:pt x="2757" y="1315"/>
                  <a:pt x="2757" y="1279"/>
                </a:cubicBezTo>
                <a:close/>
                <a:moveTo>
                  <a:pt x="2866" y="1397"/>
                </a:moveTo>
                <a:cubicBezTo>
                  <a:pt x="2867" y="1394"/>
                  <a:pt x="2868" y="1394"/>
                  <a:pt x="2870" y="1392"/>
                </a:cubicBezTo>
                <a:cubicBezTo>
                  <a:pt x="2882" y="1393"/>
                  <a:pt x="2894" y="1403"/>
                  <a:pt x="2891" y="1416"/>
                </a:cubicBezTo>
                <a:cubicBezTo>
                  <a:pt x="2888" y="1418"/>
                  <a:pt x="2886" y="1419"/>
                  <a:pt x="2880" y="1419"/>
                </a:cubicBezTo>
                <a:cubicBezTo>
                  <a:pt x="2875" y="1414"/>
                  <a:pt x="2863" y="1408"/>
                  <a:pt x="2866" y="1397"/>
                </a:cubicBezTo>
                <a:close/>
                <a:moveTo>
                  <a:pt x="2865" y="1330"/>
                </a:moveTo>
                <a:cubicBezTo>
                  <a:pt x="2868" y="1338"/>
                  <a:pt x="2879" y="1358"/>
                  <a:pt x="2870" y="1363"/>
                </a:cubicBezTo>
                <a:cubicBezTo>
                  <a:pt x="2867" y="1365"/>
                  <a:pt x="2864" y="1364"/>
                  <a:pt x="2862" y="1363"/>
                </a:cubicBezTo>
                <a:cubicBezTo>
                  <a:pt x="2855" y="1352"/>
                  <a:pt x="2854" y="1338"/>
                  <a:pt x="2847" y="1326"/>
                </a:cubicBezTo>
                <a:cubicBezTo>
                  <a:pt x="2838" y="1311"/>
                  <a:pt x="2825" y="1298"/>
                  <a:pt x="2814" y="1285"/>
                </a:cubicBezTo>
                <a:cubicBezTo>
                  <a:pt x="2809" y="1279"/>
                  <a:pt x="2799" y="1271"/>
                  <a:pt x="2808" y="1264"/>
                </a:cubicBezTo>
                <a:cubicBezTo>
                  <a:pt x="2836" y="1274"/>
                  <a:pt x="2855" y="1301"/>
                  <a:pt x="2865" y="1330"/>
                </a:cubicBezTo>
                <a:close/>
                <a:moveTo>
                  <a:pt x="2807" y="1230"/>
                </a:moveTo>
                <a:cubicBezTo>
                  <a:pt x="2810" y="1232"/>
                  <a:pt x="2810" y="1237"/>
                  <a:pt x="2808" y="1241"/>
                </a:cubicBezTo>
                <a:cubicBezTo>
                  <a:pt x="2808" y="1242"/>
                  <a:pt x="2808" y="1242"/>
                  <a:pt x="2808" y="1243"/>
                </a:cubicBezTo>
                <a:cubicBezTo>
                  <a:pt x="2805" y="1240"/>
                  <a:pt x="2805" y="1235"/>
                  <a:pt x="2807" y="1230"/>
                </a:cubicBezTo>
                <a:close/>
                <a:moveTo>
                  <a:pt x="2838" y="1257"/>
                </a:moveTo>
                <a:cubicBezTo>
                  <a:pt x="2836" y="1257"/>
                  <a:pt x="2835" y="1257"/>
                  <a:pt x="2833" y="1257"/>
                </a:cubicBezTo>
                <a:cubicBezTo>
                  <a:pt x="2830" y="1253"/>
                  <a:pt x="2825" y="1247"/>
                  <a:pt x="2822" y="1242"/>
                </a:cubicBezTo>
                <a:cubicBezTo>
                  <a:pt x="2821" y="1239"/>
                  <a:pt x="2822" y="1234"/>
                  <a:pt x="2823" y="1232"/>
                </a:cubicBezTo>
                <a:cubicBezTo>
                  <a:pt x="2825" y="1227"/>
                  <a:pt x="2832" y="1223"/>
                  <a:pt x="2836" y="1219"/>
                </a:cubicBezTo>
                <a:cubicBezTo>
                  <a:pt x="2841" y="1220"/>
                  <a:pt x="2846" y="1220"/>
                  <a:pt x="2851" y="1221"/>
                </a:cubicBezTo>
                <a:cubicBezTo>
                  <a:pt x="2857" y="1232"/>
                  <a:pt x="2842" y="1248"/>
                  <a:pt x="2838" y="1257"/>
                </a:cubicBezTo>
                <a:close/>
                <a:moveTo>
                  <a:pt x="2805" y="1172"/>
                </a:moveTo>
                <a:cubicBezTo>
                  <a:pt x="2810" y="1177"/>
                  <a:pt x="2825" y="1187"/>
                  <a:pt x="2822" y="1197"/>
                </a:cubicBezTo>
                <a:cubicBezTo>
                  <a:pt x="2821" y="1198"/>
                  <a:pt x="2821" y="1198"/>
                  <a:pt x="2821" y="1199"/>
                </a:cubicBezTo>
                <a:cubicBezTo>
                  <a:pt x="2817" y="1199"/>
                  <a:pt x="2813" y="1200"/>
                  <a:pt x="2808" y="1200"/>
                </a:cubicBezTo>
                <a:cubicBezTo>
                  <a:pt x="2785" y="1176"/>
                  <a:pt x="2750" y="1160"/>
                  <a:pt x="2707" y="1155"/>
                </a:cubicBezTo>
                <a:cubicBezTo>
                  <a:pt x="2707" y="1153"/>
                  <a:pt x="2705" y="1152"/>
                  <a:pt x="2705" y="1150"/>
                </a:cubicBezTo>
                <a:cubicBezTo>
                  <a:pt x="2705" y="1145"/>
                  <a:pt x="2706" y="1144"/>
                  <a:pt x="2708" y="1141"/>
                </a:cubicBezTo>
                <a:cubicBezTo>
                  <a:pt x="2712" y="1140"/>
                  <a:pt x="2716" y="1139"/>
                  <a:pt x="2720" y="1138"/>
                </a:cubicBezTo>
                <a:cubicBezTo>
                  <a:pt x="2764" y="1138"/>
                  <a:pt x="2782" y="1154"/>
                  <a:pt x="2805" y="1172"/>
                </a:cubicBezTo>
                <a:close/>
                <a:moveTo>
                  <a:pt x="2707" y="1172"/>
                </a:moveTo>
                <a:cubicBezTo>
                  <a:pt x="2708" y="1170"/>
                  <a:pt x="2708" y="1170"/>
                  <a:pt x="2710" y="1169"/>
                </a:cubicBezTo>
                <a:cubicBezTo>
                  <a:pt x="2738" y="1175"/>
                  <a:pt x="2777" y="1182"/>
                  <a:pt x="2787" y="1206"/>
                </a:cubicBezTo>
                <a:cubicBezTo>
                  <a:pt x="2787" y="1206"/>
                  <a:pt x="2787" y="1207"/>
                  <a:pt x="2787" y="1208"/>
                </a:cubicBezTo>
                <a:cubicBezTo>
                  <a:pt x="2766" y="1213"/>
                  <a:pt x="2733" y="1201"/>
                  <a:pt x="2709" y="1200"/>
                </a:cubicBezTo>
                <a:cubicBezTo>
                  <a:pt x="2705" y="1194"/>
                  <a:pt x="2702" y="1179"/>
                  <a:pt x="2707" y="1172"/>
                </a:cubicBezTo>
                <a:close/>
                <a:moveTo>
                  <a:pt x="2707" y="1222"/>
                </a:moveTo>
                <a:cubicBezTo>
                  <a:pt x="2719" y="1225"/>
                  <a:pt x="2730" y="1227"/>
                  <a:pt x="2741" y="1229"/>
                </a:cubicBezTo>
                <a:cubicBezTo>
                  <a:pt x="2757" y="1229"/>
                  <a:pt x="2773" y="1228"/>
                  <a:pt x="2789" y="1228"/>
                </a:cubicBezTo>
                <a:cubicBezTo>
                  <a:pt x="2795" y="1232"/>
                  <a:pt x="2794" y="1246"/>
                  <a:pt x="2792" y="1254"/>
                </a:cubicBezTo>
                <a:cubicBezTo>
                  <a:pt x="2785" y="1257"/>
                  <a:pt x="2779" y="1253"/>
                  <a:pt x="2769" y="1254"/>
                </a:cubicBezTo>
                <a:cubicBezTo>
                  <a:pt x="2746" y="1258"/>
                  <a:pt x="2691" y="1253"/>
                  <a:pt x="2707" y="1222"/>
                </a:cubicBezTo>
                <a:close/>
                <a:moveTo>
                  <a:pt x="2737" y="1294"/>
                </a:moveTo>
                <a:cubicBezTo>
                  <a:pt x="2737" y="1295"/>
                  <a:pt x="2736" y="1295"/>
                  <a:pt x="2735" y="1296"/>
                </a:cubicBezTo>
                <a:cubicBezTo>
                  <a:pt x="2717" y="1300"/>
                  <a:pt x="2697" y="1283"/>
                  <a:pt x="2714" y="1270"/>
                </a:cubicBezTo>
                <a:cubicBezTo>
                  <a:pt x="2722" y="1270"/>
                  <a:pt x="2737" y="1273"/>
                  <a:pt x="2739" y="1278"/>
                </a:cubicBezTo>
                <a:cubicBezTo>
                  <a:pt x="2741" y="1283"/>
                  <a:pt x="2739" y="1290"/>
                  <a:pt x="2737" y="1294"/>
                </a:cubicBezTo>
                <a:close/>
                <a:moveTo>
                  <a:pt x="2808" y="1405"/>
                </a:moveTo>
                <a:cubicBezTo>
                  <a:pt x="2805" y="1407"/>
                  <a:pt x="2802" y="1409"/>
                  <a:pt x="2798" y="1409"/>
                </a:cubicBezTo>
                <a:cubicBezTo>
                  <a:pt x="2784" y="1393"/>
                  <a:pt x="2739" y="1399"/>
                  <a:pt x="2715" y="1400"/>
                </a:cubicBezTo>
                <a:cubicBezTo>
                  <a:pt x="2710" y="1392"/>
                  <a:pt x="2708" y="1385"/>
                  <a:pt x="2713" y="1377"/>
                </a:cubicBezTo>
                <a:cubicBezTo>
                  <a:pt x="2722" y="1376"/>
                  <a:pt x="2731" y="1374"/>
                  <a:pt x="2740" y="1372"/>
                </a:cubicBezTo>
                <a:cubicBezTo>
                  <a:pt x="2766" y="1372"/>
                  <a:pt x="2779" y="1391"/>
                  <a:pt x="2806" y="1393"/>
                </a:cubicBezTo>
                <a:cubicBezTo>
                  <a:pt x="2809" y="1397"/>
                  <a:pt x="2809" y="1400"/>
                  <a:pt x="2808" y="1405"/>
                </a:cubicBezTo>
                <a:close/>
                <a:moveTo>
                  <a:pt x="2761" y="1533"/>
                </a:moveTo>
                <a:cubicBezTo>
                  <a:pt x="2765" y="1489"/>
                  <a:pt x="2786" y="1479"/>
                  <a:pt x="2814" y="1456"/>
                </a:cubicBezTo>
                <a:cubicBezTo>
                  <a:pt x="2825" y="1456"/>
                  <a:pt x="2836" y="1469"/>
                  <a:pt x="2839" y="1477"/>
                </a:cubicBezTo>
                <a:cubicBezTo>
                  <a:pt x="2839" y="1478"/>
                  <a:pt x="2839" y="1479"/>
                  <a:pt x="2840" y="1480"/>
                </a:cubicBezTo>
                <a:cubicBezTo>
                  <a:pt x="2832" y="1486"/>
                  <a:pt x="2823" y="1487"/>
                  <a:pt x="2813" y="1491"/>
                </a:cubicBezTo>
                <a:cubicBezTo>
                  <a:pt x="2789" y="1502"/>
                  <a:pt x="2776" y="1521"/>
                  <a:pt x="2774" y="1553"/>
                </a:cubicBezTo>
                <a:cubicBezTo>
                  <a:pt x="2773" y="1554"/>
                  <a:pt x="2772" y="1555"/>
                  <a:pt x="2771" y="1555"/>
                </a:cubicBezTo>
                <a:cubicBezTo>
                  <a:pt x="2763" y="1551"/>
                  <a:pt x="2759" y="1544"/>
                  <a:pt x="2761" y="1533"/>
                </a:cubicBezTo>
                <a:close/>
                <a:moveTo>
                  <a:pt x="2779" y="1571"/>
                </a:moveTo>
                <a:cubicBezTo>
                  <a:pt x="2787" y="1546"/>
                  <a:pt x="2796" y="1519"/>
                  <a:pt x="2816" y="1506"/>
                </a:cubicBezTo>
                <a:cubicBezTo>
                  <a:pt x="2822" y="1503"/>
                  <a:pt x="2828" y="1501"/>
                  <a:pt x="2834" y="1498"/>
                </a:cubicBezTo>
                <a:cubicBezTo>
                  <a:pt x="2839" y="1499"/>
                  <a:pt x="2841" y="1501"/>
                  <a:pt x="2843" y="1504"/>
                </a:cubicBezTo>
                <a:cubicBezTo>
                  <a:pt x="2839" y="1535"/>
                  <a:pt x="2821" y="1574"/>
                  <a:pt x="2804" y="1595"/>
                </a:cubicBezTo>
                <a:cubicBezTo>
                  <a:pt x="2801" y="1599"/>
                  <a:pt x="2788" y="1617"/>
                  <a:pt x="2779" y="1611"/>
                </a:cubicBezTo>
                <a:cubicBezTo>
                  <a:pt x="2772" y="1606"/>
                  <a:pt x="2776" y="1578"/>
                  <a:pt x="2779" y="1571"/>
                </a:cubicBezTo>
                <a:close/>
                <a:moveTo>
                  <a:pt x="2838" y="1576"/>
                </a:moveTo>
                <a:cubicBezTo>
                  <a:pt x="2848" y="1556"/>
                  <a:pt x="2852" y="1531"/>
                  <a:pt x="2859" y="1507"/>
                </a:cubicBezTo>
                <a:cubicBezTo>
                  <a:pt x="2860" y="1506"/>
                  <a:pt x="2862" y="1505"/>
                  <a:pt x="2863" y="1504"/>
                </a:cubicBezTo>
                <a:cubicBezTo>
                  <a:pt x="2886" y="1504"/>
                  <a:pt x="2890" y="1525"/>
                  <a:pt x="2883" y="1547"/>
                </a:cubicBezTo>
                <a:cubicBezTo>
                  <a:pt x="2876" y="1564"/>
                  <a:pt x="2854" y="1604"/>
                  <a:pt x="2830" y="1599"/>
                </a:cubicBezTo>
                <a:cubicBezTo>
                  <a:pt x="2825" y="1589"/>
                  <a:pt x="2835" y="1583"/>
                  <a:pt x="2838" y="1576"/>
                </a:cubicBezTo>
                <a:close/>
                <a:moveTo>
                  <a:pt x="2885" y="1449"/>
                </a:moveTo>
                <a:cubicBezTo>
                  <a:pt x="2877" y="1452"/>
                  <a:pt x="2870" y="1440"/>
                  <a:pt x="2870" y="1431"/>
                </a:cubicBezTo>
                <a:cubicBezTo>
                  <a:pt x="2873" y="1428"/>
                  <a:pt x="2875" y="1427"/>
                  <a:pt x="2878" y="1425"/>
                </a:cubicBezTo>
                <a:cubicBezTo>
                  <a:pt x="2885" y="1426"/>
                  <a:pt x="2890" y="1428"/>
                  <a:pt x="2894" y="1432"/>
                </a:cubicBezTo>
                <a:cubicBezTo>
                  <a:pt x="2894" y="1436"/>
                  <a:pt x="2895" y="1439"/>
                  <a:pt x="2894" y="1442"/>
                </a:cubicBezTo>
                <a:cubicBezTo>
                  <a:pt x="2892" y="1446"/>
                  <a:pt x="2890" y="1448"/>
                  <a:pt x="2885" y="1449"/>
                </a:cubicBezTo>
                <a:close/>
                <a:moveTo>
                  <a:pt x="2915" y="1509"/>
                </a:moveTo>
                <a:cubicBezTo>
                  <a:pt x="2927" y="1510"/>
                  <a:pt x="2937" y="1521"/>
                  <a:pt x="2946" y="1526"/>
                </a:cubicBezTo>
                <a:cubicBezTo>
                  <a:pt x="2962" y="1535"/>
                  <a:pt x="2977" y="1545"/>
                  <a:pt x="2997" y="1549"/>
                </a:cubicBezTo>
                <a:cubicBezTo>
                  <a:pt x="3013" y="1553"/>
                  <a:pt x="3032" y="1541"/>
                  <a:pt x="3037" y="1560"/>
                </a:cubicBezTo>
                <a:cubicBezTo>
                  <a:pt x="3036" y="1561"/>
                  <a:pt x="3036" y="1561"/>
                  <a:pt x="3036" y="1562"/>
                </a:cubicBezTo>
                <a:cubicBezTo>
                  <a:pt x="3026" y="1567"/>
                  <a:pt x="2978" y="1568"/>
                  <a:pt x="2963" y="1564"/>
                </a:cubicBezTo>
                <a:cubicBezTo>
                  <a:pt x="2960" y="1563"/>
                  <a:pt x="2959" y="1559"/>
                  <a:pt x="2956" y="1557"/>
                </a:cubicBezTo>
                <a:cubicBezTo>
                  <a:pt x="2952" y="1555"/>
                  <a:pt x="2948" y="1554"/>
                  <a:pt x="2944" y="1553"/>
                </a:cubicBezTo>
                <a:cubicBezTo>
                  <a:pt x="2939" y="1550"/>
                  <a:pt x="2934" y="1544"/>
                  <a:pt x="2930" y="1539"/>
                </a:cubicBezTo>
                <a:cubicBezTo>
                  <a:pt x="2924" y="1533"/>
                  <a:pt x="2905" y="1520"/>
                  <a:pt x="2915" y="1509"/>
                </a:cubicBezTo>
                <a:close/>
                <a:moveTo>
                  <a:pt x="3034" y="1518"/>
                </a:moveTo>
                <a:cubicBezTo>
                  <a:pt x="3030" y="1515"/>
                  <a:pt x="3031" y="1508"/>
                  <a:pt x="3027" y="1504"/>
                </a:cubicBezTo>
                <a:cubicBezTo>
                  <a:pt x="3012" y="1481"/>
                  <a:pt x="2987" y="1466"/>
                  <a:pt x="2952" y="1462"/>
                </a:cubicBezTo>
                <a:cubicBezTo>
                  <a:pt x="2950" y="1458"/>
                  <a:pt x="2949" y="1452"/>
                  <a:pt x="2951" y="1446"/>
                </a:cubicBezTo>
                <a:cubicBezTo>
                  <a:pt x="2953" y="1445"/>
                  <a:pt x="2955" y="1443"/>
                  <a:pt x="2957" y="1442"/>
                </a:cubicBezTo>
                <a:cubicBezTo>
                  <a:pt x="2965" y="1442"/>
                  <a:pt x="2967" y="1446"/>
                  <a:pt x="2973" y="1448"/>
                </a:cubicBezTo>
                <a:cubicBezTo>
                  <a:pt x="3004" y="1455"/>
                  <a:pt x="3046" y="1474"/>
                  <a:pt x="3038" y="1516"/>
                </a:cubicBezTo>
                <a:cubicBezTo>
                  <a:pt x="3037" y="1517"/>
                  <a:pt x="3036" y="1517"/>
                  <a:pt x="3034" y="1518"/>
                </a:cubicBezTo>
                <a:close/>
                <a:moveTo>
                  <a:pt x="3021" y="1526"/>
                </a:moveTo>
                <a:cubicBezTo>
                  <a:pt x="3008" y="1533"/>
                  <a:pt x="2999" y="1522"/>
                  <a:pt x="2989" y="1519"/>
                </a:cubicBezTo>
                <a:cubicBezTo>
                  <a:pt x="2963" y="1512"/>
                  <a:pt x="2924" y="1502"/>
                  <a:pt x="2917" y="1478"/>
                </a:cubicBezTo>
                <a:cubicBezTo>
                  <a:pt x="2920" y="1475"/>
                  <a:pt x="2924" y="1472"/>
                  <a:pt x="2927" y="1470"/>
                </a:cubicBezTo>
                <a:cubicBezTo>
                  <a:pt x="2957" y="1474"/>
                  <a:pt x="3020" y="1498"/>
                  <a:pt x="3021" y="1526"/>
                </a:cubicBezTo>
                <a:close/>
                <a:moveTo>
                  <a:pt x="2943" y="1373"/>
                </a:moveTo>
                <a:cubicBezTo>
                  <a:pt x="2937" y="1373"/>
                  <a:pt x="2931" y="1373"/>
                  <a:pt x="2925" y="1373"/>
                </a:cubicBezTo>
                <a:cubicBezTo>
                  <a:pt x="2925" y="1371"/>
                  <a:pt x="2924" y="1369"/>
                  <a:pt x="2923" y="1368"/>
                </a:cubicBezTo>
                <a:cubicBezTo>
                  <a:pt x="2945" y="1345"/>
                  <a:pt x="2969" y="1324"/>
                  <a:pt x="2984" y="1294"/>
                </a:cubicBezTo>
                <a:cubicBezTo>
                  <a:pt x="2990" y="1281"/>
                  <a:pt x="2990" y="1260"/>
                  <a:pt x="2997" y="1248"/>
                </a:cubicBezTo>
                <a:cubicBezTo>
                  <a:pt x="2998" y="1248"/>
                  <a:pt x="2999" y="1248"/>
                  <a:pt x="3000" y="1248"/>
                </a:cubicBezTo>
                <a:cubicBezTo>
                  <a:pt x="3005" y="1256"/>
                  <a:pt x="3005" y="1268"/>
                  <a:pt x="3003" y="1279"/>
                </a:cubicBezTo>
                <a:cubicBezTo>
                  <a:pt x="2996" y="1323"/>
                  <a:pt x="2983" y="1335"/>
                  <a:pt x="2959" y="1360"/>
                </a:cubicBezTo>
                <a:cubicBezTo>
                  <a:pt x="2954" y="1366"/>
                  <a:pt x="2947" y="1367"/>
                  <a:pt x="2943" y="1373"/>
                </a:cubicBezTo>
                <a:close/>
                <a:moveTo>
                  <a:pt x="2995" y="1188"/>
                </a:moveTo>
                <a:cubicBezTo>
                  <a:pt x="2993" y="1184"/>
                  <a:pt x="2994" y="1177"/>
                  <a:pt x="2995" y="1174"/>
                </a:cubicBezTo>
                <a:cubicBezTo>
                  <a:pt x="2999" y="1168"/>
                  <a:pt x="3006" y="1168"/>
                  <a:pt x="3011" y="1164"/>
                </a:cubicBezTo>
                <a:cubicBezTo>
                  <a:pt x="3022" y="1157"/>
                  <a:pt x="3033" y="1147"/>
                  <a:pt x="3043" y="1137"/>
                </a:cubicBezTo>
                <a:cubicBezTo>
                  <a:pt x="3044" y="1138"/>
                  <a:pt x="3045" y="1138"/>
                  <a:pt x="3046" y="1139"/>
                </a:cubicBezTo>
                <a:cubicBezTo>
                  <a:pt x="3051" y="1159"/>
                  <a:pt x="3019" y="1193"/>
                  <a:pt x="3009" y="1206"/>
                </a:cubicBezTo>
                <a:cubicBezTo>
                  <a:pt x="3008" y="1206"/>
                  <a:pt x="3007" y="1206"/>
                  <a:pt x="3006" y="1206"/>
                </a:cubicBezTo>
                <a:cubicBezTo>
                  <a:pt x="3005" y="1204"/>
                  <a:pt x="2995" y="1189"/>
                  <a:pt x="2995" y="1188"/>
                </a:cubicBezTo>
                <a:close/>
                <a:moveTo>
                  <a:pt x="2872" y="1185"/>
                </a:moveTo>
                <a:cubicBezTo>
                  <a:pt x="2871" y="1185"/>
                  <a:pt x="2870" y="1185"/>
                  <a:pt x="2870" y="1185"/>
                </a:cubicBezTo>
                <a:cubicBezTo>
                  <a:pt x="2868" y="1184"/>
                  <a:pt x="2867" y="1183"/>
                  <a:pt x="2866" y="1182"/>
                </a:cubicBezTo>
                <a:cubicBezTo>
                  <a:pt x="2861" y="1163"/>
                  <a:pt x="2872" y="1133"/>
                  <a:pt x="2867" y="1108"/>
                </a:cubicBezTo>
                <a:cubicBezTo>
                  <a:pt x="2865" y="1102"/>
                  <a:pt x="2861" y="1099"/>
                  <a:pt x="2859" y="1095"/>
                </a:cubicBezTo>
                <a:cubicBezTo>
                  <a:pt x="2857" y="1088"/>
                  <a:pt x="2856" y="1081"/>
                  <a:pt x="2855" y="1075"/>
                </a:cubicBezTo>
                <a:cubicBezTo>
                  <a:pt x="2853" y="1073"/>
                  <a:pt x="2851" y="1072"/>
                  <a:pt x="2848" y="1071"/>
                </a:cubicBezTo>
                <a:cubicBezTo>
                  <a:pt x="2848" y="1064"/>
                  <a:pt x="2847" y="1057"/>
                  <a:pt x="2847" y="1051"/>
                </a:cubicBezTo>
                <a:cubicBezTo>
                  <a:pt x="2846" y="1050"/>
                  <a:pt x="2845" y="1049"/>
                  <a:pt x="2843" y="1049"/>
                </a:cubicBezTo>
                <a:cubicBezTo>
                  <a:pt x="2842" y="1049"/>
                  <a:pt x="2841" y="1049"/>
                  <a:pt x="2840" y="1049"/>
                </a:cubicBezTo>
                <a:cubicBezTo>
                  <a:pt x="2838" y="1055"/>
                  <a:pt x="2839" y="1063"/>
                  <a:pt x="2840" y="1068"/>
                </a:cubicBezTo>
                <a:cubicBezTo>
                  <a:pt x="2843" y="1069"/>
                  <a:pt x="2845" y="1070"/>
                  <a:pt x="2848" y="1071"/>
                </a:cubicBezTo>
                <a:cubicBezTo>
                  <a:pt x="2850" y="1076"/>
                  <a:pt x="2846" y="1084"/>
                  <a:pt x="2848" y="1092"/>
                </a:cubicBezTo>
                <a:cubicBezTo>
                  <a:pt x="2850" y="1100"/>
                  <a:pt x="2867" y="1152"/>
                  <a:pt x="2848" y="1156"/>
                </a:cubicBezTo>
                <a:cubicBezTo>
                  <a:pt x="2827" y="1141"/>
                  <a:pt x="2815" y="1071"/>
                  <a:pt x="2819" y="1033"/>
                </a:cubicBezTo>
                <a:cubicBezTo>
                  <a:pt x="2820" y="1032"/>
                  <a:pt x="2821" y="1032"/>
                  <a:pt x="2822" y="1031"/>
                </a:cubicBezTo>
                <a:cubicBezTo>
                  <a:pt x="2824" y="1031"/>
                  <a:pt x="2825" y="1031"/>
                  <a:pt x="2827" y="1031"/>
                </a:cubicBezTo>
                <a:cubicBezTo>
                  <a:pt x="2830" y="1036"/>
                  <a:pt x="2830" y="1044"/>
                  <a:pt x="2838" y="1046"/>
                </a:cubicBezTo>
                <a:cubicBezTo>
                  <a:pt x="2843" y="1029"/>
                  <a:pt x="2830" y="1027"/>
                  <a:pt x="2830" y="1010"/>
                </a:cubicBezTo>
                <a:cubicBezTo>
                  <a:pt x="2831" y="1009"/>
                  <a:pt x="2832" y="1008"/>
                  <a:pt x="2832" y="1007"/>
                </a:cubicBezTo>
                <a:cubicBezTo>
                  <a:pt x="2846" y="1008"/>
                  <a:pt x="2854" y="1020"/>
                  <a:pt x="2862" y="1026"/>
                </a:cubicBezTo>
                <a:cubicBezTo>
                  <a:pt x="2873" y="1035"/>
                  <a:pt x="2887" y="1049"/>
                  <a:pt x="2893" y="1062"/>
                </a:cubicBezTo>
                <a:cubicBezTo>
                  <a:pt x="2908" y="1098"/>
                  <a:pt x="2887" y="1164"/>
                  <a:pt x="2872" y="1185"/>
                </a:cubicBezTo>
                <a:close/>
                <a:moveTo>
                  <a:pt x="2865" y="801"/>
                </a:moveTo>
                <a:cubicBezTo>
                  <a:pt x="2863" y="806"/>
                  <a:pt x="2855" y="806"/>
                  <a:pt x="2850" y="808"/>
                </a:cubicBezTo>
                <a:cubicBezTo>
                  <a:pt x="2849" y="809"/>
                  <a:pt x="2849" y="810"/>
                  <a:pt x="2848" y="811"/>
                </a:cubicBezTo>
                <a:cubicBezTo>
                  <a:pt x="2849" y="819"/>
                  <a:pt x="2853" y="820"/>
                  <a:pt x="2856" y="825"/>
                </a:cubicBezTo>
                <a:cubicBezTo>
                  <a:pt x="2855" y="828"/>
                  <a:pt x="2855" y="831"/>
                  <a:pt x="2854" y="834"/>
                </a:cubicBezTo>
                <a:cubicBezTo>
                  <a:pt x="2849" y="837"/>
                  <a:pt x="2843" y="839"/>
                  <a:pt x="2833" y="839"/>
                </a:cubicBezTo>
                <a:cubicBezTo>
                  <a:pt x="2833" y="838"/>
                  <a:pt x="2832" y="837"/>
                  <a:pt x="2832" y="837"/>
                </a:cubicBezTo>
                <a:cubicBezTo>
                  <a:pt x="2825" y="822"/>
                  <a:pt x="2835" y="817"/>
                  <a:pt x="2840" y="809"/>
                </a:cubicBezTo>
                <a:cubicBezTo>
                  <a:pt x="2845" y="794"/>
                  <a:pt x="2829" y="776"/>
                  <a:pt x="2832" y="768"/>
                </a:cubicBezTo>
                <a:cubicBezTo>
                  <a:pt x="2833" y="766"/>
                  <a:pt x="2833" y="767"/>
                  <a:pt x="2835" y="765"/>
                </a:cubicBezTo>
                <a:cubicBezTo>
                  <a:pt x="2847" y="766"/>
                  <a:pt x="2873" y="787"/>
                  <a:pt x="2865" y="801"/>
                </a:cubicBezTo>
                <a:close/>
                <a:moveTo>
                  <a:pt x="2831" y="679"/>
                </a:moveTo>
                <a:cubicBezTo>
                  <a:pt x="2831" y="684"/>
                  <a:pt x="2830" y="689"/>
                  <a:pt x="2830" y="694"/>
                </a:cubicBezTo>
                <a:cubicBezTo>
                  <a:pt x="2829" y="702"/>
                  <a:pt x="2824" y="707"/>
                  <a:pt x="2823" y="716"/>
                </a:cubicBezTo>
                <a:cubicBezTo>
                  <a:pt x="2821" y="727"/>
                  <a:pt x="2826" y="744"/>
                  <a:pt x="2817" y="749"/>
                </a:cubicBezTo>
                <a:cubicBezTo>
                  <a:pt x="2814" y="750"/>
                  <a:pt x="2809" y="749"/>
                  <a:pt x="2807" y="747"/>
                </a:cubicBezTo>
                <a:cubicBezTo>
                  <a:pt x="2800" y="742"/>
                  <a:pt x="2803" y="725"/>
                  <a:pt x="2803" y="714"/>
                </a:cubicBezTo>
                <a:cubicBezTo>
                  <a:pt x="2804" y="689"/>
                  <a:pt x="2820" y="665"/>
                  <a:pt x="2833" y="652"/>
                </a:cubicBezTo>
                <a:cubicBezTo>
                  <a:pt x="2834" y="652"/>
                  <a:pt x="2835" y="652"/>
                  <a:pt x="2835" y="653"/>
                </a:cubicBezTo>
                <a:cubicBezTo>
                  <a:pt x="2843" y="665"/>
                  <a:pt x="2834" y="670"/>
                  <a:pt x="2831" y="679"/>
                </a:cubicBezTo>
                <a:close/>
                <a:moveTo>
                  <a:pt x="2810" y="783"/>
                </a:moveTo>
                <a:cubicBezTo>
                  <a:pt x="2812" y="783"/>
                  <a:pt x="2814" y="783"/>
                  <a:pt x="2816" y="783"/>
                </a:cubicBezTo>
                <a:cubicBezTo>
                  <a:pt x="2821" y="787"/>
                  <a:pt x="2833" y="795"/>
                  <a:pt x="2828" y="807"/>
                </a:cubicBezTo>
                <a:cubicBezTo>
                  <a:pt x="2825" y="811"/>
                  <a:pt x="2821" y="814"/>
                  <a:pt x="2818" y="818"/>
                </a:cubicBezTo>
                <a:cubicBezTo>
                  <a:pt x="2805" y="818"/>
                  <a:pt x="2801" y="807"/>
                  <a:pt x="2800" y="797"/>
                </a:cubicBezTo>
                <a:cubicBezTo>
                  <a:pt x="2803" y="791"/>
                  <a:pt x="2805" y="786"/>
                  <a:pt x="2810" y="783"/>
                </a:cubicBezTo>
                <a:close/>
                <a:moveTo>
                  <a:pt x="2756" y="853"/>
                </a:moveTo>
                <a:cubicBezTo>
                  <a:pt x="2736" y="865"/>
                  <a:pt x="2718" y="875"/>
                  <a:pt x="2700" y="889"/>
                </a:cubicBezTo>
                <a:cubicBezTo>
                  <a:pt x="2693" y="896"/>
                  <a:pt x="2685" y="903"/>
                  <a:pt x="2678" y="910"/>
                </a:cubicBezTo>
                <a:cubicBezTo>
                  <a:pt x="2673" y="913"/>
                  <a:pt x="2669" y="914"/>
                  <a:pt x="2665" y="918"/>
                </a:cubicBezTo>
                <a:cubicBezTo>
                  <a:pt x="2664" y="918"/>
                  <a:pt x="2662" y="918"/>
                  <a:pt x="2661" y="918"/>
                </a:cubicBezTo>
                <a:cubicBezTo>
                  <a:pt x="2656" y="907"/>
                  <a:pt x="2668" y="893"/>
                  <a:pt x="2673" y="886"/>
                </a:cubicBezTo>
                <a:cubicBezTo>
                  <a:pt x="2694" y="857"/>
                  <a:pt x="2713" y="851"/>
                  <a:pt x="2742" y="831"/>
                </a:cubicBezTo>
                <a:cubicBezTo>
                  <a:pt x="2751" y="834"/>
                  <a:pt x="2757" y="841"/>
                  <a:pt x="2756" y="853"/>
                </a:cubicBezTo>
                <a:close/>
                <a:moveTo>
                  <a:pt x="2654" y="1081"/>
                </a:moveTo>
                <a:cubicBezTo>
                  <a:pt x="2661" y="1071"/>
                  <a:pt x="2647" y="1016"/>
                  <a:pt x="2657" y="1009"/>
                </a:cubicBezTo>
                <a:cubicBezTo>
                  <a:pt x="2664" y="1004"/>
                  <a:pt x="2674" y="1010"/>
                  <a:pt x="2683" y="1009"/>
                </a:cubicBezTo>
                <a:cubicBezTo>
                  <a:pt x="2697" y="1007"/>
                  <a:pt x="2710" y="1004"/>
                  <a:pt x="2723" y="1002"/>
                </a:cubicBezTo>
                <a:cubicBezTo>
                  <a:pt x="2749" y="992"/>
                  <a:pt x="2775" y="967"/>
                  <a:pt x="2790" y="946"/>
                </a:cubicBezTo>
                <a:cubicBezTo>
                  <a:pt x="2793" y="941"/>
                  <a:pt x="2795" y="937"/>
                  <a:pt x="2798" y="932"/>
                </a:cubicBezTo>
                <a:cubicBezTo>
                  <a:pt x="2809" y="935"/>
                  <a:pt x="2813" y="955"/>
                  <a:pt x="2807" y="967"/>
                </a:cubicBezTo>
                <a:cubicBezTo>
                  <a:pt x="2802" y="976"/>
                  <a:pt x="2798" y="986"/>
                  <a:pt x="2792" y="995"/>
                </a:cubicBezTo>
                <a:cubicBezTo>
                  <a:pt x="2782" y="1011"/>
                  <a:pt x="2762" y="1028"/>
                  <a:pt x="2758" y="1049"/>
                </a:cubicBezTo>
                <a:cubicBezTo>
                  <a:pt x="2758" y="1065"/>
                  <a:pt x="2758" y="1080"/>
                  <a:pt x="2758" y="1096"/>
                </a:cubicBezTo>
                <a:cubicBezTo>
                  <a:pt x="2762" y="1106"/>
                  <a:pt x="2769" y="1103"/>
                  <a:pt x="2765" y="1121"/>
                </a:cubicBezTo>
                <a:cubicBezTo>
                  <a:pt x="2764" y="1121"/>
                  <a:pt x="2763" y="1122"/>
                  <a:pt x="2762" y="1122"/>
                </a:cubicBezTo>
                <a:cubicBezTo>
                  <a:pt x="2750" y="1127"/>
                  <a:pt x="2728" y="1112"/>
                  <a:pt x="2711" y="1116"/>
                </a:cubicBezTo>
                <a:cubicBezTo>
                  <a:pt x="2699" y="1119"/>
                  <a:pt x="2691" y="1130"/>
                  <a:pt x="2681" y="1136"/>
                </a:cubicBezTo>
                <a:cubicBezTo>
                  <a:pt x="2676" y="1137"/>
                  <a:pt x="2672" y="1138"/>
                  <a:pt x="2667" y="1139"/>
                </a:cubicBezTo>
                <a:cubicBezTo>
                  <a:pt x="2664" y="1141"/>
                  <a:pt x="2664" y="1146"/>
                  <a:pt x="2659" y="1147"/>
                </a:cubicBezTo>
                <a:cubicBezTo>
                  <a:pt x="2651" y="1147"/>
                  <a:pt x="2643" y="1146"/>
                  <a:pt x="2636" y="1146"/>
                </a:cubicBezTo>
                <a:cubicBezTo>
                  <a:pt x="2613" y="1130"/>
                  <a:pt x="2599" y="1124"/>
                  <a:pt x="2608" y="1089"/>
                </a:cubicBezTo>
                <a:cubicBezTo>
                  <a:pt x="2616" y="1083"/>
                  <a:pt x="2652" y="1084"/>
                  <a:pt x="2654" y="1081"/>
                </a:cubicBezTo>
                <a:close/>
                <a:moveTo>
                  <a:pt x="3010" y="1446"/>
                </a:moveTo>
                <a:cubicBezTo>
                  <a:pt x="3004" y="1443"/>
                  <a:pt x="2998" y="1440"/>
                  <a:pt x="2992" y="1437"/>
                </a:cubicBezTo>
                <a:cubicBezTo>
                  <a:pt x="2978" y="1433"/>
                  <a:pt x="2966" y="1433"/>
                  <a:pt x="2957" y="1424"/>
                </a:cubicBezTo>
                <a:cubicBezTo>
                  <a:pt x="2957" y="1423"/>
                  <a:pt x="2957" y="1422"/>
                  <a:pt x="2957" y="1420"/>
                </a:cubicBezTo>
                <a:cubicBezTo>
                  <a:pt x="2958" y="1420"/>
                  <a:pt x="2959" y="1419"/>
                  <a:pt x="2960" y="1419"/>
                </a:cubicBezTo>
                <a:cubicBezTo>
                  <a:pt x="2977" y="1420"/>
                  <a:pt x="2993" y="1421"/>
                  <a:pt x="3009" y="1422"/>
                </a:cubicBezTo>
                <a:cubicBezTo>
                  <a:pt x="3044" y="1428"/>
                  <a:pt x="3090" y="1409"/>
                  <a:pt x="3106" y="1394"/>
                </a:cubicBezTo>
                <a:cubicBezTo>
                  <a:pt x="3109" y="1395"/>
                  <a:pt x="3109" y="1395"/>
                  <a:pt x="3111" y="1397"/>
                </a:cubicBezTo>
                <a:cubicBezTo>
                  <a:pt x="3118" y="1415"/>
                  <a:pt x="3092" y="1424"/>
                  <a:pt x="3082" y="1429"/>
                </a:cubicBezTo>
                <a:cubicBezTo>
                  <a:pt x="3064" y="1436"/>
                  <a:pt x="3038" y="1453"/>
                  <a:pt x="3010" y="1446"/>
                </a:cubicBezTo>
                <a:close/>
                <a:moveTo>
                  <a:pt x="3105" y="1382"/>
                </a:moveTo>
                <a:cubicBezTo>
                  <a:pt x="3103" y="1384"/>
                  <a:pt x="3101" y="1386"/>
                  <a:pt x="3098" y="1389"/>
                </a:cubicBezTo>
                <a:cubicBezTo>
                  <a:pt x="3093" y="1390"/>
                  <a:pt x="3088" y="1391"/>
                  <a:pt x="3082" y="1392"/>
                </a:cubicBezTo>
                <a:cubicBezTo>
                  <a:pt x="3076" y="1395"/>
                  <a:pt x="3071" y="1400"/>
                  <a:pt x="3061" y="1402"/>
                </a:cubicBezTo>
                <a:cubicBezTo>
                  <a:pt x="3046" y="1405"/>
                  <a:pt x="3028" y="1399"/>
                  <a:pt x="3013" y="1402"/>
                </a:cubicBezTo>
                <a:cubicBezTo>
                  <a:pt x="3004" y="1404"/>
                  <a:pt x="2973" y="1415"/>
                  <a:pt x="2969" y="1404"/>
                </a:cubicBezTo>
                <a:cubicBezTo>
                  <a:pt x="2981" y="1381"/>
                  <a:pt x="3033" y="1371"/>
                  <a:pt x="3064" y="1366"/>
                </a:cubicBezTo>
                <a:cubicBezTo>
                  <a:pt x="3087" y="1362"/>
                  <a:pt x="3110" y="1367"/>
                  <a:pt x="3125" y="1358"/>
                </a:cubicBezTo>
                <a:cubicBezTo>
                  <a:pt x="3127" y="1359"/>
                  <a:pt x="3129" y="1359"/>
                  <a:pt x="3130" y="1359"/>
                </a:cubicBezTo>
                <a:cubicBezTo>
                  <a:pt x="3133" y="1360"/>
                  <a:pt x="3133" y="1360"/>
                  <a:pt x="3134" y="1363"/>
                </a:cubicBezTo>
                <a:cubicBezTo>
                  <a:pt x="3135" y="1365"/>
                  <a:pt x="3135" y="1367"/>
                  <a:pt x="3133" y="1369"/>
                </a:cubicBezTo>
                <a:cubicBezTo>
                  <a:pt x="3127" y="1373"/>
                  <a:pt x="3121" y="1377"/>
                  <a:pt x="3115" y="1382"/>
                </a:cubicBezTo>
                <a:cubicBezTo>
                  <a:pt x="3112" y="1382"/>
                  <a:pt x="3108" y="1382"/>
                  <a:pt x="3105" y="1382"/>
                </a:cubicBezTo>
                <a:close/>
                <a:moveTo>
                  <a:pt x="3034" y="1355"/>
                </a:moveTo>
                <a:cubicBezTo>
                  <a:pt x="3029" y="1356"/>
                  <a:pt x="3026" y="1360"/>
                  <a:pt x="3022" y="1362"/>
                </a:cubicBezTo>
                <a:cubicBezTo>
                  <a:pt x="3016" y="1363"/>
                  <a:pt x="3010" y="1364"/>
                  <a:pt x="3004" y="1365"/>
                </a:cubicBezTo>
                <a:cubicBezTo>
                  <a:pt x="3002" y="1367"/>
                  <a:pt x="3000" y="1369"/>
                  <a:pt x="2998" y="1371"/>
                </a:cubicBezTo>
                <a:cubicBezTo>
                  <a:pt x="2988" y="1377"/>
                  <a:pt x="2980" y="1378"/>
                  <a:pt x="2971" y="1383"/>
                </a:cubicBezTo>
                <a:cubicBezTo>
                  <a:pt x="2964" y="1386"/>
                  <a:pt x="2963" y="1391"/>
                  <a:pt x="2954" y="1392"/>
                </a:cubicBezTo>
                <a:cubicBezTo>
                  <a:pt x="2953" y="1392"/>
                  <a:pt x="2952" y="1392"/>
                  <a:pt x="2952" y="1392"/>
                </a:cubicBezTo>
                <a:cubicBezTo>
                  <a:pt x="2949" y="1388"/>
                  <a:pt x="2947" y="1383"/>
                  <a:pt x="2950" y="1379"/>
                </a:cubicBezTo>
                <a:cubicBezTo>
                  <a:pt x="2958" y="1374"/>
                  <a:pt x="2965" y="1369"/>
                  <a:pt x="2973" y="1364"/>
                </a:cubicBezTo>
                <a:cubicBezTo>
                  <a:pt x="2989" y="1352"/>
                  <a:pt x="2999" y="1333"/>
                  <a:pt x="3018" y="1323"/>
                </a:cubicBezTo>
                <a:cubicBezTo>
                  <a:pt x="3026" y="1319"/>
                  <a:pt x="3035" y="1320"/>
                  <a:pt x="3044" y="1317"/>
                </a:cubicBezTo>
                <a:cubicBezTo>
                  <a:pt x="3079" y="1317"/>
                  <a:pt x="3082" y="1329"/>
                  <a:pt x="3104" y="1337"/>
                </a:cubicBezTo>
                <a:cubicBezTo>
                  <a:pt x="3106" y="1340"/>
                  <a:pt x="3107" y="1340"/>
                  <a:pt x="3107" y="1344"/>
                </a:cubicBezTo>
                <a:cubicBezTo>
                  <a:pt x="3089" y="1355"/>
                  <a:pt x="3059" y="1349"/>
                  <a:pt x="3034" y="1355"/>
                </a:cubicBezTo>
                <a:close/>
                <a:moveTo>
                  <a:pt x="3069" y="1262"/>
                </a:moveTo>
                <a:cubicBezTo>
                  <a:pt x="3060" y="1249"/>
                  <a:pt x="3051" y="1231"/>
                  <a:pt x="3066" y="1217"/>
                </a:cubicBezTo>
                <a:cubicBezTo>
                  <a:pt x="3067" y="1217"/>
                  <a:pt x="3068" y="1217"/>
                  <a:pt x="3069" y="1217"/>
                </a:cubicBezTo>
                <a:cubicBezTo>
                  <a:pt x="3072" y="1219"/>
                  <a:pt x="3073" y="1219"/>
                  <a:pt x="3074" y="1222"/>
                </a:cubicBezTo>
                <a:cubicBezTo>
                  <a:pt x="3077" y="1230"/>
                  <a:pt x="3074" y="1252"/>
                  <a:pt x="3073" y="1260"/>
                </a:cubicBezTo>
                <a:cubicBezTo>
                  <a:pt x="3072" y="1261"/>
                  <a:pt x="3070" y="1261"/>
                  <a:pt x="3069" y="1262"/>
                </a:cubicBezTo>
                <a:close/>
                <a:moveTo>
                  <a:pt x="3029" y="821"/>
                </a:moveTo>
                <a:cubicBezTo>
                  <a:pt x="3028" y="851"/>
                  <a:pt x="2957" y="866"/>
                  <a:pt x="2921" y="857"/>
                </a:cubicBezTo>
                <a:cubicBezTo>
                  <a:pt x="2905" y="853"/>
                  <a:pt x="2879" y="860"/>
                  <a:pt x="2886" y="836"/>
                </a:cubicBezTo>
                <a:cubicBezTo>
                  <a:pt x="2886" y="835"/>
                  <a:pt x="2886" y="835"/>
                  <a:pt x="2886" y="834"/>
                </a:cubicBezTo>
                <a:cubicBezTo>
                  <a:pt x="2896" y="829"/>
                  <a:pt x="2919" y="835"/>
                  <a:pt x="2933" y="832"/>
                </a:cubicBezTo>
                <a:cubicBezTo>
                  <a:pt x="2966" y="826"/>
                  <a:pt x="2994" y="821"/>
                  <a:pt x="3016" y="805"/>
                </a:cubicBezTo>
                <a:cubicBezTo>
                  <a:pt x="3022" y="808"/>
                  <a:pt x="3027" y="814"/>
                  <a:pt x="3029" y="821"/>
                </a:cubicBezTo>
                <a:close/>
                <a:moveTo>
                  <a:pt x="3004" y="790"/>
                </a:moveTo>
                <a:cubicBezTo>
                  <a:pt x="2999" y="801"/>
                  <a:pt x="2950" y="816"/>
                  <a:pt x="2935" y="818"/>
                </a:cubicBezTo>
                <a:cubicBezTo>
                  <a:pt x="2923" y="821"/>
                  <a:pt x="2911" y="819"/>
                  <a:pt x="2901" y="822"/>
                </a:cubicBezTo>
                <a:cubicBezTo>
                  <a:pt x="2895" y="821"/>
                  <a:pt x="2894" y="818"/>
                  <a:pt x="2890" y="815"/>
                </a:cubicBezTo>
                <a:cubicBezTo>
                  <a:pt x="2889" y="812"/>
                  <a:pt x="2889" y="809"/>
                  <a:pt x="2888" y="806"/>
                </a:cubicBezTo>
                <a:cubicBezTo>
                  <a:pt x="2910" y="784"/>
                  <a:pt x="2963" y="789"/>
                  <a:pt x="2987" y="770"/>
                </a:cubicBezTo>
                <a:cubicBezTo>
                  <a:pt x="2997" y="771"/>
                  <a:pt x="3007" y="779"/>
                  <a:pt x="3004" y="790"/>
                </a:cubicBezTo>
                <a:close/>
                <a:moveTo>
                  <a:pt x="2942" y="715"/>
                </a:moveTo>
                <a:cubicBezTo>
                  <a:pt x="2943" y="713"/>
                  <a:pt x="2944" y="714"/>
                  <a:pt x="2945" y="712"/>
                </a:cubicBezTo>
                <a:cubicBezTo>
                  <a:pt x="2947" y="712"/>
                  <a:pt x="2948" y="712"/>
                  <a:pt x="2950" y="712"/>
                </a:cubicBezTo>
                <a:cubicBezTo>
                  <a:pt x="2953" y="715"/>
                  <a:pt x="2956" y="717"/>
                  <a:pt x="2957" y="722"/>
                </a:cubicBezTo>
                <a:cubicBezTo>
                  <a:pt x="2957" y="730"/>
                  <a:pt x="2951" y="731"/>
                  <a:pt x="2945" y="733"/>
                </a:cubicBezTo>
                <a:cubicBezTo>
                  <a:pt x="2941" y="731"/>
                  <a:pt x="2939" y="721"/>
                  <a:pt x="2942" y="715"/>
                </a:cubicBezTo>
                <a:close/>
                <a:moveTo>
                  <a:pt x="2946" y="743"/>
                </a:moveTo>
                <a:cubicBezTo>
                  <a:pt x="2953" y="741"/>
                  <a:pt x="2959" y="739"/>
                  <a:pt x="2966" y="738"/>
                </a:cubicBezTo>
                <a:cubicBezTo>
                  <a:pt x="2978" y="737"/>
                  <a:pt x="2983" y="752"/>
                  <a:pt x="2981" y="762"/>
                </a:cubicBezTo>
                <a:cubicBezTo>
                  <a:pt x="2974" y="765"/>
                  <a:pt x="2965" y="762"/>
                  <a:pt x="2957" y="765"/>
                </a:cubicBezTo>
                <a:cubicBezTo>
                  <a:pt x="2954" y="767"/>
                  <a:pt x="2950" y="769"/>
                  <a:pt x="2947" y="772"/>
                </a:cubicBezTo>
                <a:cubicBezTo>
                  <a:pt x="2942" y="772"/>
                  <a:pt x="2937" y="773"/>
                  <a:pt x="2933" y="773"/>
                </a:cubicBezTo>
                <a:cubicBezTo>
                  <a:pt x="2923" y="776"/>
                  <a:pt x="2918" y="782"/>
                  <a:pt x="2905" y="784"/>
                </a:cubicBezTo>
                <a:cubicBezTo>
                  <a:pt x="2904" y="787"/>
                  <a:pt x="2903" y="789"/>
                  <a:pt x="2902" y="792"/>
                </a:cubicBezTo>
                <a:cubicBezTo>
                  <a:pt x="2899" y="794"/>
                  <a:pt x="2899" y="793"/>
                  <a:pt x="2895" y="791"/>
                </a:cubicBezTo>
                <a:cubicBezTo>
                  <a:pt x="2894" y="790"/>
                  <a:pt x="2894" y="788"/>
                  <a:pt x="2894" y="786"/>
                </a:cubicBezTo>
                <a:cubicBezTo>
                  <a:pt x="2905" y="766"/>
                  <a:pt x="2923" y="752"/>
                  <a:pt x="2946" y="743"/>
                </a:cubicBezTo>
                <a:close/>
                <a:moveTo>
                  <a:pt x="2910" y="700"/>
                </a:moveTo>
                <a:cubicBezTo>
                  <a:pt x="2912" y="692"/>
                  <a:pt x="2914" y="684"/>
                  <a:pt x="2915" y="676"/>
                </a:cubicBezTo>
                <a:cubicBezTo>
                  <a:pt x="2916" y="676"/>
                  <a:pt x="2918" y="676"/>
                  <a:pt x="2919" y="676"/>
                </a:cubicBezTo>
                <a:cubicBezTo>
                  <a:pt x="2925" y="682"/>
                  <a:pt x="2932" y="689"/>
                  <a:pt x="2938" y="696"/>
                </a:cubicBezTo>
                <a:cubicBezTo>
                  <a:pt x="2937" y="715"/>
                  <a:pt x="2911" y="748"/>
                  <a:pt x="2901" y="762"/>
                </a:cubicBezTo>
                <a:cubicBezTo>
                  <a:pt x="2896" y="769"/>
                  <a:pt x="2887" y="773"/>
                  <a:pt x="2883" y="782"/>
                </a:cubicBezTo>
                <a:cubicBezTo>
                  <a:pt x="2881" y="783"/>
                  <a:pt x="2881" y="783"/>
                  <a:pt x="2878" y="783"/>
                </a:cubicBezTo>
                <a:cubicBezTo>
                  <a:pt x="2873" y="779"/>
                  <a:pt x="2867" y="776"/>
                  <a:pt x="2866" y="769"/>
                </a:cubicBezTo>
                <a:cubicBezTo>
                  <a:pt x="2864" y="759"/>
                  <a:pt x="2879" y="754"/>
                  <a:pt x="2883" y="748"/>
                </a:cubicBezTo>
                <a:cubicBezTo>
                  <a:pt x="2894" y="734"/>
                  <a:pt x="2903" y="717"/>
                  <a:pt x="2910" y="700"/>
                </a:cubicBezTo>
                <a:close/>
                <a:moveTo>
                  <a:pt x="2878" y="630"/>
                </a:moveTo>
                <a:cubicBezTo>
                  <a:pt x="2879" y="630"/>
                  <a:pt x="2880" y="630"/>
                  <a:pt x="2881" y="630"/>
                </a:cubicBezTo>
                <a:cubicBezTo>
                  <a:pt x="2887" y="639"/>
                  <a:pt x="2902" y="647"/>
                  <a:pt x="2904" y="658"/>
                </a:cubicBezTo>
                <a:cubicBezTo>
                  <a:pt x="2910" y="681"/>
                  <a:pt x="2877" y="718"/>
                  <a:pt x="2868" y="732"/>
                </a:cubicBezTo>
                <a:cubicBezTo>
                  <a:pt x="2864" y="738"/>
                  <a:pt x="2860" y="754"/>
                  <a:pt x="2854" y="757"/>
                </a:cubicBezTo>
                <a:cubicBezTo>
                  <a:pt x="2848" y="759"/>
                  <a:pt x="2842" y="755"/>
                  <a:pt x="2839" y="754"/>
                </a:cubicBezTo>
                <a:cubicBezTo>
                  <a:pt x="2832" y="744"/>
                  <a:pt x="2837" y="725"/>
                  <a:pt x="2840" y="711"/>
                </a:cubicBezTo>
                <a:cubicBezTo>
                  <a:pt x="2846" y="682"/>
                  <a:pt x="2862" y="651"/>
                  <a:pt x="2878" y="630"/>
                </a:cubicBezTo>
                <a:close/>
                <a:moveTo>
                  <a:pt x="2643" y="419"/>
                </a:moveTo>
                <a:cubicBezTo>
                  <a:pt x="2644" y="419"/>
                  <a:pt x="2646" y="419"/>
                  <a:pt x="2647" y="419"/>
                </a:cubicBezTo>
                <a:cubicBezTo>
                  <a:pt x="2659" y="430"/>
                  <a:pt x="2672" y="438"/>
                  <a:pt x="2686" y="448"/>
                </a:cubicBezTo>
                <a:cubicBezTo>
                  <a:pt x="2705" y="462"/>
                  <a:pt x="2722" y="480"/>
                  <a:pt x="2742" y="493"/>
                </a:cubicBezTo>
                <a:cubicBezTo>
                  <a:pt x="2753" y="501"/>
                  <a:pt x="2761" y="513"/>
                  <a:pt x="2771" y="521"/>
                </a:cubicBezTo>
                <a:cubicBezTo>
                  <a:pt x="2802" y="546"/>
                  <a:pt x="2829" y="576"/>
                  <a:pt x="2856" y="605"/>
                </a:cubicBezTo>
                <a:cubicBezTo>
                  <a:pt x="2854" y="619"/>
                  <a:pt x="2831" y="622"/>
                  <a:pt x="2823" y="632"/>
                </a:cubicBezTo>
                <a:cubicBezTo>
                  <a:pt x="2816" y="641"/>
                  <a:pt x="2808" y="654"/>
                  <a:pt x="2804" y="664"/>
                </a:cubicBezTo>
                <a:cubicBezTo>
                  <a:pt x="2803" y="670"/>
                  <a:pt x="2803" y="675"/>
                  <a:pt x="2802" y="680"/>
                </a:cubicBezTo>
                <a:cubicBezTo>
                  <a:pt x="2798" y="686"/>
                  <a:pt x="2795" y="691"/>
                  <a:pt x="2791" y="696"/>
                </a:cubicBezTo>
                <a:cubicBezTo>
                  <a:pt x="2790" y="696"/>
                  <a:pt x="2789" y="697"/>
                  <a:pt x="2787" y="697"/>
                </a:cubicBezTo>
                <a:cubicBezTo>
                  <a:pt x="2773" y="685"/>
                  <a:pt x="2743" y="658"/>
                  <a:pt x="2710" y="666"/>
                </a:cubicBezTo>
                <a:cubicBezTo>
                  <a:pt x="2707" y="668"/>
                  <a:pt x="2703" y="670"/>
                  <a:pt x="2699" y="672"/>
                </a:cubicBezTo>
                <a:cubicBezTo>
                  <a:pt x="2693" y="673"/>
                  <a:pt x="2688" y="673"/>
                  <a:pt x="2682" y="674"/>
                </a:cubicBezTo>
                <a:cubicBezTo>
                  <a:pt x="2672" y="676"/>
                  <a:pt x="2666" y="684"/>
                  <a:pt x="2654" y="685"/>
                </a:cubicBezTo>
                <a:cubicBezTo>
                  <a:pt x="2652" y="684"/>
                  <a:pt x="2651" y="683"/>
                  <a:pt x="2650" y="682"/>
                </a:cubicBezTo>
                <a:cubicBezTo>
                  <a:pt x="2646" y="663"/>
                  <a:pt x="2646" y="631"/>
                  <a:pt x="2648" y="611"/>
                </a:cubicBezTo>
                <a:cubicBezTo>
                  <a:pt x="2651" y="583"/>
                  <a:pt x="2646" y="550"/>
                  <a:pt x="2642" y="525"/>
                </a:cubicBezTo>
                <a:cubicBezTo>
                  <a:pt x="2642" y="514"/>
                  <a:pt x="2642" y="502"/>
                  <a:pt x="2642" y="491"/>
                </a:cubicBezTo>
                <a:cubicBezTo>
                  <a:pt x="2640" y="476"/>
                  <a:pt x="2637" y="426"/>
                  <a:pt x="2643" y="419"/>
                </a:cubicBezTo>
                <a:close/>
                <a:moveTo>
                  <a:pt x="2634" y="709"/>
                </a:moveTo>
                <a:cubicBezTo>
                  <a:pt x="2642" y="709"/>
                  <a:pt x="2647" y="711"/>
                  <a:pt x="2653" y="712"/>
                </a:cubicBezTo>
                <a:cubicBezTo>
                  <a:pt x="2666" y="712"/>
                  <a:pt x="2679" y="713"/>
                  <a:pt x="2691" y="713"/>
                </a:cubicBezTo>
                <a:cubicBezTo>
                  <a:pt x="2714" y="717"/>
                  <a:pt x="2749" y="733"/>
                  <a:pt x="2758" y="750"/>
                </a:cubicBezTo>
                <a:cubicBezTo>
                  <a:pt x="2766" y="772"/>
                  <a:pt x="2742" y="766"/>
                  <a:pt x="2732" y="765"/>
                </a:cubicBezTo>
                <a:cubicBezTo>
                  <a:pt x="2727" y="765"/>
                  <a:pt x="2722" y="765"/>
                  <a:pt x="2718" y="765"/>
                </a:cubicBezTo>
                <a:cubicBezTo>
                  <a:pt x="2714" y="763"/>
                  <a:pt x="2711" y="760"/>
                  <a:pt x="2708" y="757"/>
                </a:cubicBezTo>
                <a:cubicBezTo>
                  <a:pt x="2703" y="757"/>
                  <a:pt x="2698" y="756"/>
                  <a:pt x="2692" y="756"/>
                </a:cubicBezTo>
                <a:cubicBezTo>
                  <a:pt x="2689" y="753"/>
                  <a:pt x="2685" y="750"/>
                  <a:pt x="2681" y="747"/>
                </a:cubicBezTo>
                <a:cubicBezTo>
                  <a:pt x="2678" y="747"/>
                  <a:pt x="2675" y="747"/>
                  <a:pt x="2672" y="746"/>
                </a:cubicBezTo>
                <a:cubicBezTo>
                  <a:pt x="2670" y="744"/>
                  <a:pt x="2668" y="742"/>
                  <a:pt x="2666" y="739"/>
                </a:cubicBezTo>
                <a:cubicBezTo>
                  <a:pt x="2659" y="736"/>
                  <a:pt x="2653" y="732"/>
                  <a:pt x="2646" y="728"/>
                </a:cubicBezTo>
                <a:cubicBezTo>
                  <a:pt x="2642" y="725"/>
                  <a:pt x="2639" y="720"/>
                  <a:pt x="2633" y="717"/>
                </a:cubicBezTo>
                <a:cubicBezTo>
                  <a:pt x="2633" y="713"/>
                  <a:pt x="2633" y="711"/>
                  <a:pt x="2634" y="709"/>
                </a:cubicBezTo>
                <a:close/>
                <a:moveTo>
                  <a:pt x="2632" y="736"/>
                </a:moveTo>
                <a:cubicBezTo>
                  <a:pt x="2633" y="736"/>
                  <a:pt x="2634" y="736"/>
                  <a:pt x="2636" y="736"/>
                </a:cubicBezTo>
                <a:cubicBezTo>
                  <a:pt x="2651" y="749"/>
                  <a:pt x="2662" y="763"/>
                  <a:pt x="2682" y="772"/>
                </a:cubicBezTo>
                <a:cubicBezTo>
                  <a:pt x="2700" y="780"/>
                  <a:pt x="2722" y="778"/>
                  <a:pt x="2740" y="786"/>
                </a:cubicBezTo>
                <a:cubicBezTo>
                  <a:pt x="2742" y="792"/>
                  <a:pt x="2743" y="802"/>
                  <a:pt x="2739" y="807"/>
                </a:cubicBezTo>
                <a:cubicBezTo>
                  <a:pt x="2735" y="812"/>
                  <a:pt x="2708" y="812"/>
                  <a:pt x="2699" y="810"/>
                </a:cubicBezTo>
                <a:cubicBezTo>
                  <a:pt x="2689" y="806"/>
                  <a:pt x="2656" y="786"/>
                  <a:pt x="2650" y="778"/>
                </a:cubicBezTo>
                <a:cubicBezTo>
                  <a:pt x="2643" y="768"/>
                  <a:pt x="2639" y="758"/>
                  <a:pt x="2630" y="751"/>
                </a:cubicBezTo>
                <a:cubicBezTo>
                  <a:pt x="2630" y="745"/>
                  <a:pt x="2630" y="740"/>
                  <a:pt x="2632" y="736"/>
                </a:cubicBezTo>
                <a:close/>
                <a:moveTo>
                  <a:pt x="2598" y="697"/>
                </a:moveTo>
                <a:cubicBezTo>
                  <a:pt x="2606" y="700"/>
                  <a:pt x="2602" y="714"/>
                  <a:pt x="2605" y="722"/>
                </a:cubicBezTo>
                <a:cubicBezTo>
                  <a:pt x="2607" y="726"/>
                  <a:pt x="2609" y="729"/>
                  <a:pt x="2612" y="733"/>
                </a:cubicBezTo>
                <a:cubicBezTo>
                  <a:pt x="2612" y="740"/>
                  <a:pt x="2612" y="746"/>
                  <a:pt x="2613" y="752"/>
                </a:cubicBezTo>
                <a:cubicBezTo>
                  <a:pt x="2618" y="764"/>
                  <a:pt x="2631" y="771"/>
                  <a:pt x="2631" y="788"/>
                </a:cubicBezTo>
                <a:cubicBezTo>
                  <a:pt x="2631" y="789"/>
                  <a:pt x="2631" y="789"/>
                  <a:pt x="2631" y="789"/>
                </a:cubicBezTo>
                <a:cubicBezTo>
                  <a:pt x="2621" y="795"/>
                  <a:pt x="2599" y="791"/>
                  <a:pt x="2582" y="791"/>
                </a:cubicBezTo>
                <a:cubicBezTo>
                  <a:pt x="2544" y="791"/>
                  <a:pt x="2489" y="798"/>
                  <a:pt x="2462" y="788"/>
                </a:cubicBezTo>
                <a:cubicBezTo>
                  <a:pt x="2458" y="781"/>
                  <a:pt x="2460" y="768"/>
                  <a:pt x="2456" y="760"/>
                </a:cubicBezTo>
                <a:cubicBezTo>
                  <a:pt x="2448" y="746"/>
                  <a:pt x="2421" y="729"/>
                  <a:pt x="2417" y="715"/>
                </a:cubicBezTo>
                <a:cubicBezTo>
                  <a:pt x="2416" y="711"/>
                  <a:pt x="2421" y="705"/>
                  <a:pt x="2423" y="700"/>
                </a:cubicBezTo>
                <a:cubicBezTo>
                  <a:pt x="2433" y="693"/>
                  <a:pt x="2449" y="701"/>
                  <a:pt x="2461" y="696"/>
                </a:cubicBezTo>
                <a:cubicBezTo>
                  <a:pt x="2507" y="696"/>
                  <a:pt x="2553" y="697"/>
                  <a:pt x="2598" y="697"/>
                </a:cubicBezTo>
                <a:close/>
                <a:moveTo>
                  <a:pt x="2513" y="408"/>
                </a:moveTo>
                <a:cubicBezTo>
                  <a:pt x="2528" y="408"/>
                  <a:pt x="2525" y="421"/>
                  <a:pt x="2519" y="428"/>
                </a:cubicBezTo>
                <a:cubicBezTo>
                  <a:pt x="2512" y="429"/>
                  <a:pt x="2504" y="430"/>
                  <a:pt x="2497" y="430"/>
                </a:cubicBezTo>
                <a:cubicBezTo>
                  <a:pt x="2494" y="433"/>
                  <a:pt x="2490" y="435"/>
                  <a:pt x="2487" y="438"/>
                </a:cubicBezTo>
                <a:cubicBezTo>
                  <a:pt x="2480" y="438"/>
                  <a:pt x="2473" y="438"/>
                  <a:pt x="2465" y="439"/>
                </a:cubicBezTo>
                <a:cubicBezTo>
                  <a:pt x="2461" y="442"/>
                  <a:pt x="2457" y="445"/>
                  <a:pt x="2452" y="448"/>
                </a:cubicBezTo>
                <a:cubicBezTo>
                  <a:pt x="2449" y="447"/>
                  <a:pt x="2447" y="447"/>
                  <a:pt x="2444" y="447"/>
                </a:cubicBezTo>
                <a:cubicBezTo>
                  <a:pt x="2434" y="450"/>
                  <a:pt x="2428" y="459"/>
                  <a:pt x="2415" y="461"/>
                </a:cubicBezTo>
                <a:cubicBezTo>
                  <a:pt x="2413" y="457"/>
                  <a:pt x="2413" y="453"/>
                  <a:pt x="2413" y="447"/>
                </a:cubicBezTo>
                <a:cubicBezTo>
                  <a:pt x="2428" y="431"/>
                  <a:pt x="2449" y="421"/>
                  <a:pt x="2471" y="414"/>
                </a:cubicBezTo>
                <a:cubicBezTo>
                  <a:pt x="2485" y="412"/>
                  <a:pt x="2499" y="410"/>
                  <a:pt x="2513" y="408"/>
                </a:cubicBezTo>
                <a:close/>
                <a:moveTo>
                  <a:pt x="1989" y="132"/>
                </a:moveTo>
                <a:cubicBezTo>
                  <a:pt x="2127" y="150"/>
                  <a:pt x="2245" y="200"/>
                  <a:pt x="2356" y="247"/>
                </a:cubicBezTo>
                <a:cubicBezTo>
                  <a:pt x="2365" y="251"/>
                  <a:pt x="2376" y="260"/>
                  <a:pt x="2385" y="264"/>
                </a:cubicBezTo>
                <a:cubicBezTo>
                  <a:pt x="2401" y="271"/>
                  <a:pt x="2418" y="275"/>
                  <a:pt x="2433" y="285"/>
                </a:cubicBezTo>
                <a:cubicBezTo>
                  <a:pt x="2442" y="291"/>
                  <a:pt x="2453" y="299"/>
                  <a:pt x="2465" y="303"/>
                </a:cubicBezTo>
                <a:cubicBezTo>
                  <a:pt x="2468" y="306"/>
                  <a:pt x="2470" y="312"/>
                  <a:pt x="2467" y="316"/>
                </a:cubicBezTo>
                <a:cubicBezTo>
                  <a:pt x="2467" y="317"/>
                  <a:pt x="2466" y="318"/>
                  <a:pt x="2466" y="318"/>
                </a:cubicBezTo>
                <a:cubicBezTo>
                  <a:pt x="2455" y="321"/>
                  <a:pt x="2429" y="318"/>
                  <a:pt x="2419" y="315"/>
                </a:cubicBezTo>
                <a:cubicBezTo>
                  <a:pt x="2415" y="316"/>
                  <a:pt x="2411" y="317"/>
                  <a:pt x="2407" y="318"/>
                </a:cubicBezTo>
                <a:cubicBezTo>
                  <a:pt x="2385" y="318"/>
                  <a:pt x="2364" y="318"/>
                  <a:pt x="2343" y="318"/>
                </a:cubicBezTo>
                <a:cubicBezTo>
                  <a:pt x="2297" y="318"/>
                  <a:pt x="2246" y="323"/>
                  <a:pt x="2202" y="316"/>
                </a:cubicBezTo>
                <a:cubicBezTo>
                  <a:pt x="2179" y="312"/>
                  <a:pt x="2154" y="319"/>
                  <a:pt x="2129" y="315"/>
                </a:cubicBezTo>
                <a:cubicBezTo>
                  <a:pt x="2095" y="310"/>
                  <a:pt x="2056" y="319"/>
                  <a:pt x="2029" y="313"/>
                </a:cubicBezTo>
                <a:cubicBezTo>
                  <a:pt x="2019" y="311"/>
                  <a:pt x="2006" y="318"/>
                  <a:pt x="1997" y="313"/>
                </a:cubicBezTo>
                <a:cubicBezTo>
                  <a:pt x="1988" y="307"/>
                  <a:pt x="1993" y="278"/>
                  <a:pt x="1991" y="265"/>
                </a:cubicBezTo>
                <a:cubicBezTo>
                  <a:pt x="1987" y="244"/>
                  <a:pt x="1978" y="148"/>
                  <a:pt x="1989" y="132"/>
                </a:cubicBezTo>
                <a:close/>
                <a:moveTo>
                  <a:pt x="1921" y="407"/>
                </a:moveTo>
                <a:cubicBezTo>
                  <a:pt x="1916" y="407"/>
                  <a:pt x="1912" y="408"/>
                  <a:pt x="1907" y="408"/>
                </a:cubicBezTo>
                <a:cubicBezTo>
                  <a:pt x="1904" y="407"/>
                  <a:pt x="1901" y="405"/>
                  <a:pt x="1899" y="403"/>
                </a:cubicBezTo>
                <a:cubicBezTo>
                  <a:pt x="1887" y="400"/>
                  <a:pt x="1873" y="404"/>
                  <a:pt x="1877" y="388"/>
                </a:cubicBezTo>
                <a:cubicBezTo>
                  <a:pt x="1878" y="386"/>
                  <a:pt x="1905" y="369"/>
                  <a:pt x="1907" y="368"/>
                </a:cubicBezTo>
                <a:cubicBezTo>
                  <a:pt x="1914" y="368"/>
                  <a:pt x="1920" y="367"/>
                  <a:pt x="1927" y="367"/>
                </a:cubicBezTo>
                <a:cubicBezTo>
                  <a:pt x="1943" y="367"/>
                  <a:pt x="1958" y="371"/>
                  <a:pt x="1966" y="379"/>
                </a:cubicBezTo>
                <a:cubicBezTo>
                  <a:pt x="1972" y="406"/>
                  <a:pt x="1943" y="403"/>
                  <a:pt x="1921" y="407"/>
                </a:cubicBezTo>
                <a:close/>
                <a:moveTo>
                  <a:pt x="1908" y="220"/>
                </a:moveTo>
                <a:cubicBezTo>
                  <a:pt x="1913" y="220"/>
                  <a:pt x="1917" y="219"/>
                  <a:pt x="1922" y="219"/>
                </a:cubicBezTo>
                <a:cubicBezTo>
                  <a:pt x="1942" y="218"/>
                  <a:pt x="1967" y="236"/>
                  <a:pt x="1967" y="255"/>
                </a:cubicBezTo>
                <a:cubicBezTo>
                  <a:pt x="1967" y="256"/>
                  <a:pt x="1966" y="256"/>
                  <a:pt x="1966" y="257"/>
                </a:cubicBezTo>
                <a:cubicBezTo>
                  <a:pt x="1955" y="260"/>
                  <a:pt x="1945" y="251"/>
                  <a:pt x="1936" y="253"/>
                </a:cubicBezTo>
                <a:cubicBezTo>
                  <a:pt x="1932" y="255"/>
                  <a:pt x="1929" y="256"/>
                  <a:pt x="1926" y="258"/>
                </a:cubicBezTo>
                <a:cubicBezTo>
                  <a:pt x="1921" y="258"/>
                  <a:pt x="1915" y="258"/>
                  <a:pt x="1909" y="257"/>
                </a:cubicBezTo>
                <a:cubicBezTo>
                  <a:pt x="1905" y="259"/>
                  <a:pt x="1905" y="263"/>
                  <a:pt x="1901" y="265"/>
                </a:cubicBezTo>
                <a:cubicBezTo>
                  <a:pt x="1898" y="266"/>
                  <a:pt x="1894" y="267"/>
                  <a:pt x="1891" y="267"/>
                </a:cubicBezTo>
                <a:cubicBezTo>
                  <a:pt x="1879" y="274"/>
                  <a:pt x="1863" y="288"/>
                  <a:pt x="1854" y="299"/>
                </a:cubicBezTo>
                <a:cubicBezTo>
                  <a:pt x="1847" y="299"/>
                  <a:pt x="1843" y="297"/>
                  <a:pt x="1840" y="294"/>
                </a:cubicBezTo>
                <a:cubicBezTo>
                  <a:pt x="1834" y="267"/>
                  <a:pt x="1887" y="226"/>
                  <a:pt x="1908" y="220"/>
                </a:cubicBezTo>
                <a:close/>
                <a:moveTo>
                  <a:pt x="1800" y="267"/>
                </a:moveTo>
                <a:cubicBezTo>
                  <a:pt x="1814" y="249"/>
                  <a:pt x="1827" y="230"/>
                  <a:pt x="1838" y="209"/>
                </a:cubicBezTo>
                <a:cubicBezTo>
                  <a:pt x="1838" y="205"/>
                  <a:pt x="1838" y="202"/>
                  <a:pt x="1839" y="198"/>
                </a:cubicBezTo>
                <a:cubicBezTo>
                  <a:pt x="1841" y="194"/>
                  <a:pt x="1844" y="191"/>
                  <a:pt x="1846" y="188"/>
                </a:cubicBezTo>
                <a:cubicBezTo>
                  <a:pt x="1847" y="182"/>
                  <a:pt x="1848" y="176"/>
                  <a:pt x="1848" y="170"/>
                </a:cubicBezTo>
                <a:cubicBezTo>
                  <a:pt x="1850" y="164"/>
                  <a:pt x="1855" y="159"/>
                  <a:pt x="1857" y="152"/>
                </a:cubicBezTo>
                <a:cubicBezTo>
                  <a:pt x="1859" y="142"/>
                  <a:pt x="1856" y="129"/>
                  <a:pt x="1861" y="123"/>
                </a:cubicBezTo>
                <a:cubicBezTo>
                  <a:pt x="1863" y="120"/>
                  <a:pt x="1865" y="119"/>
                  <a:pt x="1868" y="117"/>
                </a:cubicBezTo>
                <a:cubicBezTo>
                  <a:pt x="1870" y="117"/>
                  <a:pt x="1871" y="118"/>
                  <a:pt x="1873" y="118"/>
                </a:cubicBezTo>
                <a:cubicBezTo>
                  <a:pt x="1884" y="122"/>
                  <a:pt x="1894" y="154"/>
                  <a:pt x="1884" y="169"/>
                </a:cubicBezTo>
                <a:cubicBezTo>
                  <a:pt x="1882" y="172"/>
                  <a:pt x="1878" y="173"/>
                  <a:pt x="1877" y="177"/>
                </a:cubicBezTo>
                <a:cubicBezTo>
                  <a:pt x="1877" y="184"/>
                  <a:pt x="1877" y="191"/>
                  <a:pt x="1877" y="198"/>
                </a:cubicBezTo>
                <a:cubicBezTo>
                  <a:pt x="1874" y="201"/>
                  <a:pt x="1871" y="204"/>
                  <a:pt x="1868" y="208"/>
                </a:cubicBezTo>
                <a:cubicBezTo>
                  <a:pt x="1868" y="211"/>
                  <a:pt x="1868" y="214"/>
                  <a:pt x="1867" y="217"/>
                </a:cubicBezTo>
                <a:cubicBezTo>
                  <a:pt x="1855" y="241"/>
                  <a:pt x="1835" y="262"/>
                  <a:pt x="1818" y="281"/>
                </a:cubicBezTo>
                <a:cubicBezTo>
                  <a:pt x="1813" y="287"/>
                  <a:pt x="1790" y="307"/>
                  <a:pt x="1779" y="303"/>
                </a:cubicBezTo>
                <a:cubicBezTo>
                  <a:pt x="1776" y="301"/>
                  <a:pt x="1774" y="293"/>
                  <a:pt x="1776" y="288"/>
                </a:cubicBezTo>
                <a:cubicBezTo>
                  <a:pt x="1780" y="278"/>
                  <a:pt x="1794" y="274"/>
                  <a:pt x="1800" y="267"/>
                </a:cubicBezTo>
                <a:close/>
                <a:moveTo>
                  <a:pt x="1651" y="248"/>
                </a:moveTo>
                <a:cubicBezTo>
                  <a:pt x="1659" y="243"/>
                  <a:pt x="1666" y="239"/>
                  <a:pt x="1674" y="235"/>
                </a:cubicBezTo>
                <a:cubicBezTo>
                  <a:pt x="1680" y="204"/>
                  <a:pt x="1688" y="164"/>
                  <a:pt x="1706" y="146"/>
                </a:cubicBezTo>
                <a:cubicBezTo>
                  <a:pt x="1707" y="146"/>
                  <a:pt x="1708" y="147"/>
                  <a:pt x="1709" y="147"/>
                </a:cubicBezTo>
                <a:cubicBezTo>
                  <a:pt x="1710" y="148"/>
                  <a:pt x="1711" y="149"/>
                  <a:pt x="1712" y="150"/>
                </a:cubicBezTo>
                <a:cubicBezTo>
                  <a:pt x="1716" y="165"/>
                  <a:pt x="1712" y="182"/>
                  <a:pt x="1705" y="190"/>
                </a:cubicBezTo>
                <a:cubicBezTo>
                  <a:pt x="1706" y="193"/>
                  <a:pt x="1707" y="196"/>
                  <a:pt x="1708" y="200"/>
                </a:cubicBezTo>
                <a:cubicBezTo>
                  <a:pt x="1709" y="200"/>
                  <a:pt x="1711" y="200"/>
                  <a:pt x="1712" y="201"/>
                </a:cubicBezTo>
                <a:cubicBezTo>
                  <a:pt x="1727" y="204"/>
                  <a:pt x="1771" y="143"/>
                  <a:pt x="1792" y="156"/>
                </a:cubicBezTo>
                <a:cubicBezTo>
                  <a:pt x="1805" y="166"/>
                  <a:pt x="1785" y="189"/>
                  <a:pt x="1779" y="195"/>
                </a:cubicBezTo>
                <a:cubicBezTo>
                  <a:pt x="1763" y="212"/>
                  <a:pt x="1746" y="234"/>
                  <a:pt x="1726" y="247"/>
                </a:cubicBezTo>
                <a:cubicBezTo>
                  <a:pt x="1716" y="253"/>
                  <a:pt x="1693" y="263"/>
                  <a:pt x="1688" y="272"/>
                </a:cubicBezTo>
                <a:cubicBezTo>
                  <a:pt x="1678" y="288"/>
                  <a:pt x="1696" y="305"/>
                  <a:pt x="1673" y="321"/>
                </a:cubicBezTo>
                <a:cubicBezTo>
                  <a:pt x="1659" y="324"/>
                  <a:pt x="1670" y="290"/>
                  <a:pt x="1672" y="286"/>
                </a:cubicBezTo>
                <a:cubicBezTo>
                  <a:pt x="1672" y="285"/>
                  <a:pt x="1672" y="283"/>
                  <a:pt x="1672" y="281"/>
                </a:cubicBezTo>
                <a:cubicBezTo>
                  <a:pt x="1656" y="284"/>
                  <a:pt x="1633" y="314"/>
                  <a:pt x="1624" y="326"/>
                </a:cubicBezTo>
                <a:cubicBezTo>
                  <a:pt x="1622" y="331"/>
                  <a:pt x="1621" y="335"/>
                  <a:pt x="1619" y="339"/>
                </a:cubicBezTo>
                <a:cubicBezTo>
                  <a:pt x="1619" y="341"/>
                  <a:pt x="1619" y="341"/>
                  <a:pt x="1617" y="342"/>
                </a:cubicBezTo>
                <a:cubicBezTo>
                  <a:pt x="1617" y="341"/>
                  <a:pt x="1616" y="341"/>
                  <a:pt x="1615" y="341"/>
                </a:cubicBezTo>
                <a:cubicBezTo>
                  <a:pt x="1607" y="327"/>
                  <a:pt x="1616" y="316"/>
                  <a:pt x="1620" y="305"/>
                </a:cubicBezTo>
                <a:cubicBezTo>
                  <a:pt x="1627" y="285"/>
                  <a:pt x="1636" y="260"/>
                  <a:pt x="1651" y="248"/>
                </a:cubicBezTo>
                <a:close/>
                <a:moveTo>
                  <a:pt x="1570" y="121"/>
                </a:moveTo>
                <a:cubicBezTo>
                  <a:pt x="1585" y="125"/>
                  <a:pt x="1589" y="145"/>
                  <a:pt x="1596" y="158"/>
                </a:cubicBezTo>
                <a:cubicBezTo>
                  <a:pt x="1599" y="160"/>
                  <a:pt x="1601" y="162"/>
                  <a:pt x="1603" y="164"/>
                </a:cubicBezTo>
                <a:cubicBezTo>
                  <a:pt x="1604" y="170"/>
                  <a:pt x="1604" y="175"/>
                  <a:pt x="1605" y="181"/>
                </a:cubicBezTo>
                <a:cubicBezTo>
                  <a:pt x="1608" y="183"/>
                  <a:pt x="1610" y="186"/>
                  <a:pt x="1613" y="188"/>
                </a:cubicBezTo>
                <a:cubicBezTo>
                  <a:pt x="1613" y="197"/>
                  <a:pt x="1613" y="207"/>
                  <a:pt x="1613" y="216"/>
                </a:cubicBezTo>
                <a:cubicBezTo>
                  <a:pt x="1615" y="220"/>
                  <a:pt x="1617" y="224"/>
                  <a:pt x="1619" y="228"/>
                </a:cubicBezTo>
                <a:cubicBezTo>
                  <a:pt x="1623" y="246"/>
                  <a:pt x="1616" y="260"/>
                  <a:pt x="1613" y="275"/>
                </a:cubicBezTo>
                <a:cubicBezTo>
                  <a:pt x="1613" y="280"/>
                  <a:pt x="1612" y="285"/>
                  <a:pt x="1612" y="290"/>
                </a:cubicBezTo>
                <a:cubicBezTo>
                  <a:pt x="1609" y="297"/>
                  <a:pt x="1606" y="300"/>
                  <a:pt x="1603" y="310"/>
                </a:cubicBezTo>
                <a:cubicBezTo>
                  <a:pt x="1602" y="311"/>
                  <a:pt x="1600" y="311"/>
                  <a:pt x="1599" y="312"/>
                </a:cubicBezTo>
                <a:cubicBezTo>
                  <a:pt x="1597" y="312"/>
                  <a:pt x="1597" y="312"/>
                  <a:pt x="1595" y="311"/>
                </a:cubicBezTo>
                <a:cubicBezTo>
                  <a:pt x="1590" y="290"/>
                  <a:pt x="1599" y="260"/>
                  <a:pt x="1593" y="236"/>
                </a:cubicBezTo>
                <a:cubicBezTo>
                  <a:pt x="1591" y="232"/>
                  <a:pt x="1589" y="227"/>
                  <a:pt x="1586" y="222"/>
                </a:cubicBezTo>
                <a:cubicBezTo>
                  <a:pt x="1586" y="211"/>
                  <a:pt x="1586" y="200"/>
                  <a:pt x="1585" y="189"/>
                </a:cubicBezTo>
                <a:cubicBezTo>
                  <a:pt x="1583" y="184"/>
                  <a:pt x="1581" y="179"/>
                  <a:pt x="1578" y="174"/>
                </a:cubicBezTo>
                <a:cubicBezTo>
                  <a:pt x="1577" y="165"/>
                  <a:pt x="1576" y="155"/>
                  <a:pt x="1575" y="145"/>
                </a:cubicBezTo>
                <a:cubicBezTo>
                  <a:pt x="1572" y="139"/>
                  <a:pt x="1569" y="132"/>
                  <a:pt x="1566" y="125"/>
                </a:cubicBezTo>
                <a:cubicBezTo>
                  <a:pt x="1568" y="124"/>
                  <a:pt x="1569" y="122"/>
                  <a:pt x="1570" y="121"/>
                </a:cubicBezTo>
                <a:close/>
                <a:moveTo>
                  <a:pt x="1606" y="390"/>
                </a:moveTo>
                <a:cubicBezTo>
                  <a:pt x="1619" y="392"/>
                  <a:pt x="1625" y="409"/>
                  <a:pt x="1619" y="424"/>
                </a:cubicBezTo>
                <a:cubicBezTo>
                  <a:pt x="1616" y="434"/>
                  <a:pt x="1602" y="455"/>
                  <a:pt x="1592" y="458"/>
                </a:cubicBezTo>
                <a:cubicBezTo>
                  <a:pt x="1588" y="458"/>
                  <a:pt x="1584" y="458"/>
                  <a:pt x="1580" y="458"/>
                </a:cubicBezTo>
                <a:cubicBezTo>
                  <a:pt x="1575" y="460"/>
                  <a:pt x="1577" y="464"/>
                  <a:pt x="1571" y="466"/>
                </a:cubicBezTo>
                <a:cubicBezTo>
                  <a:pt x="1548" y="442"/>
                  <a:pt x="1591" y="401"/>
                  <a:pt x="1606" y="390"/>
                </a:cubicBezTo>
                <a:close/>
                <a:moveTo>
                  <a:pt x="1583" y="470"/>
                </a:moveTo>
                <a:cubicBezTo>
                  <a:pt x="1603" y="470"/>
                  <a:pt x="1621" y="476"/>
                  <a:pt x="1620" y="496"/>
                </a:cubicBezTo>
                <a:cubicBezTo>
                  <a:pt x="1614" y="504"/>
                  <a:pt x="1608" y="511"/>
                  <a:pt x="1601" y="519"/>
                </a:cubicBezTo>
                <a:cubicBezTo>
                  <a:pt x="1584" y="529"/>
                  <a:pt x="1547" y="518"/>
                  <a:pt x="1541" y="507"/>
                </a:cubicBezTo>
                <a:cubicBezTo>
                  <a:pt x="1539" y="503"/>
                  <a:pt x="1540" y="499"/>
                  <a:pt x="1540" y="495"/>
                </a:cubicBezTo>
                <a:cubicBezTo>
                  <a:pt x="1551" y="481"/>
                  <a:pt x="1566" y="478"/>
                  <a:pt x="1583" y="470"/>
                </a:cubicBezTo>
                <a:close/>
                <a:moveTo>
                  <a:pt x="1542" y="391"/>
                </a:moveTo>
                <a:cubicBezTo>
                  <a:pt x="1550" y="399"/>
                  <a:pt x="1546" y="404"/>
                  <a:pt x="1551" y="414"/>
                </a:cubicBezTo>
                <a:cubicBezTo>
                  <a:pt x="1553" y="416"/>
                  <a:pt x="1556" y="418"/>
                  <a:pt x="1558" y="421"/>
                </a:cubicBezTo>
                <a:cubicBezTo>
                  <a:pt x="1562" y="431"/>
                  <a:pt x="1545" y="465"/>
                  <a:pt x="1534" y="461"/>
                </a:cubicBezTo>
                <a:cubicBezTo>
                  <a:pt x="1528" y="457"/>
                  <a:pt x="1532" y="450"/>
                  <a:pt x="1529" y="443"/>
                </a:cubicBezTo>
                <a:cubicBezTo>
                  <a:pt x="1527" y="440"/>
                  <a:pt x="1524" y="437"/>
                  <a:pt x="1521" y="433"/>
                </a:cubicBezTo>
                <a:cubicBezTo>
                  <a:pt x="1517" y="420"/>
                  <a:pt x="1527" y="400"/>
                  <a:pt x="1532" y="394"/>
                </a:cubicBezTo>
                <a:cubicBezTo>
                  <a:pt x="1533" y="393"/>
                  <a:pt x="1534" y="391"/>
                  <a:pt x="1536" y="390"/>
                </a:cubicBezTo>
                <a:cubicBezTo>
                  <a:pt x="1538" y="391"/>
                  <a:pt x="1540" y="391"/>
                  <a:pt x="1542" y="391"/>
                </a:cubicBezTo>
                <a:close/>
                <a:moveTo>
                  <a:pt x="970" y="299"/>
                </a:moveTo>
                <a:cubicBezTo>
                  <a:pt x="976" y="286"/>
                  <a:pt x="1002" y="282"/>
                  <a:pt x="1016" y="276"/>
                </a:cubicBezTo>
                <a:cubicBezTo>
                  <a:pt x="1020" y="273"/>
                  <a:pt x="1025" y="270"/>
                  <a:pt x="1029" y="267"/>
                </a:cubicBezTo>
                <a:cubicBezTo>
                  <a:pt x="1044" y="257"/>
                  <a:pt x="1062" y="249"/>
                  <a:pt x="1077" y="240"/>
                </a:cubicBezTo>
                <a:cubicBezTo>
                  <a:pt x="1082" y="239"/>
                  <a:pt x="1088" y="238"/>
                  <a:pt x="1093" y="238"/>
                </a:cubicBezTo>
                <a:cubicBezTo>
                  <a:pt x="1173" y="200"/>
                  <a:pt x="1267" y="169"/>
                  <a:pt x="1362" y="146"/>
                </a:cubicBezTo>
                <a:cubicBezTo>
                  <a:pt x="1370" y="145"/>
                  <a:pt x="1378" y="145"/>
                  <a:pt x="1385" y="144"/>
                </a:cubicBezTo>
                <a:cubicBezTo>
                  <a:pt x="1406" y="139"/>
                  <a:pt x="1433" y="132"/>
                  <a:pt x="1455" y="129"/>
                </a:cubicBezTo>
                <a:cubicBezTo>
                  <a:pt x="1478" y="125"/>
                  <a:pt x="1499" y="128"/>
                  <a:pt x="1518" y="121"/>
                </a:cubicBezTo>
                <a:cubicBezTo>
                  <a:pt x="1523" y="121"/>
                  <a:pt x="1526" y="121"/>
                  <a:pt x="1529" y="122"/>
                </a:cubicBezTo>
                <a:cubicBezTo>
                  <a:pt x="1533" y="135"/>
                  <a:pt x="1531" y="154"/>
                  <a:pt x="1532" y="171"/>
                </a:cubicBezTo>
                <a:cubicBezTo>
                  <a:pt x="1534" y="203"/>
                  <a:pt x="1530" y="240"/>
                  <a:pt x="1535" y="271"/>
                </a:cubicBezTo>
                <a:cubicBezTo>
                  <a:pt x="1538" y="286"/>
                  <a:pt x="1537" y="308"/>
                  <a:pt x="1529" y="313"/>
                </a:cubicBezTo>
                <a:cubicBezTo>
                  <a:pt x="1479" y="313"/>
                  <a:pt x="1429" y="313"/>
                  <a:pt x="1378" y="313"/>
                </a:cubicBezTo>
                <a:cubicBezTo>
                  <a:pt x="1350" y="317"/>
                  <a:pt x="1309" y="317"/>
                  <a:pt x="1280" y="313"/>
                </a:cubicBezTo>
                <a:cubicBezTo>
                  <a:pt x="1259" y="312"/>
                  <a:pt x="1238" y="312"/>
                  <a:pt x="1217" y="312"/>
                </a:cubicBezTo>
                <a:cubicBezTo>
                  <a:pt x="1191" y="312"/>
                  <a:pt x="1165" y="312"/>
                  <a:pt x="1139" y="312"/>
                </a:cubicBezTo>
                <a:cubicBezTo>
                  <a:pt x="1083" y="312"/>
                  <a:pt x="1026" y="312"/>
                  <a:pt x="972" y="312"/>
                </a:cubicBezTo>
                <a:cubicBezTo>
                  <a:pt x="969" y="308"/>
                  <a:pt x="967" y="304"/>
                  <a:pt x="970" y="299"/>
                </a:cubicBezTo>
                <a:close/>
                <a:moveTo>
                  <a:pt x="995" y="448"/>
                </a:moveTo>
                <a:cubicBezTo>
                  <a:pt x="998" y="434"/>
                  <a:pt x="998" y="403"/>
                  <a:pt x="1005" y="392"/>
                </a:cubicBezTo>
                <a:cubicBezTo>
                  <a:pt x="1016" y="393"/>
                  <a:pt x="1025" y="427"/>
                  <a:pt x="1021" y="444"/>
                </a:cubicBezTo>
                <a:cubicBezTo>
                  <a:pt x="1018" y="462"/>
                  <a:pt x="1011" y="486"/>
                  <a:pt x="1003" y="502"/>
                </a:cubicBezTo>
                <a:cubicBezTo>
                  <a:pt x="1001" y="505"/>
                  <a:pt x="998" y="508"/>
                  <a:pt x="996" y="510"/>
                </a:cubicBezTo>
                <a:cubicBezTo>
                  <a:pt x="995" y="518"/>
                  <a:pt x="995" y="526"/>
                  <a:pt x="995" y="533"/>
                </a:cubicBezTo>
                <a:cubicBezTo>
                  <a:pt x="993" y="537"/>
                  <a:pt x="991" y="540"/>
                  <a:pt x="989" y="543"/>
                </a:cubicBezTo>
                <a:cubicBezTo>
                  <a:pt x="987" y="551"/>
                  <a:pt x="986" y="559"/>
                  <a:pt x="985" y="568"/>
                </a:cubicBezTo>
                <a:cubicBezTo>
                  <a:pt x="984" y="568"/>
                  <a:pt x="984" y="569"/>
                  <a:pt x="983" y="570"/>
                </a:cubicBezTo>
                <a:cubicBezTo>
                  <a:pt x="982" y="570"/>
                  <a:pt x="981" y="570"/>
                  <a:pt x="980" y="570"/>
                </a:cubicBezTo>
                <a:cubicBezTo>
                  <a:pt x="969" y="562"/>
                  <a:pt x="970" y="556"/>
                  <a:pt x="968" y="539"/>
                </a:cubicBezTo>
                <a:cubicBezTo>
                  <a:pt x="960" y="494"/>
                  <a:pt x="987" y="479"/>
                  <a:pt x="995" y="448"/>
                </a:cubicBezTo>
                <a:close/>
                <a:moveTo>
                  <a:pt x="981" y="696"/>
                </a:moveTo>
                <a:cubicBezTo>
                  <a:pt x="989" y="709"/>
                  <a:pt x="980" y="716"/>
                  <a:pt x="977" y="727"/>
                </a:cubicBezTo>
                <a:cubicBezTo>
                  <a:pt x="975" y="735"/>
                  <a:pt x="977" y="742"/>
                  <a:pt x="973" y="747"/>
                </a:cubicBezTo>
                <a:cubicBezTo>
                  <a:pt x="972" y="747"/>
                  <a:pt x="972" y="747"/>
                  <a:pt x="972" y="747"/>
                </a:cubicBezTo>
                <a:cubicBezTo>
                  <a:pt x="968" y="743"/>
                  <a:pt x="963" y="738"/>
                  <a:pt x="959" y="733"/>
                </a:cubicBezTo>
                <a:cubicBezTo>
                  <a:pt x="958" y="727"/>
                  <a:pt x="958" y="721"/>
                  <a:pt x="957" y="715"/>
                </a:cubicBezTo>
                <a:cubicBezTo>
                  <a:pt x="956" y="712"/>
                  <a:pt x="951" y="710"/>
                  <a:pt x="949" y="706"/>
                </a:cubicBezTo>
                <a:cubicBezTo>
                  <a:pt x="950" y="699"/>
                  <a:pt x="952" y="698"/>
                  <a:pt x="955" y="694"/>
                </a:cubicBezTo>
                <a:cubicBezTo>
                  <a:pt x="963" y="695"/>
                  <a:pt x="972" y="696"/>
                  <a:pt x="981" y="696"/>
                </a:cubicBezTo>
                <a:close/>
                <a:moveTo>
                  <a:pt x="943" y="472"/>
                </a:moveTo>
                <a:cubicBezTo>
                  <a:pt x="959" y="477"/>
                  <a:pt x="945" y="546"/>
                  <a:pt x="943" y="555"/>
                </a:cubicBezTo>
                <a:cubicBezTo>
                  <a:pt x="942" y="562"/>
                  <a:pt x="944" y="569"/>
                  <a:pt x="941" y="574"/>
                </a:cubicBezTo>
                <a:cubicBezTo>
                  <a:pt x="940" y="577"/>
                  <a:pt x="939" y="577"/>
                  <a:pt x="936" y="579"/>
                </a:cubicBezTo>
                <a:cubicBezTo>
                  <a:pt x="930" y="574"/>
                  <a:pt x="933" y="569"/>
                  <a:pt x="930" y="560"/>
                </a:cubicBezTo>
                <a:cubicBezTo>
                  <a:pt x="927" y="556"/>
                  <a:pt x="925" y="551"/>
                  <a:pt x="923" y="547"/>
                </a:cubicBezTo>
                <a:cubicBezTo>
                  <a:pt x="915" y="517"/>
                  <a:pt x="929" y="485"/>
                  <a:pt x="943" y="472"/>
                </a:cubicBezTo>
                <a:close/>
                <a:moveTo>
                  <a:pt x="595" y="584"/>
                </a:moveTo>
                <a:cubicBezTo>
                  <a:pt x="606" y="572"/>
                  <a:pt x="617" y="560"/>
                  <a:pt x="628" y="547"/>
                </a:cubicBezTo>
                <a:cubicBezTo>
                  <a:pt x="664" y="515"/>
                  <a:pt x="701" y="485"/>
                  <a:pt x="736" y="453"/>
                </a:cubicBezTo>
                <a:cubicBezTo>
                  <a:pt x="761" y="430"/>
                  <a:pt x="792" y="415"/>
                  <a:pt x="816" y="392"/>
                </a:cubicBezTo>
                <a:cubicBezTo>
                  <a:pt x="817" y="393"/>
                  <a:pt x="818" y="393"/>
                  <a:pt x="819" y="393"/>
                </a:cubicBezTo>
                <a:cubicBezTo>
                  <a:pt x="827" y="405"/>
                  <a:pt x="822" y="424"/>
                  <a:pt x="824" y="441"/>
                </a:cubicBezTo>
                <a:cubicBezTo>
                  <a:pt x="825" y="498"/>
                  <a:pt x="827" y="555"/>
                  <a:pt x="829" y="612"/>
                </a:cubicBezTo>
                <a:cubicBezTo>
                  <a:pt x="829" y="633"/>
                  <a:pt x="824" y="688"/>
                  <a:pt x="835" y="696"/>
                </a:cubicBezTo>
                <a:cubicBezTo>
                  <a:pt x="866" y="696"/>
                  <a:pt x="896" y="696"/>
                  <a:pt x="926" y="696"/>
                </a:cubicBezTo>
                <a:cubicBezTo>
                  <a:pt x="937" y="700"/>
                  <a:pt x="937" y="712"/>
                  <a:pt x="941" y="724"/>
                </a:cubicBezTo>
                <a:cubicBezTo>
                  <a:pt x="946" y="739"/>
                  <a:pt x="980" y="774"/>
                  <a:pt x="976" y="788"/>
                </a:cubicBezTo>
                <a:cubicBezTo>
                  <a:pt x="975" y="790"/>
                  <a:pt x="975" y="790"/>
                  <a:pt x="973" y="791"/>
                </a:cubicBezTo>
                <a:cubicBezTo>
                  <a:pt x="939" y="791"/>
                  <a:pt x="904" y="791"/>
                  <a:pt x="870" y="791"/>
                </a:cubicBezTo>
                <a:cubicBezTo>
                  <a:pt x="858" y="791"/>
                  <a:pt x="838" y="795"/>
                  <a:pt x="830" y="791"/>
                </a:cubicBezTo>
                <a:cubicBezTo>
                  <a:pt x="820" y="786"/>
                  <a:pt x="819" y="749"/>
                  <a:pt x="812" y="738"/>
                </a:cubicBezTo>
                <a:cubicBezTo>
                  <a:pt x="805" y="726"/>
                  <a:pt x="793" y="732"/>
                  <a:pt x="778" y="730"/>
                </a:cubicBezTo>
                <a:cubicBezTo>
                  <a:pt x="749" y="724"/>
                  <a:pt x="720" y="718"/>
                  <a:pt x="693" y="729"/>
                </a:cubicBezTo>
                <a:cubicBezTo>
                  <a:pt x="686" y="735"/>
                  <a:pt x="679" y="740"/>
                  <a:pt x="672" y="746"/>
                </a:cubicBezTo>
                <a:cubicBezTo>
                  <a:pt x="669" y="747"/>
                  <a:pt x="665" y="746"/>
                  <a:pt x="662" y="745"/>
                </a:cubicBezTo>
                <a:cubicBezTo>
                  <a:pt x="660" y="740"/>
                  <a:pt x="660" y="732"/>
                  <a:pt x="657" y="726"/>
                </a:cubicBezTo>
                <a:cubicBezTo>
                  <a:pt x="649" y="709"/>
                  <a:pt x="634" y="701"/>
                  <a:pt x="617" y="692"/>
                </a:cubicBezTo>
                <a:cubicBezTo>
                  <a:pt x="614" y="689"/>
                  <a:pt x="611" y="687"/>
                  <a:pt x="608" y="684"/>
                </a:cubicBezTo>
                <a:cubicBezTo>
                  <a:pt x="603" y="683"/>
                  <a:pt x="598" y="682"/>
                  <a:pt x="593" y="681"/>
                </a:cubicBezTo>
                <a:cubicBezTo>
                  <a:pt x="589" y="679"/>
                  <a:pt x="585" y="676"/>
                  <a:pt x="581" y="674"/>
                </a:cubicBezTo>
                <a:cubicBezTo>
                  <a:pt x="565" y="670"/>
                  <a:pt x="543" y="674"/>
                  <a:pt x="529" y="670"/>
                </a:cubicBezTo>
                <a:cubicBezTo>
                  <a:pt x="528" y="668"/>
                  <a:pt x="527" y="666"/>
                  <a:pt x="526" y="664"/>
                </a:cubicBezTo>
                <a:cubicBezTo>
                  <a:pt x="528" y="648"/>
                  <a:pt x="582" y="597"/>
                  <a:pt x="595" y="584"/>
                </a:cubicBezTo>
                <a:close/>
                <a:moveTo>
                  <a:pt x="526" y="704"/>
                </a:moveTo>
                <a:cubicBezTo>
                  <a:pt x="555" y="720"/>
                  <a:pt x="581" y="742"/>
                  <a:pt x="594" y="775"/>
                </a:cubicBezTo>
                <a:cubicBezTo>
                  <a:pt x="595" y="781"/>
                  <a:pt x="595" y="786"/>
                  <a:pt x="596" y="792"/>
                </a:cubicBezTo>
                <a:cubicBezTo>
                  <a:pt x="598" y="795"/>
                  <a:pt x="601" y="797"/>
                  <a:pt x="603" y="799"/>
                </a:cubicBezTo>
                <a:cubicBezTo>
                  <a:pt x="607" y="810"/>
                  <a:pt x="605" y="838"/>
                  <a:pt x="602" y="847"/>
                </a:cubicBezTo>
                <a:cubicBezTo>
                  <a:pt x="601" y="848"/>
                  <a:pt x="599" y="849"/>
                  <a:pt x="598" y="850"/>
                </a:cubicBezTo>
                <a:cubicBezTo>
                  <a:pt x="595" y="850"/>
                  <a:pt x="592" y="849"/>
                  <a:pt x="590" y="849"/>
                </a:cubicBezTo>
                <a:cubicBezTo>
                  <a:pt x="577" y="828"/>
                  <a:pt x="567" y="804"/>
                  <a:pt x="559" y="779"/>
                </a:cubicBezTo>
                <a:cubicBezTo>
                  <a:pt x="556" y="776"/>
                  <a:pt x="553" y="772"/>
                  <a:pt x="550" y="769"/>
                </a:cubicBezTo>
                <a:cubicBezTo>
                  <a:pt x="549" y="765"/>
                  <a:pt x="549" y="761"/>
                  <a:pt x="548" y="757"/>
                </a:cubicBezTo>
                <a:cubicBezTo>
                  <a:pt x="541" y="746"/>
                  <a:pt x="525" y="722"/>
                  <a:pt x="524" y="706"/>
                </a:cubicBezTo>
                <a:cubicBezTo>
                  <a:pt x="525" y="705"/>
                  <a:pt x="526" y="704"/>
                  <a:pt x="526" y="704"/>
                </a:cubicBezTo>
                <a:close/>
                <a:moveTo>
                  <a:pt x="498" y="704"/>
                </a:moveTo>
                <a:cubicBezTo>
                  <a:pt x="517" y="709"/>
                  <a:pt x="507" y="723"/>
                  <a:pt x="514" y="735"/>
                </a:cubicBezTo>
                <a:cubicBezTo>
                  <a:pt x="517" y="737"/>
                  <a:pt x="519" y="739"/>
                  <a:pt x="521" y="741"/>
                </a:cubicBezTo>
                <a:cubicBezTo>
                  <a:pt x="522" y="744"/>
                  <a:pt x="522" y="747"/>
                  <a:pt x="522" y="751"/>
                </a:cubicBezTo>
                <a:cubicBezTo>
                  <a:pt x="525" y="754"/>
                  <a:pt x="527" y="757"/>
                  <a:pt x="530" y="759"/>
                </a:cubicBezTo>
                <a:cubicBezTo>
                  <a:pt x="535" y="767"/>
                  <a:pt x="538" y="779"/>
                  <a:pt x="542" y="787"/>
                </a:cubicBezTo>
                <a:cubicBezTo>
                  <a:pt x="546" y="793"/>
                  <a:pt x="553" y="799"/>
                  <a:pt x="556" y="805"/>
                </a:cubicBezTo>
                <a:cubicBezTo>
                  <a:pt x="557" y="810"/>
                  <a:pt x="559" y="814"/>
                  <a:pt x="560" y="818"/>
                </a:cubicBezTo>
                <a:cubicBezTo>
                  <a:pt x="562" y="820"/>
                  <a:pt x="564" y="822"/>
                  <a:pt x="566" y="824"/>
                </a:cubicBezTo>
                <a:cubicBezTo>
                  <a:pt x="569" y="831"/>
                  <a:pt x="569" y="836"/>
                  <a:pt x="571" y="842"/>
                </a:cubicBezTo>
                <a:cubicBezTo>
                  <a:pt x="571" y="843"/>
                  <a:pt x="570" y="844"/>
                  <a:pt x="570" y="845"/>
                </a:cubicBezTo>
                <a:cubicBezTo>
                  <a:pt x="569" y="845"/>
                  <a:pt x="569" y="846"/>
                  <a:pt x="568" y="846"/>
                </a:cubicBezTo>
                <a:cubicBezTo>
                  <a:pt x="557" y="845"/>
                  <a:pt x="552" y="834"/>
                  <a:pt x="545" y="829"/>
                </a:cubicBezTo>
                <a:cubicBezTo>
                  <a:pt x="511" y="803"/>
                  <a:pt x="496" y="765"/>
                  <a:pt x="496" y="706"/>
                </a:cubicBezTo>
                <a:cubicBezTo>
                  <a:pt x="497" y="706"/>
                  <a:pt x="497" y="705"/>
                  <a:pt x="498" y="704"/>
                </a:cubicBezTo>
                <a:close/>
                <a:moveTo>
                  <a:pt x="435" y="698"/>
                </a:moveTo>
                <a:cubicBezTo>
                  <a:pt x="435" y="697"/>
                  <a:pt x="435" y="697"/>
                  <a:pt x="436" y="696"/>
                </a:cubicBezTo>
                <a:cubicBezTo>
                  <a:pt x="436" y="696"/>
                  <a:pt x="436" y="696"/>
                  <a:pt x="436" y="696"/>
                </a:cubicBezTo>
                <a:cubicBezTo>
                  <a:pt x="437" y="697"/>
                  <a:pt x="437" y="698"/>
                  <a:pt x="437" y="698"/>
                </a:cubicBezTo>
                <a:cubicBezTo>
                  <a:pt x="436" y="698"/>
                  <a:pt x="436" y="698"/>
                  <a:pt x="435" y="698"/>
                </a:cubicBezTo>
                <a:close/>
                <a:moveTo>
                  <a:pt x="472" y="724"/>
                </a:moveTo>
                <a:cubicBezTo>
                  <a:pt x="479" y="725"/>
                  <a:pt x="480" y="728"/>
                  <a:pt x="478" y="736"/>
                </a:cubicBezTo>
                <a:cubicBezTo>
                  <a:pt x="477" y="745"/>
                  <a:pt x="474" y="760"/>
                  <a:pt x="478" y="769"/>
                </a:cubicBezTo>
                <a:cubicBezTo>
                  <a:pt x="481" y="776"/>
                  <a:pt x="495" y="786"/>
                  <a:pt x="492" y="797"/>
                </a:cubicBezTo>
                <a:cubicBezTo>
                  <a:pt x="491" y="797"/>
                  <a:pt x="491" y="798"/>
                  <a:pt x="490" y="799"/>
                </a:cubicBezTo>
                <a:cubicBezTo>
                  <a:pt x="482" y="798"/>
                  <a:pt x="478" y="793"/>
                  <a:pt x="471" y="791"/>
                </a:cubicBezTo>
                <a:cubicBezTo>
                  <a:pt x="459" y="788"/>
                  <a:pt x="446" y="792"/>
                  <a:pt x="435" y="793"/>
                </a:cubicBezTo>
                <a:cubicBezTo>
                  <a:pt x="434" y="791"/>
                  <a:pt x="432" y="790"/>
                  <a:pt x="431" y="789"/>
                </a:cubicBezTo>
                <a:cubicBezTo>
                  <a:pt x="429" y="780"/>
                  <a:pt x="466" y="733"/>
                  <a:pt x="472" y="724"/>
                </a:cubicBezTo>
                <a:close/>
                <a:moveTo>
                  <a:pt x="436" y="812"/>
                </a:moveTo>
                <a:cubicBezTo>
                  <a:pt x="449" y="813"/>
                  <a:pt x="462" y="814"/>
                  <a:pt x="475" y="815"/>
                </a:cubicBezTo>
                <a:cubicBezTo>
                  <a:pt x="501" y="821"/>
                  <a:pt x="554" y="845"/>
                  <a:pt x="564" y="867"/>
                </a:cubicBezTo>
                <a:cubicBezTo>
                  <a:pt x="570" y="867"/>
                  <a:pt x="576" y="866"/>
                  <a:pt x="582" y="866"/>
                </a:cubicBezTo>
                <a:cubicBezTo>
                  <a:pt x="585" y="871"/>
                  <a:pt x="585" y="880"/>
                  <a:pt x="585" y="890"/>
                </a:cubicBezTo>
                <a:cubicBezTo>
                  <a:pt x="579" y="896"/>
                  <a:pt x="568" y="904"/>
                  <a:pt x="558" y="904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3" y="898"/>
                  <a:pt x="554" y="889"/>
                  <a:pt x="557" y="881"/>
                </a:cubicBezTo>
                <a:cubicBezTo>
                  <a:pt x="541" y="869"/>
                  <a:pt x="525" y="855"/>
                  <a:pt x="505" y="847"/>
                </a:cubicBezTo>
                <a:cubicBezTo>
                  <a:pt x="499" y="846"/>
                  <a:pt x="492" y="846"/>
                  <a:pt x="485" y="845"/>
                </a:cubicBezTo>
                <a:cubicBezTo>
                  <a:pt x="479" y="843"/>
                  <a:pt x="477" y="838"/>
                  <a:pt x="469" y="837"/>
                </a:cubicBezTo>
                <a:cubicBezTo>
                  <a:pt x="458" y="837"/>
                  <a:pt x="448" y="838"/>
                  <a:pt x="437" y="839"/>
                </a:cubicBezTo>
                <a:cubicBezTo>
                  <a:pt x="436" y="839"/>
                  <a:pt x="425" y="831"/>
                  <a:pt x="418" y="830"/>
                </a:cubicBezTo>
                <a:cubicBezTo>
                  <a:pt x="410" y="817"/>
                  <a:pt x="427" y="816"/>
                  <a:pt x="436" y="812"/>
                </a:cubicBezTo>
                <a:close/>
                <a:moveTo>
                  <a:pt x="399" y="845"/>
                </a:moveTo>
                <a:cubicBezTo>
                  <a:pt x="405" y="844"/>
                  <a:pt x="411" y="842"/>
                  <a:pt x="417" y="841"/>
                </a:cubicBezTo>
                <a:cubicBezTo>
                  <a:pt x="463" y="841"/>
                  <a:pt x="553" y="865"/>
                  <a:pt x="540" y="909"/>
                </a:cubicBezTo>
                <a:cubicBezTo>
                  <a:pt x="536" y="911"/>
                  <a:pt x="532" y="912"/>
                  <a:pt x="528" y="914"/>
                </a:cubicBezTo>
                <a:cubicBezTo>
                  <a:pt x="526" y="920"/>
                  <a:pt x="538" y="924"/>
                  <a:pt x="539" y="933"/>
                </a:cubicBezTo>
                <a:cubicBezTo>
                  <a:pt x="532" y="944"/>
                  <a:pt x="490" y="952"/>
                  <a:pt x="470" y="945"/>
                </a:cubicBezTo>
                <a:cubicBezTo>
                  <a:pt x="459" y="941"/>
                  <a:pt x="452" y="932"/>
                  <a:pt x="442" y="926"/>
                </a:cubicBezTo>
                <a:cubicBezTo>
                  <a:pt x="442" y="922"/>
                  <a:pt x="442" y="919"/>
                  <a:pt x="442" y="915"/>
                </a:cubicBezTo>
                <a:cubicBezTo>
                  <a:pt x="451" y="911"/>
                  <a:pt x="468" y="920"/>
                  <a:pt x="478" y="922"/>
                </a:cubicBezTo>
                <a:cubicBezTo>
                  <a:pt x="492" y="925"/>
                  <a:pt x="511" y="922"/>
                  <a:pt x="521" y="919"/>
                </a:cubicBezTo>
                <a:cubicBezTo>
                  <a:pt x="522" y="917"/>
                  <a:pt x="523" y="916"/>
                  <a:pt x="524" y="915"/>
                </a:cubicBezTo>
                <a:cubicBezTo>
                  <a:pt x="511" y="907"/>
                  <a:pt x="493" y="913"/>
                  <a:pt x="475" y="909"/>
                </a:cubicBezTo>
                <a:cubicBezTo>
                  <a:pt x="470" y="908"/>
                  <a:pt x="467" y="904"/>
                  <a:pt x="463" y="902"/>
                </a:cubicBezTo>
                <a:cubicBezTo>
                  <a:pt x="458" y="901"/>
                  <a:pt x="453" y="900"/>
                  <a:pt x="447" y="900"/>
                </a:cubicBezTo>
                <a:cubicBezTo>
                  <a:pt x="431" y="895"/>
                  <a:pt x="397" y="869"/>
                  <a:pt x="396" y="849"/>
                </a:cubicBezTo>
                <a:cubicBezTo>
                  <a:pt x="397" y="848"/>
                  <a:pt x="398" y="846"/>
                  <a:pt x="399" y="845"/>
                </a:cubicBezTo>
                <a:close/>
                <a:moveTo>
                  <a:pt x="171" y="1408"/>
                </a:moveTo>
                <a:cubicBezTo>
                  <a:pt x="180" y="1373"/>
                  <a:pt x="185" y="1335"/>
                  <a:pt x="194" y="1300"/>
                </a:cubicBezTo>
                <a:cubicBezTo>
                  <a:pt x="223" y="1186"/>
                  <a:pt x="263" y="1083"/>
                  <a:pt x="310" y="987"/>
                </a:cubicBezTo>
                <a:cubicBezTo>
                  <a:pt x="323" y="961"/>
                  <a:pt x="337" y="937"/>
                  <a:pt x="350" y="913"/>
                </a:cubicBezTo>
                <a:cubicBezTo>
                  <a:pt x="355" y="903"/>
                  <a:pt x="359" y="892"/>
                  <a:pt x="367" y="885"/>
                </a:cubicBezTo>
                <a:cubicBezTo>
                  <a:pt x="370" y="885"/>
                  <a:pt x="371" y="885"/>
                  <a:pt x="372" y="887"/>
                </a:cubicBezTo>
                <a:cubicBezTo>
                  <a:pt x="380" y="892"/>
                  <a:pt x="373" y="916"/>
                  <a:pt x="378" y="926"/>
                </a:cubicBezTo>
                <a:cubicBezTo>
                  <a:pt x="394" y="953"/>
                  <a:pt x="432" y="963"/>
                  <a:pt x="471" y="967"/>
                </a:cubicBezTo>
                <a:cubicBezTo>
                  <a:pt x="474" y="970"/>
                  <a:pt x="476" y="972"/>
                  <a:pt x="476" y="980"/>
                </a:cubicBezTo>
                <a:cubicBezTo>
                  <a:pt x="464" y="995"/>
                  <a:pt x="452" y="1007"/>
                  <a:pt x="460" y="1039"/>
                </a:cubicBezTo>
                <a:cubicBezTo>
                  <a:pt x="461" y="1045"/>
                  <a:pt x="466" y="1044"/>
                  <a:pt x="467" y="1054"/>
                </a:cubicBezTo>
                <a:cubicBezTo>
                  <a:pt x="467" y="1054"/>
                  <a:pt x="466" y="1055"/>
                  <a:pt x="466" y="1055"/>
                </a:cubicBezTo>
                <a:cubicBezTo>
                  <a:pt x="462" y="1057"/>
                  <a:pt x="458" y="1055"/>
                  <a:pt x="454" y="1057"/>
                </a:cubicBezTo>
                <a:cubicBezTo>
                  <a:pt x="453" y="1057"/>
                  <a:pt x="441" y="1093"/>
                  <a:pt x="439" y="1097"/>
                </a:cubicBezTo>
                <a:cubicBezTo>
                  <a:pt x="435" y="1103"/>
                  <a:pt x="428" y="1109"/>
                  <a:pt x="424" y="1115"/>
                </a:cubicBezTo>
                <a:cubicBezTo>
                  <a:pt x="409" y="1136"/>
                  <a:pt x="412" y="1171"/>
                  <a:pt x="415" y="1198"/>
                </a:cubicBezTo>
                <a:cubicBezTo>
                  <a:pt x="413" y="1203"/>
                  <a:pt x="413" y="1204"/>
                  <a:pt x="409" y="1206"/>
                </a:cubicBezTo>
                <a:cubicBezTo>
                  <a:pt x="400" y="1202"/>
                  <a:pt x="379" y="1195"/>
                  <a:pt x="364" y="1199"/>
                </a:cubicBezTo>
                <a:cubicBezTo>
                  <a:pt x="350" y="1203"/>
                  <a:pt x="309" y="1248"/>
                  <a:pt x="295" y="1260"/>
                </a:cubicBezTo>
                <a:cubicBezTo>
                  <a:pt x="291" y="1262"/>
                  <a:pt x="285" y="1262"/>
                  <a:pt x="282" y="1265"/>
                </a:cubicBezTo>
                <a:cubicBezTo>
                  <a:pt x="260" y="1277"/>
                  <a:pt x="291" y="1299"/>
                  <a:pt x="295" y="1304"/>
                </a:cubicBezTo>
                <a:cubicBezTo>
                  <a:pt x="313" y="1327"/>
                  <a:pt x="326" y="1346"/>
                  <a:pt x="351" y="1363"/>
                </a:cubicBezTo>
                <a:cubicBezTo>
                  <a:pt x="361" y="1370"/>
                  <a:pt x="398" y="1378"/>
                  <a:pt x="403" y="1387"/>
                </a:cubicBezTo>
                <a:cubicBezTo>
                  <a:pt x="409" y="1400"/>
                  <a:pt x="408" y="1414"/>
                  <a:pt x="415" y="1427"/>
                </a:cubicBezTo>
                <a:cubicBezTo>
                  <a:pt x="418" y="1434"/>
                  <a:pt x="441" y="1462"/>
                  <a:pt x="427" y="1470"/>
                </a:cubicBezTo>
                <a:cubicBezTo>
                  <a:pt x="423" y="1471"/>
                  <a:pt x="419" y="1472"/>
                  <a:pt x="415" y="1472"/>
                </a:cubicBezTo>
                <a:cubicBezTo>
                  <a:pt x="408" y="1476"/>
                  <a:pt x="409" y="1481"/>
                  <a:pt x="397" y="1481"/>
                </a:cubicBezTo>
                <a:cubicBezTo>
                  <a:pt x="387" y="1471"/>
                  <a:pt x="393" y="1458"/>
                  <a:pt x="390" y="1441"/>
                </a:cubicBezTo>
                <a:cubicBezTo>
                  <a:pt x="385" y="1414"/>
                  <a:pt x="378" y="1385"/>
                  <a:pt x="352" y="1379"/>
                </a:cubicBezTo>
                <a:cubicBezTo>
                  <a:pt x="344" y="1378"/>
                  <a:pt x="342" y="1382"/>
                  <a:pt x="335" y="1382"/>
                </a:cubicBezTo>
                <a:cubicBezTo>
                  <a:pt x="327" y="1376"/>
                  <a:pt x="324" y="1360"/>
                  <a:pt x="314" y="1355"/>
                </a:cubicBezTo>
                <a:cubicBezTo>
                  <a:pt x="292" y="1344"/>
                  <a:pt x="252" y="1349"/>
                  <a:pt x="240" y="1367"/>
                </a:cubicBezTo>
                <a:cubicBezTo>
                  <a:pt x="235" y="1374"/>
                  <a:pt x="235" y="1383"/>
                  <a:pt x="227" y="1387"/>
                </a:cubicBezTo>
                <a:cubicBezTo>
                  <a:pt x="222" y="1387"/>
                  <a:pt x="217" y="1387"/>
                  <a:pt x="212" y="1387"/>
                </a:cubicBezTo>
                <a:cubicBezTo>
                  <a:pt x="196" y="1389"/>
                  <a:pt x="180" y="1400"/>
                  <a:pt x="185" y="1424"/>
                </a:cubicBezTo>
                <a:cubicBezTo>
                  <a:pt x="187" y="1432"/>
                  <a:pt x="194" y="1434"/>
                  <a:pt x="193" y="1444"/>
                </a:cubicBezTo>
                <a:cubicBezTo>
                  <a:pt x="187" y="1447"/>
                  <a:pt x="179" y="1452"/>
                  <a:pt x="172" y="1452"/>
                </a:cubicBezTo>
                <a:cubicBezTo>
                  <a:pt x="165" y="1443"/>
                  <a:pt x="168" y="1423"/>
                  <a:pt x="171" y="1408"/>
                </a:cubicBezTo>
                <a:close/>
                <a:moveTo>
                  <a:pt x="239" y="1472"/>
                </a:moveTo>
                <a:cubicBezTo>
                  <a:pt x="240" y="1472"/>
                  <a:pt x="241" y="1471"/>
                  <a:pt x="242" y="1470"/>
                </a:cubicBezTo>
                <a:cubicBezTo>
                  <a:pt x="243" y="1470"/>
                  <a:pt x="244" y="1470"/>
                  <a:pt x="246" y="1470"/>
                </a:cubicBezTo>
                <a:cubicBezTo>
                  <a:pt x="258" y="1482"/>
                  <a:pt x="256" y="1487"/>
                  <a:pt x="274" y="1495"/>
                </a:cubicBezTo>
                <a:cubicBezTo>
                  <a:pt x="275" y="1498"/>
                  <a:pt x="275" y="1502"/>
                  <a:pt x="276" y="1505"/>
                </a:cubicBezTo>
                <a:cubicBezTo>
                  <a:pt x="276" y="1506"/>
                  <a:pt x="276" y="1506"/>
                  <a:pt x="276" y="1507"/>
                </a:cubicBezTo>
                <a:cubicBezTo>
                  <a:pt x="256" y="1518"/>
                  <a:pt x="233" y="1492"/>
                  <a:pt x="239" y="1472"/>
                </a:cubicBezTo>
                <a:close/>
                <a:moveTo>
                  <a:pt x="220" y="1457"/>
                </a:moveTo>
                <a:cubicBezTo>
                  <a:pt x="219" y="1457"/>
                  <a:pt x="218" y="1458"/>
                  <a:pt x="218" y="1458"/>
                </a:cubicBezTo>
                <a:cubicBezTo>
                  <a:pt x="217" y="1457"/>
                  <a:pt x="216" y="1457"/>
                  <a:pt x="215" y="1456"/>
                </a:cubicBezTo>
                <a:cubicBezTo>
                  <a:pt x="209" y="1434"/>
                  <a:pt x="211" y="1429"/>
                  <a:pt x="227" y="1419"/>
                </a:cubicBezTo>
                <a:cubicBezTo>
                  <a:pt x="230" y="1419"/>
                  <a:pt x="232" y="1419"/>
                  <a:pt x="235" y="1419"/>
                </a:cubicBezTo>
                <a:cubicBezTo>
                  <a:pt x="236" y="1420"/>
                  <a:pt x="238" y="1422"/>
                  <a:pt x="239" y="1424"/>
                </a:cubicBezTo>
                <a:cubicBezTo>
                  <a:pt x="238" y="1435"/>
                  <a:pt x="226" y="1448"/>
                  <a:pt x="220" y="1457"/>
                </a:cubicBezTo>
                <a:close/>
                <a:moveTo>
                  <a:pt x="259" y="1399"/>
                </a:moveTo>
                <a:cubicBezTo>
                  <a:pt x="259" y="1385"/>
                  <a:pt x="268" y="1383"/>
                  <a:pt x="276" y="1377"/>
                </a:cubicBezTo>
                <a:cubicBezTo>
                  <a:pt x="292" y="1377"/>
                  <a:pt x="300" y="1385"/>
                  <a:pt x="306" y="1395"/>
                </a:cubicBezTo>
                <a:cubicBezTo>
                  <a:pt x="306" y="1397"/>
                  <a:pt x="306" y="1398"/>
                  <a:pt x="305" y="1400"/>
                </a:cubicBezTo>
                <a:cubicBezTo>
                  <a:pt x="296" y="1401"/>
                  <a:pt x="289" y="1396"/>
                  <a:pt x="281" y="1398"/>
                </a:cubicBezTo>
                <a:cubicBezTo>
                  <a:pt x="275" y="1400"/>
                  <a:pt x="269" y="1402"/>
                  <a:pt x="263" y="1405"/>
                </a:cubicBezTo>
                <a:cubicBezTo>
                  <a:pt x="261" y="1403"/>
                  <a:pt x="260" y="1401"/>
                  <a:pt x="259" y="1399"/>
                </a:cubicBezTo>
                <a:close/>
                <a:moveTo>
                  <a:pt x="239" y="2108"/>
                </a:moveTo>
                <a:cubicBezTo>
                  <a:pt x="232" y="2111"/>
                  <a:pt x="227" y="2118"/>
                  <a:pt x="218" y="2121"/>
                </a:cubicBezTo>
                <a:cubicBezTo>
                  <a:pt x="218" y="2120"/>
                  <a:pt x="218" y="2120"/>
                  <a:pt x="218" y="2120"/>
                </a:cubicBezTo>
                <a:cubicBezTo>
                  <a:pt x="207" y="2112"/>
                  <a:pt x="208" y="2095"/>
                  <a:pt x="204" y="2081"/>
                </a:cubicBezTo>
                <a:cubicBezTo>
                  <a:pt x="199" y="2067"/>
                  <a:pt x="191" y="2044"/>
                  <a:pt x="188" y="2030"/>
                </a:cubicBezTo>
                <a:cubicBezTo>
                  <a:pt x="187" y="2022"/>
                  <a:pt x="186" y="2014"/>
                  <a:pt x="186" y="2006"/>
                </a:cubicBezTo>
                <a:cubicBezTo>
                  <a:pt x="183" y="2001"/>
                  <a:pt x="181" y="1996"/>
                  <a:pt x="179" y="1991"/>
                </a:cubicBezTo>
                <a:cubicBezTo>
                  <a:pt x="178" y="1983"/>
                  <a:pt x="178" y="1974"/>
                  <a:pt x="177" y="1966"/>
                </a:cubicBezTo>
                <a:cubicBezTo>
                  <a:pt x="172" y="1943"/>
                  <a:pt x="165" y="1909"/>
                  <a:pt x="161" y="1885"/>
                </a:cubicBezTo>
                <a:cubicBezTo>
                  <a:pt x="160" y="1874"/>
                  <a:pt x="160" y="1862"/>
                  <a:pt x="159" y="1850"/>
                </a:cubicBezTo>
                <a:cubicBezTo>
                  <a:pt x="157" y="1837"/>
                  <a:pt x="155" y="1823"/>
                  <a:pt x="153" y="1810"/>
                </a:cubicBezTo>
                <a:cubicBezTo>
                  <a:pt x="152" y="1796"/>
                  <a:pt x="151" y="1783"/>
                  <a:pt x="151" y="1769"/>
                </a:cubicBezTo>
                <a:cubicBezTo>
                  <a:pt x="151" y="1766"/>
                  <a:pt x="152" y="1762"/>
                  <a:pt x="153" y="1759"/>
                </a:cubicBezTo>
                <a:cubicBezTo>
                  <a:pt x="148" y="1730"/>
                  <a:pt x="144" y="1686"/>
                  <a:pt x="149" y="1653"/>
                </a:cubicBezTo>
                <a:cubicBezTo>
                  <a:pt x="150" y="1625"/>
                  <a:pt x="150" y="1597"/>
                  <a:pt x="151" y="1569"/>
                </a:cubicBezTo>
                <a:cubicBezTo>
                  <a:pt x="155" y="1534"/>
                  <a:pt x="158" y="1500"/>
                  <a:pt x="162" y="1465"/>
                </a:cubicBezTo>
                <a:cubicBezTo>
                  <a:pt x="163" y="1465"/>
                  <a:pt x="163" y="1464"/>
                  <a:pt x="163" y="1464"/>
                </a:cubicBezTo>
                <a:cubicBezTo>
                  <a:pt x="168" y="1464"/>
                  <a:pt x="176" y="1465"/>
                  <a:pt x="181" y="1467"/>
                </a:cubicBezTo>
                <a:cubicBezTo>
                  <a:pt x="188" y="1471"/>
                  <a:pt x="190" y="1485"/>
                  <a:pt x="197" y="1491"/>
                </a:cubicBezTo>
                <a:cubicBezTo>
                  <a:pt x="207" y="1499"/>
                  <a:pt x="216" y="1499"/>
                  <a:pt x="227" y="1505"/>
                </a:cubicBezTo>
                <a:cubicBezTo>
                  <a:pt x="251" y="1518"/>
                  <a:pt x="279" y="1539"/>
                  <a:pt x="299" y="1507"/>
                </a:cubicBezTo>
                <a:cubicBezTo>
                  <a:pt x="303" y="1500"/>
                  <a:pt x="309" y="1496"/>
                  <a:pt x="309" y="1485"/>
                </a:cubicBezTo>
                <a:cubicBezTo>
                  <a:pt x="298" y="1474"/>
                  <a:pt x="284" y="1478"/>
                  <a:pt x="274" y="1471"/>
                </a:cubicBezTo>
                <a:cubicBezTo>
                  <a:pt x="268" y="1468"/>
                  <a:pt x="266" y="1456"/>
                  <a:pt x="263" y="1451"/>
                </a:cubicBezTo>
                <a:cubicBezTo>
                  <a:pt x="265" y="1433"/>
                  <a:pt x="279" y="1432"/>
                  <a:pt x="292" y="1426"/>
                </a:cubicBezTo>
                <a:cubicBezTo>
                  <a:pt x="329" y="1426"/>
                  <a:pt x="381" y="1474"/>
                  <a:pt x="366" y="1511"/>
                </a:cubicBezTo>
                <a:cubicBezTo>
                  <a:pt x="361" y="1524"/>
                  <a:pt x="345" y="1543"/>
                  <a:pt x="335" y="1551"/>
                </a:cubicBezTo>
                <a:cubicBezTo>
                  <a:pt x="328" y="1556"/>
                  <a:pt x="317" y="1560"/>
                  <a:pt x="313" y="1568"/>
                </a:cubicBezTo>
                <a:cubicBezTo>
                  <a:pt x="308" y="1579"/>
                  <a:pt x="317" y="1588"/>
                  <a:pt x="324" y="1591"/>
                </a:cubicBezTo>
                <a:cubicBezTo>
                  <a:pt x="330" y="1592"/>
                  <a:pt x="336" y="1594"/>
                  <a:pt x="342" y="1595"/>
                </a:cubicBezTo>
                <a:cubicBezTo>
                  <a:pt x="367" y="1606"/>
                  <a:pt x="397" y="1622"/>
                  <a:pt x="413" y="1642"/>
                </a:cubicBezTo>
                <a:cubicBezTo>
                  <a:pt x="413" y="1645"/>
                  <a:pt x="414" y="1648"/>
                  <a:pt x="414" y="1650"/>
                </a:cubicBezTo>
                <a:cubicBezTo>
                  <a:pt x="395" y="1663"/>
                  <a:pt x="363" y="1662"/>
                  <a:pt x="344" y="1674"/>
                </a:cubicBezTo>
                <a:cubicBezTo>
                  <a:pt x="334" y="1680"/>
                  <a:pt x="326" y="1691"/>
                  <a:pt x="316" y="1698"/>
                </a:cubicBezTo>
                <a:cubicBezTo>
                  <a:pt x="288" y="1716"/>
                  <a:pt x="262" y="1738"/>
                  <a:pt x="229" y="1752"/>
                </a:cubicBezTo>
                <a:cubicBezTo>
                  <a:pt x="224" y="1753"/>
                  <a:pt x="218" y="1754"/>
                  <a:pt x="212" y="1755"/>
                </a:cubicBezTo>
                <a:cubicBezTo>
                  <a:pt x="207" y="1757"/>
                  <a:pt x="202" y="1761"/>
                  <a:pt x="194" y="1762"/>
                </a:cubicBezTo>
                <a:cubicBezTo>
                  <a:pt x="182" y="1763"/>
                  <a:pt x="171" y="1763"/>
                  <a:pt x="160" y="1763"/>
                </a:cubicBezTo>
                <a:cubicBezTo>
                  <a:pt x="159" y="1764"/>
                  <a:pt x="159" y="1765"/>
                  <a:pt x="158" y="1766"/>
                </a:cubicBezTo>
                <a:cubicBezTo>
                  <a:pt x="158" y="1769"/>
                  <a:pt x="158" y="1769"/>
                  <a:pt x="159" y="1770"/>
                </a:cubicBezTo>
                <a:cubicBezTo>
                  <a:pt x="164" y="1777"/>
                  <a:pt x="192" y="1790"/>
                  <a:pt x="202" y="1794"/>
                </a:cubicBezTo>
                <a:cubicBezTo>
                  <a:pt x="212" y="1798"/>
                  <a:pt x="227" y="1806"/>
                  <a:pt x="239" y="1810"/>
                </a:cubicBezTo>
                <a:cubicBezTo>
                  <a:pt x="324" y="1831"/>
                  <a:pt x="366" y="1768"/>
                  <a:pt x="398" y="1725"/>
                </a:cubicBezTo>
                <a:cubicBezTo>
                  <a:pt x="399" y="1726"/>
                  <a:pt x="401" y="1726"/>
                  <a:pt x="402" y="1726"/>
                </a:cubicBezTo>
                <a:cubicBezTo>
                  <a:pt x="406" y="1744"/>
                  <a:pt x="398" y="1758"/>
                  <a:pt x="395" y="1773"/>
                </a:cubicBezTo>
                <a:cubicBezTo>
                  <a:pt x="394" y="1783"/>
                  <a:pt x="394" y="1793"/>
                  <a:pt x="393" y="1803"/>
                </a:cubicBezTo>
                <a:cubicBezTo>
                  <a:pt x="389" y="1815"/>
                  <a:pt x="375" y="1813"/>
                  <a:pt x="375" y="1832"/>
                </a:cubicBezTo>
                <a:cubicBezTo>
                  <a:pt x="355" y="1846"/>
                  <a:pt x="325" y="1848"/>
                  <a:pt x="307" y="1863"/>
                </a:cubicBezTo>
                <a:cubicBezTo>
                  <a:pt x="274" y="1890"/>
                  <a:pt x="260" y="1936"/>
                  <a:pt x="219" y="1955"/>
                </a:cubicBezTo>
                <a:cubicBezTo>
                  <a:pt x="219" y="1957"/>
                  <a:pt x="219" y="1959"/>
                  <a:pt x="218" y="1961"/>
                </a:cubicBezTo>
                <a:cubicBezTo>
                  <a:pt x="221" y="1965"/>
                  <a:pt x="223" y="1967"/>
                  <a:pt x="228" y="1969"/>
                </a:cubicBezTo>
                <a:cubicBezTo>
                  <a:pt x="252" y="1958"/>
                  <a:pt x="278" y="1955"/>
                  <a:pt x="305" y="1946"/>
                </a:cubicBezTo>
                <a:cubicBezTo>
                  <a:pt x="316" y="1943"/>
                  <a:pt x="336" y="1931"/>
                  <a:pt x="346" y="1931"/>
                </a:cubicBezTo>
                <a:cubicBezTo>
                  <a:pt x="355" y="1944"/>
                  <a:pt x="352" y="1954"/>
                  <a:pt x="359" y="1970"/>
                </a:cubicBezTo>
                <a:cubicBezTo>
                  <a:pt x="361" y="1973"/>
                  <a:pt x="364" y="1976"/>
                  <a:pt x="367" y="1979"/>
                </a:cubicBezTo>
                <a:cubicBezTo>
                  <a:pt x="372" y="1992"/>
                  <a:pt x="376" y="2005"/>
                  <a:pt x="382" y="2017"/>
                </a:cubicBezTo>
                <a:cubicBezTo>
                  <a:pt x="385" y="2024"/>
                  <a:pt x="387" y="2039"/>
                  <a:pt x="383" y="2046"/>
                </a:cubicBezTo>
                <a:cubicBezTo>
                  <a:pt x="382" y="2046"/>
                  <a:pt x="382" y="2046"/>
                  <a:pt x="382" y="2046"/>
                </a:cubicBezTo>
                <a:cubicBezTo>
                  <a:pt x="381" y="2047"/>
                  <a:pt x="355" y="2061"/>
                  <a:pt x="353" y="2062"/>
                </a:cubicBezTo>
                <a:cubicBezTo>
                  <a:pt x="350" y="2062"/>
                  <a:pt x="347" y="2062"/>
                  <a:pt x="343" y="2063"/>
                </a:cubicBezTo>
                <a:cubicBezTo>
                  <a:pt x="341" y="2065"/>
                  <a:pt x="338" y="2067"/>
                  <a:pt x="335" y="2070"/>
                </a:cubicBezTo>
                <a:cubicBezTo>
                  <a:pt x="330" y="2071"/>
                  <a:pt x="326" y="2072"/>
                  <a:pt x="321" y="2073"/>
                </a:cubicBezTo>
                <a:cubicBezTo>
                  <a:pt x="319" y="2075"/>
                  <a:pt x="317" y="2077"/>
                  <a:pt x="316" y="2079"/>
                </a:cubicBezTo>
                <a:cubicBezTo>
                  <a:pt x="311" y="2080"/>
                  <a:pt x="306" y="2080"/>
                  <a:pt x="301" y="2081"/>
                </a:cubicBezTo>
                <a:cubicBezTo>
                  <a:pt x="298" y="2083"/>
                  <a:pt x="295" y="2086"/>
                  <a:pt x="292" y="2088"/>
                </a:cubicBezTo>
                <a:cubicBezTo>
                  <a:pt x="289" y="2088"/>
                  <a:pt x="285" y="2089"/>
                  <a:pt x="281" y="2089"/>
                </a:cubicBezTo>
                <a:cubicBezTo>
                  <a:pt x="278" y="2092"/>
                  <a:pt x="275" y="2095"/>
                  <a:pt x="272" y="2098"/>
                </a:cubicBezTo>
                <a:cubicBezTo>
                  <a:pt x="269" y="2098"/>
                  <a:pt x="266" y="2098"/>
                  <a:pt x="263" y="2097"/>
                </a:cubicBezTo>
                <a:cubicBezTo>
                  <a:pt x="258" y="2098"/>
                  <a:pt x="256" y="2104"/>
                  <a:pt x="251" y="2105"/>
                </a:cubicBezTo>
                <a:cubicBezTo>
                  <a:pt x="247" y="2106"/>
                  <a:pt x="243" y="2107"/>
                  <a:pt x="239" y="2108"/>
                </a:cubicBezTo>
                <a:close/>
                <a:moveTo>
                  <a:pt x="375" y="1724"/>
                </a:moveTo>
                <a:cubicBezTo>
                  <a:pt x="355" y="1744"/>
                  <a:pt x="328" y="1758"/>
                  <a:pt x="301" y="1770"/>
                </a:cubicBezTo>
                <a:cubicBezTo>
                  <a:pt x="296" y="1771"/>
                  <a:pt x="290" y="1772"/>
                  <a:pt x="284" y="1773"/>
                </a:cubicBezTo>
                <a:cubicBezTo>
                  <a:pt x="279" y="1776"/>
                  <a:pt x="279" y="1780"/>
                  <a:pt x="270" y="1780"/>
                </a:cubicBezTo>
                <a:cubicBezTo>
                  <a:pt x="267" y="1777"/>
                  <a:pt x="264" y="1775"/>
                  <a:pt x="263" y="1770"/>
                </a:cubicBezTo>
                <a:cubicBezTo>
                  <a:pt x="262" y="1770"/>
                  <a:pt x="262" y="1769"/>
                  <a:pt x="262" y="1768"/>
                </a:cubicBezTo>
                <a:cubicBezTo>
                  <a:pt x="272" y="1758"/>
                  <a:pt x="286" y="1757"/>
                  <a:pt x="299" y="1749"/>
                </a:cubicBezTo>
                <a:cubicBezTo>
                  <a:pt x="328" y="1732"/>
                  <a:pt x="362" y="1714"/>
                  <a:pt x="387" y="1693"/>
                </a:cubicBezTo>
                <a:cubicBezTo>
                  <a:pt x="389" y="1693"/>
                  <a:pt x="391" y="1693"/>
                  <a:pt x="393" y="1693"/>
                </a:cubicBezTo>
                <a:cubicBezTo>
                  <a:pt x="393" y="1694"/>
                  <a:pt x="394" y="1695"/>
                  <a:pt x="395" y="1696"/>
                </a:cubicBezTo>
                <a:cubicBezTo>
                  <a:pt x="397" y="1710"/>
                  <a:pt x="383" y="1717"/>
                  <a:pt x="375" y="1724"/>
                </a:cubicBezTo>
                <a:close/>
                <a:moveTo>
                  <a:pt x="801" y="2879"/>
                </a:moveTo>
                <a:cubicBezTo>
                  <a:pt x="787" y="2889"/>
                  <a:pt x="779" y="2910"/>
                  <a:pt x="779" y="2931"/>
                </a:cubicBezTo>
                <a:cubicBezTo>
                  <a:pt x="777" y="2932"/>
                  <a:pt x="776" y="2933"/>
                  <a:pt x="772" y="2933"/>
                </a:cubicBezTo>
                <a:cubicBezTo>
                  <a:pt x="757" y="2919"/>
                  <a:pt x="740" y="2909"/>
                  <a:pt x="724" y="2895"/>
                </a:cubicBezTo>
                <a:cubicBezTo>
                  <a:pt x="694" y="2870"/>
                  <a:pt x="666" y="2842"/>
                  <a:pt x="635" y="2816"/>
                </a:cubicBezTo>
                <a:cubicBezTo>
                  <a:pt x="631" y="2811"/>
                  <a:pt x="626" y="2805"/>
                  <a:pt x="622" y="2799"/>
                </a:cubicBezTo>
                <a:cubicBezTo>
                  <a:pt x="597" y="2775"/>
                  <a:pt x="572" y="2752"/>
                  <a:pt x="550" y="2724"/>
                </a:cubicBezTo>
                <a:cubicBezTo>
                  <a:pt x="526" y="2692"/>
                  <a:pt x="494" y="2664"/>
                  <a:pt x="470" y="2631"/>
                </a:cubicBezTo>
                <a:cubicBezTo>
                  <a:pt x="427" y="2569"/>
                  <a:pt x="387" y="2508"/>
                  <a:pt x="349" y="2440"/>
                </a:cubicBezTo>
                <a:cubicBezTo>
                  <a:pt x="324" y="2395"/>
                  <a:pt x="296" y="2348"/>
                  <a:pt x="278" y="2295"/>
                </a:cubicBezTo>
                <a:cubicBezTo>
                  <a:pt x="274" y="2285"/>
                  <a:pt x="257" y="2260"/>
                  <a:pt x="260" y="2248"/>
                </a:cubicBezTo>
                <a:cubicBezTo>
                  <a:pt x="270" y="2249"/>
                  <a:pt x="314" y="2291"/>
                  <a:pt x="325" y="2299"/>
                </a:cubicBezTo>
                <a:cubicBezTo>
                  <a:pt x="371" y="2334"/>
                  <a:pt x="419" y="2366"/>
                  <a:pt x="473" y="2392"/>
                </a:cubicBezTo>
                <a:cubicBezTo>
                  <a:pt x="481" y="2396"/>
                  <a:pt x="490" y="2405"/>
                  <a:pt x="499" y="2409"/>
                </a:cubicBezTo>
                <a:cubicBezTo>
                  <a:pt x="501" y="2412"/>
                  <a:pt x="502" y="2413"/>
                  <a:pt x="501" y="2418"/>
                </a:cubicBezTo>
                <a:cubicBezTo>
                  <a:pt x="487" y="2426"/>
                  <a:pt x="463" y="2423"/>
                  <a:pt x="466" y="2446"/>
                </a:cubicBezTo>
                <a:cubicBezTo>
                  <a:pt x="467" y="2455"/>
                  <a:pt x="470" y="2460"/>
                  <a:pt x="476" y="2464"/>
                </a:cubicBezTo>
                <a:cubicBezTo>
                  <a:pt x="495" y="2479"/>
                  <a:pt x="511" y="2438"/>
                  <a:pt x="519" y="2432"/>
                </a:cubicBezTo>
                <a:cubicBezTo>
                  <a:pt x="531" y="2428"/>
                  <a:pt x="554" y="2450"/>
                  <a:pt x="561" y="2455"/>
                </a:cubicBezTo>
                <a:cubicBezTo>
                  <a:pt x="590" y="2478"/>
                  <a:pt x="631" y="2543"/>
                  <a:pt x="684" y="2522"/>
                </a:cubicBezTo>
                <a:cubicBezTo>
                  <a:pt x="697" y="2517"/>
                  <a:pt x="701" y="2502"/>
                  <a:pt x="711" y="2494"/>
                </a:cubicBezTo>
                <a:cubicBezTo>
                  <a:pt x="722" y="2495"/>
                  <a:pt x="727" y="2505"/>
                  <a:pt x="735" y="2509"/>
                </a:cubicBezTo>
                <a:cubicBezTo>
                  <a:pt x="747" y="2515"/>
                  <a:pt x="782" y="2509"/>
                  <a:pt x="790" y="2504"/>
                </a:cubicBezTo>
                <a:cubicBezTo>
                  <a:pt x="794" y="2502"/>
                  <a:pt x="795" y="2496"/>
                  <a:pt x="799" y="2494"/>
                </a:cubicBezTo>
                <a:cubicBezTo>
                  <a:pt x="807" y="2499"/>
                  <a:pt x="814" y="2518"/>
                  <a:pt x="811" y="2531"/>
                </a:cubicBezTo>
                <a:cubicBezTo>
                  <a:pt x="810" y="2531"/>
                  <a:pt x="810" y="2532"/>
                  <a:pt x="809" y="2532"/>
                </a:cubicBezTo>
                <a:cubicBezTo>
                  <a:pt x="802" y="2531"/>
                  <a:pt x="801" y="2527"/>
                  <a:pt x="795" y="2526"/>
                </a:cubicBezTo>
                <a:cubicBezTo>
                  <a:pt x="776" y="2522"/>
                  <a:pt x="755" y="2539"/>
                  <a:pt x="749" y="2549"/>
                </a:cubicBezTo>
                <a:cubicBezTo>
                  <a:pt x="744" y="2556"/>
                  <a:pt x="742" y="2575"/>
                  <a:pt x="735" y="2579"/>
                </a:cubicBezTo>
                <a:cubicBezTo>
                  <a:pt x="724" y="2583"/>
                  <a:pt x="697" y="2573"/>
                  <a:pt x="687" y="2581"/>
                </a:cubicBezTo>
                <a:cubicBezTo>
                  <a:pt x="661" y="2604"/>
                  <a:pt x="659" y="2650"/>
                  <a:pt x="681" y="2678"/>
                </a:cubicBezTo>
                <a:cubicBezTo>
                  <a:pt x="690" y="2689"/>
                  <a:pt x="709" y="2690"/>
                  <a:pt x="715" y="2702"/>
                </a:cubicBezTo>
                <a:cubicBezTo>
                  <a:pt x="712" y="2728"/>
                  <a:pt x="709" y="2732"/>
                  <a:pt x="727" y="2747"/>
                </a:cubicBezTo>
                <a:cubicBezTo>
                  <a:pt x="730" y="2750"/>
                  <a:pt x="733" y="2753"/>
                  <a:pt x="736" y="2756"/>
                </a:cubicBezTo>
                <a:cubicBezTo>
                  <a:pt x="753" y="2764"/>
                  <a:pt x="799" y="2757"/>
                  <a:pt x="804" y="2743"/>
                </a:cubicBezTo>
                <a:cubicBezTo>
                  <a:pt x="816" y="2735"/>
                  <a:pt x="834" y="2754"/>
                  <a:pt x="847" y="2755"/>
                </a:cubicBezTo>
                <a:cubicBezTo>
                  <a:pt x="861" y="2756"/>
                  <a:pt x="868" y="2749"/>
                  <a:pt x="881" y="2749"/>
                </a:cubicBezTo>
                <a:cubicBezTo>
                  <a:pt x="882" y="2751"/>
                  <a:pt x="883" y="2752"/>
                  <a:pt x="884" y="2754"/>
                </a:cubicBezTo>
                <a:cubicBezTo>
                  <a:pt x="884" y="2757"/>
                  <a:pt x="883" y="2760"/>
                  <a:pt x="883" y="2762"/>
                </a:cubicBezTo>
                <a:cubicBezTo>
                  <a:pt x="870" y="2769"/>
                  <a:pt x="846" y="2757"/>
                  <a:pt x="827" y="2762"/>
                </a:cubicBezTo>
                <a:cubicBezTo>
                  <a:pt x="803" y="2767"/>
                  <a:pt x="778" y="2804"/>
                  <a:pt x="794" y="2834"/>
                </a:cubicBezTo>
                <a:cubicBezTo>
                  <a:pt x="803" y="2843"/>
                  <a:pt x="812" y="2851"/>
                  <a:pt x="822" y="2859"/>
                </a:cubicBezTo>
                <a:cubicBezTo>
                  <a:pt x="824" y="2873"/>
                  <a:pt x="809" y="2874"/>
                  <a:pt x="801" y="2879"/>
                </a:cubicBezTo>
                <a:close/>
                <a:moveTo>
                  <a:pt x="816" y="2952"/>
                </a:moveTo>
                <a:cubicBezTo>
                  <a:pt x="797" y="2938"/>
                  <a:pt x="803" y="2899"/>
                  <a:pt x="819" y="2886"/>
                </a:cubicBezTo>
                <a:cubicBezTo>
                  <a:pt x="826" y="2879"/>
                  <a:pt x="837" y="2879"/>
                  <a:pt x="847" y="2874"/>
                </a:cubicBezTo>
                <a:cubicBezTo>
                  <a:pt x="852" y="2874"/>
                  <a:pt x="859" y="2874"/>
                  <a:pt x="861" y="2876"/>
                </a:cubicBezTo>
                <a:cubicBezTo>
                  <a:pt x="863" y="2877"/>
                  <a:pt x="862" y="2876"/>
                  <a:pt x="863" y="2877"/>
                </a:cubicBezTo>
                <a:cubicBezTo>
                  <a:pt x="864" y="2880"/>
                  <a:pt x="864" y="2883"/>
                  <a:pt x="862" y="2885"/>
                </a:cubicBezTo>
                <a:cubicBezTo>
                  <a:pt x="859" y="2890"/>
                  <a:pt x="852" y="2890"/>
                  <a:pt x="848" y="2895"/>
                </a:cubicBezTo>
                <a:cubicBezTo>
                  <a:pt x="851" y="2900"/>
                  <a:pt x="857" y="2902"/>
                  <a:pt x="862" y="2904"/>
                </a:cubicBezTo>
                <a:cubicBezTo>
                  <a:pt x="862" y="2907"/>
                  <a:pt x="862" y="2910"/>
                  <a:pt x="861" y="2914"/>
                </a:cubicBezTo>
                <a:cubicBezTo>
                  <a:pt x="868" y="2917"/>
                  <a:pt x="874" y="2914"/>
                  <a:pt x="881" y="2914"/>
                </a:cubicBezTo>
                <a:cubicBezTo>
                  <a:pt x="892" y="2935"/>
                  <a:pt x="843" y="2971"/>
                  <a:pt x="816" y="2952"/>
                </a:cubicBezTo>
                <a:close/>
                <a:moveTo>
                  <a:pt x="1534" y="3244"/>
                </a:moveTo>
                <a:cubicBezTo>
                  <a:pt x="1508" y="3245"/>
                  <a:pt x="1486" y="3239"/>
                  <a:pt x="1467" y="3235"/>
                </a:cubicBezTo>
                <a:cubicBezTo>
                  <a:pt x="1456" y="3234"/>
                  <a:pt x="1446" y="3233"/>
                  <a:pt x="1436" y="3233"/>
                </a:cubicBezTo>
                <a:cubicBezTo>
                  <a:pt x="1428" y="3230"/>
                  <a:pt x="1421" y="3228"/>
                  <a:pt x="1414" y="3225"/>
                </a:cubicBezTo>
                <a:cubicBezTo>
                  <a:pt x="1406" y="3225"/>
                  <a:pt x="1399" y="3224"/>
                  <a:pt x="1391" y="3224"/>
                </a:cubicBezTo>
                <a:cubicBezTo>
                  <a:pt x="1384" y="3221"/>
                  <a:pt x="1377" y="3219"/>
                  <a:pt x="1370" y="3216"/>
                </a:cubicBezTo>
                <a:cubicBezTo>
                  <a:pt x="1365" y="3216"/>
                  <a:pt x="1360" y="3216"/>
                  <a:pt x="1355" y="3216"/>
                </a:cubicBezTo>
                <a:cubicBezTo>
                  <a:pt x="1348" y="3213"/>
                  <a:pt x="1341" y="3211"/>
                  <a:pt x="1335" y="3208"/>
                </a:cubicBezTo>
                <a:cubicBezTo>
                  <a:pt x="1326" y="3207"/>
                  <a:pt x="1318" y="3205"/>
                  <a:pt x="1310" y="3204"/>
                </a:cubicBezTo>
                <a:cubicBezTo>
                  <a:pt x="1307" y="3202"/>
                  <a:pt x="1304" y="3200"/>
                  <a:pt x="1301" y="3198"/>
                </a:cubicBezTo>
                <a:cubicBezTo>
                  <a:pt x="1295" y="3198"/>
                  <a:pt x="1289" y="3197"/>
                  <a:pt x="1282" y="3196"/>
                </a:cubicBezTo>
                <a:cubicBezTo>
                  <a:pt x="1270" y="3193"/>
                  <a:pt x="1253" y="3186"/>
                  <a:pt x="1242" y="3181"/>
                </a:cubicBezTo>
                <a:cubicBezTo>
                  <a:pt x="1237" y="3180"/>
                  <a:pt x="1231" y="3180"/>
                  <a:pt x="1226" y="3179"/>
                </a:cubicBezTo>
                <a:cubicBezTo>
                  <a:pt x="1188" y="3164"/>
                  <a:pt x="1149" y="3147"/>
                  <a:pt x="1109" y="3134"/>
                </a:cubicBezTo>
                <a:cubicBezTo>
                  <a:pt x="1106" y="3131"/>
                  <a:pt x="1103" y="3128"/>
                  <a:pt x="1099" y="3126"/>
                </a:cubicBezTo>
                <a:cubicBezTo>
                  <a:pt x="1096" y="3126"/>
                  <a:pt x="1093" y="3125"/>
                  <a:pt x="1090" y="3125"/>
                </a:cubicBezTo>
                <a:cubicBezTo>
                  <a:pt x="1081" y="3121"/>
                  <a:pt x="1070" y="3112"/>
                  <a:pt x="1061" y="3108"/>
                </a:cubicBezTo>
                <a:cubicBezTo>
                  <a:pt x="1050" y="3103"/>
                  <a:pt x="1038" y="3101"/>
                  <a:pt x="1028" y="3095"/>
                </a:cubicBezTo>
                <a:cubicBezTo>
                  <a:pt x="1022" y="3091"/>
                  <a:pt x="1013" y="3083"/>
                  <a:pt x="1008" y="3081"/>
                </a:cubicBezTo>
                <a:cubicBezTo>
                  <a:pt x="970" y="3067"/>
                  <a:pt x="940" y="3045"/>
                  <a:pt x="909" y="3025"/>
                </a:cubicBezTo>
                <a:cubicBezTo>
                  <a:pt x="885" y="3011"/>
                  <a:pt x="858" y="3000"/>
                  <a:pt x="841" y="2979"/>
                </a:cubicBezTo>
                <a:cubicBezTo>
                  <a:pt x="841" y="2978"/>
                  <a:pt x="841" y="2977"/>
                  <a:pt x="841" y="2976"/>
                </a:cubicBezTo>
                <a:cubicBezTo>
                  <a:pt x="844" y="2975"/>
                  <a:pt x="876" y="2962"/>
                  <a:pt x="876" y="2962"/>
                </a:cubicBezTo>
                <a:cubicBezTo>
                  <a:pt x="885" y="2964"/>
                  <a:pt x="883" y="2973"/>
                  <a:pt x="887" y="2980"/>
                </a:cubicBezTo>
                <a:cubicBezTo>
                  <a:pt x="893" y="2991"/>
                  <a:pt x="904" y="3001"/>
                  <a:pt x="915" y="3008"/>
                </a:cubicBezTo>
                <a:cubicBezTo>
                  <a:pt x="941" y="3025"/>
                  <a:pt x="987" y="3000"/>
                  <a:pt x="994" y="2982"/>
                </a:cubicBezTo>
                <a:cubicBezTo>
                  <a:pt x="1000" y="2966"/>
                  <a:pt x="991" y="2952"/>
                  <a:pt x="990" y="2939"/>
                </a:cubicBezTo>
                <a:cubicBezTo>
                  <a:pt x="1002" y="2934"/>
                  <a:pt x="1008" y="2947"/>
                  <a:pt x="1024" y="2944"/>
                </a:cubicBezTo>
                <a:cubicBezTo>
                  <a:pt x="1040" y="2941"/>
                  <a:pt x="1055" y="2930"/>
                  <a:pt x="1060" y="2916"/>
                </a:cubicBezTo>
                <a:cubicBezTo>
                  <a:pt x="1062" y="2910"/>
                  <a:pt x="1059" y="2905"/>
                  <a:pt x="1063" y="2900"/>
                </a:cubicBezTo>
                <a:cubicBezTo>
                  <a:pt x="1077" y="2910"/>
                  <a:pt x="1084" y="2926"/>
                  <a:pt x="1094" y="2940"/>
                </a:cubicBezTo>
                <a:cubicBezTo>
                  <a:pt x="1101" y="2951"/>
                  <a:pt x="1112" y="2959"/>
                  <a:pt x="1119" y="2969"/>
                </a:cubicBezTo>
                <a:cubicBezTo>
                  <a:pt x="1124" y="2975"/>
                  <a:pt x="1128" y="2981"/>
                  <a:pt x="1133" y="2988"/>
                </a:cubicBezTo>
                <a:cubicBezTo>
                  <a:pt x="1163" y="3021"/>
                  <a:pt x="1196" y="3057"/>
                  <a:pt x="1234" y="3083"/>
                </a:cubicBezTo>
                <a:cubicBezTo>
                  <a:pt x="1244" y="3090"/>
                  <a:pt x="1252" y="3102"/>
                  <a:pt x="1263" y="3109"/>
                </a:cubicBezTo>
                <a:cubicBezTo>
                  <a:pt x="1278" y="3120"/>
                  <a:pt x="1294" y="3127"/>
                  <a:pt x="1309" y="3138"/>
                </a:cubicBezTo>
                <a:cubicBezTo>
                  <a:pt x="1312" y="3141"/>
                  <a:pt x="1314" y="3143"/>
                  <a:pt x="1316" y="3146"/>
                </a:cubicBezTo>
                <a:cubicBezTo>
                  <a:pt x="1327" y="3152"/>
                  <a:pt x="1335" y="3157"/>
                  <a:pt x="1345" y="3163"/>
                </a:cubicBezTo>
                <a:cubicBezTo>
                  <a:pt x="1349" y="3164"/>
                  <a:pt x="1353" y="3165"/>
                  <a:pt x="1356" y="3166"/>
                </a:cubicBezTo>
                <a:cubicBezTo>
                  <a:pt x="1362" y="3169"/>
                  <a:pt x="1375" y="3180"/>
                  <a:pt x="1381" y="3183"/>
                </a:cubicBezTo>
                <a:cubicBezTo>
                  <a:pt x="1384" y="3183"/>
                  <a:pt x="1387" y="3183"/>
                  <a:pt x="1390" y="3183"/>
                </a:cubicBezTo>
                <a:cubicBezTo>
                  <a:pt x="1392" y="3185"/>
                  <a:pt x="1394" y="3188"/>
                  <a:pt x="1396" y="3190"/>
                </a:cubicBezTo>
                <a:cubicBezTo>
                  <a:pt x="1399" y="3192"/>
                  <a:pt x="1402" y="3190"/>
                  <a:pt x="1407" y="3192"/>
                </a:cubicBezTo>
                <a:cubicBezTo>
                  <a:pt x="1411" y="3195"/>
                  <a:pt x="1415" y="3198"/>
                  <a:pt x="1418" y="3201"/>
                </a:cubicBezTo>
                <a:cubicBezTo>
                  <a:pt x="1432" y="3205"/>
                  <a:pt x="1439" y="3205"/>
                  <a:pt x="1452" y="3211"/>
                </a:cubicBezTo>
                <a:cubicBezTo>
                  <a:pt x="1455" y="3213"/>
                  <a:pt x="1458" y="3216"/>
                  <a:pt x="1461" y="3218"/>
                </a:cubicBezTo>
                <a:cubicBezTo>
                  <a:pt x="1466" y="3219"/>
                  <a:pt x="1472" y="3220"/>
                  <a:pt x="1477" y="3221"/>
                </a:cubicBezTo>
                <a:cubicBezTo>
                  <a:pt x="1481" y="3223"/>
                  <a:pt x="1485" y="3226"/>
                  <a:pt x="1489" y="3228"/>
                </a:cubicBezTo>
                <a:cubicBezTo>
                  <a:pt x="1501" y="3231"/>
                  <a:pt x="1525" y="3234"/>
                  <a:pt x="1533" y="3240"/>
                </a:cubicBezTo>
                <a:cubicBezTo>
                  <a:pt x="1533" y="3240"/>
                  <a:pt x="1534" y="3240"/>
                  <a:pt x="1534" y="3240"/>
                </a:cubicBezTo>
                <a:cubicBezTo>
                  <a:pt x="1534" y="3241"/>
                  <a:pt x="1534" y="3242"/>
                  <a:pt x="1534" y="3244"/>
                </a:cubicBezTo>
                <a:close/>
                <a:moveTo>
                  <a:pt x="1598" y="3180"/>
                </a:moveTo>
                <a:cubicBezTo>
                  <a:pt x="1590" y="3182"/>
                  <a:pt x="1563" y="3171"/>
                  <a:pt x="1558" y="3168"/>
                </a:cubicBezTo>
                <a:cubicBezTo>
                  <a:pt x="1545" y="3160"/>
                  <a:pt x="1530" y="3158"/>
                  <a:pt x="1515" y="3151"/>
                </a:cubicBezTo>
                <a:cubicBezTo>
                  <a:pt x="1512" y="3149"/>
                  <a:pt x="1510" y="3147"/>
                  <a:pt x="1507" y="3145"/>
                </a:cubicBezTo>
                <a:cubicBezTo>
                  <a:pt x="1501" y="3144"/>
                  <a:pt x="1496" y="3143"/>
                  <a:pt x="1491" y="3142"/>
                </a:cubicBezTo>
                <a:cubicBezTo>
                  <a:pt x="1488" y="3140"/>
                  <a:pt x="1485" y="3138"/>
                  <a:pt x="1481" y="3135"/>
                </a:cubicBezTo>
                <a:cubicBezTo>
                  <a:pt x="1477" y="3134"/>
                  <a:pt x="1472" y="3133"/>
                  <a:pt x="1467" y="3132"/>
                </a:cubicBezTo>
                <a:cubicBezTo>
                  <a:pt x="1465" y="3130"/>
                  <a:pt x="1462" y="3128"/>
                  <a:pt x="1460" y="3127"/>
                </a:cubicBezTo>
                <a:cubicBezTo>
                  <a:pt x="1444" y="3120"/>
                  <a:pt x="1421" y="3120"/>
                  <a:pt x="1420" y="3098"/>
                </a:cubicBezTo>
                <a:cubicBezTo>
                  <a:pt x="1423" y="3095"/>
                  <a:pt x="1425" y="3091"/>
                  <a:pt x="1428" y="3088"/>
                </a:cubicBezTo>
                <a:cubicBezTo>
                  <a:pt x="1468" y="3104"/>
                  <a:pt x="1509" y="3120"/>
                  <a:pt x="1549" y="3136"/>
                </a:cubicBezTo>
                <a:cubicBezTo>
                  <a:pt x="1556" y="3137"/>
                  <a:pt x="1562" y="3138"/>
                  <a:pt x="1569" y="3139"/>
                </a:cubicBezTo>
                <a:cubicBezTo>
                  <a:pt x="1572" y="3141"/>
                  <a:pt x="1576" y="3143"/>
                  <a:pt x="1580" y="3145"/>
                </a:cubicBezTo>
                <a:cubicBezTo>
                  <a:pt x="1586" y="3146"/>
                  <a:pt x="1592" y="3146"/>
                  <a:pt x="1598" y="3147"/>
                </a:cubicBezTo>
                <a:cubicBezTo>
                  <a:pt x="1612" y="3153"/>
                  <a:pt x="1612" y="3173"/>
                  <a:pt x="1598" y="3180"/>
                </a:cubicBezTo>
                <a:close/>
                <a:moveTo>
                  <a:pt x="1667" y="3184"/>
                </a:moveTo>
                <a:cubicBezTo>
                  <a:pt x="1665" y="3188"/>
                  <a:pt x="1661" y="3190"/>
                  <a:pt x="1657" y="3192"/>
                </a:cubicBezTo>
                <a:cubicBezTo>
                  <a:pt x="1650" y="3192"/>
                  <a:pt x="1646" y="3189"/>
                  <a:pt x="1642" y="3186"/>
                </a:cubicBezTo>
                <a:cubicBezTo>
                  <a:pt x="1641" y="3182"/>
                  <a:pt x="1640" y="3175"/>
                  <a:pt x="1641" y="3169"/>
                </a:cubicBezTo>
                <a:cubicBezTo>
                  <a:pt x="1643" y="3167"/>
                  <a:pt x="1645" y="3165"/>
                  <a:pt x="1647" y="3163"/>
                </a:cubicBezTo>
                <a:cubicBezTo>
                  <a:pt x="1656" y="3163"/>
                  <a:pt x="1661" y="3163"/>
                  <a:pt x="1665" y="3166"/>
                </a:cubicBezTo>
                <a:cubicBezTo>
                  <a:pt x="1667" y="3171"/>
                  <a:pt x="1668" y="3178"/>
                  <a:pt x="1667" y="3184"/>
                </a:cubicBezTo>
                <a:close/>
                <a:moveTo>
                  <a:pt x="1901" y="3175"/>
                </a:moveTo>
                <a:cubicBezTo>
                  <a:pt x="1895" y="3191"/>
                  <a:pt x="1874" y="3186"/>
                  <a:pt x="1855" y="3189"/>
                </a:cubicBezTo>
                <a:cubicBezTo>
                  <a:pt x="1840" y="3191"/>
                  <a:pt x="1825" y="3194"/>
                  <a:pt x="1811" y="3196"/>
                </a:cubicBezTo>
                <a:cubicBezTo>
                  <a:pt x="1800" y="3197"/>
                  <a:pt x="1789" y="3197"/>
                  <a:pt x="1778" y="3197"/>
                </a:cubicBezTo>
                <a:cubicBezTo>
                  <a:pt x="1762" y="3200"/>
                  <a:pt x="1733" y="3202"/>
                  <a:pt x="1717" y="3199"/>
                </a:cubicBezTo>
                <a:cubicBezTo>
                  <a:pt x="1711" y="3191"/>
                  <a:pt x="1711" y="3174"/>
                  <a:pt x="1722" y="3170"/>
                </a:cubicBezTo>
                <a:cubicBezTo>
                  <a:pt x="1732" y="3166"/>
                  <a:pt x="1752" y="3172"/>
                  <a:pt x="1768" y="3172"/>
                </a:cubicBezTo>
                <a:cubicBezTo>
                  <a:pt x="1786" y="3170"/>
                  <a:pt x="1804" y="3168"/>
                  <a:pt x="1822" y="3166"/>
                </a:cubicBezTo>
                <a:cubicBezTo>
                  <a:pt x="1844" y="3162"/>
                  <a:pt x="1873" y="3168"/>
                  <a:pt x="1888" y="3158"/>
                </a:cubicBezTo>
                <a:cubicBezTo>
                  <a:pt x="1892" y="3158"/>
                  <a:pt x="1895" y="3159"/>
                  <a:pt x="1898" y="3160"/>
                </a:cubicBezTo>
                <a:cubicBezTo>
                  <a:pt x="1901" y="3164"/>
                  <a:pt x="1904" y="3168"/>
                  <a:pt x="1901" y="3175"/>
                </a:cubicBezTo>
                <a:close/>
                <a:moveTo>
                  <a:pt x="1963" y="3170"/>
                </a:moveTo>
                <a:cubicBezTo>
                  <a:pt x="1952" y="3177"/>
                  <a:pt x="1927" y="3170"/>
                  <a:pt x="1935" y="3152"/>
                </a:cubicBezTo>
                <a:cubicBezTo>
                  <a:pt x="1937" y="3146"/>
                  <a:pt x="1942" y="3145"/>
                  <a:pt x="1947" y="3141"/>
                </a:cubicBezTo>
                <a:cubicBezTo>
                  <a:pt x="1955" y="3141"/>
                  <a:pt x="1962" y="3145"/>
                  <a:pt x="1965" y="3150"/>
                </a:cubicBezTo>
                <a:cubicBezTo>
                  <a:pt x="1967" y="3157"/>
                  <a:pt x="1965" y="3165"/>
                  <a:pt x="1963" y="3170"/>
                </a:cubicBezTo>
                <a:close/>
                <a:moveTo>
                  <a:pt x="1975" y="3086"/>
                </a:moveTo>
                <a:cubicBezTo>
                  <a:pt x="1970" y="3088"/>
                  <a:pt x="1965" y="3086"/>
                  <a:pt x="1959" y="3088"/>
                </a:cubicBezTo>
                <a:cubicBezTo>
                  <a:pt x="1954" y="3091"/>
                  <a:pt x="1949" y="3094"/>
                  <a:pt x="1944" y="3097"/>
                </a:cubicBezTo>
                <a:cubicBezTo>
                  <a:pt x="1939" y="3097"/>
                  <a:pt x="1934" y="3098"/>
                  <a:pt x="1929" y="3098"/>
                </a:cubicBezTo>
                <a:cubicBezTo>
                  <a:pt x="1923" y="3101"/>
                  <a:pt x="1917" y="3103"/>
                  <a:pt x="1912" y="3105"/>
                </a:cubicBezTo>
                <a:cubicBezTo>
                  <a:pt x="1905" y="3106"/>
                  <a:pt x="1898" y="3107"/>
                  <a:pt x="1891" y="3108"/>
                </a:cubicBezTo>
                <a:cubicBezTo>
                  <a:pt x="1827" y="3126"/>
                  <a:pt x="1722" y="3132"/>
                  <a:pt x="1652" y="3117"/>
                </a:cubicBezTo>
                <a:cubicBezTo>
                  <a:pt x="1641" y="3116"/>
                  <a:pt x="1630" y="3116"/>
                  <a:pt x="1619" y="3115"/>
                </a:cubicBezTo>
                <a:cubicBezTo>
                  <a:pt x="1613" y="3112"/>
                  <a:pt x="1607" y="3110"/>
                  <a:pt x="1601" y="3108"/>
                </a:cubicBezTo>
                <a:cubicBezTo>
                  <a:pt x="1595" y="3107"/>
                  <a:pt x="1589" y="3107"/>
                  <a:pt x="1583" y="3107"/>
                </a:cubicBezTo>
                <a:cubicBezTo>
                  <a:pt x="1578" y="3104"/>
                  <a:pt x="1572" y="3102"/>
                  <a:pt x="1567" y="3099"/>
                </a:cubicBezTo>
                <a:cubicBezTo>
                  <a:pt x="1560" y="3098"/>
                  <a:pt x="1554" y="3097"/>
                  <a:pt x="1547" y="3096"/>
                </a:cubicBezTo>
                <a:cubicBezTo>
                  <a:pt x="1533" y="3090"/>
                  <a:pt x="1517" y="3081"/>
                  <a:pt x="1500" y="3079"/>
                </a:cubicBezTo>
                <a:cubicBezTo>
                  <a:pt x="1500" y="3078"/>
                  <a:pt x="1499" y="3076"/>
                  <a:pt x="1498" y="3074"/>
                </a:cubicBezTo>
                <a:cubicBezTo>
                  <a:pt x="1507" y="3063"/>
                  <a:pt x="1524" y="3059"/>
                  <a:pt x="1532" y="3047"/>
                </a:cubicBezTo>
                <a:cubicBezTo>
                  <a:pt x="1548" y="3024"/>
                  <a:pt x="1550" y="2997"/>
                  <a:pt x="1556" y="2963"/>
                </a:cubicBezTo>
                <a:cubicBezTo>
                  <a:pt x="1558" y="2946"/>
                  <a:pt x="1554" y="2926"/>
                  <a:pt x="1552" y="2911"/>
                </a:cubicBezTo>
                <a:cubicBezTo>
                  <a:pt x="1551" y="2888"/>
                  <a:pt x="1550" y="2864"/>
                  <a:pt x="1549" y="2840"/>
                </a:cubicBezTo>
                <a:cubicBezTo>
                  <a:pt x="1541" y="2791"/>
                  <a:pt x="1538" y="2701"/>
                  <a:pt x="1561" y="2667"/>
                </a:cubicBezTo>
                <a:cubicBezTo>
                  <a:pt x="1562" y="2667"/>
                  <a:pt x="1563" y="2667"/>
                  <a:pt x="1564" y="2667"/>
                </a:cubicBezTo>
                <a:cubicBezTo>
                  <a:pt x="1572" y="2682"/>
                  <a:pt x="1566" y="2712"/>
                  <a:pt x="1566" y="2733"/>
                </a:cubicBezTo>
                <a:cubicBezTo>
                  <a:pt x="1566" y="2753"/>
                  <a:pt x="1570" y="2771"/>
                  <a:pt x="1574" y="2789"/>
                </a:cubicBezTo>
                <a:cubicBezTo>
                  <a:pt x="1574" y="2799"/>
                  <a:pt x="1575" y="2810"/>
                  <a:pt x="1576" y="2821"/>
                </a:cubicBezTo>
                <a:cubicBezTo>
                  <a:pt x="1588" y="2887"/>
                  <a:pt x="1616" y="2946"/>
                  <a:pt x="1646" y="2995"/>
                </a:cubicBezTo>
                <a:cubicBezTo>
                  <a:pt x="1660" y="3016"/>
                  <a:pt x="1664" y="3040"/>
                  <a:pt x="1685" y="3054"/>
                </a:cubicBezTo>
                <a:cubicBezTo>
                  <a:pt x="1704" y="3067"/>
                  <a:pt x="1733" y="3084"/>
                  <a:pt x="1770" y="3078"/>
                </a:cubicBezTo>
                <a:cubicBezTo>
                  <a:pt x="1795" y="3074"/>
                  <a:pt x="1815" y="3063"/>
                  <a:pt x="1837" y="3057"/>
                </a:cubicBezTo>
                <a:cubicBezTo>
                  <a:pt x="1861" y="3050"/>
                  <a:pt x="1897" y="3049"/>
                  <a:pt x="1921" y="3057"/>
                </a:cubicBezTo>
                <a:cubicBezTo>
                  <a:pt x="1925" y="3059"/>
                  <a:pt x="1929" y="3061"/>
                  <a:pt x="1933" y="3063"/>
                </a:cubicBezTo>
                <a:cubicBezTo>
                  <a:pt x="1951" y="3068"/>
                  <a:pt x="1965" y="3070"/>
                  <a:pt x="1975" y="3083"/>
                </a:cubicBezTo>
                <a:cubicBezTo>
                  <a:pt x="1975" y="3084"/>
                  <a:pt x="1975" y="3085"/>
                  <a:pt x="1975" y="3086"/>
                </a:cubicBezTo>
                <a:close/>
                <a:moveTo>
                  <a:pt x="1943" y="2988"/>
                </a:moveTo>
                <a:cubicBezTo>
                  <a:pt x="1938" y="2979"/>
                  <a:pt x="1940" y="2961"/>
                  <a:pt x="1943" y="2950"/>
                </a:cubicBezTo>
                <a:cubicBezTo>
                  <a:pt x="1947" y="2931"/>
                  <a:pt x="1954" y="2906"/>
                  <a:pt x="1958" y="2887"/>
                </a:cubicBezTo>
                <a:cubicBezTo>
                  <a:pt x="1962" y="2868"/>
                  <a:pt x="1959" y="2847"/>
                  <a:pt x="1971" y="2836"/>
                </a:cubicBezTo>
                <a:cubicBezTo>
                  <a:pt x="1979" y="2838"/>
                  <a:pt x="1988" y="2839"/>
                  <a:pt x="1997" y="2841"/>
                </a:cubicBezTo>
                <a:cubicBezTo>
                  <a:pt x="2015" y="2844"/>
                  <a:pt x="2029" y="2835"/>
                  <a:pt x="2045" y="2838"/>
                </a:cubicBezTo>
                <a:cubicBezTo>
                  <a:pt x="2055" y="2856"/>
                  <a:pt x="2047" y="2890"/>
                  <a:pt x="2040" y="2906"/>
                </a:cubicBezTo>
                <a:cubicBezTo>
                  <a:pt x="2039" y="2911"/>
                  <a:pt x="2038" y="2916"/>
                  <a:pt x="2037" y="2921"/>
                </a:cubicBezTo>
                <a:cubicBezTo>
                  <a:pt x="2026" y="2952"/>
                  <a:pt x="2014" y="2971"/>
                  <a:pt x="1984" y="2983"/>
                </a:cubicBezTo>
                <a:cubicBezTo>
                  <a:pt x="1973" y="2987"/>
                  <a:pt x="1958" y="2991"/>
                  <a:pt x="1943" y="2988"/>
                </a:cubicBezTo>
                <a:close/>
                <a:moveTo>
                  <a:pt x="1991" y="3126"/>
                </a:moveTo>
                <a:cubicBezTo>
                  <a:pt x="2005" y="3120"/>
                  <a:pt x="2019" y="3115"/>
                  <a:pt x="2034" y="3110"/>
                </a:cubicBezTo>
                <a:cubicBezTo>
                  <a:pt x="2047" y="3103"/>
                  <a:pt x="2057" y="3092"/>
                  <a:pt x="2070" y="3084"/>
                </a:cubicBezTo>
                <a:cubicBezTo>
                  <a:pt x="2081" y="3078"/>
                  <a:pt x="2092" y="3077"/>
                  <a:pt x="2106" y="3072"/>
                </a:cubicBezTo>
                <a:cubicBezTo>
                  <a:pt x="2117" y="3065"/>
                  <a:pt x="2128" y="3058"/>
                  <a:pt x="2138" y="3051"/>
                </a:cubicBezTo>
                <a:cubicBezTo>
                  <a:pt x="2151" y="3052"/>
                  <a:pt x="2158" y="3066"/>
                  <a:pt x="2154" y="3079"/>
                </a:cubicBezTo>
                <a:cubicBezTo>
                  <a:pt x="2131" y="3092"/>
                  <a:pt x="2103" y="3102"/>
                  <a:pt x="2080" y="3116"/>
                </a:cubicBezTo>
                <a:cubicBezTo>
                  <a:pt x="2057" y="3129"/>
                  <a:pt x="2032" y="3153"/>
                  <a:pt x="1998" y="3154"/>
                </a:cubicBezTo>
                <a:cubicBezTo>
                  <a:pt x="1991" y="3145"/>
                  <a:pt x="1988" y="3139"/>
                  <a:pt x="1991" y="3126"/>
                </a:cubicBezTo>
                <a:close/>
                <a:moveTo>
                  <a:pt x="2498" y="3052"/>
                </a:moveTo>
                <a:cubicBezTo>
                  <a:pt x="2490" y="3056"/>
                  <a:pt x="2480" y="3065"/>
                  <a:pt x="2471" y="3070"/>
                </a:cubicBezTo>
                <a:cubicBezTo>
                  <a:pt x="2456" y="3078"/>
                  <a:pt x="2441" y="3082"/>
                  <a:pt x="2426" y="3092"/>
                </a:cubicBezTo>
                <a:cubicBezTo>
                  <a:pt x="2404" y="3106"/>
                  <a:pt x="2380" y="3116"/>
                  <a:pt x="2354" y="3125"/>
                </a:cubicBezTo>
                <a:cubicBezTo>
                  <a:pt x="2350" y="3128"/>
                  <a:pt x="2347" y="3130"/>
                  <a:pt x="2344" y="3133"/>
                </a:cubicBezTo>
                <a:cubicBezTo>
                  <a:pt x="2340" y="3134"/>
                  <a:pt x="2336" y="3135"/>
                  <a:pt x="2332" y="3135"/>
                </a:cubicBezTo>
                <a:cubicBezTo>
                  <a:pt x="2329" y="3137"/>
                  <a:pt x="2326" y="3140"/>
                  <a:pt x="2324" y="3142"/>
                </a:cubicBezTo>
                <a:cubicBezTo>
                  <a:pt x="2319" y="3142"/>
                  <a:pt x="2314" y="3143"/>
                  <a:pt x="2309" y="3144"/>
                </a:cubicBezTo>
                <a:cubicBezTo>
                  <a:pt x="2292" y="3151"/>
                  <a:pt x="2270" y="3163"/>
                  <a:pt x="2253" y="3169"/>
                </a:cubicBezTo>
                <a:cubicBezTo>
                  <a:pt x="2247" y="3169"/>
                  <a:pt x="2242" y="3170"/>
                  <a:pt x="2236" y="3171"/>
                </a:cubicBezTo>
                <a:cubicBezTo>
                  <a:pt x="2226" y="3175"/>
                  <a:pt x="2209" y="3184"/>
                  <a:pt x="2197" y="3188"/>
                </a:cubicBezTo>
                <a:cubicBezTo>
                  <a:pt x="2191" y="3188"/>
                  <a:pt x="2186" y="3189"/>
                  <a:pt x="2180" y="3190"/>
                </a:cubicBezTo>
                <a:cubicBezTo>
                  <a:pt x="2177" y="3192"/>
                  <a:pt x="2174" y="3194"/>
                  <a:pt x="2171" y="3196"/>
                </a:cubicBezTo>
                <a:cubicBezTo>
                  <a:pt x="2164" y="3197"/>
                  <a:pt x="2158" y="3198"/>
                  <a:pt x="2151" y="3198"/>
                </a:cubicBezTo>
                <a:cubicBezTo>
                  <a:pt x="2122" y="3209"/>
                  <a:pt x="2087" y="3217"/>
                  <a:pt x="2055" y="3223"/>
                </a:cubicBezTo>
                <a:cubicBezTo>
                  <a:pt x="2046" y="3225"/>
                  <a:pt x="2026" y="3232"/>
                  <a:pt x="2020" y="3230"/>
                </a:cubicBezTo>
                <a:cubicBezTo>
                  <a:pt x="2019" y="3229"/>
                  <a:pt x="2018" y="3229"/>
                  <a:pt x="2018" y="3228"/>
                </a:cubicBezTo>
                <a:cubicBezTo>
                  <a:pt x="2025" y="3217"/>
                  <a:pt x="2048" y="3214"/>
                  <a:pt x="2061" y="3209"/>
                </a:cubicBezTo>
                <a:cubicBezTo>
                  <a:pt x="2099" y="3193"/>
                  <a:pt x="2137" y="3177"/>
                  <a:pt x="2170" y="3156"/>
                </a:cubicBezTo>
                <a:cubicBezTo>
                  <a:pt x="2264" y="3095"/>
                  <a:pt x="2356" y="3023"/>
                  <a:pt x="2417" y="2930"/>
                </a:cubicBezTo>
                <a:cubicBezTo>
                  <a:pt x="2419" y="2930"/>
                  <a:pt x="2421" y="2930"/>
                  <a:pt x="2423" y="2930"/>
                </a:cubicBezTo>
                <a:cubicBezTo>
                  <a:pt x="2427" y="2934"/>
                  <a:pt x="2427" y="2939"/>
                  <a:pt x="2430" y="2944"/>
                </a:cubicBezTo>
                <a:cubicBezTo>
                  <a:pt x="2436" y="2949"/>
                  <a:pt x="2441" y="2954"/>
                  <a:pt x="2447" y="2959"/>
                </a:cubicBezTo>
                <a:cubicBezTo>
                  <a:pt x="2450" y="2967"/>
                  <a:pt x="2422" y="2990"/>
                  <a:pt x="2426" y="3014"/>
                </a:cubicBezTo>
                <a:cubicBezTo>
                  <a:pt x="2429" y="3028"/>
                  <a:pt x="2433" y="3032"/>
                  <a:pt x="2444" y="3039"/>
                </a:cubicBezTo>
                <a:cubicBezTo>
                  <a:pt x="2447" y="3041"/>
                  <a:pt x="2449" y="3043"/>
                  <a:pt x="2452" y="3046"/>
                </a:cubicBezTo>
                <a:cubicBezTo>
                  <a:pt x="2462" y="3050"/>
                  <a:pt x="2483" y="3039"/>
                  <a:pt x="2489" y="3035"/>
                </a:cubicBezTo>
                <a:cubicBezTo>
                  <a:pt x="2491" y="3031"/>
                  <a:pt x="2494" y="3028"/>
                  <a:pt x="2497" y="3024"/>
                </a:cubicBezTo>
                <a:cubicBezTo>
                  <a:pt x="2499" y="3023"/>
                  <a:pt x="2501" y="3022"/>
                  <a:pt x="2505" y="3023"/>
                </a:cubicBezTo>
                <a:cubicBezTo>
                  <a:pt x="2509" y="3027"/>
                  <a:pt x="2512" y="3036"/>
                  <a:pt x="2511" y="3046"/>
                </a:cubicBezTo>
                <a:cubicBezTo>
                  <a:pt x="2507" y="3051"/>
                  <a:pt x="2505" y="3049"/>
                  <a:pt x="2498" y="3052"/>
                </a:cubicBezTo>
                <a:close/>
                <a:moveTo>
                  <a:pt x="2508" y="2957"/>
                </a:moveTo>
                <a:cubicBezTo>
                  <a:pt x="2508" y="2947"/>
                  <a:pt x="2515" y="2943"/>
                  <a:pt x="2522" y="2939"/>
                </a:cubicBezTo>
                <a:cubicBezTo>
                  <a:pt x="2528" y="2940"/>
                  <a:pt x="2532" y="2944"/>
                  <a:pt x="2537" y="2947"/>
                </a:cubicBezTo>
                <a:cubicBezTo>
                  <a:pt x="2539" y="2951"/>
                  <a:pt x="2542" y="2960"/>
                  <a:pt x="2540" y="2965"/>
                </a:cubicBezTo>
                <a:cubicBezTo>
                  <a:pt x="2538" y="2971"/>
                  <a:pt x="2534" y="2972"/>
                  <a:pt x="2529" y="2975"/>
                </a:cubicBezTo>
                <a:cubicBezTo>
                  <a:pt x="2516" y="2975"/>
                  <a:pt x="2512" y="2967"/>
                  <a:pt x="2508" y="2957"/>
                </a:cubicBezTo>
                <a:close/>
                <a:moveTo>
                  <a:pt x="2566" y="3012"/>
                </a:moveTo>
                <a:cubicBezTo>
                  <a:pt x="2561" y="3017"/>
                  <a:pt x="2538" y="3033"/>
                  <a:pt x="2532" y="3034"/>
                </a:cubicBezTo>
                <a:cubicBezTo>
                  <a:pt x="2529" y="3034"/>
                  <a:pt x="2527" y="3034"/>
                  <a:pt x="2525" y="3034"/>
                </a:cubicBezTo>
                <a:cubicBezTo>
                  <a:pt x="2519" y="3023"/>
                  <a:pt x="2521" y="3008"/>
                  <a:pt x="2524" y="2996"/>
                </a:cubicBezTo>
                <a:cubicBezTo>
                  <a:pt x="2524" y="2996"/>
                  <a:pt x="2524" y="2995"/>
                  <a:pt x="2524" y="2995"/>
                </a:cubicBezTo>
                <a:cubicBezTo>
                  <a:pt x="2525" y="2995"/>
                  <a:pt x="2526" y="2995"/>
                  <a:pt x="2526" y="2995"/>
                </a:cubicBezTo>
                <a:cubicBezTo>
                  <a:pt x="2529" y="2998"/>
                  <a:pt x="2531" y="3001"/>
                  <a:pt x="2534" y="3004"/>
                </a:cubicBezTo>
                <a:cubicBezTo>
                  <a:pt x="2539" y="3003"/>
                  <a:pt x="2540" y="3001"/>
                  <a:pt x="2543" y="2999"/>
                </a:cubicBezTo>
                <a:cubicBezTo>
                  <a:pt x="2548" y="2999"/>
                  <a:pt x="2549" y="3001"/>
                  <a:pt x="2553" y="3002"/>
                </a:cubicBezTo>
                <a:cubicBezTo>
                  <a:pt x="2554" y="2999"/>
                  <a:pt x="2556" y="2996"/>
                  <a:pt x="2558" y="2993"/>
                </a:cubicBezTo>
                <a:cubicBezTo>
                  <a:pt x="2559" y="2993"/>
                  <a:pt x="2561" y="2993"/>
                  <a:pt x="2563" y="2993"/>
                </a:cubicBezTo>
                <a:cubicBezTo>
                  <a:pt x="2566" y="2997"/>
                  <a:pt x="2566" y="3004"/>
                  <a:pt x="2566" y="3012"/>
                </a:cubicBezTo>
                <a:close/>
                <a:moveTo>
                  <a:pt x="2566" y="2944"/>
                </a:moveTo>
                <a:cubicBezTo>
                  <a:pt x="2565" y="2944"/>
                  <a:pt x="2564" y="2944"/>
                  <a:pt x="2563" y="2944"/>
                </a:cubicBezTo>
                <a:cubicBezTo>
                  <a:pt x="2562" y="2943"/>
                  <a:pt x="2561" y="2942"/>
                  <a:pt x="2560" y="2940"/>
                </a:cubicBezTo>
                <a:cubicBezTo>
                  <a:pt x="2561" y="2937"/>
                  <a:pt x="2562" y="2934"/>
                  <a:pt x="2563" y="2930"/>
                </a:cubicBezTo>
                <a:cubicBezTo>
                  <a:pt x="2560" y="2925"/>
                  <a:pt x="2553" y="2925"/>
                  <a:pt x="2546" y="2925"/>
                </a:cubicBezTo>
                <a:cubicBezTo>
                  <a:pt x="2544" y="2922"/>
                  <a:pt x="2542" y="2920"/>
                  <a:pt x="2542" y="2916"/>
                </a:cubicBezTo>
                <a:cubicBezTo>
                  <a:pt x="2541" y="2915"/>
                  <a:pt x="2539" y="2914"/>
                  <a:pt x="2538" y="2914"/>
                </a:cubicBezTo>
                <a:cubicBezTo>
                  <a:pt x="2532" y="2914"/>
                  <a:pt x="2531" y="2916"/>
                  <a:pt x="2528" y="2919"/>
                </a:cubicBezTo>
                <a:cubicBezTo>
                  <a:pt x="2527" y="2919"/>
                  <a:pt x="2526" y="2919"/>
                  <a:pt x="2525" y="2919"/>
                </a:cubicBezTo>
                <a:cubicBezTo>
                  <a:pt x="2516" y="2905"/>
                  <a:pt x="2527" y="2895"/>
                  <a:pt x="2538" y="2890"/>
                </a:cubicBezTo>
                <a:cubicBezTo>
                  <a:pt x="2546" y="2891"/>
                  <a:pt x="2555" y="2892"/>
                  <a:pt x="2563" y="2892"/>
                </a:cubicBezTo>
                <a:cubicBezTo>
                  <a:pt x="2579" y="2903"/>
                  <a:pt x="2588" y="2933"/>
                  <a:pt x="2566" y="2944"/>
                </a:cubicBezTo>
                <a:close/>
                <a:moveTo>
                  <a:pt x="2719" y="2900"/>
                </a:moveTo>
                <a:cubicBezTo>
                  <a:pt x="2688" y="2923"/>
                  <a:pt x="2659" y="2950"/>
                  <a:pt x="2625" y="2972"/>
                </a:cubicBezTo>
                <a:cubicBezTo>
                  <a:pt x="2618" y="2977"/>
                  <a:pt x="2594" y="2999"/>
                  <a:pt x="2586" y="2998"/>
                </a:cubicBezTo>
                <a:cubicBezTo>
                  <a:pt x="2578" y="2995"/>
                  <a:pt x="2574" y="2978"/>
                  <a:pt x="2574" y="2967"/>
                </a:cubicBezTo>
                <a:cubicBezTo>
                  <a:pt x="2584" y="2954"/>
                  <a:pt x="2599" y="2947"/>
                  <a:pt x="2598" y="2923"/>
                </a:cubicBezTo>
                <a:cubicBezTo>
                  <a:pt x="2600" y="2922"/>
                  <a:pt x="2601" y="2922"/>
                  <a:pt x="2602" y="2921"/>
                </a:cubicBezTo>
                <a:cubicBezTo>
                  <a:pt x="2610" y="2918"/>
                  <a:pt x="2625" y="2931"/>
                  <a:pt x="2643" y="2925"/>
                </a:cubicBezTo>
                <a:cubicBezTo>
                  <a:pt x="2678" y="2914"/>
                  <a:pt x="2693" y="2889"/>
                  <a:pt x="2715" y="2865"/>
                </a:cubicBezTo>
                <a:cubicBezTo>
                  <a:pt x="2726" y="2866"/>
                  <a:pt x="2730" y="2872"/>
                  <a:pt x="2741" y="2875"/>
                </a:cubicBezTo>
                <a:cubicBezTo>
                  <a:pt x="2741" y="2877"/>
                  <a:pt x="2742" y="2878"/>
                  <a:pt x="2742" y="2879"/>
                </a:cubicBezTo>
                <a:cubicBezTo>
                  <a:pt x="2737" y="2888"/>
                  <a:pt x="2727" y="2894"/>
                  <a:pt x="2719" y="2900"/>
                </a:cubicBezTo>
                <a:close/>
                <a:moveTo>
                  <a:pt x="2791" y="2834"/>
                </a:moveTo>
                <a:cubicBezTo>
                  <a:pt x="2787" y="2839"/>
                  <a:pt x="2781" y="2842"/>
                  <a:pt x="2776" y="2847"/>
                </a:cubicBezTo>
                <a:cubicBezTo>
                  <a:pt x="2748" y="2871"/>
                  <a:pt x="2732" y="2864"/>
                  <a:pt x="2721" y="2828"/>
                </a:cubicBezTo>
                <a:cubicBezTo>
                  <a:pt x="2720" y="2822"/>
                  <a:pt x="2716" y="2820"/>
                  <a:pt x="2715" y="2813"/>
                </a:cubicBezTo>
                <a:cubicBezTo>
                  <a:pt x="2727" y="2806"/>
                  <a:pt x="2733" y="2823"/>
                  <a:pt x="2745" y="2817"/>
                </a:cubicBezTo>
                <a:cubicBezTo>
                  <a:pt x="2745" y="2816"/>
                  <a:pt x="2746" y="2816"/>
                  <a:pt x="2747" y="2815"/>
                </a:cubicBezTo>
                <a:cubicBezTo>
                  <a:pt x="2745" y="2809"/>
                  <a:pt x="2738" y="2809"/>
                  <a:pt x="2740" y="2802"/>
                </a:cubicBezTo>
                <a:cubicBezTo>
                  <a:pt x="2742" y="2800"/>
                  <a:pt x="2745" y="2798"/>
                  <a:pt x="2748" y="2797"/>
                </a:cubicBezTo>
                <a:cubicBezTo>
                  <a:pt x="2748" y="2796"/>
                  <a:pt x="2749" y="2795"/>
                  <a:pt x="2749" y="2794"/>
                </a:cubicBezTo>
                <a:cubicBezTo>
                  <a:pt x="2743" y="2789"/>
                  <a:pt x="2737" y="2784"/>
                  <a:pt x="2731" y="2778"/>
                </a:cubicBezTo>
                <a:cubicBezTo>
                  <a:pt x="2731" y="2778"/>
                  <a:pt x="2731" y="2777"/>
                  <a:pt x="2731" y="2776"/>
                </a:cubicBezTo>
                <a:cubicBezTo>
                  <a:pt x="2735" y="2771"/>
                  <a:pt x="2740" y="2771"/>
                  <a:pt x="2747" y="2768"/>
                </a:cubicBezTo>
                <a:cubicBezTo>
                  <a:pt x="2780" y="2769"/>
                  <a:pt x="2810" y="2804"/>
                  <a:pt x="2791" y="2834"/>
                </a:cubicBezTo>
                <a:close/>
                <a:moveTo>
                  <a:pt x="3148" y="2340"/>
                </a:moveTo>
                <a:cubicBezTo>
                  <a:pt x="3132" y="2378"/>
                  <a:pt x="3115" y="2413"/>
                  <a:pt x="3095" y="2446"/>
                </a:cubicBezTo>
                <a:cubicBezTo>
                  <a:pt x="3091" y="2454"/>
                  <a:pt x="3087" y="2463"/>
                  <a:pt x="3082" y="2472"/>
                </a:cubicBezTo>
                <a:cubicBezTo>
                  <a:pt x="3069" y="2495"/>
                  <a:pt x="3053" y="2517"/>
                  <a:pt x="3039" y="2538"/>
                </a:cubicBezTo>
                <a:cubicBezTo>
                  <a:pt x="3013" y="2576"/>
                  <a:pt x="2991" y="2616"/>
                  <a:pt x="2963" y="2651"/>
                </a:cubicBezTo>
                <a:cubicBezTo>
                  <a:pt x="2941" y="2678"/>
                  <a:pt x="2920" y="2707"/>
                  <a:pt x="2896" y="2731"/>
                </a:cubicBezTo>
                <a:cubicBezTo>
                  <a:pt x="2893" y="2734"/>
                  <a:pt x="2889" y="2737"/>
                  <a:pt x="2885" y="2741"/>
                </a:cubicBezTo>
                <a:cubicBezTo>
                  <a:pt x="2867" y="2764"/>
                  <a:pt x="2846" y="2787"/>
                  <a:pt x="2824" y="2807"/>
                </a:cubicBezTo>
                <a:cubicBezTo>
                  <a:pt x="2820" y="2806"/>
                  <a:pt x="2819" y="2805"/>
                  <a:pt x="2816" y="2804"/>
                </a:cubicBezTo>
                <a:cubicBezTo>
                  <a:pt x="2810" y="2768"/>
                  <a:pt x="2793" y="2751"/>
                  <a:pt x="2753" y="2752"/>
                </a:cubicBezTo>
                <a:cubicBezTo>
                  <a:pt x="2752" y="2751"/>
                  <a:pt x="2752" y="2750"/>
                  <a:pt x="2751" y="2749"/>
                </a:cubicBezTo>
                <a:cubicBezTo>
                  <a:pt x="2749" y="2741"/>
                  <a:pt x="2762" y="2729"/>
                  <a:pt x="2766" y="2722"/>
                </a:cubicBezTo>
                <a:cubicBezTo>
                  <a:pt x="2769" y="2710"/>
                  <a:pt x="2772" y="2698"/>
                  <a:pt x="2775" y="2686"/>
                </a:cubicBezTo>
                <a:cubicBezTo>
                  <a:pt x="2776" y="2677"/>
                  <a:pt x="2776" y="2668"/>
                  <a:pt x="2776" y="2659"/>
                </a:cubicBezTo>
                <a:cubicBezTo>
                  <a:pt x="2780" y="2650"/>
                  <a:pt x="2801" y="2645"/>
                  <a:pt x="2793" y="2629"/>
                </a:cubicBezTo>
                <a:cubicBezTo>
                  <a:pt x="2793" y="2629"/>
                  <a:pt x="2793" y="2628"/>
                  <a:pt x="2792" y="2627"/>
                </a:cubicBezTo>
                <a:cubicBezTo>
                  <a:pt x="2791" y="2627"/>
                  <a:pt x="2789" y="2627"/>
                  <a:pt x="2787" y="2627"/>
                </a:cubicBezTo>
                <a:cubicBezTo>
                  <a:pt x="2786" y="2628"/>
                  <a:pt x="2784" y="2630"/>
                  <a:pt x="2782" y="2632"/>
                </a:cubicBezTo>
                <a:cubicBezTo>
                  <a:pt x="2781" y="2632"/>
                  <a:pt x="2780" y="2632"/>
                  <a:pt x="2779" y="2632"/>
                </a:cubicBezTo>
                <a:cubicBezTo>
                  <a:pt x="2768" y="2619"/>
                  <a:pt x="2773" y="2592"/>
                  <a:pt x="2767" y="2572"/>
                </a:cubicBezTo>
                <a:cubicBezTo>
                  <a:pt x="2766" y="2568"/>
                  <a:pt x="2762" y="2567"/>
                  <a:pt x="2761" y="2564"/>
                </a:cubicBezTo>
                <a:cubicBezTo>
                  <a:pt x="2759" y="2560"/>
                  <a:pt x="2758" y="2555"/>
                  <a:pt x="2756" y="2551"/>
                </a:cubicBezTo>
                <a:cubicBezTo>
                  <a:pt x="2752" y="2545"/>
                  <a:pt x="2744" y="2538"/>
                  <a:pt x="2741" y="2532"/>
                </a:cubicBezTo>
                <a:cubicBezTo>
                  <a:pt x="2735" y="2521"/>
                  <a:pt x="2733" y="2506"/>
                  <a:pt x="2726" y="2496"/>
                </a:cubicBezTo>
                <a:cubicBezTo>
                  <a:pt x="2726" y="2495"/>
                  <a:pt x="2726" y="2495"/>
                  <a:pt x="2726" y="2494"/>
                </a:cubicBezTo>
                <a:cubicBezTo>
                  <a:pt x="2735" y="2493"/>
                  <a:pt x="2743" y="2496"/>
                  <a:pt x="2750" y="2497"/>
                </a:cubicBezTo>
                <a:cubicBezTo>
                  <a:pt x="2771" y="2501"/>
                  <a:pt x="2822" y="2495"/>
                  <a:pt x="2839" y="2491"/>
                </a:cubicBezTo>
                <a:cubicBezTo>
                  <a:pt x="2974" y="2456"/>
                  <a:pt x="3073" y="2380"/>
                  <a:pt x="3160" y="2297"/>
                </a:cubicBezTo>
                <a:cubicBezTo>
                  <a:pt x="3161" y="2297"/>
                  <a:pt x="3162" y="2297"/>
                  <a:pt x="3162" y="2297"/>
                </a:cubicBezTo>
                <a:cubicBezTo>
                  <a:pt x="3163" y="2297"/>
                  <a:pt x="3163" y="2298"/>
                  <a:pt x="3164" y="2299"/>
                </a:cubicBezTo>
                <a:cubicBezTo>
                  <a:pt x="3167" y="2315"/>
                  <a:pt x="3153" y="2328"/>
                  <a:pt x="3148" y="2340"/>
                </a:cubicBezTo>
                <a:close/>
                <a:moveTo>
                  <a:pt x="3249" y="2043"/>
                </a:moveTo>
                <a:cubicBezTo>
                  <a:pt x="3246" y="2054"/>
                  <a:pt x="3249" y="2068"/>
                  <a:pt x="3240" y="2073"/>
                </a:cubicBezTo>
                <a:cubicBezTo>
                  <a:pt x="3225" y="2079"/>
                  <a:pt x="3174" y="2058"/>
                  <a:pt x="3161" y="2055"/>
                </a:cubicBezTo>
                <a:cubicBezTo>
                  <a:pt x="3155" y="2054"/>
                  <a:pt x="3149" y="2054"/>
                  <a:pt x="3143" y="2053"/>
                </a:cubicBezTo>
                <a:cubicBezTo>
                  <a:pt x="3138" y="2050"/>
                  <a:pt x="3133" y="2048"/>
                  <a:pt x="3128" y="2045"/>
                </a:cubicBezTo>
                <a:cubicBezTo>
                  <a:pt x="3122" y="2045"/>
                  <a:pt x="3116" y="2044"/>
                  <a:pt x="3110" y="2044"/>
                </a:cubicBezTo>
                <a:cubicBezTo>
                  <a:pt x="3107" y="2041"/>
                  <a:pt x="3103" y="2039"/>
                  <a:pt x="3100" y="2036"/>
                </a:cubicBezTo>
                <a:cubicBezTo>
                  <a:pt x="3094" y="2036"/>
                  <a:pt x="3088" y="2035"/>
                  <a:pt x="3082" y="2034"/>
                </a:cubicBezTo>
                <a:cubicBezTo>
                  <a:pt x="3078" y="2032"/>
                  <a:pt x="3074" y="2029"/>
                  <a:pt x="3070" y="2027"/>
                </a:cubicBezTo>
                <a:cubicBezTo>
                  <a:pt x="3065" y="2026"/>
                  <a:pt x="3060" y="2026"/>
                  <a:pt x="3055" y="2025"/>
                </a:cubicBezTo>
                <a:cubicBezTo>
                  <a:pt x="3052" y="2023"/>
                  <a:pt x="3050" y="2021"/>
                  <a:pt x="3047" y="2019"/>
                </a:cubicBezTo>
                <a:cubicBezTo>
                  <a:pt x="3041" y="2018"/>
                  <a:pt x="3035" y="2017"/>
                  <a:pt x="3029" y="2017"/>
                </a:cubicBezTo>
                <a:cubicBezTo>
                  <a:pt x="3027" y="2014"/>
                  <a:pt x="3024" y="2012"/>
                  <a:pt x="3021" y="2009"/>
                </a:cubicBezTo>
                <a:cubicBezTo>
                  <a:pt x="3016" y="2009"/>
                  <a:pt x="3011" y="2008"/>
                  <a:pt x="3005" y="2007"/>
                </a:cubicBezTo>
                <a:cubicBezTo>
                  <a:pt x="3003" y="2005"/>
                  <a:pt x="3000" y="2002"/>
                  <a:pt x="2997" y="2000"/>
                </a:cubicBezTo>
                <a:cubicBezTo>
                  <a:pt x="2992" y="2000"/>
                  <a:pt x="2987" y="1999"/>
                  <a:pt x="2982" y="1999"/>
                </a:cubicBezTo>
                <a:cubicBezTo>
                  <a:pt x="2979" y="1996"/>
                  <a:pt x="2975" y="1993"/>
                  <a:pt x="2972" y="1991"/>
                </a:cubicBezTo>
                <a:cubicBezTo>
                  <a:pt x="2953" y="1985"/>
                  <a:pt x="2894" y="1964"/>
                  <a:pt x="2888" y="1950"/>
                </a:cubicBezTo>
                <a:cubicBezTo>
                  <a:pt x="2905" y="1939"/>
                  <a:pt x="2922" y="1928"/>
                  <a:pt x="2939" y="1917"/>
                </a:cubicBezTo>
                <a:cubicBezTo>
                  <a:pt x="2954" y="1919"/>
                  <a:pt x="2947" y="1948"/>
                  <a:pt x="2947" y="1962"/>
                </a:cubicBezTo>
                <a:cubicBezTo>
                  <a:pt x="2948" y="1963"/>
                  <a:pt x="2950" y="1964"/>
                  <a:pt x="2952" y="1964"/>
                </a:cubicBezTo>
                <a:cubicBezTo>
                  <a:pt x="2958" y="1960"/>
                  <a:pt x="2966" y="1951"/>
                  <a:pt x="2973" y="1950"/>
                </a:cubicBezTo>
                <a:cubicBezTo>
                  <a:pt x="2981" y="1959"/>
                  <a:pt x="2982" y="1969"/>
                  <a:pt x="2986" y="1983"/>
                </a:cubicBezTo>
                <a:cubicBezTo>
                  <a:pt x="2988" y="1984"/>
                  <a:pt x="2988" y="1984"/>
                  <a:pt x="2992" y="1984"/>
                </a:cubicBezTo>
                <a:cubicBezTo>
                  <a:pt x="3000" y="1975"/>
                  <a:pt x="3011" y="1959"/>
                  <a:pt x="3027" y="1962"/>
                </a:cubicBezTo>
                <a:cubicBezTo>
                  <a:pt x="3032" y="1973"/>
                  <a:pt x="3030" y="1981"/>
                  <a:pt x="3041" y="1986"/>
                </a:cubicBezTo>
                <a:cubicBezTo>
                  <a:pt x="3042" y="1986"/>
                  <a:pt x="3043" y="1986"/>
                  <a:pt x="3045" y="1986"/>
                </a:cubicBezTo>
                <a:cubicBezTo>
                  <a:pt x="3049" y="1978"/>
                  <a:pt x="3053" y="1970"/>
                  <a:pt x="3057" y="1962"/>
                </a:cubicBezTo>
                <a:cubicBezTo>
                  <a:pt x="3058" y="1962"/>
                  <a:pt x="3060" y="1962"/>
                  <a:pt x="3061" y="1961"/>
                </a:cubicBezTo>
                <a:cubicBezTo>
                  <a:pt x="3062" y="1961"/>
                  <a:pt x="3062" y="1961"/>
                  <a:pt x="3062" y="1961"/>
                </a:cubicBezTo>
                <a:cubicBezTo>
                  <a:pt x="3073" y="1981"/>
                  <a:pt x="3074" y="2030"/>
                  <a:pt x="3108" y="2020"/>
                </a:cubicBezTo>
                <a:cubicBezTo>
                  <a:pt x="3124" y="2012"/>
                  <a:pt x="3116" y="1997"/>
                  <a:pt x="3123" y="1980"/>
                </a:cubicBezTo>
                <a:cubicBezTo>
                  <a:pt x="3134" y="1963"/>
                  <a:pt x="3145" y="1946"/>
                  <a:pt x="3156" y="1929"/>
                </a:cubicBezTo>
                <a:cubicBezTo>
                  <a:pt x="3164" y="1911"/>
                  <a:pt x="3156" y="1880"/>
                  <a:pt x="3154" y="1863"/>
                </a:cubicBezTo>
                <a:cubicBezTo>
                  <a:pt x="3167" y="1865"/>
                  <a:pt x="3170" y="1875"/>
                  <a:pt x="3178" y="1882"/>
                </a:cubicBezTo>
                <a:cubicBezTo>
                  <a:pt x="3196" y="1897"/>
                  <a:pt x="3215" y="1913"/>
                  <a:pt x="3234" y="1926"/>
                </a:cubicBezTo>
                <a:cubicBezTo>
                  <a:pt x="3245" y="1933"/>
                  <a:pt x="3261" y="1933"/>
                  <a:pt x="3269" y="1943"/>
                </a:cubicBezTo>
                <a:cubicBezTo>
                  <a:pt x="3263" y="1978"/>
                  <a:pt x="3258" y="2012"/>
                  <a:pt x="3249" y="2043"/>
                </a:cubicBezTo>
                <a:close/>
                <a:moveTo>
                  <a:pt x="3292" y="1714"/>
                </a:moveTo>
                <a:cubicBezTo>
                  <a:pt x="3292" y="1754"/>
                  <a:pt x="3290" y="1786"/>
                  <a:pt x="3284" y="1820"/>
                </a:cubicBezTo>
                <a:cubicBezTo>
                  <a:pt x="3280" y="1848"/>
                  <a:pt x="3289" y="1880"/>
                  <a:pt x="3272" y="1895"/>
                </a:cubicBezTo>
                <a:cubicBezTo>
                  <a:pt x="3271" y="1895"/>
                  <a:pt x="3271" y="1895"/>
                  <a:pt x="3271" y="1895"/>
                </a:cubicBezTo>
                <a:cubicBezTo>
                  <a:pt x="3267" y="1890"/>
                  <a:pt x="3269" y="1884"/>
                  <a:pt x="3266" y="1877"/>
                </a:cubicBezTo>
                <a:cubicBezTo>
                  <a:pt x="3256" y="1858"/>
                  <a:pt x="3243" y="1832"/>
                  <a:pt x="3226" y="1819"/>
                </a:cubicBezTo>
                <a:cubicBezTo>
                  <a:pt x="3209" y="1805"/>
                  <a:pt x="3187" y="1795"/>
                  <a:pt x="3167" y="1783"/>
                </a:cubicBezTo>
                <a:cubicBezTo>
                  <a:pt x="3159" y="1779"/>
                  <a:pt x="3146" y="1784"/>
                  <a:pt x="3141" y="1776"/>
                </a:cubicBezTo>
                <a:cubicBezTo>
                  <a:pt x="3137" y="1769"/>
                  <a:pt x="3138" y="1748"/>
                  <a:pt x="3140" y="1738"/>
                </a:cubicBezTo>
                <a:cubicBezTo>
                  <a:pt x="3143" y="1720"/>
                  <a:pt x="3144" y="1688"/>
                  <a:pt x="3142" y="1669"/>
                </a:cubicBezTo>
                <a:cubicBezTo>
                  <a:pt x="3141" y="1657"/>
                  <a:pt x="3139" y="1637"/>
                  <a:pt x="3142" y="1626"/>
                </a:cubicBezTo>
                <a:cubicBezTo>
                  <a:pt x="3149" y="1612"/>
                  <a:pt x="3169" y="1616"/>
                  <a:pt x="3170" y="1595"/>
                </a:cubicBezTo>
                <a:cubicBezTo>
                  <a:pt x="3165" y="1591"/>
                  <a:pt x="3161" y="1590"/>
                  <a:pt x="3152" y="1590"/>
                </a:cubicBezTo>
                <a:cubicBezTo>
                  <a:pt x="3140" y="1572"/>
                  <a:pt x="3133" y="1549"/>
                  <a:pt x="3120" y="1531"/>
                </a:cubicBezTo>
                <a:cubicBezTo>
                  <a:pt x="3108" y="1513"/>
                  <a:pt x="3089" y="1504"/>
                  <a:pt x="3080" y="1483"/>
                </a:cubicBezTo>
                <a:cubicBezTo>
                  <a:pt x="3080" y="1481"/>
                  <a:pt x="3080" y="1479"/>
                  <a:pt x="3081" y="1477"/>
                </a:cubicBezTo>
                <a:cubicBezTo>
                  <a:pt x="3086" y="1471"/>
                  <a:pt x="3099" y="1469"/>
                  <a:pt x="3107" y="1465"/>
                </a:cubicBezTo>
                <a:cubicBezTo>
                  <a:pt x="3120" y="1459"/>
                  <a:pt x="3136" y="1445"/>
                  <a:pt x="3145" y="1434"/>
                </a:cubicBezTo>
                <a:cubicBezTo>
                  <a:pt x="3156" y="1420"/>
                  <a:pt x="3154" y="1394"/>
                  <a:pt x="3165" y="1379"/>
                </a:cubicBezTo>
                <a:cubicBezTo>
                  <a:pt x="3169" y="1372"/>
                  <a:pt x="3192" y="1357"/>
                  <a:pt x="3193" y="1350"/>
                </a:cubicBezTo>
                <a:cubicBezTo>
                  <a:pt x="3195" y="1334"/>
                  <a:pt x="3168" y="1340"/>
                  <a:pt x="3156" y="1337"/>
                </a:cubicBezTo>
                <a:cubicBezTo>
                  <a:pt x="3151" y="1334"/>
                  <a:pt x="3147" y="1331"/>
                  <a:pt x="3142" y="1329"/>
                </a:cubicBezTo>
                <a:cubicBezTo>
                  <a:pt x="3138" y="1328"/>
                  <a:pt x="3134" y="1327"/>
                  <a:pt x="3130" y="1326"/>
                </a:cubicBezTo>
                <a:cubicBezTo>
                  <a:pt x="3118" y="1320"/>
                  <a:pt x="3091" y="1309"/>
                  <a:pt x="3086" y="1296"/>
                </a:cubicBezTo>
                <a:cubicBezTo>
                  <a:pt x="3076" y="1268"/>
                  <a:pt x="3095" y="1211"/>
                  <a:pt x="3108" y="1202"/>
                </a:cubicBezTo>
                <a:cubicBezTo>
                  <a:pt x="3116" y="1196"/>
                  <a:pt x="3126" y="1195"/>
                  <a:pt x="3136" y="1191"/>
                </a:cubicBezTo>
                <a:cubicBezTo>
                  <a:pt x="3159" y="1192"/>
                  <a:pt x="3169" y="1222"/>
                  <a:pt x="3157" y="1240"/>
                </a:cubicBezTo>
                <a:cubicBezTo>
                  <a:pt x="3151" y="1248"/>
                  <a:pt x="3137" y="1249"/>
                  <a:pt x="3134" y="1260"/>
                </a:cubicBezTo>
                <a:cubicBezTo>
                  <a:pt x="3147" y="1283"/>
                  <a:pt x="3183" y="1292"/>
                  <a:pt x="3201" y="1267"/>
                </a:cubicBezTo>
                <a:cubicBezTo>
                  <a:pt x="3208" y="1257"/>
                  <a:pt x="3210" y="1243"/>
                  <a:pt x="3221" y="1238"/>
                </a:cubicBezTo>
                <a:cubicBezTo>
                  <a:pt x="3223" y="1237"/>
                  <a:pt x="3224" y="1237"/>
                  <a:pt x="3226" y="1237"/>
                </a:cubicBezTo>
                <a:cubicBezTo>
                  <a:pt x="3231" y="1243"/>
                  <a:pt x="3228" y="1253"/>
                  <a:pt x="3231" y="1261"/>
                </a:cubicBezTo>
                <a:cubicBezTo>
                  <a:pt x="3234" y="1264"/>
                  <a:pt x="3236" y="1268"/>
                  <a:pt x="3239" y="1271"/>
                </a:cubicBezTo>
                <a:cubicBezTo>
                  <a:pt x="3239" y="1278"/>
                  <a:pt x="3240" y="1285"/>
                  <a:pt x="3240" y="1292"/>
                </a:cubicBezTo>
                <a:cubicBezTo>
                  <a:pt x="3242" y="1297"/>
                  <a:pt x="3246" y="1300"/>
                  <a:pt x="3247" y="1305"/>
                </a:cubicBezTo>
                <a:cubicBezTo>
                  <a:pt x="3248" y="1313"/>
                  <a:pt x="3249" y="1320"/>
                  <a:pt x="3250" y="1328"/>
                </a:cubicBezTo>
                <a:cubicBezTo>
                  <a:pt x="3252" y="1332"/>
                  <a:pt x="3254" y="1337"/>
                  <a:pt x="3256" y="1341"/>
                </a:cubicBezTo>
                <a:cubicBezTo>
                  <a:pt x="3257" y="1348"/>
                  <a:pt x="3257" y="1356"/>
                  <a:pt x="3258" y="1363"/>
                </a:cubicBezTo>
                <a:cubicBezTo>
                  <a:pt x="3260" y="1372"/>
                  <a:pt x="3263" y="1380"/>
                  <a:pt x="3266" y="1389"/>
                </a:cubicBezTo>
                <a:cubicBezTo>
                  <a:pt x="3266" y="1398"/>
                  <a:pt x="3267" y="1406"/>
                  <a:pt x="3268" y="1415"/>
                </a:cubicBezTo>
                <a:cubicBezTo>
                  <a:pt x="3270" y="1424"/>
                  <a:pt x="3273" y="1433"/>
                  <a:pt x="3275" y="1442"/>
                </a:cubicBezTo>
                <a:cubicBezTo>
                  <a:pt x="3276" y="1454"/>
                  <a:pt x="3276" y="1466"/>
                  <a:pt x="3276" y="1477"/>
                </a:cubicBezTo>
                <a:cubicBezTo>
                  <a:pt x="3279" y="1484"/>
                  <a:pt x="3281" y="1491"/>
                  <a:pt x="3283" y="1497"/>
                </a:cubicBezTo>
                <a:cubicBezTo>
                  <a:pt x="3284" y="1517"/>
                  <a:pt x="3284" y="1537"/>
                  <a:pt x="3285" y="1557"/>
                </a:cubicBezTo>
                <a:cubicBezTo>
                  <a:pt x="3293" y="1602"/>
                  <a:pt x="3293" y="1661"/>
                  <a:pt x="3292" y="1714"/>
                </a:cubicBezTo>
                <a:close/>
              </a:path>
            </a:pathLst>
          </a:custGeom>
          <a:solidFill>
            <a:srgbClr val="D7C9A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6" name="文本框 1675"/>
          <p:cNvSpPr txBox="1"/>
          <p:nvPr/>
        </p:nvSpPr>
        <p:spPr>
          <a:xfrm>
            <a:off x="4313135" y="3674535"/>
            <a:ext cx="3570208" cy="110799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7" name="文本框 16"/>
          <p:cNvSpPr txBox="1">
            <a:spLocks noChangeArrowheads="1"/>
          </p:cNvSpPr>
          <p:nvPr/>
        </p:nvSpPr>
        <p:spPr bwMode="auto">
          <a:xfrm>
            <a:off x="4397623" y="4737296"/>
            <a:ext cx="34047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it-IT" altLang="zh-CN" dirty="0">
                <a:solidFill>
                  <a:srgbClr val="D7C9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WATCHING</a:t>
            </a:r>
            <a:endParaRPr lang="it-IT" altLang="zh-CN" dirty="0">
              <a:solidFill>
                <a:srgbClr val="D7C9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78" name="直接连接符 1677"/>
          <p:cNvCxnSpPr/>
          <p:nvPr/>
        </p:nvCxnSpPr>
        <p:spPr>
          <a:xfrm>
            <a:off x="4450080" y="4728935"/>
            <a:ext cx="329136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6" grpId="0"/>
      <p:bldP spid="16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85523" y="429104"/>
            <a:ext cx="1620957" cy="523220"/>
            <a:chOff x="5285521" y="429104"/>
            <a:chExt cx="1620957" cy="523220"/>
          </a:xfrm>
        </p:grpSpPr>
        <p:sp>
          <p:nvSpPr>
            <p:cNvPr id="5" name="矩形 4"/>
            <p:cNvSpPr/>
            <p:nvPr/>
          </p:nvSpPr>
          <p:spPr>
            <a:xfrm>
              <a:off x="5394377" y="514495"/>
              <a:ext cx="1386568" cy="304800"/>
            </a:xfrm>
            <a:prstGeom prst="rect">
              <a:avLst/>
            </a:prstGeom>
            <a:solidFill>
              <a:srgbClr val="1929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285521" y="429104"/>
              <a:ext cx="1620957" cy="52322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2695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设计规范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2695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081071" y="1752599"/>
            <a:ext cx="2723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标题字体：微软雅黑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正文字体：宋体（正文）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7">
            <a:hlinkClick r:id="rId1"/>
          </p:cNvPr>
          <p:cNvSpPr>
            <a:spLocks noChangeArrowheads="1"/>
          </p:cNvSpPr>
          <p:nvPr/>
        </p:nvSpPr>
        <p:spPr bwMode="auto">
          <a:xfrm>
            <a:off x="4829950" y="4974729"/>
            <a:ext cx="25480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EXTREME SIMPLICITY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590262" y="1538910"/>
            <a:ext cx="427383" cy="42738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08190" y="1538910"/>
            <a:ext cx="427383" cy="427383"/>
          </a:xfrm>
          <a:prstGeom prst="rect">
            <a:avLst/>
          </a:prstGeom>
          <a:solidFill>
            <a:srgbClr val="D7C9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578764" y="1538910"/>
            <a:ext cx="427383" cy="427383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496463" y="2027583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R:166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</a:t>
            </a:r>
            <a:r>
              <a:rPr lang="en-US" altLang="zh-CN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166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</a:t>
            </a:r>
            <a:r>
              <a:rPr lang="en-US" altLang="zh-CN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166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138318" y="2027583"/>
            <a:ext cx="681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R:64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793554" y="2023261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R:215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168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464128" y="2018939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R:255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</a:t>
            </a:r>
            <a:r>
              <a:rPr lang="en-US" altLang="zh-CN" kern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192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52954" y="1538910"/>
            <a:ext cx="427383" cy="4273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28018" y="786074"/>
            <a:ext cx="1635828" cy="4121920"/>
          </a:xfrm>
          <a:prstGeom prst="rect">
            <a:avLst/>
          </a:prstGeom>
          <a:solidFill>
            <a:schemeClr val="bg2">
              <a:lumMod val="25000"/>
              <a:alpha val="76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85103" y="1166236"/>
            <a:ext cx="8771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赠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送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素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材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9"/>
          <p:cNvSpPr>
            <a:spLocks noEditPoints="1"/>
          </p:cNvSpPr>
          <p:nvPr/>
        </p:nvSpPr>
        <p:spPr bwMode="auto">
          <a:xfrm>
            <a:off x="5910556" y="5157700"/>
            <a:ext cx="852487" cy="712787"/>
          </a:xfrm>
          <a:custGeom>
            <a:avLst/>
            <a:gdLst>
              <a:gd name="T0" fmla="*/ 160468 w 85"/>
              <a:gd name="T1" fmla="*/ 351374 h 71"/>
              <a:gd name="T2" fmla="*/ 200585 w 85"/>
              <a:gd name="T3" fmla="*/ 361413 h 71"/>
              <a:gd name="T4" fmla="*/ 361053 w 85"/>
              <a:gd name="T5" fmla="*/ 0 h 71"/>
              <a:gd name="T6" fmla="*/ 431258 w 85"/>
              <a:gd name="T7" fmla="*/ 20079 h 71"/>
              <a:gd name="T8" fmla="*/ 441287 w 85"/>
              <a:gd name="T9" fmla="*/ 90353 h 71"/>
              <a:gd name="T10" fmla="*/ 651902 w 85"/>
              <a:gd name="T11" fmla="*/ 261021 h 71"/>
              <a:gd name="T12" fmla="*/ 451317 w 85"/>
              <a:gd name="T13" fmla="*/ 130510 h 71"/>
              <a:gd name="T14" fmla="*/ 541580 w 85"/>
              <a:gd name="T15" fmla="*/ 361413 h 71"/>
              <a:gd name="T16" fmla="*/ 571668 w 85"/>
              <a:gd name="T17" fmla="*/ 331295 h 71"/>
              <a:gd name="T18" fmla="*/ 681990 w 85"/>
              <a:gd name="T19" fmla="*/ 602355 h 71"/>
              <a:gd name="T20" fmla="*/ 651902 w 85"/>
              <a:gd name="T21" fmla="*/ 602355 h 71"/>
              <a:gd name="T22" fmla="*/ 641873 w 85"/>
              <a:gd name="T23" fmla="*/ 622434 h 71"/>
              <a:gd name="T24" fmla="*/ 471375 w 85"/>
              <a:gd name="T25" fmla="*/ 381492 h 71"/>
              <a:gd name="T26" fmla="*/ 511492 w 85"/>
              <a:gd name="T27" fmla="*/ 371452 h 71"/>
              <a:gd name="T28" fmla="*/ 361053 w 85"/>
              <a:gd name="T29" fmla="*/ 100393 h 71"/>
              <a:gd name="T30" fmla="*/ 220644 w 85"/>
              <a:gd name="T31" fmla="*/ 371452 h 71"/>
              <a:gd name="T32" fmla="*/ 270790 w 85"/>
              <a:gd name="T33" fmla="*/ 351374 h 71"/>
              <a:gd name="T34" fmla="*/ 240702 w 85"/>
              <a:gd name="T35" fmla="*/ 642512 h 71"/>
              <a:gd name="T36" fmla="*/ 220644 w 85"/>
              <a:gd name="T37" fmla="*/ 642512 h 71"/>
              <a:gd name="T38" fmla="*/ 200585 w 85"/>
              <a:gd name="T39" fmla="*/ 642512 h 71"/>
              <a:gd name="T40" fmla="*/ 160468 w 85"/>
              <a:gd name="T41" fmla="*/ 351374 h 71"/>
              <a:gd name="T42" fmla="*/ 471375 w 85"/>
              <a:gd name="T43" fmla="*/ 451766 h 71"/>
              <a:gd name="T44" fmla="*/ 501463 w 85"/>
              <a:gd name="T45" fmla="*/ 552159 h 71"/>
              <a:gd name="T46" fmla="*/ 541580 w 85"/>
              <a:gd name="T47" fmla="*/ 532080 h 71"/>
              <a:gd name="T48" fmla="*/ 531551 w 85"/>
              <a:gd name="T49" fmla="*/ 441727 h 71"/>
              <a:gd name="T50" fmla="*/ 471375 w 85"/>
              <a:gd name="T51" fmla="*/ 451766 h 71"/>
              <a:gd name="T52" fmla="*/ 541580 w 85"/>
              <a:gd name="T53" fmla="*/ 552159 h 71"/>
              <a:gd name="T54" fmla="*/ 521521 w 85"/>
              <a:gd name="T55" fmla="*/ 562198 h 71"/>
              <a:gd name="T56" fmla="*/ 561638 w 85"/>
              <a:gd name="T57" fmla="*/ 582277 h 71"/>
              <a:gd name="T58" fmla="*/ 541580 w 85"/>
              <a:gd name="T59" fmla="*/ 552159 h 71"/>
              <a:gd name="T60" fmla="*/ 110322 w 85"/>
              <a:gd name="T61" fmla="*/ 411609 h 71"/>
              <a:gd name="T62" fmla="*/ 100293 w 85"/>
              <a:gd name="T63" fmla="*/ 522041 h 71"/>
              <a:gd name="T64" fmla="*/ 140410 w 85"/>
              <a:gd name="T65" fmla="*/ 522041 h 71"/>
              <a:gd name="T66" fmla="*/ 170497 w 85"/>
              <a:gd name="T67" fmla="*/ 441727 h 71"/>
              <a:gd name="T68" fmla="*/ 110322 w 85"/>
              <a:gd name="T69" fmla="*/ 411609 h 71"/>
              <a:gd name="T70" fmla="*/ 130380 w 85"/>
              <a:gd name="T71" fmla="*/ 542120 h 71"/>
              <a:gd name="T72" fmla="*/ 100293 w 85"/>
              <a:gd name="T73" fmla="*/ 542120 h 71"/>
              <a:gd name="T74" fmla="*/ 130380 w 85"/>
              <a:gd name="T75" fmla="*/ 572237 h 71"/>
              <a:gd name="T76" fmla="*/ 130380 w 85"/>
              <a:gd name="T77" fmla="*/ 542120 h 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5"/>
              <a:gd name="T118" fmla="*/ 0 h 71"/>
              <a:gd name="T119" fmla="*/ 85 w 85"/>
              <a:gd name="T120" fmla="*/ 71 h 7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5" h="71">
                <a:moveTo>
                  <a:pt x="16" y="35"/>
                </a:moveTo>
                <a:cubicBezTo>
                  <a:pt x="17" y="35"/>
                  <a:pt x="18" y="36"/>
                  <a:pt x="20" y="36"/>
                </a:cubicBezTo>
                <a:cubicBezTo>
                  <a:pt x="21" y="22"/>
                  <a:pt x="25" y="10"/>
                  <a:pt x="36" y="0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4"/>
                  <a:pt x="44" y="6"/>
                  <a:pt x="44" y="9"/>
                </a:cubicBezTo>
                <a:cubicBezTo>
                  <a:pt x="58" y="1"/>
                  <a:pt x="62" y="14"/>
                  <a:pt x="65" y="26"/>
                </a:cubicBezTo>
                <a:cubicBezTo>
                  <a:pt x="58" y="26"/>
                  <a:pt x="48" y="20"/>
                  <a:pt x="45" y="13"/>
                </a:cubicBezTo>
                <a:cubicBezTo>
                  <a:pt x="46" y="23"/>
                  <a:pt x="49" y="31"/>
                  <a:pt x="54" y="36"/>
                </a:cubicBezTo>
                <a:cubicBezTo>
                  <a:pt x="55" y="35"/>
                  <a:pt x="56" y="34"/>
                  <a:pt x="57" y="33"/>
                </a:cubicBezTo>
                <a:cubicBezTo>
                  <a:pt x="71" y="26"/>
                  <a:pt x="85" y="50"/>
                  <a:pt x="68" y="60"/>
                </a:cubicBezTo>
                <a:cubicBezTo>
                  <a:pt x="67" y="60"/>
                  <a:pt x="66" y="60"/>
                  <a:pt x="65" y="60"/>
                </a:cubicBezTo>
                <a:cubicBezTo>
                  <a:pt x="65" y="61"/>
                  <a:pt x="64" y="61"/>
                  <a:pt x="64" y="62"/>
                </a:cubicBezTo>
                <a:cubicBezTo>
                  <a:pt x="46" y="71"/>
                  <a:pt x="34" y="45"/>
                  <a:pt x="47" y="38"/>
                </a:cubicBezTo>
                <a:cubicBezTo>
                  <a:pt x="49" y="38"/>
                  <a:pt x="50" y="37"/>
                  <a:pt x="51" y="37"/>
                </a:cubicBezTo>
                <a:cubicBezTo>
                  <a:pt x="44" y="30"/>
                  <a:pt x="39" y="22"/>
                  <a:pt x="36" y="10"/>
                </a:cubicBezTo>
                <a:cubicBezTo>
                  <a:pt x="28" y="19"/>
                  <a:pt x="24" y="26"/>
                  <a:pt x="22" y="37"/>
                </a:cubicBezTo>
                <a:cubicBezTo>
                  <a:pt x="24" y="36"/>
                  <a:pt x="26" y="35"/>
                  <a:pt x="27" y="35"/>
                </a:cubicBezTo>
                <a:cubicBezTo>
                  <a:pt x="43" y="35"/>
                  <a:pt x="44" y="64"/>
                  <a:pt x="24" y="64"/>
                </a:cubicBezTo>
                <a:cubicBezTo>
                  <a:pt x="23" y="64"/>
                  <a:pt x="22" y="64"/>
                  <a:pt x="22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0" y="64"/>
                  <a:pt x="1" y="35"/>
                  <a:pt x="16" y="35"/>
                </a:cubicBezTo>
                <a:close/>
                <a:moveTo>
                  <a:pt x="47" y="45"/>
                </a:moveTo>
                <a:cubicBezTo>
                  <a:pt x="47" y="48"/>
                  <a:pt x="48" y="52"/>
                  <a:pt x="50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0"/>
                  <a:pt x="53" y="47"/>
                  <a:pt x="53" y="44"/>
                </a:cubicBezTo>
                <a:cubicBezTo>
                  <a:pt x="47" y="45"/>
                  <a:pt x="47" y="45"/>
                  <a:pt x="47" y="45"/>
                </a:cubicBezTo>
                <a:close/>
                <a:moveTo>
                  <a:pt x="54" y="55"/>
                </a:moveTo>
                <a:cubicBezTo>
                  <a:pt x="52" y="56"/>
                  <a:pt x="52" y="56"/>
                  <a:pt x="52" y="56"/>
                </a:cubicBezTo>
                <a:cubicBezTo>
                  <a:pt x="53" y="57"/>
                  <a:pt x="55" y="58"/>
                  <a:pt x="56" y="58"/>
                </a:cubicBezTo>
                <a:cubicBezTo>
                  <a:pt x="56" y="57"/>
                  <a:pt x="55" y="56"/>
                  <a:pt x="54" y="55"/>
                </a:cubicBezTo>
                <a:close/>
                <a:moveTo>
                  <a:pt x="11" y="41"/>
                </a:moveTo>
                <a:cubicBezTo>
                  <a:pt x="10" y="45"/>
                  <a:pt x="9" y="49"/>
                  <a:pt x="10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49"/>
                  <a:pt x="16" y="46"/>
                  <a:pt x="17" y="44"/>
                </a:cubicBezTo>
                <a:cubicBezTo>
                  <a:pt x="11" y="41"/>
                  <a:pt x="11" y="41"/>
                  <a:pt x="11" y="41"/>
                </a:cubicBezTo>
                <a:close/>
                <a:moveTo>
                  <a:pt x="13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1" y="55"/>
                  <a:pt x="12" y="56"/>
                  <a:pt x="13" y="57"/>
                </a:cubicBezTo>
                <a:cubicBezTo>
                  <a:pt x="13" y="56"/>
                  <a:pt x="13" y="55"/>
                  <a:pt x="13" y="5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Freeform 16"/>
          <p:cNvSpPr>
            <a:spLocks noEditPoints="1"/>
          </p:cNvSpPr>
          <p:nvPr/>
        </p:nvSpPr>
        <p:spPr bwMode="auto">
          <a:xfrm>
            <a:off x="7013866" y="5116423"/>
            <a:ext cx="712788" cy="722312"/>
          </a:xfrm>
          <a:custGeom>
            <a:avLst/>
            <a:gdLst>
              <a:gd name="T0" fmla="*/ 491924 w 71"/>
              <a:gd name="T1" fmla="*/ 260835 h 72"/>
              <a:gd name="T2" fmla="*/ 471846 w 71"/>
              <a:gd name="T3" fmla="*/ 621991 h 72"/>
              <a:gd name="T4" fmla="*/ 100393 w 71"/>
              <a:gd name="T5" fmla="*/ 621991 h 72"/>
              <a:gd name="T6" fmla="*/ 100393 w 71"/>
              <a:gd name="T7" fmla="*/ 250803 h 72"/>
              <a:gd name="T8" fmla="*/ 451767 w 71"/>
              <a:gd name="T9" fmla="*/ 220706 h 72"/>
              <a:gd name="T10" fmla="*/ 491924 w 71"/>
              <a:gd name="T11" fmla="*/ 180578 h 72"/>
              <a:gd name="T12" fmla="*/ 491924 w 71"/>
              <a:gd name="T13" fmla="*/ 150482 h 72"/>
              <a:gd name="T14" fmla="*/ 632474 w 71"/>
              <a:gd name="T15" fmla="*/ 10032 h 72"/>
              <a:gd name="T16" fmla="*/ 672631 w 71"/>
              <a:gd name="T17" fmla="*/ 10032 h 72"/>
              <a:gd name="T18" fmla="*/ 702749 w 71"/>
              <a:gd name="T19" fmla="*/ 40128 h 72"/>
              <a:gd name="T20" fmla="*/ 702749 w 71"/>
              <a:gd name="T21" fmla="*/ 80257 h 72"/>
              <a:gd name="T22" fmla="*/ 562199 w 71"/>
              <a:gd name="T23" fmla="*/ 220706 h 72"/>
              <a:gd name="T24" fmla="*/ 532081 w 71"/>
              <a:gd name="T25" fmla="*/ 220706 h 72"/>
              <a:gd name="T26" fmla="*/ 491924 w 71"/>
              <a:gd name="T27" fmla="*/ 260835 h 72"/>
              <a:gd name="T28" fmla="*/ 672631 w 71"/>
              <a:gd name="T29" fmla="*/ 40128 h 72"/>
              <a:gd name="T30" fmla="*/ 632474 w 71"/>
              <a:gd name="T31" fmla="*/ 40128 h 72"/>
              <a:gd name="T32" fmla="*/ 632474 w 71"/>
              <a:gd name="T33" fmla="*/ 80257 h 72"/>
              <a:gd name="T34" fmla="*/ 672631 w 71"/>
              <a:gd name="T35" fmla="*/ 80257 h 72"/>
              <a:gd name="T36" fmla="*/ 672631 w 71"/>
              <a:gd name="T37" fmla="*/ 40128 h 72"/>
              <a:gd name="T38" fmla="*/ 351374 w 71"/>
              <a:gd name="T39" fmla="*/ 632023 h 72"/>
              <a:gd name="T40" fmla="*/ 160628 w 71"/>
              <a:gd name="T41" fmla="*/ 551766 h 72"/>
              <a:gd name="T42" fmla="*/ 80314 w 71"/>
              <a:gd name="T43" fmla="*/ 381220 h 72"/>
              <a:gd name="T44" fmla="*/ 140550 w 71"/>
              <a:gd name="T45" fmla="*/ 581862 h 72"/>
              <a:gd name="T46" fmla="*/ 351374 w 71"/>
              <a:gd name="T47" fmla="*/ 632023 h 72"/>
              <a:gd name="T48" fmla="*/ 381492 w 71"/>
              <a:gd name="T49" fmla="*/ 331060 h 72"/>
              <a:gd name="T50" fmla="*/ 180707 w 71"/>
              <a:gd name="T51" fmla="*/ 310995 h 72"/>
              <a:gd name="T52" fmla="*/ 200785 w 71"/>
              <a:gd name="T53" fmla="*/ 511638 h 72"/>
              <a:gd name="T54" fmla="*/ 401571 w 71"/>
              <a:gd name="T55" fmla="*/ 531702 h 72"/>
              <a:gd name="T56" fmla="*/ 381492 w 71"/>
              <a:gd name="T57" fmla="*/ 331060 h 72"/>
              <a:gd name="T58" fmla="*/ 361414 w 71"/>
              <a:gd name="T59" fmla="*/ 411317 h 72"/>
              <a:gd name="T60" fmla="*/ 261021 w 71"/>
              <a:gd name="T61" fmla="*/ 411317 h 72"/>
              <a:gd name="T62" fmla="*/ 261021 w 71"/>
              <a:gd name="T63" fmla="*/ 501606 h 72"/>
              <a:gd name="T64" fmla="*/ 361414 w 71"/>
              <a:gd name="T65" fmla="*/ 501606 h 72"/>
              <a:gd name="T66" fmla="*/ 361414 w 71"/>
              <a:gd name="T67" fmla="*/ 411317 h 72"/>
              <a:gd name="T68" fmla="*/ 250982 w 71"/>
              <a:gd name="T69" fmla="*/ 461477 h 72"/>
              <a:gd name="T70" fmla="*/ 341335 w 71"/>
              <a:gd name="T71" fmla="*/ 411317 h 72"/>
              <a:gd name="T72" fmla="*/ 250982 w 71"/>
              <a:gd name="T73" fmla="*/ 461477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72"/>
              <a:gd name="T113" fmla="*/ 71 w 71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72">
                <a:moveTo>
                  <a:pt x="49" y="26"/>
                </a:moveTo>
                <a:cubicBezTo>
                  <a:pt x="57" y="37"/>
                  <a:pt x="57" y="52"/>
                  <a:pt x="47" y="62"/>
                </a:cubicBezTo>
                <a:cubicBezTo>
                  <a:pt x="37" y="72"/>
                  <a:pt x="20" y="72"/>
                  <a:pt x="10" y="62"/>
                </a:cubicBezTo>
                <a:cubicBezTo>
                  <a:pt x="0" y="51"/>
                  <a:pt x="0" y="35"/>
                  <a:pt x="10" y="25"/>
                </a:cubicBezTo>
                <a:cubicBezTo>
                  <a:pt x="19" y="15"/>
                  <a:pt x="34" y="14"/>
                  <a:pt x="45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8" y="17"/>
                  <a:pt x="48" y="16"/>
                  <a:pt x="49" y="15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0"/>
                  <a:pt x="66" y="0"/>
                  <a:pt x="67" y="1"/>
                </a:cubicBezTo>
                <a:cubicBezTo>
                  <a:pt x="70" y="4"/>
                  <a:pt x="70" y="4"/>
                  <a:pt x="70" y="4"/>
                </a:cubicBezTo>
                <a:cubicBezTo>
                  <a:pt x="71" y="5"/>
                  <a:pt x="71" y="7"/>
                  <a:pt x="70" y="8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23"/>
                  <a:pt x="54" y="23"/>
                  <a:pt x="53" y="22"/>
                </a:cubicBezTo>
                <a:cubicBezTo>
                  <a:pt x="49" y="26"/>
                  <a:pt x="49" y="26"/>
                  <a:pt x="49" y="26"/>
                </a:cubicBezTo>
                <a:close/>
                <a:moveTo>
                  <a:pt x="67" y="4"/>
                </a:moveTo>
                <a:cubicBezTo>
                  <a:pt x="66" y="3"/>
                  <a:pt x="64" y="3"/>
                  <a:pt x="63" y="4"/>
                </a:cubicBezTo>
                <a:cubicBezTo>
                  <a:pt x="62" y="5"/>
                  <a:pt x="62" y="7"/>
                  <a:pt x="63" y="8"/>
                </a:cubicBezTo>
                <a:cubicBezTo>
                  <a:pt x="64" y="9"/>
                  <a:pt x="66" y="9"/>
                  <a:pt x="67" y="8"/>
                </a:cubicBezTo>
                <a:cubicBezTo>
                  <a:pt x="68" y="7"/>
                  <a:pt x="68" y="5"/>
                  <a:pt x="67" y="4"/>
                </a:cubicBezTo>
                <a:close/>
                <a:moveTo>
                  <a:pt x="35" y="63"/>
                </a:moveTo>
                <a:cubicBezTo>
                  <a:pt x="29" y="64"/>
                  <a:pt x="22" y="61"/>
                  <a:pt x="16" y="55"/>
                </a:cubicBezTo>
                <a:cubicBezTo>
                  <a:pt x="11" y="50"/>
                  <a:pt x="8" y="43"/>
                  <a:pt x="8" y="38"/>
                </a:cubicBezTo>
                <a:cubicBezTo>
                  <a:pt x="7" y="45"/>
                  <a:pt x="8" y="52"/>
                  <a:pt x="14" y="58"/>
                </a:cubicBezTo>
                <a:cubicBezTo>
                  <a:pt x="19" y="63"/>
                  <a:pt x="27" y="65"/>
                  <a:pt x="35" y="63"/>
                </a:cubicBezTo>
                <a:close/>
                <a:moveTo>
                  <a:pt x="38" y="33"/>
                </a:moveTo>
                <a:cubicBezTo>
                  <a:pt x="27" y="27"/>
                  <a:pt x="23" y="26"/>
                  <a:pt x="18" y="31"/>
                </a:cubicBezTo>
                <a:cubicBezTo>
                  <a:pt x="13" y="36"/>
                  <a:pt x="14" y="45"/>
                  <a:pt x="20" y="51"/>
                </a:cubicBezTo>
                <a:cubicBezTo>
                  <a:pt x="26" y="57"/>
                  <a:pt x="29" y="58"/>
                  <a:pt x="40" y="53"/>
                </a:cubicBezTo>
                <a:cubicBezTo>
                  <a:pt x="51" y="48"/>
                  <a:pt x="49" y="39"/>
                  <a:pt x="38" y="33"/>
                </a:cubicBezTo>
                <a:close/>
                <a:moveTo>
                  <a:pt x="36" y="41"/>
                </a:moveTo>
                <a:cubicBezTo>
                  <a:pt x="33" y="38"/>
                  <a:pt x="29" y="38"/>
                  <a:pt x="26" y="41"/>
                </a:cubicBezTo>
                <a:cubicBezTo>
                  <a:pt x="23" y="43"/>
                  <a:pt x="23" y="48"/>
                  <a:pt x="26" y="50"/>
                </a:cubicBezTo>
                <a:cubicBezTo>
                  <a:pt x="29" y="53"/>
                  <a:pt x="33" y="53"/>
                  <a:pt x="36" y="50"/>
                </a:cubicBezTo>
                <a:cubicBezTo>
                  <a:pt x="38" y="48"/>
                  <a:pt x="38" y="43"/>
                  <a:pt x="36" y="41"/>
                </a:cubicBezTo>
                <a:close/>
                <a:moveTo>
                  <a:pt x="25" y="46"/>
                </a:moveTo>
                <a:cubicBezTo>
                  <a:pt x="28" y="43"/>
                  <a:pt x="31" y="42"/>
                  <a:pt x="34" y="41"/>
                </a:cubicBezTo>
                <a:cubicBezTo>
                  <a:pt x="30" y="40"/>
                  <a:pt x="26" y="41"/>
                  <a:pt x="25" y="4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Freeform 22"/>
          <p:cNvSpPr>
            <a:spLocks noEditPoints="1"/>
          </p:cNvSpPr>
          <p:nvPr/>
        </p:nvSpPr>
        <p:spPr bwMode="auto">
          <a:xfrm>
            <a:off x="6010568" y="1127035"/>
            <a:ext cx="652463" cy="450850"/>
          </a:xfrm>
          <a:custGeom>
            <a:avLst/>
            <a:gdLst>
              <a:gd name="T0" fmla="*/ 250947 w 65"/>
              <a:gd name="T1" fmla="*/ 450850 h 45"/>
              <a:gd name="T2" fmla="*/ 0 w 65"/>
              <a:gd name="T3" fmla="*/ 220416 h 45"/>
              <a:gd name="T4" fmla="*/ 250947 w 65"/>
              <a:gd name="T5" fmla="*/ 0 h 45"/>
              <a:gd name="T6" fmla="*/ 250947 w 65"/>
              <a:gd name="T7" fmla="*/ 450850 h 45"/>
              <a:gd name="T8" fmla="*/ 401516 w 65"/>
              <a:gd name="T9" fmla="*/ 350661 h 45"/>
              <a:gd name="T10" fmla="*/ 622349 w 65"/>
              <a:gd name="T11" fmla="*/ 350661 h 45"/>
              <a:gd name="T12" fmla="*/ 622349 w 65"/>
              <a:gd name="T13" fmla="*/ 400756 h 45"/>
              <a:gd name="T14" fmla="*/ 401516 w 65"/>
              <a:gd name="T15" fmla="*/ 400756 h 45"/>
              <a:gd name="T16" fmla="*/ 401516 w 65"/>
              <a:gd name="T17" fmla="*/ 350661 h 45"/>
              <a:gd name="T18" fmla="*/ 431629 w 65"/>
              <a:gd name="T19" fmla="*/ 250472 h 45"/>
              <a:gd name="T20" fmla="*/ 652463 w 65"/>
              <a:gd name="T21" fmla="*/ 250472 h 45"/>
              <a:gd name="T22" fmla="*/ 652463 w 65"/>
              <a:gd name="T23" fmla="*/ 300567 h 45"/>
              <a:gd name="T24" fmla="*/ 431629 w 65"/>
              <a:gd name="T25" fmla="*/ 300567 h 45"/>
              <a:gd name="T26" fmla="*/ 431629 w 65"/>
              <a:gd name="T27" fmla="*/ 250472 h 45"/>
              <a:gd name="T28" fmla="*/ 431629 w 65"/>
              <a:gd name="T29" fmla="*/ 150283 h 45"/>
              <a:gd name="T30" fmla="*/ 642425 w 65"/>
              <a:gd name="T31" fmla="*/ 150283 h 45"/>
              <a:gd name="T32" fmla="*/ 642425 w 65"/>
              <a:gd name="T33" fmla="*/ 200378 h 45"/>
              <a:gd name="T34" fmla="*/ 431629 w 65"/>
              <a:gd name="T35" fmla="*/ 200378 h 45"/>
              <a:gd name="T36" fmla="*/ 431629 w 65"/>
              <a:gd name="T37" fmla="*/ 150283 h 45"/>
              <a:gd name="T38" fmla="*/ 401516 w 65"/>
              <a:gd name="T39" fmla="*/ 50094 h 45"/>
              <a:gd name="T40" fmla="*/ 622349 w 65"/>
              <a:gd name="T41" fmla="*/ 50094 h 45"/>
              <a:gd name="T42" fmla="*/ 622349 w 65"/>
              <a:gd name="T43" fmla="*/ 90170 h 45"/>
              <a:gd name="T44" fmla="*/ 401516 w 65"/>
              <a:gd name="T45" fmla="*/ 90170 h 45"/>
              <a:gd name="T46" fmla="*/ 401516 w 65"/>
              <a:gd name="T47" fmla="*/ 50094 h 45"/>
              <a:gd name="T48" fmla="*/ 331250 w 65"/>
              <a:gd name="T49" fmla="*/ 0 h 45"/>
              <a:gd name="T50" fmla="*/ 331250 w 65"/>
              <a:gd name="T51" fmla="*/ 440831 h 45"/>
              <a:gd name="T52" fmla="*/ 260985 w 65"/>
              <a:gd name="T53" fmla="*/ 450850 h 45"/>
              <a:gd name="T54" fmla="*/ 260985 w 65"/>
              <a:gd name="T55" fmla="*/ 0 h 45"/>
              <a:gd name="T56" fmla="*/ 331250 w 65"/>
              <a:gd name="T57" fmla="*/ 0 h 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"/>
              <a:gd name="T88" fmla="*/ 0 h 45"/>
              <a:gd name="T89" fmla="*/ 65 w 65"/>
              <a:gd name="T90" fmla="*/ 45 h 4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" h="45">
                <a:moveTo>
                  <a:pt x="25" y="45"/>
                </a:moveTo>
                <a:cubicBezTo>
                  <a:pt x="9" y="44"/>
                  <a:pt x="0" y="34"/>
                  <a:pt x="0" y="22"/>
                </a:cubicBezTo>
                <a:cubicBezTo>
                  <a:pt x="0" y="12"/>
                  <a:pt x="9" y="3"/>
                  <a:pt x="25" y="0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40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5"/>
                  <a:pt x="40" y="35"/>
                  <a:pt x="40" y="35"/>
                </a:cubicBezTo>
                <a:close/>
                <a:moveTo>
                  <a:pt x="43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25"/>
                  <a:pt x="43" y="25"/>
                  <a:pt x="43" y="25"/>
                </a:cubicBezTo>
                <a:close/>
                <a:moveTo>
                  <a:pt x="43" y="15"/>
                </a:moveTo>
                <a:cubicBezTo>
                  <a:pt x="64" y="15"/>
                  <a:pt x="64" y="15"/>
                  <a:pt x="64" y="15"/>
                </a:cubicBezTo>
                <a:cubicBezTo>
                  <a:pt x="64" y="20"/>
                  <a:pt x="64" y="20"/>
                  <a:pt x="64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15"/>
                  <a:pt x="43" y="15"/>
                  <a:pt x="43" y="15"/>
                </a:cubicBezTo>
                <a:close/>
                <a:moveTo>
                  <a:pt x="40" y="5"/>
                </a:moveTo>
                <a:cubicBezTo>
                  <a:pt x="62" y="5"/>
                  <a:pt x="62" y="5"/>
                  <a:pt x="62" y="5"/>
                </a:cubicBezTo>
                <a:cubicBezTo>
                  <a:pt x="62" y="9"/>
                  <a:pt x="62" y="9"/>
                  <a:pt x="62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5"/>
                  <a:pt x="40" y="5"/>
                  <a:pt x="40" y="5"/>
                </a:cubicBezTo>
                <a:close/>
                <a:moveTo>
                  <a:pt x="33" y="0"/>
                </a:moveTo>
                <a:cubicBezTo>
                  <a:pt x="37" y="15"/>
                  <a:pt x="37" y="30"/>
                  <a:pt x="33" y="44"/>
                </a:cubicBezTo>
                <a:cubicBezTo>
                  <a:pt x="31" y="45"/>
                  <a:pt x="28" y="45"/>
                  <a:pt x="26" y="45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1" y="0"/>
                  <a:pt x="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Freeform 24"/>
          <p:cNvSpPr>
            <a:spLocks noEditPoints="1"/>
          </p:cNvSpPr>
          <p:nvPr/>
        </p:nvSpPr>
        <p:spPr bwMode="auto">
          <a:xfrm>
            <a:off x="8198141" y="1027023"/>
            <a:ext cx="520700" cy="603250"/>
          </a:xfrm>
          <a:custGeom>
            <a:avLst/>
            <a:gdLst>
              <a:gd name="T0" fmla="*/ 310417 w 52"/>
              <a:gd name="T1" fmla="*/ 0 h 60"/>
              <a:gd name="T2" fmla="*/ 380512 w 52"/>
              <a:gd name="T3" fmla="*/ 70379 h 60"/>
              <a:gd name="T4" fmla="*/ 400538 w 52"/>
              <a:gd name="T5" fmla="*/ 462492 h 60"/>
              <a:gd name="T6" fmla="*/ 0 w 52"/>
              <a:gd name="T7" fmla="*/ 603250 h 60"/>
              <a:gd name="T8" fmla="*/ 20027 w 52"/>
              <a:gd name="T9" fmla="*/ 462492 h 60"/>
              <a:gd name="T10" fmla="*/ 50067 w 52"/>
              <a:gd name="T11" fmla="*/ 20108 h 60"/>
              <a:gd name="T12" fmla="*/ 100135 w 52"/>
              <a:gd name="T13" fmla="*/ 0 h 60"/>
              <a:gd name="T14" fmla="*/ 490660 w 52"/>
              <a:gd name="T15" fmla="*/ 492654 h 60"/>
              <a:gd name="T16" fmla="*/ 480646 w 52"/>
              <a:gd name="T17" fmla="*/ 532871 h 60"/>
              <a:gd name="T18" fmla="*/ 460619 w 52"/>
              <a:gd name="T19" fmla="*/ 502708 h 60"/>
              <a:gd name="T20" fmla="*/ 430579 w 52"/>
              <a:gd name="T21" fmla="*/ 321733 h 60"/>
              <a:gd name="T22" fmla="*/ 390525 w 52"/>
              <a:gd name="T23" fmla="*/ 351896 h 60"/>
              <a:gd name="T24" fmla="*/ 430579 w 52"/>
              <a:gd name="T25" fmla="*/ 512763 h 60"/>
              <a:gd name="T26" fmla="*/ 480646 w 52"/>
              <a:gd name="T27" fmla="*/ 552979 h 60"/>
              <a:gd name="T28" fmla="*/ 520700 w 52"/>
              <a:gd name="T29" fmla="*/ 492654 h 60"/>
              <a:gd name="T30" fmla="*/ 490660 w 52"/>
              <a:gd name="T31" fmla="*/ 251354 h 60"/>
              <a:gd name="T32" fmla="*/ 480646 w 52"/>
              <a:gd name="T33" fmla="*/ 150813 h 60"/>
              <a:gd name="T34" fmla="*/ 480646 w 52"/>
              <a:gd name="T35" fmla="*/ 140758 h 60"/>
              <a:gd name="T36" fmla="*/ 450606 w 52"/>
              <a:gd name="T37" fmla="*/ 100542 h 60"/>
              <a:gd name="T38" fmla="*/ 460619 w 52"/>
              <a:gd name="T39" fmla="*/ 140758 h 60"/>
              <a:gd name="T40" fmla="*/ 440592 w 52"/>
              <a:gd name="T41" fmla="*/ 170921 h 60"/>
              <a:gd name="T42" fmla="*/ 420565 w 52"/>
              <a:gd name="T43" fmla="*/ 221192 h 60"/>
              <a:gd name="T44" fmla="*/ 420565 w 52"/>
              <a:gd name="T45" fmla="*/ 231246 h 60"/>
              <a:gd name="T46" fmla="*/ 430579 w 52"/>
              <a:gd name="T47" fmla="*/ 251354 h 60"/>
              <a:gd name="T48" fmla="*/ 450606 w 52"/>
              <a:gd name="T49" fmla="*/ 251354 h 60"/>
              <a:gd name="T50" fmla="*/ 440592 w 52"/>
              <a:gd name="T51" fmla="*/ 241300 h 60"/>
              <a:gd name="T52" fmla="*/ 430579 w 52"/>
              <a:gd name="T53" fmla="*/ 221192 h 60"/>
              <a:gd name="T54" fmla="*/ 70094 w 52"/>
              <a:gd name="T55" fmla="*/ 241300 h 60"/>
              <a:gd name="T56" fmla="*/ 330444 w 52"/>
              <a:gd name="T57" fmla="*/ 70379 h 60"/>
              <a:gd name="T58" fmla="*/ 310417 w 52"/>
              <a:gd name="T59" fmla="*/ 50271 h 60"/>
              <a:gd name="T60" fmla="*/ 80108 w 52"/>
              <a:gd name="T61" fmla="*/ 60325 h 60"/>
              <a:gd name="T62" fmla="*/ 70094 w 52"/>
              <a:gd name="T63" fmla="*/ 241300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2"/>
              <a:gd name="T97" fmla="*/ 0 h 60"/>
              <a:gd name="T98" fmla="*/ 52 w 52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2" h="60">
                <a:moveTo>
                  <a:pt x="10" y="0"/>
                </a:move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5" y="1"/>
                  <a:pt x="36" y="2"/>
                </a:cubicBezTo>
                <a:cubicBezTo>
                  <a:pt x="37" y="3"/>
                  <a:pt x="38" y="5"/>
                  <a:pt x="38" y="7"/>
                </a:cubicBezTo>
                <a:cubicBezTo>
                  <a:pt x="38" y="46"/>
                  <a:pt x="38" y="46"/>
                  <a:pt x="38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60"/>
                  <a:pt x="40" y="60"/>
                  <a:pt x="4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7"/>
                  <a:pt x="2" y="7"/>
                  <a:pt x="2" y="7"/>
                </a:cubicBezTo>
                <a:cubicBezTo>
                  <a:pt x="2" y="5"/>
                  <a:pt x="3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8" y="0"/>
                  <a:pt x="10" y="0"/>
                </a:cubicBezTo>
                <a:close/>
                <a:moveTo>
                  <a:pt x="45" y="25"/>
                </a:moveTo>
                <a:cubicBezTo>
                  <a:pt x="46" y="29"/>
                  <a:pt x="49" y="42"/>
                  <a:pt x="49" y="49"/>
                </a:cubicBezTo>
                <a:cubicBezTo>
                  <a:pt x="49" y="51"/>
                  <a:pt x="49" y="52"/>
                  <a:pt x="48" y="52"/>
                </a:cubicBezTo>
                <a:cubicBezTo>
                  <a:pt x="48" y="52"/>
                  <a:pt x="48" y="53"/>
                  <a:pt x="48" y="53"/>
                </a:cubicBezTo>
                <a:cubicBezTo>
                  <a:pt x="48" y="53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5" y="45"/>
                  <a:pt x="45" y="33"/>
                  <a:pt x="45" y="33"/>
                </a:cubicBezTo>
                <a:cubicBezTo>
                  <a:pt x="43" y="32"/>
                  <a:pt x="43" y="32"/>
                  <a:pt x="43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8"/>
                  <a:pt x="42" y="46"/>
                  <a:pt x="43" y="51"/>
                </a:cubicBezTo>
                <a:cubicBezTo>
                  <a:pt x="44" y="53"/>
                  <a:pt x="45" y="54"/>
                  <a:pt x="46" y="55"/>
                </a:cubicBezTo>
                <a:cubicBezTo>
                  <a:pt x="47" y="55"/>
                  <a:pt x="48" y="55"/>
                  <a:pt x="48" y="55"/>
                </a:cubicBezTo>
                <a:cubicBezTo>
                  <a:pt x="49" y="55"/>
                  <a:pt x="50" y="55"/>
                  <a:pt x="50" y="55"/>
                </a:cubicBezTo>
                <a:cubicBezTo>
                  <a:pt x="51" y="54"/>
                  <a:pt x="52" y="52"/>
                  <a:pt x="52" y="49"/>
                </a:cubicBezTo>
                <a:cubicBezTo>
                  <a:pt x="52" y="42"/>
                  <a:pt x="49" y="30"/>
                  <a:pt x="48" y="25"/>
                </a:cubicBezTo>
                <a:cubicBezTo>
                  <a:pt x="49" y="25"/>
                  <a:pt x="49" y="25"/>
                  <a:pt x="49" y="25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5" y="10"/>
                  <a:pt x="45" y="10"/>
                </a:cubicBezTo>
                <a:cubicBezTo>
                  <a:pt x="43" y="11"/>
                  <a:pt x="43" y="11"/>
                  <a:pt x="43" y="11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19"/>
                  <a:pt x="44" y="19"/>
                  <a:pt x="44" y="19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3"/>
                  <a:pt x="42" y="23"/>
                  <a:pt x="42" y="23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44" y="21"/>
                </a:moveTo>
                <a:cubicBezTo>
                  <a:pt x="44" y="24"/>
                  <a:pt x="44" y="24"/>
                  <a:pt x="44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3" y="22"/>
                  <a:pt x="43" y="22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7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6"/>
                  <a:pt x="33" y="6"/>
                </a:cubicBezTo>
                <a:cubicBezTo>
                  <a:pt x="32" y="5"/>
                  <a:pt x="31" y="5"/>
                  <a:pt x="3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7" y="7"/>
                  <a:pt x="7" y="7"/>
                </a:cubicBezTo>
                <a:lnTo>
                  <a:pt x="7" y="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Freeform 25"/>
          <p:cNvSpPr>
            <a:spLocks noEditPoints="1"/>
          </p:cNvSpPr>
          <p:nvPr/>
        </p:nvSpPr>
        <p:spPr bwMode="auto">
          <a:xfrm>
            <a:off x="5951829" y="3193962"/>
            <a:ext cx="711200" cy="531813"/>
          </a:xfrm>
          <a:custGeom>
            <a:avLst/>
            <a:gdLst>
              <a:gd name="T0" fmla="*/ 360608 w 71"/>
              <a:gd name="T1" fmla="*/ 50171 h 53"/>
              <a:gd name="T2" fmla="*/ 580980 w 71"/>
              <a:gd name="T3" fmla="*/ 270924 h 53"/>
              <a:gd name="T4" fmla="*/ 360608 w 71"/>
              <a:gd name="T5" fmla="*/ 491676 h 53"/>
              <a:gd name="T6" fmla="*/ 130220 w 71"/>
              <a:gd name="T7" fmla="*/ 270924 h 53"/>
              <a:gd name="T8" fmla="*/ 360608 w 71"/>
              <a:gd name="T9" fmla="*/ 50171 h 53"/>
              <a:gd name="T10" fmla="*/ 580980 w 71"/>
              <a:gd name="T11" fmla="*/ 0 h 53"/>
              <a:gd name="T12" fmla="*/ 530896 w 71"/>
              <a:gd name="T13" fmla="*/ 60205 h 53"/>
              <a:gd name="T14" fmla="*/ 550930 w 71"/>
              <a:gd name="T15" fmla="*/ 80274 h 53"/>
              <a:gd name="T16" fmla="*/ 631065 w 71"/>
              <a:gd name="T17" fmla="*/ 270924 h 53"/>
              <a:gd name="T18" fmla="*/ 560946 w 71"/>
              <a:gd name="T19" fmla="*/ 451539 h 53"/>
              <a:gd name="T20" fmla="*/ 611031 w 71"/>
              <a:gd name="T21" fmla="*/ 511745 h 53"/>
              <a:gd name="T22" fmla="*/ 711200 w 71"/>
              <a:gd name="T23" fmla="*/ 270924 h 53"/>
              <a:gd name="T24" fmla="*/ 611031 w 71"/>
              <a:gd name="T25" fmla="*/ 20068 h 53"/>
              <a:gd name="T26" fmla="*/ 580980 w 71"/>
              <a:gd name="T27" fmla="*/ 0 h 53"/>
              <a:gd name="T28" fmla="*/ 120203 w 71"/>
              <a:gd name="T29" fmla="*/ 531813 h 53"/>
              <a:gd name="T30" fmla="*/ 170287 w 71"/>
              <a:gd name="T31" fmla="*/ 471608 h 53"/>
              <a:gd name="T32" fmla="*/ 160270 w 71"/>
              <a:gd name="T33" fmla="*/ 471608 h 53"/>
              <a:gd name="T34" fmla="*/ 80135 w 71"/>
              <a:gd name="T35" fmla="*/ 270924 h 53"/>
              <a:gd name="T36" fmla="*/ 160270 w 71"/>
              <a:gd name="T37" fmla="*/ 80274 h 53"/>
              <a:gd name="T38" fmla="*/ 180304 w 71"/>
              <a:gd name="T39" fmla="*/ 60205 h 53"/>
              <a:gd name="T40" fmla="*/ 130220 w 71"/>
              <a:gd name="T41" fmla="*/ 0 h 53"/>
              <a:gd name="T42" fmla="*/ 110186 w 71"/>
              <a:gd name="T43" fmla="*/ 20068 h 53"/>
              <a:gd name="T44" fmla="*/ 0 w 71"/>
              <a:gd name="T45" fmla="*/ 270924 h 53"/>
              <a:gd name="T46" fmla="*/ 110186 w 71"/>
              <a:gd name="T47" fmla="*/ 521779 h 53"/>
              <a:gd name="T48" fmla="*/ 120203 w 71"/>
              <a:gd name="T49" fmla="*/ 531813 h 53"/>
              <a:gd name="T50" fmla="*/ 340575 w 71"/>
              <a:gd name="T51" fmla="*/ 341163 h 53"/>
              <a:gd name="T52" fmla="*/ 380642 w 71"/>
              <a:gd name="T53" fmla="*/ 341163 h 53"/>
              <a:gd name="T54" fmla="*/ 400676 w 71"/>
              <a:gd name="T55" fmla="*/ 190650 h 53"/>
              <a:gd name="T56" fmla="*/ 400676 w 71"/>
              <a:gd name="T57" fmla="*/ 110376 h 53"/>
              <a:gd name="T58" fmla="*/ 320541 w 71"/>
              <a:gd name="T59" fmla="*/ 110376 h 53"/>
              <a:gd name="T60" fmla="*/ 320541 w 71"/>
              <a:gd name="T61" fmla="*/ 190650 h 53"/>
              <a:gd name="T62" fmla="*/ 340575 w 71"/>
              <a:gd name="T63" fmla="*/ 341163 h 53"/>
              <a:gd name="T64" fmla="*/ 330558 w 71"/>
              <a:gd name="T65" fmla="*/ 441505 h 53"/>
              <a:gd name="T66" fmla="*/ 380642 w 71"/>
              <a:gd name="T67" fmla="*/ 441505 h 53"/>
              <a:gd name="T68" fmla="*/ 380642 w 71"/>
              <a:gd name="T69" fmla="*/ 381300 h 53"/>
              <a:gd name="T70" fmla="*/ 330558 w 71"/>
              <a:gd name="T71" fmla="*/ 381300 h 53"/>
              <a:gd name="T72" fmla="*/ 330558 w 71"/>
              <a:gd name="T73" fmla="*/ 441505 h 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53"/>
              <a:gd name="T113" fmla="*/ 71 w 71"/>
              <a:gd name="T114" fmla="*/ 53 h 5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53">
                <a:moveTo>
                  <a:pt x="36" y="5"/>
                </a:moveTo>
                <a:cubicBezTo>
                  <a:pt x="48" y="5"/>
                  <a:pt x="58" y="15"/>
                  <a:pt x="58" y="27"/>
                </a:cubicBezTo>
                <a:cubicBezTo>
                  <a:pt x="58" y="39"/>
                  <a:pt x="48" y="49"/>
                  <a:pt x="36" y="49"/>
                </a:cubicBezTo>
                <a:cubicBezTo>
                  <a:pt x="23" y="49"/>
                  <a:pt x="13" y="39"/>
                  <a:pt x="13" y="27"/>
                </a:cubicBezTo>
                <a:cubicBezTo>
                  <a:pt x="13" y="15"/>
                  <a:pt x="23" y="5"/>
                  <a:pt x="36" y="5"/>
                </a:cubicBezTo>
                <a:close/>
                <a:moveTo>
                  <a:pt x="58" y="0"/>
                </a:moveTo>
                <a:cubicBezTo>
                  <a:pt x="53" y="6"/>
                  <a:pt x="53" y="6"/>
                  <a:pt x="53" y="6"/>
                </a:cubicBezTo>
                <a:cubicBezTo>
                  <a:pt x="54" y="7"/>
                  <a:pt x="54" y="7"/>
                  <a:pt x="55" y="8"/>
                </a:cubicBezTo>
                <a:cubicBezTo>
                  <a:pt x="60" y="13"/>
                  <a:pt x="63" y="20"/>
                  <a:pt x="63" y="27"/>
                </a:cubicBezTo>
                <a:cubicBezTo>
                  <a:pt x="63" y="34"/>
                  <a:pt x="60" y="40"/>
                  <a:pt x="56" y="45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45"/>
                  <a:pt x="71" y="37"/>
                  <a:pt x="71" y="27"/>
                </a:cubicBezTo>
                <a:cubicBezTo>
                  <a:pt x="71" y="17"/>
                  <a:pt x="67" y="9"/>
                  <a:pt x="61" y="2"/>
                </a:cubicBezTo>
                <a:cubicBezTo>
                  <a:pt x="60" y="2"/>
                  <a:pt x="59" y="1"/>
                  <a:pt x="58" y="0"/>
                </a:cubicBezTo>
                <a:close/>
                <a:moveTo>
                  <a:pt x="12" y="53"/>
                </a:move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6" y="47"/>
                </a:cubicBezTo>
                <a:cubicBezTo>
                  <a:pt x="11" y="42"/>
                  <a:pt x="8" y="35"/>
                  <a:pt x="8" y="27"/>
                </a:cubicBezTo>
                <a:cubicBezTo>
                  <a:pt x="8" y="20"/>
                  <a:pt x="11" y="13"/>
                  <a:pt x="16" y="8"/>
                </a:cubicBezTo>
                <a:cubicBezTo>
                  <a:pt x="17" y="7"/>
                  <a:pt x="17" y="7"/>
                  <a:pt x="18" y="6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4" y="9"/>
                  <a:pt x="0" y="17"/>
                  <a:pt x="0" y="27"/>
                </a:cubicBezTo>
                <a:cubicBezTo>
                  <a:pt x="0" y="37"/>
                  <a:pt x="4" y="46"/>
                  <a:pt x="11" y="52"/>
                </a:cubicBezTo>
                <a:cubicBezTo>
                  <a:pt x="11" y="53"/>
                  <a:pt x="12" y="53"/>
                  <a:pt x="12" y="53"/>
                </a:cubicBezTo>
                <a:close/>
                <a:moveTo>
                  <a:pt x="34" y="34"/>
                </a:moveTo>
                <a:cubicBezTo>
                  <a:pt x="38" y="34"/>
                  <a:pt x="38" y="34"/>
                  <a:pt x="38" y="34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1"/>
                  <a:pt x="40" y="11"/>
                  <a:pt x="40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9"/>
                  <a:pt x="32" y="19"/>
                  <a:pt x="32" y="19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3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38"/>
                  <a:pt x="38" y="38"/>
                  <a:pt x="38" y="38"/>
                </a:cubicBezTo>
                <a:cubicBezTo>
                  <a:pt x="33" y="38"/>
                  <a:pt x="33" y="38"/>
                  <a:pt x="33" y="38"/>
                </a:cubicBezTo>
                <a:lnTo>
                  <a:pt x="33" y="4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Freeform 26"/>
          <p:cNvSpPr>
            <a:spLocks noEditPoints="1"/>
          </p:cNvSpPr>
          <p:nvPr/>
        </p:nvSpPr>
        <p:spPr bwMode="auto">
          <a:xfrm>
            <a:off x="6994818" y="4114712"/>
            <a:ext cx="669925" cy="703263"/>
          </a:xfrm>
          <a:custGeom>
            <a:avLst/>
            <a:gdLst>
              <a:gd name="T0" fmla="*/ 79991 w 67"/>
              <a:gd name="T1" fmla="*/ 482237 h 70"/>
              <a:gd name="T2" fmla="*/ 99989 w 67"/>
              <a:gd name="T3" fmla="*/ 602797 h 70"/>
              <a:gd name="T4" fmla="*/ 59993 w 67"/>
              <a:gd name="T5" fmla="*/ 683170 h 70"/>
              <a:gd name="T6" fmla="*/ 99989 w 67"/>
              <a:gd name="T7" fmla="*/ 703263 h 70"/>
              <a:gd name="T8" fmla="*/ 149983 w 67"/>
              <a:gd name="T9" fmla="*/ 552564 h 70"/>
              <a:gd name="T10" fmla="*/ 159982 w 67"/>
              <a:gd name="T11" fmla="*/ 452098 h 70"/>
              <a:gd name="T12" fmla="*/ 109988 w 67"/>
              <a:gd name="T13" fmla="*/ 341585 h 70"/>
              <a:gd name="T14" fmla="*/ 59993 w 67"/>
              <a:gd name="T15" fmla="*/ 452098 h 70"/>
              <a:gd name="T16" fmla="*/ 109988 w 67"/>
              <a:gd name="T17" fmla="*/ 562610 h 70"/>
              <a:gd name="T18" fmla="*/ 309965 w 67"/>
              <a:gd name="T19" fmla="*/ 703263 h 70"/>
              <a:gd name="T20" fmla="*/ 309965 w 67"/>
              <a:gd name="T21" fmla="*/ 452098 h 70"/>
              <a:gd name="T22" fmla="*/ 299966 w 67"/>
              <a:gd name="T23" fmla="*/ 401865 h 70"/>
              <a:gd name="T24" fmla="*/ 349961 w 67"/>
              <a:gd name="T25" fmla="*/ 401865 h 70"/>
              <a:gd name="T26" fmla="*/ 349961 w 67"/>
              <a:gd name="T27" fmla="*/ 452098 h 70"/>
              <a:gd name="T28" fmla="*/ 359960 w 67"/>
              <a:gd name="T29" fmla="*/ 703263 h 70"/>
              <a:gd name="T30" fmla="*/ 199978 w 67"/>
              <a:gd name="T31" fmla="*/ 703263 h 70"/>
              <a:gd name="T32" fmla="*/ 199978 w 67"/>
              <a:gd name="T33" fmla="*/ 452098 h 70"/>
              <a:gd name="T34" fmla="*/ 189979 w 67"/>
              <a:gd name="T35" fmla="*/ 401865 h 70"/>
              <a:gd name="T36" fmla="*/ 239973 w 67"/>
              <a:gd name="T37" fmla="*/ 401865 h 70"/>
              <a:gd name="T38" fmla="*/ 239973 w 67"/>
              <a:gd name="T39" fmla="*/ 452098 h 70"/>
              <a:gd name="T40" fmla="*/ 249972 w 67"/>
              <a:gd name="T41" fmla="*/ 703263 h 70"/>
              <a:gd name="T42" fmla="*/ 149983 w 67"/>
              <a:gd name="T43" fmla="*/ 482237 h 70"/>
              <a:gd name="T44" fmla="*/ 199978 w 67"/>
              <a:gd name="T45" fmla="*/ 572657 h 70"/>
              <a:gd name="T46" fmla="*/ 189979 w 67"/>
              <a:gd name="T47" fmla="*/ 683170 h 70"/>
              <a:gd name="T48" fmla="*/ 169981 w 67"/>
              <a:gd name="T49" fmla="*/ 542517 h 70"/>
              <a:gd name="T50" fmla="*/ 259971 w 67"/>
              <a:gd name="T51" fmla="*/ 482237 h 70"/>
              <a:gd name="T52" fmla="*/ 269970 w 67"/>
              <a:gd name="T53" fmla="*/ 683170 h 70"/>
              <a:gd name="T54" fmla="*/ 309965 w 67"/>
              <a:gd name="T55" fmla="*/ 602797 h 70"/>
              <a:gd name="T56" fmla="*/ 289968 w 67"/>
              <a:gd name="T57" fmla="*/ 492284 h 70"/>
              <a:gd name="T58" fmla="*/ 369959 w 67"/>
              <a:gd name="T59" fmla="*/ 502331 h 70"/>
              <a:gd name="T60" fmla="*/ 379957 w 67"/>
              <a:gd name="T61" fmla="*/ 683170 h 70"/>
              <a:gd name="T62" fmla="*/ 589934 w 67"/>
              <a:gd name="T63" fmla="*/ 612843 h 70"/>
              <a:gd name="T64" fmla="*/ 559937 w 67"/>
              <a:gd name="T65" fmla="*/ 170792 h 70"/>
              <a:gd name="T66" fmla="*/ 419953 w 67"/>
              <a:gd name="T67" fmla="*/ 512377 h 70"/>
              <a:gd name="T68" fmla="*/ 559937 w 67"/>
              <a:gd name="T69" fmla="*/ 140653 h 70"/>
              <a:gd name="T70" fmla="*/ 639928 w 67"/>
              <a:gd name="T71" fmla="*/ 0 h 70"/>
              <a:gd name="T72" fmla="*/ 559937 w 67"/>
              <a:gd name="T73" fmla="*/ 140653 h 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70"/>
              <a:gd name="T113" fmla="*/ 67 w 67"/>
              <a:gd name="T114" fmla="*/ 70 h 7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70">
                <a:moveTo>
                  <a:pt x="1" y="48"/>
                </a:moveTo>
                <a:cubicBezTo>
                  <a:pt x="3" y="48"/>
                  <a:pt x="6" y="48"/>
                  <a:pt x="8" y="48"/>
                </a:cubicBezTo>
                <a:cubicBezTo>
                  <a:pt x="8" y="51"/>
                  <a:pt x="9" y="54"/>
                  <a:pt x="9" y="57"/>
                </a:cubicBezTo>
                <a:cubicBezTo>
                  <a:pt x="10" y="58"/>
                  <a:pt x="10" y="59"/>
                  <a:pt x="10" y="60"/>
                </a:cubicBezTo>
                <a:cubicBezTo>
                  <a:pt x="10" y="63"/>
                  <a:pt x="10" y="66"/>
                  <a:pt x="8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4"/>
                  <a:pt x="0" y="57"/>
                  <a:pt x="1" y="48"/>
                </a:cubicBezTo>
                <a:close/>
                <a:moveTo>
                  <a:pt x="10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7" y="63"/>
                  <a:pt x="16" y="60"/>
                  <a:pt x="15" y="55"/>
                </a:cubicBezTo>
                <a:cubicBezTo>
                  <a:pt x="14" y="52"/>
                  <a:pt x="14" y="49"/>
                  <a:pt x="13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4" y="40"/>
                  <a:pt x="14" y="40"/>
                  <a:pt x="14" y="40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5"/>
                  <a:pt x="6" y="45"/>
                  <a:pt x="6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50"/>
                  <a:pt x="10" y="53"/>
                  <a:pt x="11" y="56"/>
                </a:cubicBezTo>
                <a:cubicBezTo>
                  <a:pt x="12" y="61"/>
                  <a:pt x="13" y="63"/>
                  <a:pt x="10" y="70"/>
                </a:cubicBezTo>
                <a:close/>
                <a:moveTo>
                  <a:pt x="31" y="70"/>
                </a:moveTo>
                <a:cubicBezTo>
                  <a:pt x="34" y="63"/>
                  <a:pt x="33" y="61"/>
                  <a:pt x="32" y="56"/>
                </a:cubicBezTo>
                <a:cubicBezTo>
                  <a:pt x="32" y="53"/>
                  <a:pt x="31" y="50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0"/>
                  <a:pt x="30" y="40"/>
                  <a:pt x="30" y="40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5"/>
                  <a:pt x="38" y="45"/>
                  <a:pt x="38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9"/>
                  <a:pt x="36" y="52"/>
                  <a:pt x="36" y="55"/>
                </a:cubicBezTo>
                <a:cubicBezTo>
                  <a:pt x="37" y="60"/>
                  <a:pt x="38" y="63"/>
                  <a:pt x="36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20" y="70"/>
                </a:moveTo>
                <a:cubicBezTo>
                  <a:pt x="23" y="63"/>
                  <a:pt x="23" y="61"/>
                  <a:pt x="22" y="56"/>
                </a:cubicBezTo>
                <a:cubicBezTo>
                  <a:pt x="21" y="53"/>
                  <a:pt x="20" y="50"/>
                  <a:pt x="20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24" y="40"/>
                  <a:pt x="24" y="40"/>
                  <a:pt x="24" y="40"/>
                </a:cubicBezTo>
                <a:cubicBezTo>
                  <a:pt x="27" y="45"/>
                  <a:pt x="27" y="45"/>
                  <a:pt x="27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9"/>
                  <a:pt x="25" y="52"/>
                  <a:pt x="26" y="55"/>
                </a:cubicBezTo>
                <a:cubicBezTo>
                  <a:pt x="27" y="60"/>
                  <a:pt x="28" y="63"/>
                  <a:pt x="25" y="70"/>
                </a:cubicBezTo>
                <a:cubicBezTo>
                  <a:pt x="20" y="70"/>
                  <a:pt x="20" y="70"/>
                  <a:pt x="20" y="70"/>
                </a:cubicBezTo>
                <a:close/>
                <a:moveTo>
                  <a:pt x="15" y="48"/>
                </a:moveTo>
                <a:cubicBezTo>
                  <a:pt x="16" y="48"/>
                  <a:pt x="17" y="48"/>
                  <a:pt x="18" y="48"/>
                </a:cubicBezTo>
                <a:cubicBezTo>
                  <a:pt x="19" y="51"/>
                  <a:pt x="19" y="54"/>
                  <a:pt x="20" y="57"/>
                </a:cubicBezTo>
                <a:cubicBezTo>
                  <a:pt x="20" y="58"/>
                  <a:pt x="21" y="59"/>
                  <a:pt x="21" y="60"/>
                </a:cubicBezTo>
                <a:cubicBezTo>
                  <a:pt x="21" y="63"/>
                  <a:pt x="20" y="66"/>
                  <a:pt x="19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3"/>
                  <a:pt x="18" y="60"/>
                  <a:pt x="17" y="54"/>
                </a:cubicBezTo>
                <a:cubicBezTo>
                  <a:pt x="16" y="52"/>
                  <a:pt x="16" y="50"/>
                  <a:pt x="15" y="48"/>
                </a:cubicBezTo>
                <a:close/>
                <a:moveTo>
                  <a:pt x="26" y="48"/>
                </a:moveTo>
                <a:cubicBezTo>
                  <a:pt x="26" y="50"/>
                  <a:pt x="27" y="52"/>
                  <a:pt x="27" y="54"/>
                </a:cubicBezTo>
                <a:cubicBezTo>
                  <a:pt x="28" y="60"/>
                  <a:pt x="29" y="63"/>
                  <a:pt x="27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6"/>
                  <a:pt x="32" y="63"/>
                  <a:pt x="31" y="60"/>
                </a:cubicBezTo>
                <a:cubicBezTo>
                  <a:pt x="31" y="59"/>
                  <a:pt x="31" y="58"/>
                  <a:pt x="31" y="57"/>
                </a:cubicBezTo>
                <a:cubicBezTo>
                  <a:pt x="30" y="54"/>
                  <a:pt x="30" y="51"/>
                  <a:pt x="29" y="49"/>
                </a:cubicBezTo>
                <a:cubicBezTo>
                  <a:pt x="28" y="49"/>
                  <a:pt x="27" y="49"/>
                  <a:pt x="26" y="48"/>
                </a:cubicBezTo>
                <a:close/>
                <a:moveTo>
                  <a:pt x="37" y="50"/>
                </a:moveTo>
                <a:cubicBezTo>
                  <a:pt x="37" y="51"/>
                  <a:pt x="38" y="53"/>
                  <a:pt x="38" y="54"/>
                </a:cubicBezTo>
                <a:cubicBezTo>
                  <a:pt x="39" y="60"/>
                  <a:pt x="40" y="63"/>
                  <a:pt x="38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61" y="47"/>
                  <a:pt x="63" y="34"/>
                  <a:pt x="65" y="20"/>
                </a:cubicBezTo>
                <a:cubicBezTo>
                  <a:pt x="63" y="17"/>
                  <a:pt x="60" y="16"/>
                  <a:pt x="56" y="17"/>
                </a:cubicBezTo>
                <a:cubicBezTo>
                  <a:pt x="55" y="18"/>
                  <a:pt x="54" y="20"/>
                  <a:pt x="54" y="22"/>
                </a:cubicBezTo>
                <a:cubicBezTo>
                  <a:pt x="43" y="34"/>
                  <a:pt x="40" y="43"/>
                  <a:pt x="42" y="51"/>
                </a:cubicBezTo>
                <a:cubicBezTo>
                  <a:pt x="41" y="51"/>
                  <a:pt x="39" y="50"/>
                  <a:pt x="37" y="50"/>
                </a:cubicBezTo>
                <a:close/>
                <a:moveTo>
                  <a:pt x="56" y="14"/>
                </a:moveTo>
                <a:cubicBezTo>
                  <a:pt x="59" y="14"/>
                  <a:pt x="63" y="14"/>
                  <a:pt x="67" y="14"/>
                </a:cubicBezTo>
                <a:cubicBezTo>
                  <a:pt x="67" y="9"/>
                  <a:pt x="66" y="4"/>
                  <a:pt x="64" y="0"/>
                </a:cubicBezTo>
                <a:cubicBezTo>
                  <a:pt x="62" y="0"/>
                  <a:pt x="59" y="1"/>
                  <a:pt x="57" y="1"/>
                </a:cubicBezTo>
                <a:cubicBezTo>
                  <a:pt x="55" y="6"/>
                  <a:pt x="55" y="10"/>
                  <a:pt x="56" y="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Freeform 27"/>
          <p:cNvSpPr>
            <a:spLocks noEditPoints="1"/>
          </p:cNvSpPr>
          <p:nvPr/>
        </p:nvSpPr>
        <p:spPr bwMode="auto">
          <a:xfrm>
            <a:off x="7013868" y="1015912"/>
            <a:ext cx="671513" cy="652463"/>
          </a:xfrm>
          <a:custGeom>
            <a:avLst/>
            <a:gdLst>
              <a:gd name="T0" fmla="*/ 300677 w 67"/>
              <a:gd name="T1" fmla="*/ 441667 h 65"/>
              <a:gd name="T2" fmla="*/ 180406 w 67"/>
              <a:gd name="T3" fmla="*/ 562122 h 65"/>
              <a:gd name="T4" fmla="*/ 140316 w 67"/>
              <a:gd name="T5" fmla="*/ 562122 h 65"/>
              <a:gd name="T6" fmla="*/ 140316 w 67"/>
              <a:gd name="T7" fmla="*/ 562122 h 65"/>
              <a:gd name="T8" fmla="*/ 130294 w 67"/>
              <a:gd name="T9" fmla="*/ 511933 h 65"/>
              <a:gd name="T10" fmla="*/ 260587 w 67"/>
              <a:gd name="T11" fmla="*/ 391478 h 65"/>
              <a:gd name="T12" fmla="*/ 220497 w 67"/>
              <a:gd name="T13" fmla="*/ 341288 h 65"/>
              <a:gd name="T14" fmla="*/ 90203 w 67"/>
              <a:gd name="T15" fmla="*/ 471781 h 65"/>
              <a:gd name="T16" fmla="*/ 60135 w 67"/>
              <a:gd name="T17" fmla="*/ 481819 h 65"/>
              <a:gd name="T18" fmla="*/ 80181 w 67"/>
              <a:gd name="T19" fmla="*/ 612311 h 65"/>
              <a:gd name="T20" fmla="*/ 80181 w 67"/>
              <a:gd name="T21" fmla="*/ 612311 h 65"/>
              <a:gd name="T22" fmla="*/ 210474 w 67"/>
              <a:gd name="T23" fmla="*/ 622349 h 65"/>
              <a:gd name="T24" fmla="*/ 220497 w 67"/>
              <a:gd name="T25" fmla="*/ 602274 h 65"/>
              <a:gd name="T26" fmla="*/ 340768 w 67"/>
              <a:gd name="T27" fmla="*/ 481819 h 65"/>
              <a:gd name="T28" fmla="*/ 300677 w 67"/>
              <a:gd name="T29" fmla="*/ 441667 h 65"/>
              <a:gd name="T30" fmla="*/ 280632 w 67"/>
              <a:gd name="T31" fmla="*/ 220834 h 65"/>
              <a:gd name="T32" fmla="*/ 581310 w 67"/>
              <a:gd name="T33" fmla="*/ 501895 h 65"/>
              <a:gd name="T34" fmla="*/ 581310 w 67"/>
              <a:gd name="T35" fmla="*/ 612311 h 65"/>
              <a:gd name="T36" fmla="*/ 581310 w 67"/>
              <a:gd name="T37" fmla="*/ 612311 h 65"/>
              <a:gd name="T38" fmla="*/ 481084 w 67"/>
              <a:gd name="T39" fmla="*/ 612311 h 65"/>
              <a:gd name="T40" fmla="*/ 210474 w 67"/>
              <a:gd name="T41" fmla="*/ 291099 h 65"/>
              <a:gd name="T42" fmla="*/ 110248 w 67"/>
              <a:gd name="T43" fmla="*/ 311175 h 65"/>
              <a:gd name="T44" fmla="*/ 0 w 67"/>
              <a:gd name="T45" fmla="*/ 160606 h 65"/>
              <a:gd name="T46" fmla="*/ 30068 w 67"/>
              <a:gd name="T47" fmla="*/ 130493 h 65"/>
              <a:gd name="T48" fmla="*/ 110248 w 67"/>
              <a:gd name="T49" fmla="*/ 210796 h 65"/>
              <a:gd name="T50" fmla="*/ 170384 w 67"/>
              <a:gd name="T51" fmla="*/ 180682 h 65"/>
              <a:gd name="T52" fmla="*/ 200452 w 67"/>
              <a:gd name="T53" fmla="*/ 120455 h 65"/>
              <a:gd name="T54" fmla="*/ 130294 w 67"/>
              <a:gd name="T55" fmla="*/ 30114 h 65"/>
              <a:gd name="T56" fmla="*/ 150339 w 67"/>
              <a:gd name="T57" fmla="*/ 0 h 65"/>
              <a:gd name="T58" fmla="*/ 300677 w 67"/>
              <a:gd name="T59" fmla="*/ 120455 h 65"/>
              <a:gd name="T60" fmla="*/ 280632 w 67"/>
              <a:gd name="T61" fmla="*/ 220834 h 65"/>
              <a:gd name="T62" fmla="*/ 601355 w 67"/>
              <a:gd name="T63" fmla="*/ 30114 h 65"/>
              <a:gd name="T64" fmla="*/ 511152 w 67"/>
              <a:gd name="T65" fmla="*/ 80303 h 65"/>
              <a:gd name="T66" fmla="*/ 521174 w 67"/>
              <a:gd name="T67" fmla="*/ 120455 h 65"/>
              <a:gd name="T68" fmla="*/ 380858 w 67"/>
              <a:gd name="T69" fmla="*/ 271023 h 65"/>
              <a:gd name="T70" fmla="*/ 420948 w 67"/>
              <a:gd name="T71" fmla="*/ 311175 h 65"/>
              <a:gd name="T72" fmla="*/ 571287 w 67"/>
              <a:gd name="T73" fmla="*/ 170644 h 65"/>
              <a:gd name="T74" fmla="*/ 611378 w 67"/>
              <a:gd name="T75" fmla="*/ 180682 h 65"/>
              <a:gd name="T76" fmla="*/ 671513 w 67"/>
              <a:gd name="T77" fmla="*/ 90341 h 65"/>
              <a:gd name="T78" fmla="*/ 631423 w 67"/>
              <a:gd name="T79" fmla="*/ 60227 h 65"/>
              <a:gd name="T80" fmla="*/ 601355 w 67"/>
              <a:gd name="T81" fmla="*/ 30114 h 6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7"/>
              <a:gd name="T124" fmla="*/ 0 h 65"/>
              <a:gd name="T125" fmla="*/ 67 w 67"/>
              <a:gd name="T126" fmla="*/ 65 h 6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28"/>
          <p:cNvSpPr>
            <a:spLocks noEditPoints="1"/>
          </p:cNvSpPr>
          <p:nvPr/>
        </p:nvSpPr>
        <p:spPr bwMode="auto">
          <a:xfrm>
            <a:off x="8077491" y="2060485"/>
            <a:ext cx="661988" cy="661988"/>
          </a:xfrm>
          <a:custGeom>
            <a:avLst/>
            <a:gdLst>
              <a:gd name="T0" fmla="*/ 411235 w 66"/>
              <a:gd name="T1" fmla="*/ 10030 h 66"/>
              <a:gd name="T2" fmla="*/ 431295 w 66"/>
              <a:gd name="T3" fmla="*/ 20060 h 66"/>
              <a:gd name="T4" fmla="*/ 491476 w 66"/>
              <a:gd name="T5" fmla="*/ 40120 h 66"/>
              <a:gd name="T6" fmla="*/ 511536 w 66"/>
              <a:gd name="T7" fmla="*/ 50151 h 66"/>
              <a:gd name="T8" fmla="*/ 561687 w 66"/>
              <a:gd name="T9" fmla="*/ 90271 h 66"/>
              <a:gd name="T10" fmla="*/ 581747 w 66"/>
              <a:gd name="T11" fmla="*/ 110331 h 66"/>
              <a:gd name="T12" fmla="*/ 611837 w 66"/>
              <a:gd name="T13" fmla="*/ 150452 h 66"/>
              <a:gd name="T14" fmla="*/ 631898 w 66"/>
              <a:gd name="T15" fmla="*/ 180542 h 66"/>
              <a:gd name="T16" fmla="*/ 651958 w 66"/>
              <a:gd name="T17" fmla="*/ 230693 h 66"/>
              <a:gd name="T18" fmla="*/ 661988 w 66"/>
              <a:gd name="T19" fmla="*/ 260783 h 66"/>
              <a:gd name="T20" fmla="*/ 661988 w 66"/>
              <a:gd name="T21" fmla="*/ 320964 h 66"/>
              <a:gd name="T22" fmla="*/ 661988 w 66"/>
              <a:gd name="T23" fmla="*/ 341024 h 66"/>
              <a:gd name="T24" fmla="*/ 661988 w 66"/>
              <a:gd name="T25" fmla="*/ 401205 h 66"/>
              <a:gd name="T26" fmla="*/ 651958 w 66"/>
              <a:gd name="T27" fmla="*/ 431295 h 66"/>
              <a:gd name="T28" fmla="*/ 631898 w 66"/>
              <a:gd name="T29" fmla="*/ 481446 h 66"/>
              <a:gd name="T30" fmla="*/ 611837 w 66"/>
              <a:gd name="T31" fmla="*/ 511536 h 66"/>
              <a:gd name="T32" fmla="*/ 581747 w 66"/>
              <a:gd name="T33" fmla="*/ 551657 h 66"/>
              <a:gd name="T34" fmla="*/ 561687 w 66"/>
              <a:gd name="T35" fmla="*/ 571717 h 66"/>
              <a:gd name="T36" fmla="*/ 511536 w 66"/>
              <a:gd name="T37" fmla="*/ 611837 h 66"/>
              <a:gd name="T38" fmla="*/ 491476 w 66"/>
              <a:gd name="T39" fmla="*/ 621868 h 66"/>
              <a:gd name="T40" fmla="*/ 431295 w 66"/>
              <a:gd name="T41" fmla="*/ 651958 h 66"/>
              <a:gd name="T42" fmla="*/ 411235 w 66"/>
              <a:gd name="T43" fmla="*/ 651958 h 66"/>
              <a:gd name="T44" fmla="*/ 351054 w 66"/>
              <a:gd name="T45" fmla="*/ 661988 h 66"/>
              <a:gd name="T46" fmla="*/ 320964 w 66"/>
              <a:gd name="T47" fmla="*/ 661988 h 66"/>
              <a:gd name="T48" fmla="*/ 260783 w 66"/>
              <a:gd name="T49" fmla="*/ 651958 h 66"/>
              <a:gd name="T50" fmla="*/ 240723 w 66"/>
              <a:gd name="T51" fmla="*/ 651958 h 66"/>
              <a:gd name="T52" fmla="*/ 180542 w 66"/>
              <a:gd name="T53" fmla="*/ 621868 h 66"/>
              <a:gd name="T54" fmla="*/ 160482 w 66"/>
              <a:gd name="T55" fmla="*/ 611837 h 66"/>
              <a:gd name="T56" fmla="*/ 110331 w 66"/>
              <a:gd name="T57" fmla="*/ 571717 h 66"/>
              <a:gd name="T58" fmla="*/ 90271 w 66"/>
              <a:gd name="T59" fmla="*/ 551657 h 66"/>
              <a:gd name="T60" fmla="*/ 60181 w 66"/>
              <a:gd name="T61" fmla="*/ 511536 h 66"/>
              <a:gd name="T62" fmla="*/ 40120 w 66"/>
              <a:gd name="T63" fmla="*/ 481446 h 66"/>
              <a:gd name="T64" fmla="*/ 20060 w 66"/>
              <a:gd name="T65" fmla="*/ 431295 h 66"/>
              <a:gd name="T66" fmla="*/ 10030 w 66"/>
              <a:gd name="T67" fmla="*/ 401205 h 66"/>
              <a:gd name="T68" fmla="*/ 0 w 66"/>
              <a:gd name="T69" fmla="*/ 341024 h 66"/>
              <a:gd name="T70" fmla="*/ 0 w 66"/>
              <a:gd name="T71" fmla="*/ 320964 h 66"/>
              <a:gd name="T72" fmla="*/ 10030 w 66"/>
              <a:gd name="T73" fmla="*/ 260783 h 66"/>
              <a:gd name="T74" fmla="*/ 20060 w 66"/>
              <a:gd name="T75" fmla="*/ 230693 h 66"/>
              <a:gd name="T76" fmla="*/ 40120 w 66"/>
              <a:gd name="T77" fmla="*/ 180542 h 66"/>
              <a:gd name="T78" fmla="*/ 60181 w 66"/>
              <a:gd name="T79" fmla="*/ 150452 h 66"/>
              <a:gd name="T80" fmla="*/ 90271 w 66"/>
              <a:gd name="T81" fmla="*/ 110331 h 66"/>
              <a:gd name="T82" fmla="*/ 110331 w 66"/>
              <a:gd name="T83" fmla="*/ 90271 h 66"/>
              <a:gd name="T84" fmla="*/ 160482 w 66"/>
              <a:gd name="T85" fmla="*/ 50151 h 66"/>
              <a:gd name="T86" fmla="*/ 180542 w 66"/>
              <a:gd name="T87" fmla="*/ 40120 h 66"/>
              <a:gd name="T88" fmla="*/ 240723 w 66"/>
              <a:gd name="T89" fmla="*/ 20060 h 66"/>
              <a:gd name="T90" fmla="*/ 260783 w 66"/>
              <a:gd name="T91" fmla="*/ 10030 h 66"/>
              <a:gd name="T92" fmla="*/ 320964 w 66"/>
              <a:gd name="T93" fmla="*/ 0 h 66"/>
              <a:gd name="T94" fmla="*/ 351054 w 66"/>
              <a:gd name="T95" fmla="*/ 0 h 66"/>
              <a:gd name="T96" fmla="*/ 220663 w 66"/>
              <a:gd name="T97" fmla="*/ 210633 h 66"/>
              <a:gd name="T98" fmla="*/ 330994 w 66"/>
              <a:gd name="T99" fmla="*/ 501506 h 66"/>
              <a:gd name="T100" fmla="*/ 451355 w 66"/>
              <a:gd name="T101" fmla="*/ 210633 h 66"/>
              <a:gd name="T102" fmla="*/ 330994 w 66"/>
              <a:gd name="T103" fmla="*/ 190572 h 66"/>
              <a:gd name="T104" fmla="*/ 230693 w 66"/>
              <a:gd name="T105" fmla="*/ 431295 h 66"/>
              <a:gd name="T106" fmla="*/ 481446 w 66"/>
              <a:gd name="T107" fmla="*/ 330994 h 66"/>
              <a:gd name="T108" fmla="*/ 330994 w 66"/>
              <a:gd name="T109" fmla="*/ 140422 h 66"/>
              <a:gd name="T110" fmla="*/ 200602 w 66"/>
              <a:gd name="T111" fmla="*/ 471416 h 66"/>
              <a:gd name="T112" fmla="*/ 531596 w 66"/>
              <a:gd name="T113" fmla="*/ 330994 h 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6"/>
              <a:gd name="T172" fmla="*/ 0 h 66"/>
              <a:gd name="T173" fmla="*/ 66 w 66"/>
              <a:gd name="T174" fmla="*/ 66 h 6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6" h="66">
                <a:moveTo>
                  <a:pt x="36" y="5"/>
                </a:moveTo>
                <a:cubicBezTo>
                  <a:pt x="37" y="5"/>
                  <a:pt x="37" y="5"/>
                  <a:pt x="38" y="5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6"/>
                  <a:pt x="43" y="6"/>
                  <a:pt x="43" y="6"/>
                </a:cubicBezTo>
                <a:cubicBezTo>
                  <a:pt x="44" y="7"/>
                  <a:pt x="45" y="7"/>
                  <a:pt x="45" y="7"/>
                </a:cubicBezTo>
                <a:cubicBezTo>
                  <a:pt x="49" y="4"/>
                  <a:pt x="49" y="4"/>
                  <a:pt x="49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5"/>
                  <a:pt x="50" y="5"/>
                  <a:pt x="50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10"/>
                  <a:pt x="51" y="11"/>
                  <a:pt x="52" y="11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1"/>
                  <a:pt x="58" y="11"/>
                  <a:pt x="58" y="11"/>
                </a:cubicBezTo>
                <a:cubicBezTo>
                  <a:pt x="55" y="15"/>
                  <a:pt x="55" y="15"/>
                  <a:pt x="55" y="15"/>
                </a:cubicBezTo>
                <a:cubicBezTo>
                  <a:pt x="56" y="15"/>
                  <a:pt x="56" y="16"/>
                  <a:pt x="57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6"/>
                  <a:pt x="62" y="16"/>
                  <a:pt x="62" y="16"/>
                </a:cubicBezTo>
                <a:cubicBezTo>
                  <a:pt x="62" y="17"/>
                  <a:pt x="62" y="17"/>
                  <a:pt x="62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59" y="21"/>
                  <a:pt x="59" y="21"/>
                  <a:pt x="59" y="21"/>
                </a:cubicBezTo>
                <a:cubicBezTo>
                  <a:pt x="60" y="22"/>
                  <a:pt x="60" y="22"/>
                  <a:pt x="60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9"/>
                  <a:pt x="62" y="30"/>
                  <a:pt x="62" y="30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4"/>
                  <a:pt x="66" y="34"/>
                  <a:pt x="66" y="34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36"/>
                  <a:pt x="62" y="37"/>
                  <a:pt x="62" y="38"/>
                </a:cubicBezTo>
                <a:cubicBezTo>
                  <a:pt x="66" y="40"/>
                  <a:pt x="66" y="40"/>
                  <a:pt x="66" y="40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4"/>
                  <a:pt x="60" y="44"/>
                  <a:pt x="59" y="45"/>
                </a:cubicBezTo>
                <a:cubicBezTo>
                  <a:pt x="63" y="48"/>
                  <a:pt x="63" y="48"/>
                  <a:pt x="63" y="4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1" y="51"/>
                  <a:pt x="61" y="51"/>
                  <a:pt x="61" y="51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50"/>
                  <a:pt x="56" y="51"/>
                  <a:pt x="55" y="51"/>
                </a:cubicBezTo>
                <a:cubicBezTo>
                  <a:pt x="58" y="55"/>
                  <a:pt x="58" y="55"/>
                  <a:pt x="58" y="55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5"/>
                  <a:pt x="51" y="56"/>
                  <a:pt x="50" y="56"/>
                </a:cubicBezTo>
                <a:cubicBezTo>
                  <a:pt x="51" y="61"/>
                  <a:pt x="51" y="61"/>
                  <a:pt x="51" y="61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4" y="60"/>
                  <a:pt x="43" y="60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6" y="61"/>
                </a:cubicBezTo>
                <a:cubicBezTo>
                  <a:pt x="35" y="66"/>
                  <a:pt x="35" y="66"/>
                  <a:pt x="35" y="66"/>
                </a:cubicBezTo>
                <a:cubicBezTo>
                  <a:pt x="34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1" y="61"/>
                  <a:pt x="31" y="61"/>
                  <a:pt x="31" y="61"/>
                </a:cubicBezTo>
                <a:cubicBezTo>
                  <a:pt x="30" y="61"/>
                  <a:pt x="29" y="61"/>
                  <a:pt x="29" y="61"/>
                </a:cubicBezTo>
                <a:cubicBezTo>
                  <a:pt x="26" y="65"/>
                  <a:pt x="26" y="65"/>
                  <a:pt x="26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2" y="59"/>
                  <a:pt x="22" y="59"/>
                </a:cubicBezTo>
                <a:cubicBezTo>
                  <a:pt x="18" y="62"/>
                  <a:pt x="18" y="62"/>
                  <a:pt x="18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6"/>
                  <a:pt x="16" y="55"/>
                  <a:pt x="15" y="55"/>
                </a:cubicBezTo>
                <a:cubicBezTo>
                  <a:pt x="11" y="57"/>
                  <a:pt x="11" y="57"/>
                  <a:pt x="11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5"/>
                  <a:pt x="9" y="55"/>
                  <a:pt x="9" y="55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1"/>
                  <a:pt x="11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4" y="48"/>
                  <a:pt x="4" y="48"/>
                  <a:pt x="4" y="48"/>
                </a:cubicBezTo>
                <a:cubicBezTo>
                  <a:pt x="8" y="45"/>
                  <a:pt x="8" y="45"/>
                  <a:pt x="8" y="45"/>
                </a:cubicBezTo>
                <a:cubicBezTo>
                  <a:pt x="7" y="44"/>
                  <a:pt x="7" y="44"/>
                  <a:pt x="7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2" y="42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7"/>
                  <a:pt x="5" y="36"/>
                  <a:pt x="5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2"/>
                  <a:pt x="0" y="32"/>
                </a:cubicBezTo>
                <a:cubicBezTo>
                  <a:pt x="5" y="30"/>
                  <a:pt x="5" y="30"/>
                  <a:pt x="5" y="30"/>
                </a:cubicBezTo>
                <a:cubicBezTo>
                  <a:pt x="5" y="30"/>
                  <a:pt x="5" y="29"/>
                  <a:pt x="5" y="28"/>
                </a:cubicBezTo>
                <a:cubicBezTo>
                  <a:pt x="1" y="26"/>
                  <a:pt x="1" y="26"/>
                  <a:pt x="1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3"/>
                  <a:pt x="2" y="23"/>
                  <a:pt x="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8" y="21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5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15" y="11"/>
                  <a:pt x="15" y="11"/>
                  <a:pt x="15" y="11"/>
                </a:cubicBezTo>
                <a:cubicBezTo>
                  <a:pt x="16" y="11"/>
                  <a:pt x="16" y="10"/>
                  <a:pt x="17" y="10"/>
                </a:cubicBezTo>
                <a:cubicBezTo>
                  <a:pt x="16" y="5"/>
                  <a:pt x="16" y="5"/>
                  <a:pt x="16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3" y="7"/>
                  <a:pt x="23" y="6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5"/>
                  <a:pt x="31" y="5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5"/>
                  <a:pt x="36" y="5"/>
                  <a:pt x="36" y="5"/>
                </a:cubicBezTo>
                <a:close/>
                <a:moveTo>
                  <a:pt x="33" y="17"/>
                </a:moveTo>
                <a:cubicBezTo>
                  <a:pt x="29" y="17"/>
                  <a:pt x="25" y="18"/>
                  <a:pt x="22" y="21"/>
                </a:cubicBezTo>
                <a:cubicBezTo>
                  <a:pt x="19" y="24"/>
                  <a:pt x="17" y="29"/>
                  <a:pt x="17" y="33"/>
                </a:cubicBezTo>
                <a:cubicBezTo>
                  <a:pt x="17" y="38"/>
                  <a:pt x="19" y="42"/>
                  <a:pt x="22" y="45"/>
                </a:cubicBezTo>
                <a:cubicBezTo>
                  <a:pt x="25" y="48"/>
                  <a:pt x="29" y="50"/>
                  <a:pt x="33" y="50"/>
                </a:cubicBezTo>
                <a:cubicBezTo>
                  <a:pt x="38" y="50"/>
                  <a:pt x="42" y="48"/>
                  <a:pt x="45" y="45"/>
                </a:cubicBezTo>
                <a:cubicBezTo>
                  <a:pt x="48" y="42"/>
                  <a:pt x="50" y="38"/>
                  <a:pt x="50" y="33"/>
                </a:cubicBezTo>
                <a:cubicBezTo>
                  <a:pt x="50" y="29"/>
                  <a:pt x="48" y="24"/>
                  <a:pt x="45" y="21"/>
                </a:cubicBezTo>
                <a:cubicBezTo>
                  <a:pt x="42" y="18"/>
                  <a:pt x="38" y="17"/>
                  <a:pt x="33" y="17"/>
                </a:cubicBezTo>
                <a:close/>
                <a:moveTo>
                  <a:pt x="43" y="23"/>
                </a:moveTo>
                <a:cubicBezTo>
                  <a:pt x="41" y="20"/>
                  <a:pt x="37" y="19"/>
                  <a:pt x="33" y="19"/>
                </a:cubicBezTo>
                <a:cubicBezTo>
                  <a:pt x="30" y="19"/>
                  <a:pt x="26" y="20"/>
                  <a:pt x="23" y="23"/>
                </a:cubicBezTo>
                <a:cubicBezTo>
                  <a:pt x="21" y="26"/>
                  <a:pt x="19" y="29"/>
                  <a:pt x="19" y="33"/>
                </a:cubicBezTo>
                <a:cubicBezTo>
                  <a:pt x="19" y="37"/>
                  <a:pt x="21" y="41"/>
                  <a:pt x="23" y="43"/>
                </a:cubicBezTo>
                <a:cubicBezTo>
                  <a:pt x="26" y="46"/>
                  <a:pt x="30" y="47"/>
                  <a:pt x="33" y="47"/>
                </a:cubicBezTo>
                <a:cubicBezTo>
                  <a:pt x="37" y="47"/>
                  <a:pt x="41" y="46"/>
                  <a:pt x="43" y="43"/>
                </a:cubicBezTo>
                <a:cubicBezTo>
                  <a:pt x="46" y="41"/>
                  <a:pt x="48" y="37"/>
                  <a:pt x="48" y="33"/>
                </a:cubicBezTo>
                <a:cubicBezTo>
                  <a:pt x="48" y="29"/>
                  <a:pt x="46" y="26"/>
                  <a:pt x="43" y="23"/>
                </a:cubicBezTo>
                <a:close/>
                <a:moveTo>
                  <a:pt x="47" y="20"/>
                </a:moveTo>
                <a:cubicBezTo>
                  <a:pt x="44" y="16"/>
                  <a:pt x="39" y="14"/>
                  <a:pt x="33" y="14"/>
                </a:cubicBezTo>
                <a:cubicBezTo>
                  <a:pt x="28" y="14"/>
                  <a:pt x="23" y="16"/>
                  <a:pt x="20" y="20"/>
                </a:cubicBezTo>
                <a:cubicBezTo>
                  <a:pt x="16" y="23"/>
                  <a:pt x="14" y="28"/>
                  <a:pt x="14" y="33"/>
                </a:cubicBezTo>
                <a:cubicBezTo>
                  <a:pt x="14" y="38"/>
                  <a:pt x="16" y="43"/>
                  <a:pt x="20" y="47"/>
                </a:cubicBezTo>
                <a:cubicBezTo>
                  <a:pt x="23" y="50"/>
                  <a:pt x="28" y="52"/>
                  <a:pt x="33" y="52"/>
                </a:cubicBezTo>
                <a:cubicBezTo>
                  <a:pt x="39" y="52"/>
                  <a:pt x="44" y="50"/>
                  <a:pt x="47" y="47"/>
                </a:cubicBezTo>
                <a:cubicBezTo>
                  <a:pt x="50" y="43"/>
                  <a:pt x="53" y="38"/>
                  <a:pt x="53" y="33"/>
                </a:cubicBezTo>
                <a:cubicBezTo>
                  <a:pt x="53" y="28"/>
                  <a:pt x="50" y="23"/>
                  <a:pt x="47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Freeform 29"/>
          <p:cNvSpPr>
            <a:spLocks noEditPoints="1"/>
          </p:cNvSpPr>
          <p:nvPr/>
        </p:nvSpPr>
        <p:spPr bwMode="auto">
          <a:xfrm>
            <a:off x="9110954" y="1047660"/>
            <a:ext cx="660400" cy="592138"/>
          </a:xfrm>
          <a:custGeom>
            <a:avLst/>
            <a:gdLst>
              <a:gd name="T0" fmla="*/ 120073 w 66"/>
              <a:gd name="T1" fmla="*/ 451631 h 59"/>
              <a:gd name="T2" fmla="*/ 370224 w 66"/>
              <a:gd name="T3" fmla="*/ 461667 h 59"/>
              <a:gd name="T4" fmla="*/ 280170 w 66"/>
              <a:gd name="T5" fmla="*/ 110399 h 59"/>
              <a:gd name="T6" fmla="*/ 100061 w 66"/>
              <a:gd name="T7" fmla="*/ 50181 h 59"/>
              <a:gd name="T8" fmla="*/ 150091 w 66"/>
              <a:gd name="T9" fmla="*/ 381377 h 59"/>
              <a:gd name="T10" fmla="*/ 70042 w 66"/>
              <a:gd name="T11" fmla="*/ 371341 h 59"/>
              <a:gd name="T12" fmla="*/ 70042 w 66"/>
              <a:gd name="T13" fmla="*/ 371341 h 59"/>
              <a:gd name="T14" fmla="*/ 180109 w 66"/>
              <a:gd name="T15" fmla="*/ 50181 h 59"/>
              <a:gd name="T16" fmla="*/ 180109 w 66"/>
              <a:gd name="T17" fmla="*/ 50181 h 59"/>
              <a:gd name="T18" fmla="*/ 120073 w 66"/>
              <a:gd name="T19" fmla="*/ 70254 h 59"/>
              <a:gd name="T20" fmla="*/ 370224 w 66"/>
              <a:gd name="T21" fmla="*/ 341232 h 59"/>
              <a:gd name="T22" fmla="*/ 220133 w 66"/>
              <a:gd name="T23" fmla="*/ 411486 h 59"/>
              <a:gd name="T24" fmla="*/ 180109 w 66"/>
              <a:gd name="T25" fmla="*/ 411486 h 59"/>
              <a:gd name="T26" fmla="*/ 180109 w 66"/>
              <a:gd name="T27" fmla="*/ 411486 h 59"/>
              <a:gd name="T28" fmla="*/ 280170 w 66"/>
              <a:gd name="T29" fmla="*/ 461667 h 59"/>
              <a:gd name="T30" fmla="*/ 210127 w 66"/>
              <a:gd name="T31" fmla="*/ 501812 h 59"/>
              <a:gd name="T32" fmla="*/ 240145 w 66"/>
              <a:gd name="T33" fmla="*/ 501812 h 59"/>
              <a:gd name="T34" fmla="*/ 250152 w 66"/>
              <a:gd name="T35" fmla="*/ 491776 h 59"/>
              <a:gd name="T36" fmla="*/ 250152 w 66"/>
              <a:gd name="T37" fmla="*/ 491776 h 59"/>
              <a:gd name="T38" fmla="*/ 370224 w 66"/>
              <a:gd name="T39" fmla="*/ 491776 h 59"/>
              <a:gd name="T40" fmla="*/ 320194 w 66"/>
              <a:gd name="T41" fmla="*/ 551993 h 59"/>
              <a:gd name="T42" fmla="*/ 350212 w 66"/>
              <a:gd name="T43" fmla="*/ 541957 h 59"/>
              <a:gd name="T44" fmla="*/ 360218 w 66"/>
              <a:gd name="T45" fmla="*/ 521884 h 59"/>
              <a:gd name="T46" fmla="*/ 360218 w 66"/>
              <a:gd name="T47" fmla="*/ 521884 h 59"/>
              <a:gd name="T48" fmla="*/ 460279 w 66"/>
              <a:gd name="T49" fmla="*/ 461667 h 59"/>
              <a:gd name="T50" fmla="*/ 460279 w 66"/>
              <a:gd name="T51" fmla="*/ 541957 h 59"/>
              <a:gd name="T52" fmla="*/ 470285 w 66"/>
              <a:gd name="T53" fmla="*/ 511848 h 59"/>
              <a:gd name="T54" fmla="*/ 470285 w 66"/>
              <a:gd name="T55" fmla="*/ 491776 h 59"/>
              <a:gd name="T56" fmla="*/ 470285 w 66"/>
              <a:gd name="T57" fmla="*/ 491776 h 59"/>
              <a:gd name="T58" fmla="*/ 530321 w 66"/>
              <a:gd name="T59" fmla="*/ 391413 h 59"/>
              <a:gd name="T60" fmla="*/ 560339 w 66"/>
              <a:gd name="T61" fmla="*/ 471703 h 59"/>
              <a:gd name="T62" fmla="*/ 560339 w 66"/>
              <a:gd name="T63" fmla="*/ 431558 h 59"/>
              <a:gd name="T64" fmla="*/ 550333 w 66"/>
              <a:gd name="T65" fmla="*/ 421522 h 59"/>
              <a:gd name="T66" fmla="*/ 550333 w 66"/>
              <a:gd name="T67" fmla="*/ 421522 h 59"/>
              <a:gd name="T68" fmla="*/ 550333 w 66"/>
              <a:gd name="T69" fmla="*/ 301087 h 59"/>
              <a:gd name="T70" fmla="*/ 620376 w 66"/>
              <a:gd name="T71" fmla="*/ 351268 h 59"/>
              <a:gd name="T72" fmla="*/ 600364 w 66"/>
              <a:gd name="T73" fmla="*/ 321160 h 59"/>
              <a:gd name="T74" fmla="*/ 590358 w 66"/>
              <a:gd name="T75" fmla="*/ 311123 h 59"/>
              <a:gd name="T76" fmla="*/ 590358 w 66"/>
              <a:gd name="T77" fmla="*/ 311123 h 59"/>
              <a:gd name="T78" fmla="*/ 530321 w 66"/>
              <a:gd name="T79" fmla="*/ 210761 h 59"/>
              <a:gd name="T80" fmla="*/ 610370 w 66"/>
              <a:gd name="T81" fmla="*/ 210761 h 59"/>
              <a:gd name="T82" fmla="*/ 580352 w 66"/>
              <a:gd name="T83" fmla="*/ 200725 h 59"/>
              <a:gd name="T84" fmla="*/ 560339 w 66"/>
              <a:gd name="T85" fmla="*/ 200725 h 59"/>
              <a:gd name="T86" fmla="*/ 560339 w 66"/>
              <a:gd name="T87" fmla="*/ 200725 h 59"/>
              <a:gd name="T88" fmla="*/ 460279 w 66"/>
              <a:gd name="T89" fmla="*/ 140507 h 59"/>
              <a:gd name="T90" fmla="*/ 530321 w 66"/>
              <a:gd name="T91" fmla="*/ 110399 h 59"/>
              <a:gd name="T92" fmla="*/ 500303 w 66"/>
              <a:gd name="T93" fmla="*/ 110399 h 59"/>
              <a:gd name="T94" fmla="*/ 480291 w 66"/>
              <a:gd name="T95" fmla="*/ 120435 h 59"/>
              <a:gd name="T96" fmla="*/ 480291 w 66"/>
              <a:gd name="T97" fmla="*/ 120435 h 59"/>
              <a:gd name="T98" fmla="*/ 370224 w 66"/>
              <a:gd name="T99" fmla="*/ 120435 h 59"/>
              <a:gd name="T100" fmla="*/ 410248 w 66"/>
              <a:gd name="T101" fmla="*/ 50181 h 59"/>
              <a:gd name="T102" fmla="*/ 390236 w 66"/>
              <a:gd name="T103" fmla="*/ 70254 h 59"/>
              <a:gd name="T104" fmla="*/ 370224 w 66"/>
              <a:gd name="T105" fmla="*/ 80290 h 59"/>
              <a:gd name="T106" fmla="*/ 370224 w 66"/>
              <a:gd name="T107" fmla="*/ 80290 h 59"/>
              <a:gd name="T108" fmla="*/ 300182 w 66"/>
              <a:gd name="T109" fmla="*/ 281015 h 59"/>
              <a:gd name="T110" fmla="*/ 330200 w 66"/>
              <a:gd name="T111" fmla="*/ 361305 h 59"/>
              <a:gd name="T112" fmla="*/ 410248 w 66"/>
              <a:gd name="T113" fmla="*/ 381377 h 59"/>
              <a:gd name="T114" fmla="*/ 460279 w 66"/>
              <a:gd name="T115" fmla="*/ 331196 h 59"/>
              <a:gd name="T116" fmla="*/ 460279 w 66"/>
              <a:gd name="T117" fmla="*/ 331196 h 59"/>
              <a:gd name="T118" fmla="*/ 420255 w 66"/>
              <a:gd name="T119" fmla="*/ 250906 h 59"/>
              <a:gd name="T120" fmla="*/ 340206 w 66"/>
              <a:gd name="T121" fmla="*/ 240870 h 59"/>
              <a:gd name="T122" fmla="*/ 240145 w 66"/>
              <a:gd name="T123" fmla="*/ 301087 h 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6"/>
              <a:gd name="T187" fmla="*/ 0 h 59"/>
              <a:gd name="T188" fmla="*/ 66 w 66"/>
              <a:gd name="T189" fmla="*/ 59 h 5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6" h="59">
                <a:moveTo>
                  <a:pt x="37" y="1"/>
                </a:moveTo>
                <a:cubicBezTo>
                  <a:pt x="53" y="1"/>
                  <a:pt x="66" y="14"/>
                  <a:pt x="66" y="30"/>
                </a:cubicBezTo>
                <a:cubicBezTo>
                  <a:pt x="66" y="46"/>
                  <a:pt x="53" y="59"/>
                  <a:pt x="37" y="59"/>
                </a:cubicBezTo>
                <a:cubicBezTo>
                  <a:pt x="26" y="59"/>
                  <a:pt x="17" y="54"/>
                  <a:pt x="12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9"/>
                  <a:pt x="28" y="46"/>
                  <a:pt x="37" y="46"/>
                </a:cubicBezTo>
                <a:cubicBezTo>
                  <a:pt x="46" y="46"/>
                  <a:pt x="53" y="39"/>
                  <a:pt x="53" y="30"/>
                </a:cubicBezTo>
                <a:cubicBezTo>
                  <a:pt x="53" y="21"/>
                  <a:pt x="46" y="14"/>
                  <a:pt x="37" y="14"/>
                </a:cubicBezTo>
                <a:cubicBezTo>
                  <a:pt x="32" y="14"/>
                  <a:pt x="27" y="17"/>
                  <a:pt x="25" y="20"/>
                </a:cubicBezTo>
                <a:cubicBezTo>
                  <a:pt x="28" y="11"/>
                  <a:pt x="28" y="11"/>
                  <a:pt x="28" y="11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2"/>
                  <a:pt x="34" y="1"/>
                  <a:pt x="37" y="1"/>
                </a:cubicBezTo>
                <a:close/>
                <a:moveTo>
                  <a:pt x="17" y="0"/>
                </a:moveTo>
                <a:cubicBezTo>
                  <a:pt x="10" y="5"/>
                  <a:pt x="10" y="5"/>
                  <a:pt x="10" y="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41"/>
                  <a:pt x="2" y="41"/>
                  <a:pt x="2" y="41"/>
                </a:cubicBezTo>
                <a:cubicBezTo>
                  <a:pt x="10" y="44"/>
                  <a:pt x="10" y="44"/>
                  <a:pt x="10" y="44"/>
                </a:cubicBezTo>
                <a:cubicBezTo>
                  <a:pt x="15" y="38"/>
                  <a:pt x="15" y="38"/>
                  <a:pt x="15" y="38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3"/>
                  <a:pt x="25" y="3"/>
                  <a:pt x="25" y="3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7" y="37"/>
                </a:moveTo>
                <a:cubicBezTo>
                  <a:pt x="8" y="37"/>
                  <a:pt x="9" y="38"/>
                  <a:pt x="9" y="39"/>
                </a:cubicBezTo>
                <a:cubicBezTo>
                  <a:pt x="9" y="40"/>
                  <a:pt x="8" y="40"/>
                  <a:pt x="7" y="40"/>
                </a:cubicBezTo>
                <a:cubicBezTo>
                  <a:pt x="6" y="40"/>
                  <a:pt x="6" y="40"/>
                  <a:pt x="6" y="39"/>
                </a:cubicBezTo>
                <a:cubicBezTo>
                  <a:pt x="6" y="38"/>
                  <a:pt x="6" y="37"/>
                  <a:pt x="7" y="37"/>
                </a:cubicBezTo>
                <a:close/>
                <a:moveTo>
                  <a:pt x="3" y="32"/>
                </a:moveTo>
                <a:cubicBezTo>
                  <a:pt x="5" y="33"/>
                  <a:pt x="5" y="33"/>
                  <a:pt x="5" y="33"/>
                </a:cubicBezTo>
                <a:cubicBezTo>
                  <a:pt x="14" y="8"/>
                  <a:pt x="14" y="8"/>
                  <a:pt x="14" y="8"/>
                </a:cubicBezTo>
                <a:cubicBezTo>
                  <a:pt x="18" y="5"/>
                  <a:pt x="18" y="5"/>
                  <a:pt x="18" y="5"/>
                </a:cubicBezTo>
                <a:cubicBezTo>
                  <a:pt x="18" y="6"/>
                  <a:pt x="19" y="6"/>
                  <a:pt x="20" y="6"/>
                </a:cubicBezTo>
                <a:cubicBezTo>
                  <a:pt x="21" y="6"/>
                  <a:pt x="21" y="6"/>
                  <a:pt x="21" y="5"/>
                </a:cubicBezTo>
                <a:cubicBezTo>
                  <a:pt x="21" y="4"/>
                  <a:pt x="21" y="3"/>
                  <a:pt x="20" y="3"/>
                </a:cubicBezTo>
                <a:cubicBezTo>
                  <a:pt x="19" y="3"/>
                  <a:pt x="18" y="4"/>
                  <a:pt x="18" y="5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37" y="26"/>
                </a:moveTo>
                <a:cubicBezTo>
                  <a:pt x="35" y="26"/>
                  <a:pt x="33" y="28"/>
                  <a:pt x="33" y="30"/>
                </a:cubicBezTo>
                <a:cubicBezTo>
                  <a:pt x="33" y="32"/>
                  <a:pt x="35" y="34"/>
                  <a:pt x="37" y="34"/>
                </a:cubicBezTo>
                <a:cubicBezTo>
                  <a:pt x="39" y="34"/>
                  <a:pt x="41" y="32"/>
                  <a:pt x="41" y="30"/>
                </a:cubicBezTo>
                <a:cubicBezTo>
                  <a:pt x="41" y="28"/>
                  <a:pt x="39" y="26"/>
                  <a:pt x="37" y="26"/>
                </a:cubicBezTo>
                <a:close/>
                <a:moveTo>
                  <a:pt x="21" y="41"/>
                </a:moveTo>
                <a:cubicBezTo>
                  <a:pt x="21" y="41"/>
                  <a:pt x="22" y="41"/>
                  <a:pt x="22" y="41"/>
                </a:cubicBezTo>
                <a:cubicBezTo>
                  <a:pt x="23" y="40"/>
                  <a:pt x="23" y="40"/>
                  <a:pt x="22" y="40"/>
                </a:cubicBezTo>
                <a:cubicBezTo>
                  <a:pt x="22" y="39"/>
                  <a:pt x="21" y="39"/>
                  <a:pt x="21" y="39"/>
                </a:cubicBezTo>
                <a:cubicBezTo>
                  <a:pt x="21" y="40"/>
                  <a:pt x="21" y="40"/>
                  <a:pt x="21" y="41"/>
                </a:cubicBezTo>
                <a:close/>
                <a:moveTo>
                  <a:pt x="18" y="41"/>
                </a:moveTo>
                <a:cubicBezTo>
                  <a:pt x="18" y="41"/>
                  <a:pt x="19" y="41"/>
                  <a:pt x="19" y="41"/>
                </a:cubicBezTo>
                <a:cubicBezTo>
                  <a:pt x="19" y="40"/>
                  <a:pt x="19" y="40"/>
                  <a:pt x="19" y="39"/>
                </a:cubicBezTo>
                <a:cubicBezTo>
                  <a:pt x="19" y="39"/>
                  <a:pt x="18" y="39"/>
                  <a:pt x="18" y="39"/>
                </a:cubicBezTo>
                <a:cubicBezTo>
                  <a:pt x="17" y="40"/>
                  <a:pt x="17" y="40"/>
                  <a:pt x="18" y="41"/>
                </a:cubicBezTo>
                <a:close/>
                <a:moveTo>
                  <a:pt x="28" y="47"/>
                </a:moveTo>
                <a:cubicBezTo>
                  <a:pt x="29" y="47"/>
                  <a:pt x="29" y="47"/>
                  <a:pt x="30" y="47"/>
                </a:cubicBezTo>
                <a:cubicBezTo>
                  <a:pt x="30" y="46"/>
                  <a:pt x="29" y="46"/>
                  <a:pt x="29" y="46"/>
                </a:cubicBezTo>
                <a:cubicBezTo>
                  <a:pt x="28" y="45"/>
                  <a:pt x="28" y="46"/>
                  <a:pt x="28" y="46"/>
                </a:cubicBezTo>
                <a:cubicBezTo>
                  <a:pt x="28" y="47"/>
                  <a:pt x="28" y="47"/>
                  <a:pt x="28" y="47"/>
                </a:cubicBezTo>
                <a:close/>
                <a:moveTo>
                  <a:pt x="20" y="51"/>
                </a:moveTo>
                <a:cubicBezTo>
                  <a:pt x="20" y="52"/>
                  <a:pt x="21" y="51"/>
                  <a:pt x="21" y="51"/>
                </a:cubicBezTo>
                <a:cubicBezTo>
                  <a:pt x="21" y="50"/>
                  <a:pt x="21" y="50"/>
                  <a:pt x="21" y="50"/>
                </a:cubicBezTo>
                <a:cubicBezTo>
                  <a:pt x="20" y="50"/>
                  <a:pt x="20" y="50"/>
                  <a:pt x="19" y="50"/>
                </a:cubicBezTo>
                <a:cubicBezTo>
                  <a:pt x="19" y="51"/>
                  <a:pt x="20" y="51"/>
                  <a:pt x="20" y="51"/>
                </a:cubicBezTo>
                <a:close/>
                <a:moveTo>
                  <a:pt x="23" y="50"/>
                </a:moveTo>
                <a:cubicBezTo>
                  <a:pt x="23" y="50"/>
                  <a:pt x="24" y="50"/>
                  <a:pt x="24" y="50"/>
                </a:cubicBezTo>
                <a:cubicBezTo>
                  <a:pt x="24" y="49"/>
                  <a:pt x="24" y="49"/>
                  <a:pt x="23" y="48"/>
                </a:cubicBezTo>
                <a:cubicBezTo>
                  <a:pt x="23" y="48"/>
                  <a:pt x="22" y="49"/>
                  <a:pt x="22" y="49"/>
                </a:cubicBezTo>
                <a:cubicBezTo>
                  <a:pt x="22" y="50"/>
                  <a:pt x="22" y="50"/>
                  <a:pt x="23" y="50"/>
                </a:cubicBezTo>
                <a:close/>
                <a:moveTo>
                  <a:pt x="25" y="49"/>
                </a:moveTo>
                <a:cubicBezTo>
                  <a:pt x="26" y="49"/>
                  <a:pt x="26" y="49"/>
                  <a:pt x="27" y="48"/>
                </a:cubicBezTo>
                <a:cubicBezTo>
                  <a:pt x="27" y="48"/>
                  <a:pt x="26" y="47"/>
                  <a:pt x="26" y="47"/>
                </a:cubicBezTo>
                <a:cubicBezTo>
                  <a:pt x="25" y="47"/>
                  <a:pt x="25" y="47"/>
                  <a:pt x="25" y="48"/>
                </a:cubicBezTo>
                <a:cubicBezTo>
                  <a:pt x="25" y="48"/>
                  <a:pt x="25" y="49"/>
                  <a:pt x="25" y="49"/>
                </a:cubicBezTo>
                <a:close/>
                <a:moveTo>
                  <a:pt x="38" y="49"/>
                </a:moveTo>
                <a:cubicBezTo>
                  <a:pt x="39" y="49"/>
                  <a:pt x="39" y="49"/>
                  <a:pt x="39" y="48"/>
                </a:cubicBezTo>
                <a:cubicBezTo>
                  <a:pt x="39" y="48"/>
                  <a:pt x="38" y="47"/>
                  <a:pt x="38" y="47"/>
                </a:cubicBezTo>
                <a:cubicBezTo>
                  <a:pt x="37" y="48"/>
                  <a:pt x="37" y="48"/>
                  <a:pt x="37" y="49"/>
                </a:cubicBezTo>
                <a:cubicBezTo>
                  <a:pt x="37" y="49"/>
                  <a:pt x="38" y="49"/>
                  <a:pt x="38" y="49"/>
                </a:cubicBezTo>
                <a:close/>
                <a:moveTo>
                  <a:pt x="33" y="57"/>
                </a:moveTo>
                <a:cubicBezTo>
                  <a:pt x="33" y="57"/>
                  <a:pt x="34" y="56"/>
                  <a:pt x="34" y="56"/>
                </a:cubicBezTo>
                <a:cubicBezTo>
                  <a:pt x="33" y="55"/>
                  <a:pt x="33" y="55"/>
                  <a:pt x="32" y="55"/>
                </a:cubicBezTo>
                <a:cubicBezTo>
                  <a:pt x="32" y="55"/>
                  <a:pt x="32" y="56"/>
                  <a:pt x="32" y="56"/>
                </a:cubicBezTo>
                <a:cubicBezTo>
                  <a:pt x="32" y="57"/>
                  <a:pt x="32" y="57"/>
                  <a:pt x="33" y="57"/>
                </a:cubicBezTo>
                <a:close/>
                <a:moveTo>
                  <a:pt x="35" y="55"/>
                </a:moveTo>
                <a:cubicBezTo>
                  <a:pt x="35" y="54"/>
                  <a:pt x="35" y="54"/>
                  <a:pt x="35" y="54"/>
                </a:cubicBezTo>
                <a:cubicBezTo>
                  <a:pt x="35" y="53"/>
                  <a:pt x="35" y="53"/>
                  <a:pt x="34" y="53"/>
                </a:cubicBezTo>
                <a:cubicBezTo>
                  <a:pt x="34" y="53"/>
                  <a:pt x="33" y="53"/>
                  <a:pt x="33" y="54"/>
                </a:cubicBezTo>
                <a:cubicBezTo>
                  <a:pt x="34" y="54"/>
                  <a:pt x="34" y="55"/>
                  <a:pt x="35" y="55"/>
                </a:cubicBezTo>
                <a:close/>
                <a:moveTo>
                  <a:pt x="36" y="52"/>
                </a:moveTo>
                <a:cubicBezTo>
                  <a:pt x="37" y="52"/>
                  <a:pt x="37" y="51"/>
                  <a:pt x="37" y="51"/>
                </a:cubicBezTo>
                <a:cubicBezTo>
                  <a:pt x="37" y="50"/>
                  <a:pt x="36" y="50"/>
                  <a:pt x="36" y="50"/>
                </a:cubicBezTo>
                <a:cubicBezTo>
                  <a:pt x="35" y="50"/>
                  <a:pt x="35" y="51"/>
                  <a:pt x="35" y="51"/>
                </a:cubicBezTo>
                <a:cubicBezTo>
                  <a:pt x="35" y="52"/>
                  <a:pt x="36" y="52"/>
                  <a:pt x="36" y="52"/>
                </a:cubicBezTo>
                <a:close/>
                <a:moveTo>
                  <a:pt x="47" y="46"/>
                </a:moveTo>
                <a:cubicBezTo>
                  <a:pt x="48" y="46"/>
                  <a:pt x="48" y="45"/>
                  <a:pt x="47" y="45"/>
                </a:cubicBezTo>
                <a:cubicBezTo>
                  <a:pt x="47" y="44"/>
                  <a:pt x="47" y="44"/>
                  <a:pt x="46" y="45"/>
                </a:cubicBezTo>
                <a:cubicBezTo>
                  <a:pt x="46" y="45"/>
                  <a:pt x="46" y="46"/>
                  <a:pt x="46" y="46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7" y="55"/>
                </a:moveTo>
                <a:cubicBezTo>
                  <a:pt x="47" y="55"/>
                  <a:pt x="47" y="54"/>
                  <a:pt x="47" y="54"/>
                </a:cubicBezTo>
                <a:cubicBezTo>
                  <a:pt x="47" y="54"/>
                  <a:pt x="46" y="54"/>
                  <a:pt x="46" y="54"/>
                </a:cubicBezTo>
                <a:cubicBezTo>
                  <a:pt x="45" y="54"/>
                  <a:pt x="45" y="55"/>
                  <a:pt x="46" y="55"/>
                </a:cubicBezTo>
                <a:cubicBezTo>
                  <a:pt x="46" y="56"/>
                  <a:pt x="46" y="56"/>
                  <a:pt x="47" y="55"/>
                </a:cubicBezTo>
                <a:close/>
                <a:moveTo>
                  <a:pt x="47" y="52"/>
                </a:move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5" y="52"/>
                  <a:pt x="45" y="52"/>
                  <a:pt x="46" y="52"/>
                </a:cubicBezTo>
                <a:cubicBezTo>
                  <a:pt x="46" y="53"/>
                  <a:pt x="47" y="53"/>
                  <a:pt x="47" y="52"/>
                </a:cubicBezTo>
                <a:close/>
                <a:moveTo>
                  <a:pt x="47" y="49"/>
                </a:moveTo>
                <a:cubicBezTo>
                  <a:pt x="48" y="49"/>
                  <a:pt x="48" y="48"/>
                  <a:pt x="47" y="48"/>
                </a:cubicBezTo>
                <a:cubicBezTo>
                  <a:pt x="47" y="48"/>
                  <a:pt x="46" y="48"/>
                  <a:pt x="46" y="48"/>
                </a:cubicBezTo>
                <a:cubicBezTo>
                  <a:pt x="46" y="48"/>
                  <a:pt x="46" y="49"/>
                  <a:pt x="46" y="49"/>
                </a:cubicBezTo>
                <a:cubicBezTo>
                  <a:pt x="46" y="50"/>
                  <a:pt x="47" y="50"/>
                  <a:pt x="47" y="49"/>
                </a:cubicBezTo>
                <a:close/>
                <a:moveTo>
                  <a:pt x="54" y="39"/>
                </a:moveTo>
                <a:cubicBezTo>
                  <a:pt x="54" y="38"/>
                  <a:pt x="54" y="38"/>
                  <a:pt x="53" y="38"/>
                </a:cubicBezTo>
                <a:cubicBezTo>
                  <a:pt x="53" y="37"/>
                  <a:pt x="52" y="38"/>
                  <a:pt x="52" y="38"/>
                </a:cubicBezTo>
                <a:cubicBezTo>
                  <a:pt x="52" y="39"/>
                  <a:pt x="52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lose/>
                <a:moveTo>
                  <a:pt x="58" y="47"/>
                </a:moveTo>
                <a:cubicBezTo>
                  <a:pt x="58" y="47"/>
                  <a:pt x="58" y="46"/>
                  <a:pt x="58" y="46"/>
                </a:cubicBezTo>
                <a:cubicBezTo>
                  <a:pt x="57" y="46"/>
                  <a:pt x="57" y="46"/>
                  <a:pt x="56" y="47"/>
                </a:cubicBezTo>
                <a:cubicBezTo>
                  <a:pt x="56" y="47"/>
                  <a:pt x="57" y="48"/>
                  <a:pt x="57" y="48"/>
                </a:cubicBezTo>
                <a:cubicBezTo>
                  <a:pt x="57" y="48"/>
                  <a:pt x="58" y="48"/>
                  <a:pt x="58" y="47"/>
                </a:cubicBezTo>
                <a:close/>
                <a:moveTo>
                  <a:pt x="57" y="44"/>
                </a:moveTo>
                <a:cubicBezTo>
                  <a:pt x="57" y="44"/>
                  <a:pt x="57" y="43"/>
                  <a:pt x="56" y="43"/>
                </a:cubicBezTo>
                <a:cubicBezTo>
                  <a:pt x="56" y="43"/>
                  <a:pt x="55" y="43"/>
                  <a:pt x="55" y="44"/>
                </a:cubicBezTo>
                <a:cubicBezTo>
                  <a:pt x="55" y="44"/>
                  <a:pt x="55" y="45"/>
                  <a:pt x="56" y="45"/>
                </a:cubicBezTo>
                <a:cubicBezTo>
                  <a:pt x="56" y="45"/>
                  <a:pt x="57" y="45"/>
                  <a:pt x="57" y="44"/>
                </a:cubicBezTo>
                <a:close/>
                <a:moveTo>
                  <a:pt x="55" y="42"/>
                </a:moveTo>
                <a:cubicBezTo>
                  <a:pt x="56" y="41"/>
                  <a:pt x="55" y="41"/>
                  <a:pt x="55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2"/>
                  <a:pt x="54" y="42"/>
                  <a:pt x="54" y="42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56" y="29"/>
                </a:moveTo>
                <a:cubicBezTo>
                  <a:pt x="56" y="28"/>
                  <a:pt x="55" y="28"/>
                  <a:pt x="55" y="28"/>
                </a:cubicBezTo>
                <a:cubicBezTo>
                  <a:pt x="54" y="28"/>
                  <a:pt x="54" y="29"/>
                  <a:pt x="54" y="29"/>
                </a:cubicBezTo>
                <a:cubicBezTo>
                  <a:pt x="54" y="30"/>
                  <a:pt x="55" y="30"/>
                  <a:pt x="55" y="30"/>
                </a:cubicBezTo>
                <a:cubicBezTo>
                  <a:pt x="56" y="30"/>
                  <a:pt x="56" y="29"/>
                  <a:pt x="56" y="29"/>
                </a:cubicBezTo>
                <a:close/>
                <a:moveTo>
                  <a:pt x="64" y="34"/>
                </a:moveTo>
                <a:cubicBezTo>
                  <a:pt x="64" y="34"/>
                  <a:pt x="63" y="33"/>
                  <a:pt x="63" y="34"/>
                </a:cubicBezTo>
                <a:cubicBezTo>
                  <a:pt x="62" y="34"/>
                  <a:pt x="62" y="34"/>
                  <a:pt x="62" y="35"/>
                </a:cubicBezTo>
                <a:cubicBezTo>
                  <a:pt x="62" y="35"/>
                  <a:pt x="63" y="35"/>
                  <a:pt x="63" y="35"/>
                </a:cubicBezTo>
                <a:cubicBezTo>
                  <a:pt x="64" y="35"/>
                  <a:pt x="64" y="35"/>
                  <a:pt x="64" y="34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59" y="32"/>
                  <a:pt x="60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1" y="33"/>
                  <a:pt x="61" y="33"/>
                  <a:pt x="61" y="32"/>
                </a:cubicBezTo>
                <a:close/>
                <a:moveTo>
                  <a:pt x="59" y="31"/>
                </a:moveTo>
                <a:cubicBezTo>
                  <a:pt x="59" y="30"/>
                  <a:pt x="58" y="30"/>
                  <a:pt x="58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2"/>
                  <a:pt x="58" y="32"/>
                  <a:pt x="58" y="32"/>
                </a:cubicBezTo>
                <a:cubicBezTo>
                  <a:pt x="59" y="32"/>
                  <a:pt x="59" y="31"/>
                  <a:pt x="59" y="31"/>
                </a:cubicBezTo>
                <a:close/>
                <a:moveTo>
                  <a:pt x="53" y="20"/>
                </a:moveTo>
                <a:cubicBezTo>
                  <a:pt x="52" y="19"/>
                  <a:pt x="52" y="19"/>
                  <a:pt x="51" y="20"/>
                </a:cubicBezTo>
                <a:cubicBezTo>
                  <a:pt x="51" y="20"/>
                  <a:pt x="51" y="20"/>
                  <a:pt x="51" y="21"/>
                </a:cubicBezTo>
                <a:cubicBezTo>
                  <a:pt x="52" y="21"/>
                  <a:pt x="52" y="21"/>
                  <a:pt x="53" y="21"/>
                </a:cubicBezTo>
                <a:cubicBezTo>
                  <a:pt x="53" y="21"/>
                  <a:pt x="53" y="20"/>
                  <a:pt x="53" y="20"/>
                </a:cubicBezTo>
                <a:close/>
                <a:moveTo>
                  <a:pt x="62" y="20"/>
                </a:moveTo>
                <a:cubicBezTo>
                  <a:pt x="62" y="20"/>
                  <a:pt x="61" y="20"/>
                  <a:pt x="61" y="20"/>
                </a:cubicBezTo>
                <a:cubicBezTo>
                  <a:pt x="60" y="21"/>
                  <a:pt x="60" y="21"/>
                  <a:pt x="61" y="21"/>
                </a:cubicBezTo>
                <a:cubicBezTo>
                  <a:pt x="61" y="22"/>
                  <a:pt x="62" y="22"/>
                  <a:pt x="62" y="22"/>
                </a:cubicBezTo>
                <a:cubicBezTo>
                  <a:pt x="62" y="21"/>
                  <a:pt x="62" y="21"/>
                  <a:pt x="62" y="20"/>
                </a:cubicBezTo>
                <a:close/>
                <a:moveTo>
                  <a:pt x="59" y="20"/>
                </a:moveTo>
                <a:cubicBezTo>
                  <a:pt x="59" y="20"/>
                  <a:pt x="58" y="20"/>
                  <a:pt x="58" y="20"/>
                </a:cubicBezTo>
                <a:cubicBezTo>
                  <a:pt x="58" y="20"/>
                  <a:pt x="58" y="21"/>
                  <a:pt x="58" y="21"/>
                </a:cubicBezTo>
                <a:cubicBezTo>
                  <a:pt x="58" y="22"/>
                  <a:pt x="59" y="22"/>
                  <a:pt x="59" y="21"/>
                </a:cubicBezTo>
                <a:cubicBezTo>
                  <a:pt x="60" y="21"/>
                  <a:pt x="60" y="20"/>
                  <a:pt x="59" y="20"/>
                </a:cubicBezTo>
                <a:close/>
                <a:moveTo>
                  <a:pt x="56" y="20"/>
                </a:moveTo>
                <a:cubicBezTo>
                  <a:pt x="56" y="19"/>
                  <a:pt x="55" y="19"/>
                  <a:pt x="55" y="20"/>
                </a:cubicBezTo>
                <a:cubicBezTo>
                  <a:pt x="54" y="20"/>
                  <a:pt x="54" y="21"/>
                  <a:pt x="55" y="21"/>
                </a:cubicBezTo>
                <a:cubicBezTo>
                  <a:pt x="55" y="21"/>
                  <a:pt x="56" y="21"/>
                  <a:pt x="56" y="21"/>
                </a:cubicBezTo>
                <a:cubicBezTo>
                  <a:pt x="56" y="21"/>
                  <a:pt x="56" y="20"/>
                  <a:pt x="56" y="20"/>
                </a:cubicBezTo>
                <a:close/>
                <a:moveTo>
                  <a:pt x="45" y="13"/>
                </a:moveTo>
                <a:cubicBezTo>
                  <a:pt x="45" y="13"/>
                  <a:pt x="44" y="13"/>
                  <a:pt x="44" y="14"/>
                </a:cubicBezTo>
                <a:cubicBezTo>
                  <a:pt x="44" y="14"/>
                  <a:pt x="44" y="15"/>
                  <a:pt x="45" y="15"/>
                </a:cubicBezTo>
                <a:cubicBezTo>
                  <a:pt x="45" y="15"/>
                  <a:pt x="46" y="15"/>
                  <a:pt x="46" y="14"/>
                </a:cubicBezTo>
                <a:cubicBezTo>
                  <a:pt x="46" y="14"/>
                  <a:pt x="46" y="13"/>
                  <a:pt x="45" y="13"/>
                </a:cubicBezTo>
                <a:close/>
                <a:moveTo>
                  <a:pt x="54" y="9"/>
                </a:moveTo>
                <a:cubicBezTo>
                  <a:pt x="53" y="9"/>
                  <a:pt x="53" y="9"/>
                  <a:pt x="53" y="10"/>
                </a:cubicBezTo>
                <a:cubicBezTo>
                  <a:pt x="52" y="10"/>
                  <a:pt x="53" y="11"/>
                  <a:pt x="53" y="11"/>
                </a:cubicBezTo>
                <a:cubicBezTo>
                  <a:pt x="54" y="11"/>
                  <a:pt x="54" y="11"/>
                  <a:pt x="54" y="10"/>
                </a:cubicBezTo>
                <a:cubicBezTo>
                  <a:pt x="55" y="10"/>
                  <a:pt x="54" y="9"/>
                  <a:pt x="54" y="9"/>
                </a:cubicBezTo>
                <a:close/>
                <a:moveTo>
                  <a:pt x="51" y="10"/>
                </a:moveTo>
                <a:cubicBezTo>
                  <a:pt x="51" y="10"/>
                  <a:pt x="50" y="10"/>
                  <a:pt x="50" y="11"/>
                </a:cubicBezTo>
                <a:cubicBezTo>
                  <a:pt x="50" y="11"/>
                  <a:pt x="50" y="12"/>
                  <a:pt x="51" y="12"/>
                </a:cubicBezTo>
                <a:cubicBezTo>
                  <a:pt x="51" y="12"/>
                  <a:pt x="52" y="12"/>
                  <a:pt x="52" y="11"/>
                </a:cubicBezTo>
                <a:cubicBezTo>
                  <a:pt x="52" y="11"/>
                  <a:pt x="52" y="10"/>
                  <a:pt x="51" y="10"/>
                </a:cubicBezTo>
                <a:close/>
                <a:moveTo>
                  <a:pt x="48" y="12"/>
                </a:moveTo>
                <a:cubicBezTo>
                  <a:pt x="48" y="11"/>
                  <a:pt x="47" y="12"/>
                  <a:pt x="47" y="12"/>
                </a:cubicBezTo>
                <a:cubicBezTo>
                  <a:pt x="47" y="13"/>
                  <a:pt x="47" y="13"/>
                  <a:pt x="48" y="13"/>
                </a:cubicBezTo>
                <a:cubicBezTo>
                  <a:pt x="48" y="13"/>
                  <a:pt x="49" y="13"/>
                  <a:pt x="49" y="13"/>
                </a:cubicBezTo>
                <a:cubicBezTo>
                  <a:pt x="49" y="12"/>
                  <a:pt x="49" y="12"/>
                  <a:pt x="48" y="12"/>
                </a:cubicBezTo>
                <a:close/>
                <a:moveTo>
                  <a:pt x="36" y="11"/>
                </a:moveTo>
                <a:cubicBezTo>
                  <a:pt x="35" y="11"/>
                  <a:pt x="35" y="12"/>
                  <a:pt x="35" y="12"/>
                </a:cubicBezTo>
                <a:cubicBezTo>
                  <a:pt x="35" y="13"/>
                  <a:pt x="36" y="13"/>
                  <a:pt x="36" y="13"/>
                </a:cubicBezTo>
                <a:cubicBezTo>
                  <a:pt x="37" y="13"/>
                  <a:pt x="37" y="12"/>
                  <a:pt x="37" y="12"/>
                </a:cubicBezTo>
                <a:cubicBezTo>
                  <a:pt x="37" y="11"/>
                  <a:pt x="36" y="11"/>
                  <a:pt x="36" y="11"/>
                </a:cubicBezTo>
                <a:close/>
                <a:moveTo>
                  <a:pt x="41" y="3"/>
                </a:moveTo>
                <a:cubicBezTo>
                  <a:pt x="40" y="3"/>
                  <a:pt x="40" y="4"/>
                  <a:pt x="40" y="4"/>
                </a:cubicBezTo>
                <a:cubicBezTo>
                  <a:pt x="40" y="5"/>
                  <a:pt x="41" y="5"/>
                  <a:pt x="41" y="5"/>
                </a:cubicBezTo>
                <a:cubicBezTo>
                  <a:pt x="42" y="5"/>
                  <a:pt x="42" y="5"/>
                  <a:pt x="42" y="4"/>
                </a:cubicBezTo>
                <a:cubicBezTo>
                  <a:pt x="42" y="4"/>
                  <a:pt x="41" y="3"/>
                  <a:pt x="41" y="3"/>
                </a:cubicBezTo>
                <a:close/>
                <a:moveTo>
                  <a:pt x="39" y="6"/>
                </a:moveTo>
                <a:cubicBezTo>
                  <a:pt x="39" y="6"/>
                  <a:pt x="38" y="6"/>
                  <a:pt x="39" y="7"/>
                </a:cubicBezTo>
                <a:cubicBezTo>
                  <a:pt x="39" y="7"/>
                  <a:pt x="39" y="8"/>
                  <a:pt x="40" y="8"/>
                </a:cubicBezTo>
                <a:cubicBezTo>
                  <a:pt x="40" y="7"/>
                  <a:pt x="40" y="7"/>
                  <a:pt x="40" y="6"/>
                </a:cubicBezTo>
                <a:cubicBezTo>
                  <a:pt x="40" y="6"/>
                  <a:pt x="40" y="6"/>
                  <a:pt x="39" y="6"/>
                </a:cubicBezTo>
                <a:close/>
                <a:moveTo>
                  <a:pt x="37" y="8"/>
                </a:moveTo>
                <a:cubicBezTo>
                  <a:pt x="37" y="8"/>
                  <a:pt x="37" y="9"/>
                  <a:pt x="37" y="9"/>
                </a:cubicBezTo>
                <a:cubicBezTo>
                  <a:pt x="37" y="10"/>
                  <a:pt x="37" y="10"/>
                  <a:pt x="38" y="10"/>
                </a:cubicBezTo>
                <a:cubicBezTo>
                  <a:pt x="38" y="10"/>
                  <a:pt x="39" y="10"/>
                  <a:pt x="39" y="9"/>
                </a:cubicBezTo>
                <a:cubicBezTo>
                  <a:pt x="38" y="9"/>
                  <a:pt x="38" y="8"/>
                  <a:pt x="37" y="8"/>
                </a:cubicBezTo>
                <a:close/>
                <a:moveTo>
                  <a:pt x="28" y="28"/>
                </a:moveTo>
                <a:cubicBezTo>
                  <a:pt x="28" y="28"/>
                  <a:pt x="28" y="29"/>
                  <a:pt x="28" y="30"/>
                </a:cubicBezTo>
                <a:cubicBezTo>
                  <a:pt x="29" y="30"/>
                  <a:pt x="29" y="30"/>
                  <a:pt x="30" y="30"/>
                </a:cubicBezTo>
                <a:cubicBezTo>
                  <a:pt x="30" y="29"/>
                  <a:pt x="30" y="28"/>
                  <a:pt x="30" y="28"/>
                </a:cubicBezTo>
                <a:cubicBezTo>
                  <a:pt x="29" y="27"/>
                  <a:pt x="29" y="27"/>
                  <a:pt x="28" y="28"/>
                </a:cubicBezTo>
                <a:close/>
                <a:moveTo>
                  <a:pt x="30" y="37"/>
                </a:moveTo>
                <a:cubicBezTo>
                  <a:pt x="31" y="37"/>
                  <a:pt x="31" y="38"/>
                  <a:pt x="32" y="38"/>
                </a:cubicBezTo>
                <a:cubicBezTo>
                  <a:pt x="33" y="37"/>
                  <a:pt x="33" y="37"/>
                  <a:pt x="33" y="36"/>
                </a:cubicBezTo>
                <a:cubicBezTo>
                  <a:pt x="33" y="35"/>
                  <a:pt x="32" y="35"/>
                  <a:pt x="31" y="35"/>
                </a:cubicBezTo>
                <a:cubicBezTo>
                  <a:pt x="31" y="35"/>
                  <a:pt x="30" y="36"/>
                  <a:pt x="30" y="37"/>
                </a:cubicBezTo>
                <a:close/>
                <a:moveTo>
                  <a:pt x="39" y="39"/>
                </a:moveTo>
                <a:cubicBezTo>
                  <a:pt x="40" y="39"/>
                  <a:pt x="41" y="39"/>
                  <a:pt x="41" y="38"/>
                </a:cubicBezTo>
                <a:cubicBezTo>
                  <a:pt x="41" y="37"/>
                  <a:pt x="41" y="37"/>
                  <a:pt x="40" y="36"/>
                </a:cubicBezTo>
                <a:cubicBezTo>
                  <a:pt x="39" y="36"/>
                  <a:pt x="38" y="37"/>
                  <a:pt x="38" y="37"/>
                </a:cubicBezTo>
                <a:cubicBezTo>
                  <a:pt x="38" y="38"/>
                  <a:pt x="39" y="39"/>
                  <a:pt x="39" y="39"/>
                </a:cubicBezTo>
                <a:close/>
                <a:moveTo>
                  <a:pt x="46" y="33"/>
                </a:moveTo>
                <a:cubicBezTo>
                  <a:pt x="46" y="32"/>
                  <a:pt x="46" y="31"/>
                  <a:pt x="46" y="31"/>
                </a:cubicBezTo>
                <a:cubicBezTo>
                  <a:pt x="45" y="30"/>
                  <a:pt x="44" y="30"/>
                  <a:pt x="44" y="31"/>
                </a:cubicBezTo>
                <a:cubicBezTo>
                  <a:pt x="43" y="31"/>
                  <a:pt x="43" y="32"/>
                  <a:pt x="44" y="33"/>
                </a:cubicBezTo>
                <a:cubicBezTo>
                  <a:pt x="44" y="33"/>
                  <a:pt x="45" y="33"/>
                  <a:pt x="46" y="33"/>
                </a:cubicBezTo>
                <a:close/>
                <a:moveTo>
                  <a:pt x="43" y="24"/>
                </a:moveTo>
                <a:cubicBezTo>
                  <a:pt x="43" y="23"/>
                  <a:pt x="42" y="23"/>
                  <a:pt x="42" y="23"/>
                </a:cubicBezTo>
                <a:cubicBezTo>
                  <a:pt x="41" y="23"/>
                  <a:pt x="41" y="24"/>
                  <a:pt x="41" y="24"/>
                </a:cubicBezTo>
                <a:cubicBezTo>
                  <a:pt x="41" y="25"/>
                  <a:pt x="42" y="26"/>
                  <a:pt x="42" y="25"/>
                </a:cubicBezTo>
                <a:cubicBezTo>
                  <a:pt x="43" y="25"/>
                  <a:pt x="43" y="24"/>
                  <a:pt x="43" y="24"/>
                </a:cubicBezTo>
                <a:close/>
                <a:moveTo>
                  <a:pt x="35" y="21"/>
                </a:moveTo>
                <a:cubicBezTo>
                  <a:pt x="34" y="21"/>
                  <a:pt x="33" y="22"/>
                  <a:pt x="33" y="22"/>
                </a:cubicBezTo>
                <a:cubicBezTo>
                  <a:pt x="33" y="23"/>
                  <a:pt x="33" y="24"/>
                  <a:pt x="34" y="24"/>
                </a:cubicBezTo>
                <a:cubicBezTo>
                  <a:pt x="35" y="24"/>
                  <a:pt x="35" y="24"/>
                  <a:pt x="35" y="23"/>
                </a:cubicBezTo>
                <a:cubicBezTo>
                  <a:pt x="36" y="22"/>
                  <a:pt x="35" y="22"/>
                  <a:pt x="35" y="21"/>
                </a:cubicBezTo>
                <a:close/>
                <a:moveTo>
                  <a:pt x="37" y="18"/>
                </a:moveTo>
                <a:cubicBezTo>
                  <a:pt x="30" y="18"/>
                  <a:pt x="24" y="23"/>
                  <a:pt x="24" y="30"/>
                </a:cubicBezTo>
                <a:cubicBezTo>
                  <a:pt x="24" y="37"/>
                  <a:pt x="30" y="43"/>
                  <a:pt x="37" y="43"/>
                </a:cubicBezTo>
                <a:cubicBezTo>
                  <a:pt x="44" y="43"/>
                  <a:pt x="49" y="37"/>
                  <a:pt x="49" y="30"/>
                </a:cubicBezTo>
                <a:cubicBezTo>
                  <a:pt x="49" y="23"/>
                  <a:pt x="44" y="18"/>
                  <a:pt x="37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Freeform 30"/>
          <p:cNvSpPr>
            <a:spLocks noEditPoints="1"/>
          </p:cNvSpPr>
          <p:nvPr/>
        </p:nvSpPr>
        <p:spPr bwMode="auto">
          <a:xfrm>
            <a:off x="9982493" y="4276635"/>
            <a:ext cx="982663" cy="400050"/>
          </a:xfrm>
          <a:custGeom>
            <a:avLst/>
            <a:gdLst>
              <a:gd name="T0" fmla="*/ 160435 w 98"/>
              <a:gd name="T1" fmla="*/ 150019 h 40"/>
              <a:gd name="T2" fmla="*/ 381033 w 98"/>
              <a:gd name="T3" fmla="*/ 400050 h 40"/>
              <a:gd name="T4" fmla="*/ 772092 w 98"/>
              <a:gd name="T5" fmla="*/ 400050 h 40"/>
              <a:gd name="T6" fmla="*/ 772092 w 98"/>
              <a:gd name="T7" fmla="*/ 310039 h 40"/>
              <a:gd name="T8" fmla="*/ 792147 w 98"/>
              <a:gd name="T9" fmla="*/ 310039 h 40"/>
              <a:gd name="T10" fmla="*/ 792147 w 98"/>
              <a:gd name="T11" fmla="*/ 280035 h 40"/>
              <a:gd name="T12" fmla="*/ 932527 w 98"/>
              <a:gd name="T13" fmla="*/ 170021 h 40"/>
              <a:gd name="T14" fmla="*/ 942554 w 98"/>
              <a:gd name="T15" fmla="*/ 160020 h 40"/>
              <a:gd name="T16" fmla="*/ 942554 w 98"/>
              <a:gd name="T17" fmla="*/ 160020 h 40"/>
              <a:gd name="T18" fmla="*/ 832255 w 98"/>
              <a:gd name="T19" fmla="*/ 40005 h 40"/>
              <a:gd name="T20" fmla="*/ 822228 w 98"/>
              <a:gd name="T21" fmla="*/ 40005 h 40"/>
              <a:gd name="T22" fmla="*/ 822228 w 98"/>
              <a:gd name="T23" fmla="*/ 40005 h 40"/>
              <a:gd name="T24" fmla="*/ 731984 w 98"/>
              <a:gd name="T25" fmla="*/ 110014 h 40"/>
              <a:gd name="T26" fmla="*/ 721956 w 98"/>
              <a:gd name="T27" fmla="*/ 120015 h 40"/>
              <a:gd name="T28" fmla="*/ 721956 w 98"/>
              <a:gd name="T29" fmla="*/ 130016 h 40"/>
              <a:gd name="T30" fmla="*/ 621685 w 98"/>
              <a:gd name="T31" fmla="*/ 130016 h 40"/>
              <a:gd name="T32" fmla="*/ 621685 w 98"/>
              <a:gd name="T33" fmla="*/ 100013 h 40"/>
              <a:gd name="T34" fmla="*/ 651766 w 98"/>
              <a:gd name="T35" fmla="*/ 100013 h 40"/>
              <a:gd name="T36" fmla="*/ 671821 w 98"/>
              <a:gd name="T37" fmla="*/ 80010 h 40"/>
              <a:gd name="T38" fmla="*/ 671821 w 98"/>
              <a:gd name="T39" fmla="*/ 50006 h 40"/>
              <a:gd name="T40" fmla="*/ 651766 w 98"/>
              <a:gd name="T41" fmla="*/ 20003 h 40"/>
              <a:gd name="T42" fmla="*/ 541467 w 98"/>
              <a:gd name="T43" fmla="*/ 20003 h 40"/>
              <a:gd name="T44" fmla="*/ 521413 w 98"/>
              <a:gd name="T45" fmla="*/ 50006 h 40"/>
              <a:gd name="T46" fmla="*/ 521413 w 98"/>
              <a:gd name="T47" fmla="*/ 80010 h 40"/>
              <a:gd name="T48" fmla="*/ 541467 w 98"/>
              <a:gd name="T49" fmla="*/ 100013 h 40"/>
              <a:gd name="T50" fmla="*/ 581576 w 98"/>
              <a:gd name="T51" fmla="*/ 100013 h 40"/>
              <a:gd name="T52" fmla="*/ 581576 w 98"/>
              <a:gd name="T53" fmla="*/ 130016 h 40"/>
              <a:gd name="T54" fmla="*/ 451223 w 98"/>
              <a:gd name="T55" fmla="*/ 130016 h 40"/>
              <a:gd name="T56" fmla="*/ 411114 w 98"/>
              <a:gd name="T57" fmla="*/ 210026 h 40"/>
              <a:gd name="T58" fmla="*/ 230625 w 98"/>
              <a:gd name="T59" fmla="*/ 120015 h 40"/>
              <a:gd name="T60" fmla="*/ 160435 w 98"/>
              <a:gd name="T61" fmla="*/ 150019 h 40"/>
              <a:gd name="T62" fmla="*/ 772092 w 98"/>
              <a:gd name="T63" fmla="*/ 220028 h 40"/>
              <a:gd name="T64" fmla="*/ 772092 w 98"/>
              <a:gd name="T65" fmla="*/ 180023 h 40"/>
              <a:gd name="T66" fmla="*/ 782120 w 98"/>
              <a:gd name="T67" fmla="*/ 180023 h 40"/>
              <a:gd name="T68" fmla="*/ 782120 w 98"/>
              <a:gd name="T69" fmla="*/ 150019 h 40"/>
              <a:gd name="T70" fmla="*/ 852310 w 98"/>
              <a:gd name="T71" fmla="*/ 90011 h 40"/>
              <a:gd name="T72" fmla="*/ 892418 w 98"/>
              <a:gd name="T73" fmla="*/ 120015 h 40"/>
              <a:gd name="T74" fmla="*/ 772092 w 98"/>
              <a:gd name="T75" fmla="*/ 220028 h 40"/>
              <a:gd name="T76" fmla="*/ 150408 w 98"/>
              <a:gd name="T77" fmla="*/ 170021 h 40"/>
              <a:gd name="T78" fmla="*/ 140380 w 98"/>
              <a:gd name="T79" fmla="*/ 170021 h 40"/>
              <a:gd name="T80" fmla="*/ 150408 w 98"/>
              <a:gd name="T81" fmla="*/ 170021 h 4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8"/>
              <a:gd name="T124" fmla="*/ 0 h 40"/>
              <a:gd name="T125" fmla="*/ 98 w 98"/>
              <a:gd name="T126" fmla="*/ 40 h 4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8" h="40">
                <a:moveTo>
                  <a:pt x="16" y="15"/>
                </a:moveTo>
                <a:cubicBezTo>
                  <a:pt x="38" y="40"/>
                  <a:pt x="38" y="40"/>
                  <a:pt x="38" y="40"/>
                </a:cubicBezTo>
                <a:cubicBezTo>
                  <a:pt x="77" y="40"/>
                  <a:pt x="77" y="40"/>
                  <a:pt x="77" y="40"/>
                </a:cubicBezTo>
                <a:cubicBezTo>
                  <a:pt x="77" y="31"/>
                  <a:pt x="77" y="31"/>
                  <a:pt x="77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28"/>
                  <a:pt x="79" y="28"/>
                  <a:pt x="79" y="28"/>
                </a:cubicBezTo>
                <a:cubicBezTo>
                  <a:pt x="93" y="17"/>
                  <a:pt x="93" y="17"/>
                  <a:pt x="93" y="17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16"/>
                  <a:pt x="94" y="16"/>
                  <a:pt x="94" y="16"/>
                </a:cubicBezTo>
                <a:cubicBezTo>
                  <a:pt x="98" y="8"/>
                  <a:pt x="92" y="0"/>
                  <a:pt x="83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73" y="11"/>
                  <a:pt x="73" y="11"/>
                  <a:pt x="73" y="11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3"/>
                  <a:pt x="72" y="13"/>
                  <a:pt x="7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0"/>
                  <a:pt x="62" y="10"/>
                  <a:pt x="62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6" y="10"/>
                  <a:pt x="67" y="9"/>
                  <a:pt x="67" y="8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2"/>
                  <a:pt x="65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2"/>
                  <a:pt x="52" y="3"/>
                  <a:pt x="52" y="5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9"/>
                  <a:pt x="53" y="10"/>
                  <a:pt x="54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8" y="13"/>
                  <a:pt x="58" y="13"/>
                  <a:pt x="58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1" y="21"/>
                  <a:pt x="41" y="21"/>
                  <a:pt x="41" y="21"/>
                </a:cubicBezTo>
                <a:cubicBezTo>
                  <a:pt x="23" y="12"/>
                  <a:pt x="23" y="12"/>
                  <a:pt x="23" y="12"/>
                </a:cubicBezTo>
                <a:cubicBezTo>
                  <a:pt x="16" y="15"/>
                  <a:pt x="16" y="15"/>
                  <a:pt x="16" y="15"/>
                </a:cubicBezTo>
                <a:close/>
                <a:moveTo>
                  <a:pt x="77" y="22"/>
                </a:move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15"/>
                  <a:pt x="78" y="15"/>
                  <a:pt x="78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88" y="8"/>
                  <a:pt x="90" y="10"/>
                  <a:pt x="89" y="12"/>
                </a:cubicBezTo>
                <a:cubicBezTo>
                  <a:pt x="77" y="22"/>
                  <a:pt x="77" y="22"/>
                  <a:pt x="77" y="22"/>
                </a:cubicBezTo>
                <a:close/>
                <a:moveTo>
                  <a:pt x="15" y="17"/>
                </a:moveTo>
                <a:cubicBezTo>
                  <a:pt x="29" y="35"/>
                  <a:pt x="0" y="35"/>
                  <a:pt x="14" y="17"/>
                </a:cubicBezTo>
                <a:lnTo>
                  <a:pt x="15" y="1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Freeform 31"/>
          <p:cNvSpPr>
            <a:spLocks noEditPoints="1"/>
          </p:cNvSpPr>
          <p:nvPr/>
        </p:nvSpPr>
        <p:spPr bwMode="auto">
          <a:xfrm>
            <a:off x="11206454" y="3062198"/>
            <a:ext cx="652462" cy="722312"/>
          </a:xfrm>
          <a:custGeom>
            <a:avLst/>
            <a:gdLst>
              <a:gd name="T0" fmla="*/ 371401 w 65"/>
              <a:gd name="T1" fmla="*/ 40128 h 72"/>
              <a:gd name="T2" fmla="*/ 501894 w 65"/>
              <a:gd name="T3" fmla="*/ 270867 h 72"/>
              <a:gd name="T4" fmla="*/ 501894 w 65"/>
              <a:gd name="T5" fmla="*/ 270867 h 72"/>
              <a:gd name="T6" fmla="*/ 642424 w 65"/>
              <a:gd name="T7" fmla="*/ 511638 h 72"/>
              <a:gd name="T8" fmla="*/ 622348 w 65"/>
              <a:gd name="T9" fmla="*/ 571830 h 72"/>
              <a:gd name="T10" fmla="*/ 602273 w 65"/>
              <a:gd name="T11" fmla="*/ 581862 h 72"/>
              <a:gd name="T12" fmla="*/ 602273 w 65"/>
              <a:gd name="T13" fmla="*/ 581862 h 72"/>
              <a:gd name="T14" fmla="*/ 381439 w 65"/>
              <a:gd name="T15" fmla="*/ 581862 h 72"/>
              <a:gd name="T16" fmla="*/ 381439 w 65"/>
              <a:gd name="T17" fmla="*/ 601927 h 72"/>
              <a:gd name="T18" fmla="*/ 592235 w 65"/>
              <a:gd name="T19" fmla="*/ 652087 h 72"/>
              <a:gd name="T20" fmla="*/ 602273 w 65"/>
              <a:gd name="T21" fmla="*/ 652087 h 72"/>
              <a:gd name="T22" fmla="*/ 602273 w 65"/>
              <a:gd name="T23" fmla="*/ 672151 h 72"/>
              <a:gd name="T24" fmla="*/ 602273 w 65"/>
              <a:gd name="T25" fmla="*/ 722312 h 72"/>
              <a:gd name="T26" fmla="*/ 562121 w 65"/>
              <a:gd name="T27" fmla="*/ 722312 h 72"/>
              <a:gd name="T28" fmla="*/ 562121 w 65"/>
              <a:gd name="T29" fmla="*/ 692216 h 72"/>
              <a:gd name="T30" fmla="*/ 381439 w 65"/>
              <a:gd name="T31" fmla="*/ 652087 h 72"/>
              <a:gd name="T32" fmla="*/ 381439 w 65"/>
              <a:gd name="T33" fmla="*/ 662119 h 72"/>
              <a:gd name="T34" fmla="*/ 271023 w 65"/>
              <a:gd name="T35" fmla="*/ 662119 h 72"/>
              <a:gd name="T36" fmla="*/ 271023 w 65"/>
              <a:gd name="T37" fmla="*/ 652087 h 72"/>
              <a:gd name="T38" fmla="*/ 100379 w 65"/>
              <a:gd name="T39" fmla="*/ 692216 h 72"/>
              <a:gd name="T40" fmla="*/ 100379 w 65"/>
              <a:gd name="T41" fmla="*/ 722312 h 72"/>
              <a:gd name="T42" fmla="*/ 50189 w 65"/>
              <a:gd name="T43" fmla="*/ 722312 h 72"/>
              <a:gd name="T44" fmla="*/ 50189 w 65"/>
              <a:gd name="T45" fmla="*/ 672151 h 72"/>
              <a:gd name="T46" fmla="*/ 50189 w 65"/>
              <a:gd name="T47" fmla="*/ 652087 h 72"/>
              <a:gd name="T48" fmla="*/ 70265 w 65"/>
              <a:gd name="T49" fmla="*/ 652087 h 72"/>
              <a:gd name="T50" fmla="*/ 271023 w 65"/>
              <a:gd name="T51" fmla="*/ 601927 h 72"/>
              <a:gd name="T52" fmla="*/ 271023 w 65"/>
              <a:gd name="T53" fmla="*/ 581862 h 72"/>
              <a:gd name="T54" fmla="*/ 50189 w 65"/>
              <a:gd name="T55" fmla="*/ 581862 h 72"/>
              <a:gd name="T56" fmla="*/ 0 w 65"/>
              <a:gd name="T57" fmla="*/ 531702 h 72"/>
              <a:gd name="T58" fmla="*/ 10038 w 65"/>
              <a:gd name="T59" fmla="*/ 501606 h 72"/>
              <a:gd name="T60" fmla="*/ 150568 w 65"/>
              <a:gd name="T61" fmla="*/ 270867 h 72"/>
              <a:gd name="T62" fmla="*/ 150568 w 65"/>
              <a:gd name="T63" fmla="*/ 270867 h 72"/>
              <a:gd name="T64" fmla="*/ 150568 w 65"/>
              <a:gd name="T65" fmla="*/ 270867 h 72"/>
              <a:gd name="T66" fmla="*/ 281061 w 65"/>
              <a:gd name="T67" fmla="*/ 40128 h 72"/>
              <a:gd name="T68" fmla="*/ 351326 w 65"/>
              <a:gd name="T69" fmla="*/ 20064 h 72"/>
              <a:gd name="T70" fmla="*/ 371401 w 65"/>
              <a:gd name="T71" fmla="*/ 40128 h 72"/>
              <a:gd name="T72" fmla="*/ 301136 w 65"/>
              <a:gd name="T73" fmla="*/ 250803 h 72"/>
              <a:gd name="T74" fmla="*/ 301136 w 65"/>
              <a:gd name="T75" fmla="*/ 300963 h 72"/>
              <a:gd name="T76" fmla="*/ 311174 w 65"/>
              <a:gd name="T77" fmla="*/ 391252 h 72"/>
              <a:gd name="T78" fmla="*/ 341288 w 65"/>
              <a:gd name="T79" fmla="*/ 391252 h 72"/>
              <a:gd name="T80" fmla="*/ 361364 w 65"/>
              <a:gd name="T81" fmla="*/ 300963 h 72"/>
              <a:gd name="T82" fmla="*/ 361364 w 65"/>
              <a:gd name="T83" fmla="*/ 250803 h 72"/>
              <a:gd name="T84" fmla="*/ 301136 w 65"/>
              <a:gd name="T85" fmla="*/ 250803 h 72"/>
              <a:gd name="T86" fmla="*/ 301136 w 65"/>
              <a:gd name="T87" fmla="*/ 411317 h 72"/>
              <a:gd name="T88" fmla="*/ 301136 w 65"/>
              <a:gd name="T89" fmla="*/ 461477 h 72"/>
              <a:gd name="T90" fmla="*/ 351326 w 65"/>
              <a:gd name="T91" fmla="*/ 461477 h 72"/>
              <a:gd name="T92" fmla="*/ 351326 w 65"/>
              <a:gd name="T93" fmla="*/ 411317 h 72"/>
              <a:gd name="T94" fmla="*/ 301136 w 65"/>
              <a:gd name="T95" fmla="*/ 411317 h 72"/>
              <a:gd name="T96" fmla="*/ 421591 w 65"/>
              <a:gd name="T97" fmla="*/ 321028 h 72"/>
              <a:gd name="T98" fmla="*/ 321212 w 65"/>
              <a:gd name="T99" fmla="*/ 150482 h 72"/>
              <a:gd name="T100" fmla="*/ 230871 w 65"/>
              <a:gd name="T101" fmla="*/ 321028 h 72"/>
              <a:gd name="T102" fmla="*/ 230871 w 65"/>
              <a:gd name="T103" fmla="*/ 321028 h 72"/>
              <a:gd name="T104" fmla="*/ 140530 w 65"/>
              <a:gd name="T105" fmla="*/ 481541 h 72"/>
              <a:gd name="T106" fmla="*/ 321212 w 65"/>
              <a:gd name="T107" fmla="*/ 481541 h 72"/>
              <a:gd name="T108" fmla="*/ 511932 w 65"/>
              <a:gd name="T109" fmla="*/ 481541 h 72"/>
              <a:gd name="T110" fmla="*/ 421591 w 65"/>
              <a:gd name="T111" fmla="*/ 321028 h 72"/>
              <a:gd name="T112" fmla="*/ 421591 w 65"/>
              <a:gd name="T113" fmla="*/ 321028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"/>
              <a:gd name="T172" fmla="*/ 0 h 72"/>
              <a:gd name="T173" fmla="*/ 65 w 65"/>
              <a:gd name="T174" fmla="*/ 72 h 7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" h="72">
                <a:moveTo>
                  <a:pt x="37" y="4"/>
                </a:move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64" y="51"/>
                  <a:pt x="64" y="51"/>
                  <a:pt x="64" y="51"/>
                </a:cubicBezTo>
                <a:cubicBezTo>
                  <a:pt x="65" y="53"/>
                  <a:pt x="64" y="56"/>
                  <a:pt x="62" y="57"/>
                </a:cubicBezTo>
                <a:cubicBezTo>
                  <a:pt x="61" y="58"/>
                  <a:pt x="60" y="58"/>
                  <a:pt x="60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60"/>
                  <a:pt x="38" y="60"/>
                  <a:pt x="38" y="60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72"/>
                  <a:pt x="60" y="72"/>
                  <a:pt x="60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6" y="69"/>
                  <a:pt x="56" y="69"/>
                  <a:pt x="56" y="69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6"/>
                  <a:pt x="38" y="66"/>
                  <a:pt x="3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5"/>
                  <a:pt x="27" y="65"/>
                  <a:pt x="27" y="65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72"/>
                  <a:pt x="10" y="72"/>
                  <a:pt x="10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67"/>
                  <a:pt x="5" y="67"/>
                  <a:pt x="5" y="67"/>
                </a:cubicBezTo>
                <a:cubicBezTo>
                  <a:pt x="5" y="65"/>
                  <a:pt x="5" y="65"/>
                  <a:pt x="5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58"/>
                  <a:pt x="27" y="58"/>
                  <a:pt x="27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3" y="58"/>
                  <a:pt x="0" y="56"/>
                  <a:pt x="0" y="53"/>
                </a:cubicBezTo>
                <a:cubicBezTo>
                  <a:pt x="0" y="52"/>
                  <a:pt x="1" y="51"/>
                  <a:pt x="1" y="50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5" y="2"/>
                </a:cubicBezTo>
                <a:cubicBezTo>
                  <a:pt x="36" y="2"/>
                  <a:pt x="36" y="3"/>
                  <a:pt x="37" y="4"/>
                </a:cubicBezTo>
                <a:close/>
                <a:moveTo>
                  <a:pt x="30" y="25"/>
                </a:moveTo>
                <a:cubicBezTo>
                  <a:pt x="30" y="30"/>
                  <a:pt x="30" y="30"/>
                  <a:pt x="30" y="30"/>
                </a:cubicBezTo>
                <a:cubicBezTo>
                  <a:pt x="31" y="39"/>
                  <a:pt x="31" y="39"/>
                  <a:pt x="31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30" y="41"/>
                </a:moveTo>
                <a:cubicBezTo>
                  <a:pt x="30" y="46"/>
                  <a:pt x="30" y="46"/>
                  <a:pt x="30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1"/>
                  <a:pt x="30" y="41"/>
                  <a:pt x="30" y="41"/>
                </a:cubicBezTo>
                <a:close/>
                <a:moveTo>
                  <a:pt x="42" y="32"/>
                </a:moveTo>
                <a:cubicBezTo>
                  <a:pt x="32" y="15"/>
                  <a:pt x="32" y="15"/>
                  <a:pt x="32" y="15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4" y="48"/>
                  <a:pt x="14" y="48"/>
                  <a:pt x="14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Freeform 32"/>
          <p:cNvSpPr>
            <a:spLocks noEditPoints="1"/>
          </p:cNvSpPr>
          <p:nvPr/>
        </p:nvSpPr>
        <p:spPr bwMode="auto">
          <a:xfrm>
            <a:off x="6953543" y="3201900"/>
            <a:ext cx="792163" cy="523875"/>
          </a:xfrm>
          <a:custGeom>
            <a:avLst/>
            <a:gdLst>
              <a:gd name="T0" fmla="*/ 591615 w 79"/>
              <a:gd name="T1" fmla="*/ 30224 h 52"/>
              <a:gd name="T2" fmla="*/ 621698 w 79"/>
              <a:gd name="T3" fmla="*/ 90671 h 52"/>
              <a:gd name="T4" fmla="*/ 671834 w 79"/>
              <a:gd name="T5" fmla="*/ 50373 h 52"/>
              <a:gd name="T6" fmla="*/ 691889 w 79"/>
              <a:gd name="T7" fmla="*/ 90671 h 52"/>
              <a:gd name="T8" fmla="*/ 731999 w 79"/>
              <a:gd name="T9" fmla="*/ 60447 h 52"/>
              <a:gd name="T10" fmla="*/ 762081 w 79"/>
              <a:gd name="T11" fmla="*/ 90671 h 52"/>
              <a:gd name="T12" fmla="*/ 792163 w 79"/>
              <a:gd name="T13" fmla="*/ 80596 h 52"/>
              <a:gd name="T14" fmla="*/ 591615 w 79"/>
              <a:gd name="T15" fmla="*/ 231714 h 52"/>
              <a:gd name="T16" fmla="*/ 20055 w 79"/>
              <a:gd name="T17" fmla="*/ 483577 h 52"/>
              <a:gd name="T18" fmla="*/ 441205 w 79"/>
              <a:gd name="T19" fmla="*/ 211565 h 52"/>
              <a:gd name="T20" fmla="*/ 220602 w 79"/>
              <a:gd name="T21" fmla="*/ 161192 h 52"/>
              <a:gd name="T22" fmla="*/ 150411 w 79"/>
              <a:gd name="T23" fmla="*/ 251863 h 52"/>
              <a:gd name="T24" fmla="*/ 150411 w 79"/>
              <a:gd name="T25" fmla="*/ 272012 h 52"/>
              <a:gd name="T26" fmla="*/ 210575 w 79"/>
              <a:gd name="T27" fmla="*/ 382832 h 52"/>
              <a:gd name="T28" fmla="*/ 421150 w 79"/>
              <a:gd name="T29" fmla="*/ 352608 h 52"/>
              <a:gd name="T30" fmla="*/ 471287 w 79"/>
              <a:gd name="T31" fmla="*/ 372757 h 52"/>
              <a:gd name="T32" fmla="*/ 471287 w 79"/>
              <a:gd name="T33" fmla="*/ 261938 h 52"/>
              <a:gd name="T34" fmla="*/ 441205 w 79"/>
              <a:gd name="T35" fmla="*/ 211565 h 52"/>
              <a:gd name="T36" fmla="*/ 401095 w 79"/>
              <a:gd name="T37" fmla="*/ 211565 h 52"/>
              <a:gd name="T38" fmla="*/ 391068 w 79"/>
              <a:gd name="T39" fmla="*/ 181341 h 52"/>
              <a:gd name="T40" fmla="*/ 260712 w 79"/>
              <a:gd name="T41" fmla="*/ 211565 h 52"/>
              <a:gd name="T42" fmla="*/ 371013 w 79"/>
              <a:gd name="T43" fmla="*/ 191416 h 52"/>
              <a:gd name="T44" fmla="*/ 250684 w 79"/>
              <a:gd name="T45" fmla="*/ 181341 h 52"/>
              <a:gd name="T46" fmla="*/ 210575 w 79"/>
              <a:gd name="T47" fmla="*/ 221639 h 52"/>
              <a:gd name="T48" fmla="*/ 250684 w 79"/>
              <a:gd name="T49" fmla="*/ 181341 h 52"/>
              <a:gd name="T50" fmla="*/ 180493 w 79"/>
              <a:gd name="T51" fmla="*/ 292161 h 52"/>
              <a:gd name="T52" fmla="*/ 250684 w 79"/>
              <a:gd name="T53" fmla="*/ 282087 h 52"/>
              <a:gd name="T54" fmla="*/ 210575 w 79"/>
              <a:gd name="T55" fmla="*/ 312310 h 52"/>
              <a:gd name="T56" fmla="*/ 401095 w 79"/>
              <a:gd name="T57" fmla="*/ 332459 h 52"/>
              <a:gd name="T58" fmla="*/ 210575 w 79"/>
              <a:gd name="T59" fmla="*/ 312310 h 52"/>
              <a:gd name="T60" fmla="*/ 371013 w 79"/>
              <a:gd name="T61" fmla="*/ 272012 h 52"/>
              <a:gd name="T62" fmla="*/ 441205 w 79"/>
              <a:gd name="T63" fmla="*/ 282087 h 52"/>
              <a:gd name="T64" fmla="*/ 100274 w 79"/>
              <a:gd name="T65" fmla="*/ 110820 h 52"/>
              <a:gd name="T66" fmla="*/ 511396 w 79"/>
              <a:gd name="T67" fmla="*/ 423130 h 52"/>
              <a:gd name="T68" fmla="*/ 100274 w 79"/>
              <a:gd name="T69" fmla="*/ 110820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9"/>
              <a:gd name="T106" fmla="*/ 0 h 52"/>
              <a:gd name="T107" fmla="*/ 79 w 79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9" h="52">
                <a:moveTo>
                  <a:pt x="2" y="4"/>
                </a:moveTo>
                <a:cubicBezTo>
                  <a:pt x="25" y="0"/>
                  <a:pt x="43" y="0"/>
                  <a:pt x="59" y="3"/>
                </a:cubicBezTo>
                <a:cubicBezTo>
                  <a:pt x="59" y="9"/>
                  <a:pt x="59" y="9"/>
                  <a:pt x="5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6" y="4"/>
                  <a:pt x="67" y="5"/>
                </a:cubicBezTo>
                <a:cubicBezTo>
                  <a:pt x="67" y="9"/>
                  <a:pt x="67" y="9"/>
                  <a:pt x="67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6"/>
                  <a:pt x="70" y="6"/>
                  <a:pt x="70" y="6"/>
                </a:cubicBezTo>
                <a:cubicBezTo>
                  <a:pt x="71" y="6"/>
                  <a:pt x="72" y="6"/>
                  <a:pt x="73" y="6"/>
                </a:cubicBezTo>
                <a:cubicBezTo>
                  <a:pt x="73" y="9"/>
                  <a:pt x="73" y="9"/>
                  <a:pt x="73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7"/>
                  <a:pt x="76" y="7"/>
                  <a:pt x="76" y="7"/>
                </a:cubicBezTo>
                <a:cubicBezTo>
                  <a:pt x="77" y="8"/>
                  <a:pt x="78" y="8"/>
                  <a:pt x="79" y="8"/>
                </a:cubicBezTo>
                <a:cubicBezTo>
                  <a:pt x="79" y="15"/>
                  <a:pt x="79" y="15"/>
                  <a:pt x="7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48"/>
                  <a:pt x="59" y="48"/>
                  <a:pt x="59" y="48"/>
                </a:cubicBezTo>
                <a:cubicBezTo>
                  <a:pt x="40" y="52"/>
                  <a:pt x="21" y="52"/>
                  <a:pt x="2" y="48"/>
                </a:cubicBezTo>
                <a:cubicBezTo>
                  <a:pt x="1" y="34"/>
                  <a:pt x="0" y="20"/>
                  <a:pt x="2" y="4"/>
                </a:cubicBezTo>
                <a:close/>
                <a:moveTo>
                  <a:pt x="44" y="21"/>
                </a:moveTo>
                <a:cubicBezTo>
                  <a:pt x="40" y="16"/>
                  <a:pt x="40" y="16"/>
                  <a:pt x="40" y="16"/>
                </a:cubicBezTo>
                <a:cubicBezTo>
                  <a:pt x="34" y="16"/>
                  <a:pt x="28" y="16"/>
                  <a:pt x="22" y="16"/>
                </a:cubicBezTo>
                <a:cubicBezTo>
                  <a:pt x="18" y="22"/>
                  <a:pt x="18" y="22"/>
                  <a:pt x="18" y="22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8"/>
                  <a:pt x="15" y="38"/>
                  <a:pt x="1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5"/>
                  <a:pt x="21" y="35"/>
                  <a:pt x="21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7"/>
                  <a:pt x="42" y="37"/>
                  <a:pt x="42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4"/>
                  <a:pt x="47" y="24"/>
                  <a:pt x="47" y="24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38" y="19"/>
                </a:moveTo>
                <a:cubicBezTo>
                  <a:pt x="40" y="21"/>
                  <a:pt x="40" y="21"/>
                  <a:pt x="40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9" y="18"/>
                  <a:pt x="39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21"/>
                  <a:pt x="26" y="21"/>
                  <a:pt x="26" y="21"/>
                </a:cubicBezTo>
                <a:cubicBezTo>
                  <a:pt x="30" y="21"/>
                  <a:pt x="33" y="21"/>
                  <a:pt x="37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8" y="19"/>
                  <a:pt x="38" y="19"/>
                </a:cubicBezTo>
                <a:close/>
                <a:moveTo>
                  <a:pt x="2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18" y="26"/>
                </a:moveTo>
                <a:cubicBezTo>
                  <a:pt x="18" y="29"/>
                  <a:pt x="18" y="29"/>
                  <a:pt x="18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8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1" y="31"/>
                </a:moveTo>
                <a:cubicBezTo>
                  <a:pt x="22" y="33"/>
                  <a:pt x="22" y="33"/>
                  <a:pt x="22" y="33"/>
                </a:cubicBezTo>
                <a:cubicBezTo>
                  <a:pt x="26" y="33"/>
                  <a:pt x="35" y="33"/>
                  <a:pt x="40" y="33"/>
                </a:cubicBezTo>
                <a:cubicBezTo>
                  <a:pt x="40" y="30"/>
                  <a:pt x="40" y="30"/>
                  <a:pt x="40" y="30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45" y="25"/>
                </a:moveTo>
                <a:cubicBezTo>
                  <a:pt x="37" y="27"/>
                  <a:pt x="37" y="27"/>
                  <a:pt x="37" y="27"/>
                </a:cubicBezTo>
                <a:cubicBezTo>
                  <a:pt x="37" y="29"/>
                  <a:pt x="37" y="29"/>
                  <a:pt x="37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10" y="11"/>
                </a:moveTo>
                <a:cubicBezTo>
                  <a:pt x="10" y="42"/>
                  <a:pt x="10" y="42"/>
                  <a:pt x="1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11"/>
                  <a:pt x="51" y="11"/>
                  <a:pt x="51" y="11"/>
                </a:cubicBezTo>
                <a:lnTo>
                  <a:pt x="10" y="1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Freeform 33"/>
          <p:cNvSpPr>
            <a:spLocks noEditPoints="1"/>
          </p:cNvSpPr>
          <p:nvPr/>
        </p:nvSpPr>
        <p:spPr bwMode="auto">
          <a:xfrm>
            <a:off x="9122066" y="2070012"/>
            <a:ext cx="630238" cy="631825"/>
          </a:xfrm>
          <a:custGeom>
            <a:avLst/>
            <a:gdLst>
              <a:gd name="T0" fmla="*/ 540204 w 63"/>
              <a:gd name="T1" fmla="*/ 90261 h 63"/>
              <a:gd name="T2" fmla="*/ 540204 w 63"/>
              <a:gd name="T3" fmla="*/ 541564 h 63"/>
              <a:gd name="T4" fmla="*/ 90034 w 63"/>
              <a:gd name="T5" fmla="*/ 541564 h 63"/>
              <a:gd name="T6" fmla="*/ 90034 w 63"/>
              <a:gd name="T7" fmla="*/ 90261 h 63"/>
              <a:gd name="T8" fmla="*/ 310117 w 63"/>
              <a:gd name="T9" fmla="*/ 110319 h 63"/>
              <a:gd name="T10" fmla="*/ 110042 w 63"/>
              <a:gd name="T11" fmla="*/ 310898 h 63"/>
              <a:gd name="T12" fmla="*/ 130049 w 63"/>
              <a:gd name="T13" fmla="*/ 320927 h 63"/>
              <a:gd name="T14" fmla="*/ 160060 w 63"/>
              <a:gd name="T15" fmla="*/ 320927 h 63"/>
              <a:gd name="T16" fmla="*/ 130049 w 63"/>
              <a:gd name="T17" fmla="*/ 310898 h 63"/>
              <a:gd name="T18" fmla="*/ 180068 w 63"/>
              <a:gd name="T19" fmla="*/ 240695 h 63"/>
              <a:gd name="T20" fmla="*/ 160060 w 63"/>
              <a:gd name="T21" fmla="*/ 220637 h 63"/>
              <a:gd name="T22" fmla="*/ 220083 w 63"/>
              <a:gd name="T23" fmla="*/ 160463 h 63"/>
              <a:gd name="T24" fmla="*/ 250094 w 63"/>
              <a:gd name="T25" fmla="*/ 180521 h 63"/>
              <a:gd name="T26" fmla="*/ 310117 w 63"/>
              <a:gd name="T27" fmla="*/ 130377 h 63"/>
              <a:gd name="T28" fmla="*/ 320121 w 63"/>
              <a:gd name="T29" fmla="*/ 160463 h 63"/>
              <a:gd name="T30" fmla="*/ 400151 w 63"/>
              <a:gd name="T31" fmla="*/ 150435 h 63"/>
              <a:gd name="T32" fmla="*/ 400151 w 63"/>
              <a:gd name="T33" fmla="*/ 190550 h 63"/>
              <a:gd name="T34" fmla="*/ 440166 w 63"/>
              <a:gd name="T35" fmla="*/ 190550 h 63"/>
              <a:gd name="T36" fmla="*/ 440166 w 63"/>
              <a:gd name="T37" fmla="*/ 230666 h 63"/>
              <a:gd name="T38" fmla="*/ 470178 w 63"/>
              <a:gd name="T39" fmla="*/ 230666 h 63"/>
              <a:gd name="T40" fmla="*/ 460174 w 63"/>
              <a:gd name="T41" fmla="*/ 310898 h 63"/>
              <a:gd name="T42" fmla="*/ 490185 w 63"/>
              <a:gd name="T43" fmla="*/ 320927 h 63"/>
              <a:gd name="T44" fmla="*/ 520196 w 63"/>
              <a:gd name="T45" fmla="*/ 320927 h 63"/>
              <a:gd name="T46" fmla="*/ 460174 w 63"/>
              <a:gd name="T47" fmla="*/ 170492 h 63"/>
              <a:gd name="T48" fmla="*/ 470178 w 63"/>
              <a:gd name="T49" fmla="*/ 391130 h 63"/>
              <a:gd name="T50" fmla="*/ 480181 w 63"/>
              <a:gd name="T51" fmla="*/ 361043 h 63"/>
              <a:gd name="T52" fmla="*/ 500189 w 63"/>
              <a:gd name="T53" fmla="*/ 351014 h 63"/>
              <a:gd name="T54" fmla="*/ 480181 w 63"/>
              <a:gd name="T55" fmla="*/ 340985 h 63"/>
              <a:gd name="T56" fmla="*/ 510193 w 63"/>
              <a:gd name="T57" fmla="*/ 330956 h 63"/>
              <a:gd name="T58" fmla="*/ 470178 w 63"/>
              <a:gd name="T59" fmla="*/ 391130 h 63"/>
              <a:gd name="T60" fmla="*/ 160060 w 63"/>
              <a:gd name="T61" fmla="*/ 391130 h 63"/>
              <a:gd name="T62" fmla="*/ 130049 w 63"/>
              <a:gd name="T63" fmla="*/ 381101 h 63"/>
              <a:gd name="T64" fmla="*/ 160060 w 63"/>
              <a:gd name="T65" fmla="*/ 361043 h 63"/>
              <a:gd name="T66" fmla="*/ 130049 w 63"/>
              <a:gd name="T67" fmla="*/ 351014 h 63"/>
              <a:gd name="T68" fmla="*/ 160060 w 63"/>
              <a:gd name="T69" fmla="*/ 340985 h 63"/>
              <a:gd name="T70" fmla="*/ 120045 w 63"/>
              <a:gd name="T71" fmla="*/ 330956 h 63"/>
              <a:gd name="T72" fmla="*/ 270102 w 63"/>
              <a:gd name="T73" fmla="*/ 150435 h 63"/>
              <a:gd name="T74" fmla="*/ 270102 w 63"/>
              <a:gd name="T75" fmla="*/ 310898 h 63"/>
              <a:gd name="T76" fmla="*/ 310117 w 63"/>
              <a:gd name="T77" fmla="*/ 381101 h 63"/>
              <a:gd name="T78" fmla="*/ 340128 w 63"/>
              <a:gd name="T79" fmla="*/ 361043 h 63"/>
              <a:gd name="T80" fmla="*/ 320121 w 63"/>
              <a:gd name="T81" fmla="*/ 260753 h 63"/>
              <a:gd name="T82" fmla="*/ 270102 w 63"/>
              <a:gd name="T83" fmla="*/ 150435 h 63"/>
              <a:gd name="T84" fmla="*/ 310117 w 63"/>
              <a:gd name="T85" fmla="*/ 60174 h 63"/>
              <a:gd name="T86" fmla="*/ 60023 w 63"/>
              <a:gd name="T87" fmla="*/ 310898 h 63"/>
              <a:gd name="T88" fmla="*/ 310117 w 63"/>
              <a:gd name="T89" fmla="*/ 561622 h 63"/>
              <a:gd name="T90" fmla="*/ 560212 w 63"/>
              <a:gd name="T91" fmla="*/ 310898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"/>
              <a:gd name="T139" fmla="*/ 0 h 63"/>
              <a:gd name="T140" fmla="*/ 63 w 63"/>
              <a:gd name="T141" fmla="*/ 63 h 6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" h="63">
                <a:moveTo>
                  <a:pt x="31" y="0"/>
                </a:moveTo>
                <a:cubicBezTo>
                  <a:pt x="40" y="0"/>
                  <a:pt x="48" y="3"/>
                  <a:pt x="54" y="9"/>
                </a:cubicBezTo>
                <a:cubicBezTo>
                  <a:pt x="59" y="15"/>
                  <a:pt x="63" y="23"/>
                  <a:pt x="63" y="31"/>
                </a:cubicBezTo>
                <a:cubicBezTo>
                  <a:pt x="63" y="40"/>
                  <a:pt x="59" y="48"/>
                  <a:pt x="54" y="54"/>
                </a:cubicBezTo>
                <a:cubicBezTo>
                  <a:pt x="48" y="59"/>
                  <a:pt x="40" y="63"/>
                  <a:pt x="31" y="63"/>
                </a:cubicBezTo>
                <a:cubicBezTo>
                  <a:pt x="23" y="63"/>
                  <a:pt x="15" y="59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3"/>
                  <a:pt x="3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11"/>
                </a:moveTo>
                <a:cubicBezTo>
                  <a:pt x="26" y="11"/>
                  <a:pt x="21" y="13"/>
                  <a:pt x="17" y="17"/>
                </a:cubicBezTo>
                <a:cubicBezTo>
                  <a:pt x="13" y="21"/>
                  <a:pt x="11" y="26"/>
                  <a:pt x="11" y="31"/>
                </a:cubicBezTo>
                <a:cubicBezTo>
                  <a:pt x="11" y="32"/>
                  <a:pt x="11" y="32"/>
                  <a:pt x="11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28"/>
                  <a:pt x="14" y="25"/>
                  <a:pt x="15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3"/>
                  <a:pt x="19" y="23"/>
                  <a:pt x="19" y="23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0"/>
                  <a:pt x="18" y="19"/>
                  <a:pt x="19" y="19"/>
                </a:cubicBezTo>
                <a:cubicBezTo>
                  <a:pt x="20" y="18"/>
                  <a:pt x="21" y="17"/>
                  <a:pt x="22" y="16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8"/>
                  <a:pt x="25" y="18"/>
                  <a:pt x="25" y="18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4"/>
                  <a:pt x="28" y="13"/>
                  <a:pt x="31" y="13"/>
                </a:cubicBezTo>
                <a:cubicBezTo>
                  <a:pt x="31" y="16"/>
                  <a:pt x="31" y="16"/>
                  <a:pt x="31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3"/>
                  <a:pt x="32" y="13"/>
                  <a:pt x="32" y="13"/>
                </a:cubicBezTo>
                <a:cubicBezTo>
                  <a:pt x="35" y="13"/>
                  <a:pt x="37" y="14"/>
                  <a:pt x="40" y="15"/>
                </a:cubicBezTo>
                <a:cubicBezTo>
                  <a:pt x="38" y="18"/>
                  <a:pt x="38" y="18"/>
                  <a:pt x="38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7"/>
                  <a:pt x="43" y="18"/>
                  <a:pt x="44" y="19"/>
                </a:cubicBezTo>
                <a:cubicBezTo>
                  <a:pt x="45" y="19"/>
                  <a:pt x="46" y="20"/>
                  <a:pt x="47" y="22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4"/>
                  <a:pt x="45" y="24"/>
                  <a:pt x="4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9" y="25"/>
                  <a:pt x="49" y="28"/>
                  <a:pt x="49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2"/>
                  <a:pt x="52" y="32"/>
                  <a:pt x="52" y="31"/>
                </a:cubicBezTo>
                <a:cubicBezTo>
                  <a:pt x="52" y="26"/>
                  <a:pt x="49" y="21"/>
                  <a:pt x="46" y="17"/>
                </a:cubicBezTo>
                <a:cubicBezTo>
                  <a:pt x="42" y="13"/>
                  <a:pt x="37" y="11"/>
                  <a:pt x="31" y="11"/>
                </a:cubicBezTo>
                <a:close/>
                <a:moveTo>
                  <a:pt x="47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4"/>
                  <a:pt x="48" y="34"/>
                  <a:pt x="48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3"/>
                  <a:pt x="51" y="33"/>
                  <a:pt x="51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lose/>
                <a:moveTo>
                  <a:pt x="12" y="39"/>
                </a:moveTo>
                <a:cubicBezTo>
                  <a:pt x="16" y="39"/>
                  <a:pt x="16" y="39"/>
                  <a:pt x="16" y="39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3" y="36"/>
                  <a:pt x="1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4"/>
                  <a:pt x="13" y="34"/>
                  <a:pt x="1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9"/>
                  <a:pt x="12" y="39"/>
                  <a:pt x="12" y="39"/>
                </a:cubicBezTo>
                <a:close/>
                <a:moveTo>
                  <a:pt x="27" y="15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8"/>
                  <a:pt x="27" y="29"/>
                  <a:pt x="27" y="31"/>
                </a:cubicBezTo>
                <a:cubicBezTo>
                  <a:pt x="27" y="34"/>
                  <a:pt x="28" y="36"/>
                  <a:pt x="31" y="36"/>
                </a:cubicBezTo>
                <a:cubicBezTo>
                  <a:pt x="31" y="38"/>
                  <a:pt x="31" y="38"/>
                  <a:pt x="31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5"/>
                  <a:pt x="36" y="33"/>
                  <a:pt x="36" y="31"/>
                </a:cubicBezTo>
                <a:cubicBezTo>
                  <a:pt x="36" y="29"/>
                  <a:pt x="34" y="27"/>
                  <a:pt x="32" y="26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49" y="14"/>
                </a:moveTo>
                <a:cubicBezTo>
                  <a:pt x="45" y="9"/>
                  <a:pt x="38" y="6"/>
                  <a:pt x="31" y="6"/>
                </a:cubicBezTo>
                <a:cubicBezTo>
                  <a:pt x="24" y="6"/>
                  <a:pt x="18" y="9"/>
                  <a:pt x="14" y="14"/>
                </a:cubicBezTo>
                <a:cubicBezTo>
                  <a:pt x="9" y="18"/>
                  <a:pt x="6" y="24"/>
                  <a:pt x="6" y="31"/>
                </a:cubicBezTo>
                <a:cubicBezTo>
                  <a:pt x="6" y="38"/>
                  <a:pt x="9" y="44"/>
                  <a:pt x="14" y="49"/>
                </a:cubicBezTo>
                <a:cubicBezTo>
                  <a:pt x="18" y="53"/>
                  <a:pt x="24" y="56"/>
                  <a:pt x="31" y="56"/>
                </a:cubicBezTo>
                <a:cubicBezTo>
                  <a:pt x="38" y="56"/>
                  <a:pt x="45" y="53"/>
                  <a:pt x="49" y="49"/>
                </a:cubicBezTo>
                <a:cubicBezTo>
                  <a:pt x="54" y="44"/>
                  <a:pt x="56" y="38"/>
                  <a:pt x="56" y="31"/>
                </a:cubicBezTo>
                <a:cubicBezTo>
                  <a:pt x="56" y="24"/>
                  <a:pt x="54" y="18"/>
                  <a:pt x="49" y="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Freeform 34"/>
          <p:cNvSpPr>
            <a:spLocks noEditPoints="1"/>
          </p:cNvSpPr>
          <p:nvPr/>
        </p:nvSpPr>
        <p:spPr bwMode="auto">
          <a:xfrm>
            <a:off x="10193629" y="936535"/>
            <a:ext cx="641350" cy="742950"/>
          </a:xfrm>
          <a:custGeom>
            <a:avLst/>
            <a:gdLst>
              <a:gd name="T0" fmla="*/ 511076 w 64"/>
              <a:gd name="T1" fmla="*/ 250997 h 74"/>
              <a:gd name="T2" fmla="*/ 521097 w 64"/>
              <a:gd name="T3" fmla="*/ 261036 h 74"/>
              <a:gd name="T4" fmla="*/ 481013 w 64"/>
              <a:gd name="T5" fmla="*/ 351395 h 74"/>
              <a:gd name="T6" fmla="*/ 320675 w 64"/>
              <a:gd name="T7" fmla="*/ 491953 h 74"/>
              <a:gd name="T8" fmla="*/ 160338 w 64"/>
              <a:gd name="T9" fmla="*/ 351395 h 74"/>
              <a:gd name="T10" fmla="*/ 130274 w 64"/>
              <a:gd name="T11" fmla="*/ 261036 h 74"/>
              <a:gd name="T12" fmla="*/ 130274 w 64"/>
              <a:gd name="T13" fmla="*/ 250997 h 74"/>
              <a:gd name="T14" fmla="*/ 180380 w 64"/>
              <a:gd name="T15" fmla="*/ 60239 h 74"/>
              <a:gd name="T16" fmla="*/ 501055 w 64"/>
              <a:gd name="T17" fmla="*/ 240957 h 74"/>
              <a:gd name="T18" fmla="*/ 521097 w 64"/>
              <a:gd name="T19" fmla="*/ 722870 h 74"/>
              <a:gd name="T20" fmla="*/ 561181 w 64"/>
              <a:gd name="T21" fmla="*/ 662631 h 74"/>
              <a:gd name="T22" fmla="*/ 531118 w 64"/>
              <a:gd name="T23" fmla="*/ 642551 h 74"/>
              <a:gd name="T24" fmla="*/ 501055 w 64"/>
              <a:gd name="T25" fmla="*/ 622472 h 74"/>
              <a:gd name="T26" fmla="*/ 460970 w 64"/>
              <a:gd name="T27" fmla="*/ 622472 h 74"/>
              <a:gd name="T28" fmla="*/ 481013 w 64"/>
              <a:gd name="T29" fmla="*/ 722870 h 74"/>
              <a:gd name="T30" fmla="*/ 130274 w 64"/>
              <a:gd name="T31" fmla="*/ 732910 h 74"/>
              <a:gd name="T32" fmla="*/ 190401 w 64"/>
              <a:gd name="T33" fmla="*/ 682711 h 74"/>
              <a:gd name="T34" fmla="*/ 220464 w 64"/>
              <a:gd name="T35" fmla="*/ 662631 h 74"/>
              <a:gd name="T36" fmla="*/ 400844 w 64"/>
              <a:gd name="T37" fmla="*/ 672671 h 74"/>
              <a:gd name="T38" fmla="*/ 440928 w 64"/>
              <a:gd name="T39" fmla="*/ 692751 h 74"/>
              <a:gd name="T40" fmla="*/ 140295 w 64"/>
              <a:gd name="T41" fmla="*/ 602392 h 74"/>
              <a:gd name="T42" fmla="*/ 100211 w 64"/>
              <a:gd name="T43" fmla="*/ 622472 h 74"/>
              <a:gd name="T44" fmla="*/ 70148 w 64"/>
              <a:gd name="T45" fmla="*/ 642551 h 74"/>
              <a:gd name="T46" fmla="*/ 50105 w 64"/>
              <a:gd name="T47" fmla="*/ 672671 h 74"/>
              <a:gd name="T48" fmla="*/ 170359 w 64"/>
              <a:gd name="T49" fmla="*/ 622472 h 74"/>
              <a:gd name="T50" fmla="*/ 190401 w 64"/>
              <a:gd name="T51" fmla="*/ 491953 h 74"/>
              <a:gd name="T52" fmla="*/ 450949 w 64"/>
              <a:gd name="T53" fmla="*/ 491953 h 74"/>
              <a:gd name="T54" fmla="*/ 631329 w 64"/>
              <a:gd name="T55" fmla="*/ 732910 h 74"/>
              <a:gd name="T56" fmla="*/ 571202 w 64"/>
              <a:gd name="T57" fmla="*/ 732910 h 74"/>
              <a:gd name="T58" fmla="*/ 581223 w 64"/>
              <a:gd name="T59" fmla="*/ 662631 h 74"/>
              <a:gd name="T60" fmla="*/ 561181 w 64"/>
              <a:gd name="T61" fmla="*/ 642551 h 74"/>
              <a:gd name="T62" fmla="*/ 531118 w 64"/>
              <a:gd name="T63" fmla="*/ 612432 h 74"/>
              <a:gd name="T64" fmla="*/ 491034 w 64"/>
              <a:gd name="T65" fmla="*/ 592352 h 74"/>
              <a:gd name="T66" fmla="*/ 310654 w 64"/>
              <a:gd name="T67" fmla="*/ 582312 h 74"/>
              <a:gd name="T68" fmla="*/ 130274 w 64"/>
              <a:gd name="T69" fmla="*/ 592352 h 74"/>
              <a:gd name="T70" fmla="*/ 100211 w 64"/>
              <a:gd name="T71" fmla="*/ 612432 h 74"/>
              <a:gd name="T72" fmla="*/ 70148 w 64"/>
              <a:gd name="T73" fmla="*/ 642551 h 74"/>
              <a:gd name="T74" fmla="*/ 40084 w 64"/>
              <a:gd name="T75" fmla="*/ 662631 h 74"/>
              <a:gd name="T76" fmla="*/ 50105 w 64"/>
              <a:gd name="T77" fmla="*/ 732910 h 74"/>
              <a:gd name="T78" fmla="*/ 0 w 64"/>
              <a:gd name="T79" fmla="*/ 732910 h 74"/>
              <a:gd name="T80" fmla="*/ 481013 w 64"/>
              <a:gd name="T81" fmla="*/ 271076 h 74"/>
              <a:gd name="T82" fmla="*/ 440928 w 64"/>
              <a:gd name="T83" fmla="*/ 230917 h 74"/>
              <a:gd name="T84" fmla="*/ 190401 w 64"/>
              <a:gd name="T85" fmla="*/ 271076 h 74"/>
              <a:gd name="T86" fmla="*/ 160338 w 64"/>
              <a:gd name="T87" fmla="*/ 271076 h 74"/>
              <a:gd name="T88" fmla="*/ 160338 w 64"/>
              <a:gd name="T89" fmla="*/ 311236 h 74"/>
              <a:gd name="T90" fmla="*/ 190401 w 64"/>
              <a:gd name="T91" fmla="*/ 331316 h 74"/>
              <a:gd name="T92" fmla="*/ 240506 w 64"/>
              <a:gd name="T93" fmla="*/ 421674 h 74"/>
              <a:gd name="T94" fmla="*/ 400844 w 64"/>
              <a:gd name="T95" fmla="*/ 421674 h 74"/>
              <a:gd name="T96" fmla="*/ 460970 w 64"/>
              <a:gd name="T97" fmla="*/ 331316 h 74"/>
              <a:gd name="T98" fmla="*/ 481013 w 64"/>
              <a:gd name="T99" fmla="*/ 311236 h 74"/>
              <a:gd name="T100" fmla="*/ 481013 w 64"/>
              <a:gd name="T101" fmla="*/ 271076 h 7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74"/>
              <a:gd name="T155" fmla="*/ 64 w 64"/>
              <a:gd name="T156" fmla="*/ 74 h 7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74">
                <a:moveTo>
                  <a:pt x="50" y="24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9"/>
                  <a:pt x="51" y="31"/>
                  <a:pt x="51" y="32"/>
                </a:cubicBezTo>
                <a:cubicBezTo>
                  <a:pt x="50" y="34"/>
                  <a:pt x="49" y="35"/>
                  <a:pt x="48" y="35"/>
                </a:cubicBezTo>
                <a:cubicBezTo>
                  <a:pt x="47" y="39"/>
                  <a:pt x="45" y="42"/>
                  <a:pt x="42" y="45"/>
                </a:cubicBezTo>
                <a:cubicBezTo>
                  <a:pt x="39" y="47"/>
                  <a:pt x="36" y="49"/>
                  <a:pt x="32" y="49"/>
                </a:cubicBezTo>
                <a:cubicBezTo>
                  <a:pt x="29" y="49"/>
                  <a:pt x="25" y="47"/>
                  <a:pt x="22" y="45"/>
                </a:cubicBezTo>
                <a:cubicBezTo>
                  <a:pt x="19" y="42"/>
                  <a:pt x="17" y="39"/>
                  <a:pt x="16" y="35"/>
                </a:cubicBezTo>
                <a:cubicBezTo>
                  <a:pt x="15" y="35"/>
                  <a:pt x="14" y="34"/>
                  <a:pt x="13" y="32"/>
                </a:cubicBezTo>
                <a:cubicBezTo>
                  <a:pt x="13" y="31"/>
                  <a:pt x="13" y="29"/>
                  <a:pt x="13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4" y="25"/>
                </a:cubicBezTo>
                <a:cubicBezTo>
                  <a:pt x="12" y="14"/>
                  <a:pt x="13" y="10"/>
                  <a:pt x="18" y="6"/>
                </a:cubicBezTo>
                <a:cubicBezTo>
                  <a:pt x="25" y="0"/>
                  <a:pt x="38" y="0"/>
                  <a:pt x="45" y="5"/>
                </a:cubicBezTo>
                <a:cubicBezTo>
                  <a:pt x="50" y="9"/>
                  <a:pt x="52" y="15"/>
                  <a:pt x="50" y="24"/>
                </a:cubicBezTo>
                <a:close/>
                <a:moveTo>
                  <a:pt x="46" y="62"/>
                </a:moveTo>
                <a:cubicBezTo>
                  <a:pt x="44" y="66"/>
                  <a:pt x="48" y="71"/>
                  <a:pt x="52" y="72"/>
                </a:cubicBezTo>
                <a:cubicBezTo>
                  <a:pt x="59" y="74"/>
                  <a:pt x="60" y="68"/>
                  <a:pt x="58" y="67"/>
                </a:cubicBezTo>
                <a:cubicBezTo>
                  <a:pt x="57" y="66"/>
                  <a:pt x="56" y="66"/>
                  <a:pt x="56" y="66"/>
                </a:cubicBezTo>
                <a:cubicBezTo>
                  <a:pt x="56" y="66"/>
                  <a:pt x="56" y="65"/>
                  <a:pt x="55" y="64"/>
                </a:cubicBezTo>
                <a:cubicBezTo>
                  <a:pt x="54" y="64"/>
                  <a:pt x="53" y="64"/>
                  <a:pt x="53" y="64"/>
                </a:cubicBezTo>
                <a:cubicBezTo>
                  <a:pt x="53" y="64"/>
                  <a:pt x="54" y="62"/>
                  <a:pt x="52" y="62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2"/>
                  <a:pt x="50" y="61"/>
                  <a:pt x="49" y="60"/>
                </a:cubicBezTo>
                <a:cubicBezTo>
                  <a:pt x="48" y="60"/>
                  <a:pt x="47" y="61"/>
                  <a:pt x="46" y="62"/>
                </a:cubicBezTo>
                <a:close/>
                <a:moveTo>
                  <a:pt x="44" y="69"/>
                </a:moveTo>
                <a:cubicBezTo>
                  <a:pt x="46" y="70"/>
                  <a:pt x="47" y="71"/>
                  <a:pt x="48" y="72"/>
                </a:cubicBezTo>
                <a:cubicBezTo>
                  <a:pt x="48" y="72"/>
                  <a:pt x="49" y="73"/>
                  <a:pt x="49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4" y="72"/>
                  <a:pt x="14" y="72"/>
                </a:cubicBezTo>
                <a:cubicBezTo>
                  <a:pt x="15" y="70"/>
                  <a:pt x="17" y="69"/>
                  <a:pt x="19" y="68"/>
                </a:cubicBezTo>
                <a:cubicBezTo>
                  <a:pt x="19" y="67"/>
                  <a:pt x="19" y="66"/>
                  <a:pt x="19" y="64"/>
                </a:cubicBezTo>
                <a:cubicBezTo>
                  <a:pt x="21" y="64"/>
                  <a:pt x="22" y="65"/>
                  <a:pt x="22" y="66"/>
                </a:cubicBezTo>
                <a:cubicBezTo>
                  <a:pt x="25" y="65"/>
                  <a:pt x="28" y="65"/>
                  <a:pt x="31" y="65"/>
                </a:cubicBezTo>
                <a:cubicBezTo>
                  <a:pt x="34" y="65"/>
                  <a:pt x="37" y="65"/>
                  <a:pt x="40" y="67"/>
                </a:cubicBezTo>
                <a:cubicBezTo>
                  <a:pt x="40" y="65"/>
                  <a:pt x="41" y="64"/>
                  <a:pt x="43" y="64"/>
                </a:cubicBezTo>
                <a:cubicBezTo>
                  <a:pt x="44" y="66"/>
                  <a:pt x="44" y="67"/>
                  <a:pt x="44" y="69"/>
                </a:cubicBezTo>
                <a:close/>
                <a:moveTo>
                  <a:pt x="17" y="62"/>
                </a:moveTo>
                <a:cubicBezTo>
                  <a:pt x="16" y="61"/>
                  <a:pt x="15" y="60"/>
                  <a:pt x="14" y="60"/>
                </a:cubicBezTo>
                <a:cubicBezTo>
                  <a:pt x="13" y="61"/>
                  <a:pt x="13" y="62"/>
                  <a:pt x="13" y="62"/>
                </a:cubicBezTo>
                <a:cubicBezTo>
                  <a:pt x="13" y="62"/>
                  <a:pt x="12" y="61"/>
                  <a:pt x="10" y="62"/>
                </a:cubicBezTo>
                <a:cubicBezTo>
                  <a:pt x="9" y="62"/>
                  <a:pt x="9" y="64"/>
                  <a:pt x="9" y="64"/>
                </a:cubicBezTo>
                <a:cubicBezTo>
                  <a:pt x="9" y="64"/>
                  <a:pt x="8" y="64"/>
                  <a:pt x="7" y="64"/>
                </a:cubicBezTo>
                <a:cubicBezTo>
                  <a:pt x="6" y="65"/>
                  <a:pt x="7" y="66"/>
                  <a:pt x="7" y="66"/>
                </a:cubicBezTo>
                <a:cubicBezTo>
                  <a:pt x="7" y="66"/>
                  <a:pt x="6" y="66"/>
                  <a:pt x="5" y="67"/>
                </a:cubicBezTo>
                <a:cubicBezTo>
                  <a:pt x="3" y="68"/>
                  <a:pt x="4" y="74"/>
                  <a:pt x="11" y="72"/>
                </a:cubicBezTo>
                <a:cubicBezTo>
                  <a:pt x="15" y="71"/>
                  <a:pt x="18" y="66"/>
                  <a:pt x="17" y="62"/>
                </a:cubicBezTo>
                <a:close/>
                <a:moveTo>
                  <a:pt x="8" y="49"/>
                </a:moveTo>
                <a:cubicBezTo>
                  <a:pt x="11" y="49"/>
                  <a:pt x="17" y="49"/>
                  <a:pt x="19" y="49"/>
                </a:cubicBezTo>
                <a:cubicBezTo>
                  <a:pt x="22" y="53"/>
                  <a:pt x="27" y="55"/>
                  <a:pt x="32" y="55"/>
                </a:cubicBezTo>
                <a:cubicBezTo>
                  <a:pt x="37" y="55"/>
                  <a:pt x="41" y="52"/>
                  <a:pt x="45" y="49"/>
                </a:cubicBezTo>
                <a:cubicBezTo>
                  <a:pt x="47" y="49"/>
                  <a:pt x="53" y="49"/>
                  <a:pt x="56" y="49"/>
                </a:cubicBezTo>
                <a:cubicBezTo>
                  <a:pt x="61" y="54"/>
                  <a:pt x="64" y="66"/>
                  <a:pt x="63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3"/>
                  <a:pt x="59" y="72"/>
                  <a:pt x="59" y="71"/>
                </a:cubicBezTo>
                <a:cubicBezTo>
                  <a:pt x="60" y="70"/>
                  <a:pt x="60" y="67"/>
                  <a:pt x="58" y="66"/>
                </a:cubicBezTo>
                <a:cubicBezTo>
                  <a:pt x="58" y="66"/>
                  <a:pt x="58" y="66"/>
                  <a:pt x="57" y="65"/>
                </a:cubicBezTo>
                <a:cubicBezTo>
                  <a:pt x="57" y="65"/>
                  <a:pt x="57" y="64"/>
                  <a:pt x="56" y="64"/>
                </a:cubicBezTo>
                <a:cubicBezTo>
                  <a:pt x="56" y="63"/>
                  <a:pt x="55" y="63"/>
                  <a:pt x="54" y="63"/>
                </a:cubicBezTo>
                <a:cubicBezTo>
                  <a:pt x="54" y="62"/>
                  <a:pt x="54" y="61"/>
                  <a:pt x="53" y="61"/>
                </a:cubicBezTo>
                <a:cubicBezTo>
                  <a:pt x="52" y="60"/>
                  <a:pt x="51" y="60"/>
                  <a:pt x="51" y="60"/>
                </a:cubicBezTo>
                <a:cubicBezTo>
                  <a:pt x="50" y="60"/>
                  <a:pt x="50" y="60"/>
                  <a:pt x="49" y="59"/>
                </a:cubicBezTo>
                <a:cubicBezTo>
                  <a:pt x="48" y="59"/>
                  <a:pt x="46" y="60"/>
                  <a:pt x="45" y="61"/>
                </a:cubicBezTo>
                <a:cubicBezTo>
                  <a:pt x="41" y="59"/>
                  <a:pt x="36" y="58"/>
                  <a:pt x="31" y="58"/>
                </a:cubicBezTo>
                <a:cubicBezTo>
                  <a:pt x="26" y="58"/>
                  <a:pt x="21" y="59"/>
                  <a:pt x="17" y="61"/>
                </a:cubicBezTo>
                <a:cubicBezTo>
                  <a:pt x="16" y="60"/>
                  <a:pt x="15" y="59"/>
                  <a:pt x="13" y="59"/>
                </a:cubicBezTo>
                <a:cubicBezTo>
                  <a:pt x="13" y="60"/>
                  <a:pt x="12" y="60"/>
                  <a:pt x="12" y="60"/>
                </a:cubicBezTo>
                <a:cubicBezTo>
                  <a:pt x="11" y="60"/>
                  <a:pt x="11" y="60"/>
                  <a:pt x="10" y="61"/>
                </a:cubicBezTo>
                <a:cubicBezTo>
                  <a:pt x="9" y="61"/>
                  <a:pt x="9" y="62"/>
                  <a:pt x="8" y="63"/>
                </a:cubicBezTo>
                <a:cubicBezTo>
                  <a:pt x="8" y="63"/>
                  <a:pt x="7" y="63"/>
                  <a:pt x="7" y="64"/>
                </a:cubicBezTo>
                <a:cubicBezTo>
                  <a:pt x="6" y="64"/>
                  <a:pt x="6" y="65"/>
                  <a:pt x="6" y="65"/>
                </a:cubicBezTo>
                <a:cubicBezTo>
                  <a:pt x="5" y="66"/>
                  <a:pt x="5" y="66"/>
                  <a:pt x="4" y="66"/>
                </a:cubicBezTo>
                <a:cubicBezTo>
                  <a:pt x="3" y="67"/>
                  <a:pt x="3" y="70"/>
                  <a:pt x="4" y="71"/>
                </a:cubicBezTo>
                <a:cubicBezTo>
                  <a:pt x="4" y="72"/>
                  <a:pt x="4" y="72"/>
                  <a:pt x="5" y="73"/>
                </a:cubicBezTo>
                <a:cubicBezTo>
                  <a:pt x="5" y="73"/>
                  <a:pt x="5" y="73"/>
                  <a:pt x="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67"/>
                  <a:pt x="2" y="55"/>
                  <a:pt x="8" y="49"/>
                </a:cubicBezTo>
                <a:close/>
                <a:moveTo>
                  <a:pt x="48" y="27"/>
                </a:moveTo>
                <a:cubicBezTo>
                  <a:pt x="47" y="27"/>
                  <a:pt x="46" y="27"/>
                  <a:pt x="46" y="27"/>
                </a:cubicBezTo>
                <a:cubicBezTo>
                  <a:pt x="45" y="26"/>
                  <a:pt x="45" y="25"/>
                  <a:pt x="44" y="23"/>
                </a:cubicBezTo>
                <a:cubicBezTo>
                  <a:pt x="38" y="25"/>
                  <a:pt x="31" y="25"/>
                  <a:pt x="22" y="22"/>
                </a:cubicBezTo>
                <a:cubicBezTo>
                  <a:pt x="21" y="24"/>
                  <a:pt x="20" y="25"/>
                  <a:pt x="19" y="27"/>
                </a:cubicBezTo>
                <a:cubicBezTo>
                  <a:pt x="19" y="27"/>
                  <a:pt x="17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9"/>
                  <a:pt x="16" y="30"/>
                  <a:pt x="16" y="31"/>
                </a:cubicBezTo>
                <a:cubicBezTo>
                  <a:pt x="17" y="32"/>
                  <a:pt x="17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7"/>
                  <a:pt x="22" y="40"/>
                  <a:pt x="24" y="42"/>
                </a:cubicBezTo>
                <a:cubicBezTo>
                  <a:pt x="26" y="45"/>
                  <a:pt x="29" y="46"/>
                  <a:pt x="32" y="46"/>
                </a:cubicBezTo>
                <a:cubicBezTo>
                  <a:pt x="35" y="46"/>
                  <a:pt x="38" y="45"/>
                  <a:pt x="40" y="42"/>
                </a:cubicBezTo>
                <a:cubicBezTo>
                  <a:pt x="43" y="40"/>
                  <a:pt x="45" y="37"/>
                  <a:pt x="46" y="34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8" y="32"/>
                  <a:pt x="48" y="31"/>
                </a:cubicBezTo>
                <a:cubicBezTo>
                  <a:pt x="48" y="30"/>
                  <a:pt x="49" y="29"/>
                  <a:pt x="49" y="27"/>
                </a:cubicBezTo>
                <a:cubicBezTo>
                  <a:pt x="49" y="27"/>
                  <a:pt x="48" y="27"/>
                  <a:pt x="48" y="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Freeform 35"/>
          <p:cNvSpPr>
            <a:spLocks noEditPoints="1"/>
          </p:cNvSpPr>
          <p:nvPr/>
        </p:nvSpPr>
        <p:spPr bwMode="auto">
          <a:xfrm>
            <a:off x="10142829" y="3093950"/>
            <a:ext cx="703262" cy="649287"/>
          </a:xfrm>
          <a:custGeom>
            <a:avLst/>
            <a:gdLst>
              <a:gd name="T0" fmla="*/ 592749 w 70"/>
              <a:gd name="T1" fmla="*/ 309660 h 65"/>
              <a:gd name="T2" fmla="*/ 140652 w 70"/>
              <a:gd name="T3" fmla="*/ 209770 h 65"/>
              <a:gd name="T4" fmla="*/ 0 w 70"/>
              <a:gd name="T5" fmla="*/ 349616 h 65"/>
              <a:gd name="T6" fmla="*/ 200932 w 70"/>
              <a:gd name="T7" fmla="*/ 269704 h 65"/>
              <a:gd name="T8" fmla="*/ 200932 w 70"/>
              <a:gd name="T9" fmla="*/ 279693 h 65"/>
              <a:gd name="T10" fmla="*/ 200932 w 70"/>
              <a:gd name="T11" fmla="*/ 279693 h 65"/>
              <a:gd name="T12" fmla="*/ 200932 w 70"/>
              <a:gd name="T13" fmla="*/ 289682 h 65"/>
              <a:gd name="T14" fmla="*/ 200932 w 70"/>
              <a:gd name="T15" fmla="*/ 299671 h 65"/>
              <a:gd name="T16" fmla="*/ 200932 w 70"/>
              <a:gd name="T17" fmla="*/ 299671 h 65"/>
              <a:gd name="T18" fmla="*/ 200932 w 70"/>
              <a:gd name="T19" fmla="*/ 309660 h 65"/>
              <a:gd name="T20" fmla="*/ 200932 w 70"/>
              <a:gd name="T21" fmla="*/ 309660 h 65"/>
              <a:gd name="T22" fmla="*/ 200932 w 70"/>
              <a:gd name="T23" fmla="*/ 309660 h 65"/>
              <a:gd name="T24" fmla="*/ 210979 w 70"/>
              <a:gd name="T25" fmla="*/ 319649 h 65"/>
              <a:gd name="T26" fmla="*/ 210979 w 70"/>
              <a:gd name="T27" fmla="*/ 319649 h 65"/>
              <a:gd name="T28" fmla="*/ 210979 w 70"/>
              <a:gd name="T29" fmla="*/ 329638 h 65"/>
              <a:gd name="T30" fmla="*/ 210979 w 70"/>
              <a:gd name="T31" fmla="*/ 339627 h 65"/>
              <a:gd name="T32" fmla="*/ 210979 w 70"/>
              <a:gd name="T33" fmla="*/ 339627 h 65"/>
              <a:gd name="T34" fmla="*/ 210979 w 70"/>
              <a:gd name="T35" fmla="*/ 339627 h 65"/>
              <a:gd name="T36" fmla="*/ 210979 w 70"/>
              <a:gd name="T37" fmla="*/ 349616 h 65"/>
              <a:gd name="T38" fmla="*/ 221025 w 70"/>
              <a:gd name="T39" fmla="*/ 349616 h 65"/>
              <a:gd name="T40" fmla="*/ 221025 w 70"/>
              <a:gd name="T41" fmla="*/ 359605 h 65"/>
              <a:gd name="T42" fmla="*/ 221025 w 70"/>
              <a:gd name="T43" fmla="*/ 359605 h 65"/>
              <a:gd name="T44" fmla="*/ 221025 w 70"/>
              <a:gd name="T45" fmla="*/ 359605 h 65"/>
              <a:gd name="T46" fmla="*/ 251165 w 70"/>
              <a:gd name="T47" fmla="*/ 439517 h 65"/>
              <a:gd name="T48" fmla="*/ 301398 w 70"/>
              <a:gd name="T49" fmla="*/ 489463 h 65"/>
              <a:gd name="T50" fmla="*/ 331538 w 70"/>
              <a:gd name="T51" fmla="*/ 489463 h 65"/>
              <a:gd name="T52" fmla="*/ 341584 w 70"/>
              <a:gd name="T53" fmla="*/ 489463 h 65"/>
              <a:gd name="T54" fmla="*/ 351631 w 70"/>
              <a:gd name="T55" fmla="*/ 489463 h 65"/>
              <a:gd name="T56" fmla="*/ 361678 w 70"/>
              <a:gd name="T57" fmla="*/ 489463 h 65"/>
              <a:gd name="T58" fmla="*/ 361678 w 70"/>
              <a:gd name="T59" fmla="*/ 489463 h 65"/>
              <a:gd name="T60" fmla="*/ 371724 w 70"/>
              <a:gd name="T61" fmla="*/ 489463 h 65"/>
              <a:gd name="T62" fmla="*/ 371724 w 70"/>
              <a:gd name="T63" fmla="*/ 489463 h 65"/>
              <a:gd name="T64" fmla="*/ 391817 w 70"/>
              <a:gd name="T65" fmla="*/ 489463 h 65"/>
              <a:gd name="T66" fmla="*/ 401864 w 70"/>
              <a:gd name="T67" fmla="*/ 489463 h 65"/>
              <a:gd name="T68" fmla="*/ 452097 w 70"/>
              <a:gd name="T69" fmla="*/ 439517 h 65"/>
              <a:gd name="T70" fmla="*/ 492283 w 70"/>
              <a:gd name="T71" fmla="*/ 369594 h 65"/>
              <a:gd name="T72" fmla="*/ 492283 w 70"/>
              <a:gd name="T73" fmla="*/ 359605 h 65"/>
              <a:gd name="T74" fmla="*/ 492283 w 70"/>
              <a:gd name="T75" fmla="*/ 359605 h 65"/>
              <a:gd name="T76" fmla="*/ 492283 w 70"/>
              <a:gd name="T77" fmla="*/ 349616 h 65"/>
              <a:gd name="T78" fmla="*/ 492283 w 70"/>
              <a:gd name="T79" fmla="*/ 349616 h 65"/>
              <a:gd name="T80" fmla="*/ 492283 w 70"/>
              <a:gd name="T81" fmla="*/ 339627 h 65"/>
              <a:gd name="T82" fmla="*/ 502330 w 70"/>
              <a:gd name="T83" fmla="*/ 339627 h 65"/>
              <a:gd name="T84" fmla="*/ 502330 w 70"/>
              <a:gd name="T85" fmla="*/ 339627 h 65"/>
              <a:gd name="T86" fmla="*/ 502330 w 70"/>
              <a:gd name="T87" fmla="*/ 329638 h 65"/>
              <a:gd name="T88" fmla="*/ 502330 w 70"/>
              <a:gd name="T89" fmla="*/ 329638 h 65"/>
              <a:gd name="T90" fmla="*/ 502330 w 70"/>
              <a:gd name="T91" fmla="*/ 319649 h 65"/>
              <a:gd name="T92" fmla="*/ 502330 w 70"/>
              <a:gd name="T93" fmla="*/ 319649 h 65"/>
              <a:gd name="T94" fmla="*/ 502330 w 70"/>
              <a:gd name="T95" fmla="*/ 309660 h 65"/>
              <a:gd name="T96" fmla="*/ 512377 w 70"/>
              <a:gd name="T97" fmla="*/ 309660 h 65"/>
              <a:gd name="T98" fmla="*/ 512377 w 70"/>
              <a:gd name="T99" fmla="*/ 299671 h 65"/>
              <a:gd name="T100" fmla="*/ 512377 w 70"/>
              <a:gd name="T101" fmla="*/ 299671 h 65"/>
              <a:gd name="T102" fmla="*/ 512377 w 70"/>
              <a:gd name="T103" fmla="*/ 289682 h 65"/>
              <a:gd name="T104" fmla="*/ 512377 w 70"/>
              <a:gd name="T105" fmla="*/ 289682 h 65"/>
              <a:gd name="T106" fmla="*/ 512377 w 70"/>
              <a:gd name="T107" fmla="*/ 289682 h 65"/>
              <a:gd name="T108" fmla="*/ 512377 w 70"/>
              <a:gd name="T109" fmla="*/ 279693 h 65"/>
              <a:gd name="T110" fmla="*/ 512377 w 70"/>
              <a:gd name="T111" fmla="*/ 279693 h 65"/>
              <a:gd name="T112" fmla="*/ 703262 w 70"/>
              <a:gd name="T113" fmla="*/ 419539 h 65"/>
              <a:gd name="T114" fmla="*/ 90419 w 70"/>
              <a:gd name="T115" fmla="*/ 409550 h 65"/>
              <a:gd name="T116" fmla="*/ 411911 w 70"/>
              <a:gd name="T117" fmla="*/ 549397 h 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65"/>
              <a:gd name="T179" fmla="*/ 70 w 70"/>
              <a:gd name="T180" fmla="*/ 65 h 6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65">
                <a:moveTo>
                  <a:pt x="35" y="0"/>
                </a:moveTo>
                <a:cubicBezTo>
                  <a:pt x="45" y="0"/>
                  <a:pt x="54" y="4"/>
                  <a:pt x="60" y="10"/>
                </a:cubicBezTo>
                <a:cubicBezTo>
                  <a:pt x="66" y="16"/>
                  <a:pt x="70" y="25"/>
                  <a:pt x="70" y="35"/>
                </a:cubicBezTo>
                <a:cubicBezTo>
                  <a:pt x="70" y="37"/>
                  <a:pt x="70" y="38"/>
                  <a:pt x="70" y="40"/>
                </a:cubicBezTo>
                <a:cubicBezTo>
                  <a:pt x="64" y="39"/>
                  <a:pt x="57" y="38"/>
                  <a:pt x="51" y="38"/>
                </a:cubicBezTo>
                <a:cubicBezTo>
                  <a:pt x="51" y="36"/>
                  <a:pt x="52" y="35"/>
                  <a:pt x="52" y="34"/>
                </a:cubicBezTo>
                <a:cubicBezTo>
                  <a:pt x="53" y="32"/>
                  <a:pt x="53" y="30"/>
                  <a:pt x="54" y="28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1" y="31"/>
                  <a:pt x="6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29"/>
                  <a:pt x="61" y="28"/>
                  <a:pt x="61" y="26"/>
                </a:cubicBezTo>
                <a:cubicBezTo>
                  <a:pt x="59" y="25"/>
                  <a:pt x="58" y="23"/>
                  <a:pt x="56" y="21"/>
                </a:cubicBezTo>
                <a:cubicBezTo>
                  <a:pt x="55" y="20"/>
                  <a:pt x="54" y="17"/>
                  <a:pt x="54" y="15"/>
                </a:cubicBezTo>
                <a:cubicBezTo>
                  <a:pt x="49" y="11"/>
                  <a:pt x="42" y="8"/>
                  <a:pt x="35" y="8"/>
                </a:cubicBezTo>
                <a:cubicBezTo>
                  <a:pt x="28" y="8"/>
                  <a:pt x="22" y="11"/>
                  <a:pt x="17" y="15"/>
                </a:cubicBezTo>
                <a:cubicBezTo>
                  <a:pt x="17" y="17"/>
                  <a:pt x="16" y="20"/>
                  <a:pt x="14" y="21"/>
                </a:cubicBezTo>
                <a:cubicBezTo>
                  <a:pt x="13" y="23"/>
                  <a:pt x="11" y="25"/>
                  <a:pt x="10" y="27"/>
                </a:cubicBezTo>
                <a:cubicBezTo>
                  <a:pt x="9" y="28"/>
                  <a:pt x="9" y="29"/>
                  <a:pt x="9" y="30"/>
                </a:cubicBezTo>
                <a:cubicBezTo>
                  <a:pt x="9" y="31"/>
                  <a:pt x="10" y="31"/>
                  <a:pt x="11" y="31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0"/>
                  <a:pt x="18" y="32"/>
                  <a:pt x="19" y="34"/>
                </a:cubicBezTo>
                <a:cubicBezTo>
                  <a:pt x="19" y="35"/>
                  <a:pt x="19" y="36"/>
                  <a:pt x="20" y="38"/>
                </a:cubicBezTo>
                <a:cubicBezTo>
                  <a:pt x="13" y="38"/>
                  <a:pt x="7" y="39"/>
                  <a:pt x="1" y="40"/>
                </a:cubicBezTo>
                <a:cubicBezTo>
                  <a:pt x="0" y="38"/>
                  <a:pt x="0" y="36"/>
                  <a:pt x="0" y="35"/>
                </a:cubicBezTo>
                <a:cubicBezTo>
                  <a:pt x="0" y="25"/>
                  <a:pt x="4" y="16"/>
                  <a:pt x="11" y="10"/>
                </a:cubicBezTo>
                <a:cubicBezTo>
                  <a:pt x="17" y="4"/>
                  <a:pt x="26" y="0"/>
                  <a:pt x="35" y="0"/>
                </a:cubicBezTo>
                <a:close/>
                <a:moveTo>
                  <a:pt x="35" y="23"/>
                </a:moveTo>
                <a:cubicBezTo>
                  <a:pt x="30" y="23"/>
                  <a:pt x="26" y="24"/>
                  <a:pt x="21" y="25"/>
                </a:cubicBezTo>
                <a:cubicBezTo>
                  <a:pt x="20" y="25"/>
                  <a:pt x="20" y="26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40"/>
                  <a:pt x="24" y="42"/>
                  <a:pt x="25" y="44"/>
                </a:cubicBezTo>
                <a:cubicBezTo>
                  <a:pt x="26" y="45"/>
                  <a:pt x="27" y="47"/>
                  <a:pt x="27" y="48"/>
                </a:cubicBezTo>
                <a:cubicBezTo>
                  <a:pt x="27" y="48"/>
                  <a:pt x="28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31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1" y="49"/>
                  <a:pt x="41" y="49"/>
                  <a:pt x="41" y="49"/>
                </a:cubicBezTo>
                <a:cubicBezTo>
                  <a:pt x="42" y="48"/>
                  <a:pt x="43" y="48"/>
                  <a:pt x="44" y="48"/>
                </a:cubicBezTo>
                <a:cubicBezTo>
                  <a:pt x="44" y="47"/>
                  <a:pt x="45" y="45"/>
                  <a:pt x="45" y="44"/>
                </a:cubicBezTo>
                <a:cubicBezTo>
                  <a:pt x="46" y="42"/>
                  <a:pt x="47" y="40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6"/>
                  <a:pt x="51" y="25"/>
                  <a:pt x="50" y="25"/>
                </a:cubicBezTo>
                <a:cubicBezTo>
                  <a:pt x="45" y="24"/>
                  <a:pt x="40" y="23"/>
                  <a:pt x="35" y="23"/>
                </a:cubicBezTo>
                <a:close/>
                <a:moveTo>
                  <a:pt x="70" y="42"/>
                </a:moveTo>
                <a:cubicBezTo>
                  <a:pt x="69" y="45"/>
                  <a:pt x="68" y="49"/>
                  <a:pt x="66" y="52"/>
                </a:cubicBezTo>
                <a:cubicBezTo>
                  <a:pt x="63" y="57"/>
                  <a:pt x="59" y="61"/>
                  <a:pt x="54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2" y="61"/>
                  <a:pt x="8" y="57"/>
                  <a:pt x="5" y="52"/>
                </a:cubicBezTo>
                <a:cubicBezTo>
                  <a:pt x="3" y="49"/>
                  <a:pt x="2" y="45"/>
                  <a:pt x="1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3"/>
                  <a:pt x="11" y="46"/>
                  <a:pt x="12" y="48"/>
                </a:cubicBezTo>
                <a:cubicBezTo>
                  <a:pt x="14" y="52"/>
                  <a:pt x="17" y="55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7" y="57"/>
                  <a:pt x="29" y="57"/>
                  <a:pt x="29" y="55"/>
                </a:cubicBezTo>
                <a:cubicBezTo>
                  <a:pt x="30" y="51"/>
                  <a:pt x="30" y="51"/>
                  <a:pt x="30" y="51"/>
                </a:cubicBezTo>
                <a:cubicBezTo>
                  <a:pt x="31" y="51"/>
                  <a:pt x="33" y="52"/>
                  <a:pt x="35" y="52"/>
                </a:cubicBezTo>
                <a:cubicBezTo>
                  <a:pt x="37" y="52"/>
                  <a:pt x="39" y="51"/>
                  <a:pt x="41" y="51"/>
                </a:cubicBezTo>
                <a:cubicBezTo>
                  <a:pt x="41" y="55"/>
                  <a:pt x="41" y="55"/>
                  <a:pt x="41" y="55"/>
                </a:cubicBezTo>
                <a:cubicBezTo>
                  <a:pt x="42" y="57"/>
                  <a:pt x="44" y="57"/>
                  <a:pt x="46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4" y="55"/>
                  <a:pt x="57" y="52"/>
                  <a:pt x="59" y="48"/>
                </a:cubicBezTo>
                <a:cubicBezTo>
                  <a:pt x="60" y="46"/>
                  <a:pt x="61" y="43"/>
                  <a:pt x="62" y="41"/>
                </a:cubicBezTo>
                <a:lnTo>
                  <a:pt x="70" y="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Freeform 36"/>
          <p:cNvSpPr>
            <a:spLocks noEditPoints="1"/>
          </p:cNvSpPr>
          <p:nvPr/>
        </p:nvSpPr>
        <p:spPr bwMode="auto">
          <a:xfrm>
            <a:off x="11265191" y="4235360"/>
            <a:ext cx="593725" cy="552450"/>
          </a:xfrm>
          <a:custGeom>
            <a:avLst/>
            <a:gdLst>
              <a:gd name="T0" fmla="*/ 251578 w 59"/>
              <a:gd name="T1" fmla="*/ 110490 h 55"/>
              <a:gd name="T2" fmla="*/ 342147 w 59"/>
              <a:gd name="T3" fmla="*/ 110490 h 55"/>
              <a:gd name="T4" fmla="*/ 342147 w 59"/>
              <a:gd name="T5" fmla="*/ 522316 h 55"/>
              <a:gd name="T6" fmla="*/ 251578 w 59"/>
              <a:gd name="T7" fmla="*/ 522316 h 55"/>
              <a:gd name="T8" fmla="*/ 251578 w 59"/>
              <a:gd name="T9" fmla="*/ 110490 h 55"/>
              <a:gd name="T10" fmla="*/ 271705 w 59"/>
              <a:gd name="T11" fmla="*/ 90401 h 55"/>
              <a:gd name="T12" fmla="*/ 181136 w 59"/>
              <a:gd name="T13" fmla="*/ 0 h 55"/>
              <a:gd name="T14" fmla="*/ 140884 w 59"/>
              <a:gd name="T15" fmla="*/ 0 h 55"/>
              <a:gd name="T16" fmla="*/ 271705 w 59"/>
              <a:gd name="T17" fmla="*/ 90401 h 55"/>
              <a:gd name="T18" fmla="*/ 251578 w 59"/>
              <a:gd name="T19" fmla="*/ 90401 h 55"/>
              <a:gd name="T20" fmla="*/ 70442 w 59"/>
              <a:gd name="T21" fmla="*/ 30134 h 55"/>
              <a:gd name="T22" fmla="*/ 90568 w 59"/>
              <a:gd name="T23" fmla="*/ 10045 h 55"/>
              <a:gd name="T24" fmla="*/ 251578 w 59"/>
              <a:gd name="T25" fmla="*/ 90401 h 55"/>
              <a:gd name="T26" fmla="*/ 322020 w 59"/>
              <a:gd name="T27" fmla="*/ 90401 h 55"/>
              <a:gd name="T28" fmla="*/ 412589 w 59"/>
              <a:gd name="T29" fmla="*/ 0 h 55"/>
              <a:gd name="T30" fmla="*/ 452841 w 59"/>
              <a:gd name="T31" fmla="*/ 0 h 55"/>
              <a:gd name="T32" fmla="*/ 322020 w 59"/>
              <a:gd name="T33" fmla="*/ 90401 h 55"/>
              <a:gd name="T34" fmla="*/ 352210 w 59"/>
              <a:gd name="T35" fmla="*/ 90401 h 55"/>
              <a:gd name="T36" fmla="*/ 533346 w 59"/>
              <a:gd name="T37" fmla="*/ 30134 h 55"/>
              <a:gd name="T38" fmla="*/ 503157 w 59"/>
              <a:gd name="T39" fmla="*/ 10045 h 55"/>
              <a:gd name="T40" fmla="*/ 352210 w 59"/>
              <a:gd name="T41" fmla="*/ 90401 h 55"/>
              <a:gd name="T42" fmla="*/ 352210 w 59"/>
              <a:gd name="T43" fmla="*/ 110490 h 55"/>
              <a:gd name="T44" fmla="*/ 352210 w 59"/>
              <a:gd name="T45" fmla="*/ 522316 h 55"/>
              <a:gd name="T46" fmla="*/ 593725 w 59"/>
              <a:gd name="T47" fmla="*/ 472094 h 55"/>
              <a:gd name="T48" fmla="*/ 593725 w 59"/>
              <a:gd name="T49" fmla="*/ 60267 h 55"/>
              <a:gd name="T50" fmla="*/ 352210 w 59"/>
              <a:gd name="T51" fmla="*/ 110490 h 55"/>
              <a:gd name="T52" fmla="*/ 231452 w 59"/>
              <a:gd name="T53" fmla="*/ 110490 h 55"/>
              <a:gd name="T54" fmla="*/ 231452 w 59"/>
              <a:gd name="T55" fmla="*/ 522316 h 55"/>
              <a:gd name="T56" fmla="*/ 0 w 59"/>
              <a:gd name="T57" fmla="*/ 472094 h 55"/>
              <a:gd name="T58" fmla="*/ 0 w 59"/>
              <a:gd name="T59" fmla="*/ 60267 h 55"/>
              <a:gd name="T60" fmla="*/ 231452 w 59"/>
              <a:gd name="T61" fmla="*/ 110490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9"/>
              <a:gd name="T94" fmla="*/ 0 h 55"/>
              <a:gd name="T95" fmla="*/ 59 w 59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Freeform 39"/>
          <p:cNvSpPr>
            <a:spLocks noEditPoints="1"/>
          </p:cNvSpPr>
          <p:nvPr/>
        </p:nvSpPr>
        <p:spPr bwMode="auto">
          <a:xfrm>
            <a:off x="11206454" y="5297398"/>
            <a:ext cx="711200" cy="482600"/>
          </a:xfrm>
          <a:custGeom>
            <a:avLst/>
            <a:gdLst>
              <a:gd name="T0" fmla="*/ 530896 w 71"/>
              <a:gd name="T1" fmla="*/ 180975 h 48"/>
              <a:gd name="T2" fmla="*/ 530896 w 71"/>
              <a:gd name="T3" fmla="*/ 351896 h 48"/>
              <a:gd name="T4" fmla="*/ 170287 w 71"/>
              <a:gd name="T5" fmla="*/ 351896 h 48"/>
              <a:gd name="T6" fmla="*/ 170287 w 71"/>
              <a:gd name="T7" fmla="*/ 170921 h 48"/>
              <a:gd name="T8" fmla="*/ 340575 w 71"/>
              <a:gd name="T9" fmla="*/ 241300 h 48"/>
              <a:gd name="T10" fmla="*/ 530896 w 71"/>
              <a:gd name="T11" fmla="*/ 180975 h 48"/>
              <a:gd name="T12" fmla="*/ 70118 w 71"/>
              <a:gd name="T13" fmla="*/ 211138 h 48"/>
              <a:gd name="T14" fmla="*/ 50085 w 71"/>
              <a:gd name="T15" fmla="*/ 301625 h 48"/>
              <a:gd name="T16" fmla="*/ 120203 w 71"/>
              <a:gd name="T17" fmla="*/ 301625 h 48"/>
              <a:gd name="T18" fmla="*/ 100169 w 71"/>
              <a:gd name="T19" fmla="*/ 211138 h 48"/>
              <a:gd name="T20" fmla="*/ 110186 w 71"/>
              <a:gd name="T21" fmla="*/ 191029 h 48"/>
              <a:gd name="T22" fmla="*/ 100169 w 71"/>
              <a:gd name="T23" fmla="*/ 180975 h 48"/>
              <a:gd name="T24" fmla="*/ 100169 w 71"/>
              <a:gd name="T25" fmla="*/ 150813 h 48"/>
              <a:gd name="T26" fmla="*/ 140237 w 71"/>
              <a:gd name="T27" fmla="*/ 160867 h 48"/>
              <a:gd name="T28" fmla="*/ 140237 w 71"/>
              <a:gd name="T29" fmla="*/ 361950 h 48"/>
              <a:gd name="T30" fmla="*/ 140237 w 71"/>
              <a:gd name="T31" fmla="*/ 372004 h 48"/>
              <a:gd name="T32" fmla="*/ 150254 w 71"/>
              <a:gd name="T33" fmla="*/ 382058 h 48"/>
              <a:gd name="T34" fmla="*/ 560946 w 71"/>
              <a:gd name="T35" fmla="*/ 382058 h 48"/>
              <a:gd name="T36" fmla="*/ 560946 w 71"/>
              <a:gd name="T37" fmla="*/ 361950 h 48"/>
              <a:gd name="T38" fmla="*/ 570963 w 71"/>
              <a:gd name="T39" fmla="*/ 170921 h 48"/>
              <a:gd name="T40" fmla="*/ 701183 w 71"/>
              <a:gd name="T41" fmla="*/ 130704 h 48"/>
              <a:gd name="T42" fmla="*/ 711200 w 71"/>
              <a:gd name="T43" fmla="*/ 100542 h 48"/>
              <a:gd name="T44" fmla="*/ 360608 w 71"/>
              <a:gd name="T45" fmla="*/ 0 h 48"/>
              <a:gd name="T46" fmla="*/ 0 w 71"/>
              <a:gd name="T47" fmla="*/ 90488 h 48"/>
              <a:gd name="T48" fmla="*/ 0 w 71"/>
              <a:gd name="T49" fmla="*/ 110596 h 48"/>
              <a:gd name="T50" fmla="*/ 70118 w 71"/>
              <a:gd name="T51" fmla="*/ 140758 h 48"/>
              <a:gd name="T52" fmla="*/ 70118 w 71"/>
              <a:gd name="T53" fmla="*/ 180975 h 48"/>
              <a:gd name="T54" fmla="*/ 70118 w 71"/>
              <a:gd name="T55" fmla="*/ 191029 h 48"/>
              <a:gd name="T56" fmla="*/ 70118 w 71"/>
              <a:gd name="T57" fmla="*/ 211138 h 48"/>
              <a:gd name="T58" fmla="*/ 130220 w 71"/>
              <a:gd name="T59" fmla="*/ 130704 h 48"/>
              <a:gd name="T60" fmla="*/ 80135 w 71"/>
              <a:gd name="T61" fmla="*/ 110596 h 48"/>
              <a:gd name="T62" fmla="*/ 310524 w 71"/>
              <a:gd name="T63" fmla="*/ 60325 h 48"/>
              <a:gd name="T64" fmla="*/ 350592 w 71"/>
              <a:gd name="T65" fmla="*/ 50271 h 48"/>
              <a:gd name="T66" fmla="*/ 400676 w 71"/>
              <a:gd name="T67" fmla="*/ 70379 h 48"/>
              <a:gd name="T68" fmla="*/ 350592 w 71"/>
              <a:gd name="T69" fmla="*/ 100542 h 48"/>
              <a:gd name="T70" fmla="*/ 320541 w 71"/>
              <a:gd name="T71" fmla="*/ 90488 h 48"/>
              <a:gd name="T72" fmla="*/ 130220 w 71"/>
              <a:gd name="T73" fmla="*/ 130704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48"/>
              <a:gd name="T113" fmla="*/ 71 w 71"/>
              <a:gd name="T114" fmla="*/ 48 h 4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48">
                <a:moveTo>
                  <a:pt x="53" y="18"/>
                </a:moveTo>
                <a:cubicBezTo>
                  <a:pt x="53" y="35"/>
                  <a:pt x="53" y="35"/>
                  <a:pt x="53" y="35"/>
                </a:cubicBezTo>
                <a:cubicBezTo>
                  <a:pt x="43" y="40"/>
                  <a:pt x="31" y="43"/>
                  <a:pt x="17" y="35"/>
                </a:cubicBezTo>
                <a:cubicBezTo>
                  <a:pt x="17" y="17"/>
                  <a:pt x="17" y="17"/>
                  <a:pt x="17" y="17"/>
                </a:cubicBezTo>
                <a:cubicBezTo>
                  <a:pt x="34" y="24"/>
                  <a:pt x="34" y="24"/>
                  <a:pt x="34" y="24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7" y="21"/>
                </a:moveTo>
                <a:cubicBezTo>
                  <a:pt x="5" y="30"/>
                  <a:pt x="5" y="30"/>
                  <a:pt x="5" y="30"/>
                </a:cubicBezTo>
                <a:cubicBezTo>
                  <a:pt x="7" y="32"/>
                  <a:pt x="9" y="32"/>
                  <a:pt x="12" y="3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1" y="20"/>
                  <a:pt x="11" y="19"/>
                </a:cubicBezTo>
                <a:cubicBezTo>
                  <a:pt x="11" y="19"/>
                  <a:pt x="10" y="18"/>
                  <a:pt x="10" y="18"/>
                </a:cubicBezTo>
                <a:cubicBezTo>
                  <a:pt x="10" y="15"/>
                  <a:pt x="10" y="15"/>
                  <a:pt x="10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30" y="48"/>
                  <a:pt x="46" y="43"/>
                  <a:pt x="56" y="38"/>
                </a:cubicBezTo>
                <a:cubicBezTo>
                  <a:pt x="56" y="36"/>
                  <a:pt x="56" y="36"/>
                  <a:pt x="56" y="36"/>
                </a:cubicBezTo>
                <a:cubicBezTo>
                  <a:pt x="57" y="17"/>
                  <a:pt x="57" y="17"/>
                  <a:pt x="57" y="17"/>
                </a:cubicBezTo>
                <a:cubicBezTo>
                  <a:pt x="70" y="13"/>
                  <a:pt x="70" y="13"/>
                  <a:pt x="70" y="13"/>
                </a:cubicBezTo>
                <a:cubicBezTo>
                  <a:pt x="71" y="10"/>
                  <a:pt x="71" y="10"/>
                  <a:pt x="71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9"/>
                  <a:pt x="7" y="19"/>
                </a:cubicBezTo>
                <a:cubicBezTo>
                  <a:pt x="7" y="20"/>
                  <a:pt x="7" y="20"/>
                  <a:pt x="7" y="21"/>
                </a:cubicBezTo>
                <a:close/>
                <a:moveTo>
                  <a:pt x="13" y="13"/>
                </a:moveTo>
                <a:cubicBezTo>
                  <a:pt x="8" y="11"/>
                  <a:pt x="8" y="11"/>
                  <a:pt x="8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32" y="5"/>
                  <a:pt x="34" y="5"/>
                  <a:pt x="35" y="5"/>
                </a:cubicBezTo>
                <a:cubicBezTo>
                  <a:pt x="38" y="5"/>
                  <a:pt x="40" y="6"/>
                  <a:pt x="40" y="7"/>
                </a:cubicBezTo>
                <a:cubicBezTo>
                  <a:pt x="40" y="9"/>
                  <a:pt x="38" y="10"/>
                  <a:pt x="35" y="10"/>
                </a:cubicBezTo>
                <a:cubicBezTo>
                  <a:pt x="34" y="10"/>
                  <a:pt x="32" y="9"/>
                  <a:pt x="32" y="9"/>
                </a:cubicBezTo>
                <a:lnTo>
                  <a:pt x="13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Freeform 53"/>
          <p:cNvSpPr>
            <a:spLocks noEditPoints="1"/>
          </p:cNvSpPr>
          <p:nvPr/>
        </p:nvSpPr>
        <p:spPr bwMode="auto">
          <a:xfrm>
            <a:off x="9110956" y="3052673"/>
            <a:ext cx="731837" cy="673100"/>
          </a:xfrm>
          <a:custGeom>
            <a:avLst/>
            <a:gdLst>
              <a:gd name="T0" fmla="*/ 110277 w 73"/>
              <a:gd name="T1" fmla="*/ 321481 h 67"/>
              <a:gd name="T2" fmla="*/ 110277 w 73"/>
              <a:gd name="T3" fmla="*/ 221018 h 67"/>
              <a:gd name="T4" fmla="*/ 220554 w 73"/>
              <a:gd name="T5" fmla="*/ 261203 h 67"/>
              <a:gd name="T6" fmla="*/ 240604 w 73"/>
              <a:gd name="T7" fmla="*/ 271249 h 67"/>
              <a:gd name="T8" fmla="*/ 671686 w 73"/>
              <a:gd name="T9" fmla="*/ 411897 h 67"/>
              <a:gd name="T10" fmla="*/ 721812 w 73"/>
              <a:gd name="T11" fmla="*/ 401851 h 67"/>
              <a:gd name="T12" fmla="*/ 711787 w 73"/>
              <a:gd name="T13" fmla="*/ 431990 h 67"/>
              <a:gd name="T14" fmla="*/ 681711 w 73"/>
              <a:gd name="T15" fmla="*/ 492267 h 67"/>
              <a:gd name="T16" fmla="*/ 651636 w 73"/>
              <a:gd name="T17" fmla="*/ 431990 h 67"/>
              <a:gd name="T18" fmla="*/ 611535 w 73"/>
              <a:gd name="T19" fmla="*/ 653007 h 67"/>
              <a:gd name="T20" fmla="*/ 591485 w 73"/>
              <a:gd name="T21" fmla="*/ 673100 h 67"/>
              <a:gd name="T22" fmla="*/ 481208 w 73"/>
              <a:gd name="T23" fmla="*/ 673100 h 67"/>
              <a:gd name="T24" fmla="*/ 461158 w 73"/>
              <a:gd name="T25" fmla="*/ 602776 h 67"/>
              <a:gd name="T26" fmla="*/ 290730 w 73"/>
              <a:gd name="T27" fmla="*/ 602776 h 67"/>
              <a:gd name="T28" fmla="*/ 270679 w 73"/>
              <a:gd name="T29" fmla="*/ 663054 h 67"/>
              <a:gd name="T30" fmla="*/ 190478 w 73"/>
              <a:gd name="T31" fmla="*/ 663054 h 67"/>
              <a:gd name="T32" fmla="*/ 170428 w 73"/>
              <a:gd name="T33" fmla="*/ 653007 h 67"/>
              <a:gd name="T34" fmla="*/ 10025 w 73"/>
              <a:gd name="T35" fmla="*/ 472175 h 67"/>
              <a:gd name="T36" fmla="*/ 0 w 73"/>
              <a:gd name="T37" fmla="*/ 452082 h 67"/>
              <a:gd name="T38" fmla="*/ 10025 w 73"/>
              <a:gd name="T39" fmla="*/ 361666 h 67"/>
              <a:gd name="T40" fmla="*/ 681711 w 73"/>
              <a:gd name="T41" fmla="*/ 452082 h 67"/>
              <a:gd name="T42" fmla="*/ 681711 w 73"/>
              <a:gd name="T43" fmla="*/ 452082 h 67"/>
              <a:gd name="T44" fmla="*/ 681711 w 73"/>
              <a:gd name="T45" fmla="*/ 462128 h 67"/>
              <a:gd name="T46" fmla="*/ 681711 w 73"/>
              <a:gd name="T47" fmla="*/ 452082 h 67"/>
              <a:gd name="T48" fmla="*/ 130327 w 73"/>
              <a:gd name="T49" fmla="*/ 411897 h 67"/>
              <a:gd name="T50" fmla="*/ 190478 w 73"/>
              <a:gd name="T51" fmla="*/ 411897 h 67"/>
              <a:gd name="T52" fmla="*/ 390981 w 73"/>
              <a:gd name="T53" fmla="*/ 0 h 67"/>
              <a:gd name="T54" fmla="*/ 390981 w 73"/>
              <a:gd name="T55" fmla="*/ 210972 h 67"/>
              <a:gd name="T56" fmla="*/ 390981 w 73"/>
              <a:gd name="T57" fmla="*/ 0 h 67"/>
              <a:gd name="T58" fmla="*/ 300755 w 73"/>
              <a:gd name="T59" fmla="*/ 321481 h 67"/>
              <a:gd name="T60" fmla="*/ 461158 w 73"/>
              <a:gd name="T61" fmla="*/ 291342 h 67"/>
              <a:gd name="T62" fmla="*/ 120302 w 73"/>
              <a:gd name="T63" fmla="*/ 361666 h 67"/>
              <a:gd name="T64" fmla="*/ 40101 w 73"/>
              <a:gd name="T65" fmla="*/ 442036 h 67"/>
              <a:gd name="T66" fmla="*/ 170428 w 73"/>
              <a:gd name="T67" fmla="*/ 562591 h 67"/>
              <a:gd name="T68" fmla="*/ 200503 w 73"/>
              <a:gd name="T69" fmla="*/ 622869 h 67"/>
              <a:gd name="T70" fmla="*/ 260654 w 73"/>
              <a:gd name="T71" fmla="*/ 572637 h 67"/>
              <a:gd name="T72" fmla="*/ 280705 w 73"/>
              <a:gd name="T73" fmla="*/ 562591 h 67"/>
              <a:gd name="T74" fmla="*/ 481208 w 73"/>
              <a:gd name="T75" fmla="*/ 562591 h 67"/>
              <a:gd name="T76" fmla="*/ 501258 w 73"/>
              <a:gd name="T77" fmla="*/ 572637 h 67"/>
              <a:gd name="T78" fmla="*/ 581460 w 73"/>
              <a:gd name="T79" fmla="*/ 632915 h 67"/>
              <a:gd name="T80" fmla="*/ 260654 w 73"/>
              <a:gd name="T81" fmla="*/ 301388 h 67"/>
              <a:gd name="T82" fmla="*/ 260654 w 73"/>
              <a:gd name="T83" fmla="*/ 331527 h 67"/>
              <a:gd name="T84" fmla="*/ 190478 w 73"/>
              <a:gd name="T85" fmla="*/ 301388 h 67"/>
              <a:gd name="T86" fmla="*/ 160403 w 73"/>
              <a:gd name="T87" fmla="*/ 361666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3"/>
              <a:gd name="T133" fmla="*/ 0 h 67"/>
              <a:gd name="T134" fmla="*/ 73 w 73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3" h="67">
                <a:moveTo>
                  <a:pt x="2" y="35"/>
                </a:moveTo>
                <a:cubicBezTo>
                  <a:pt x="5" y="35"/>
                  <a:pt x="8" y="34"/>
                  <a:pt x="11" y="32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2"/>
                  <a:pt x="11" y="22"/>
                  <a:pt x="11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7" y="23"/>
                  <a:pt x="20" y="24"/>
                  <a:pt x="22" y="26"/>
                </a:cubicBezTo>
                <a:cubicBezTo>
                  <a:pt x="22" y="27"/>
                  <a:pt x="23" y="27"/>
                  <a:pt x="23" y="27"/>
                </a:cubicBezTo>
                <a:cubicBezTo>
                  <a:pt x="23" y="27"/>
                  <a:pt x="24" y="27"/>
                  <a:pt x="24" y="27"/>
                </a:cubicBezTo>
                <a:cubicBezTo>
                  <a:pt x="39" y="20"/>
                  <a:pt x="54" y="18"/>
                  <a:pt x="63" y="40"/>
                </a:cubicBezTo>
                <a:cubicBezTo>
                  <a:pt x="65" y="40"/>
                  <a:pt x="66" y="40"/>
                  <a:pt x="67" y="41"/>
                </a:cubicBezTo>
                <a:cubicBezTo>
                  <a:pt x="69" y="39"/>
                  <a:pt x="70" y="38"/>
                  <a:pt x="70" y="38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1" y="41"/>
                  <a:pt x="70" y="42"/>
                </a:cubicBezTo>
                <a:cubicBezTo>
                  <a:pt x="70" y="42"/>
                  <a:pt x="70" y="43"/>
                  <a:pt x="71" y="43"/>
                </a:cubicBezTo>
                <a:cubicBezTo>
                  <a:pt x="73" y="45"/>
                  <a:pt x="72" y="47"/>
                  <a:pt x="71" y="48"/>
                </a:cubicBezTo>
                <a:cubicBezTo>
                  <a:pt x="70" y="49"/>
                  <a:pt x="69" y="49"/>
                  <a:pt x="68" y="49"/>
                </a:cubicBezTo>
                <a:cubicBezTo>
                  <a:pt x="67" y="50"/>
                  <a:pt x="66" y="49"/>
                  <a:pt x="65" y="49"/>
                </a:cubicBezTo>
                <a:cubicBezTo>
                  <a:pt x="64" y="48"/>
                  <a:pt x="63" y="46"/>
                  <a:pt x="65" y="43"/>
                </a:cubicBezTo>
                <a:cubicBezTo>
                  <a:pt x="65" y="43"/>
                  <a:pt x="64" y="43"/>
                  <a:pt x="64" y="43"/>
                </a:cubicBezTo>
                <a:cubicBezTo>
                  <a:pt x="61" y="65"/>
                  <a:pt x="61" y="65"/>
                  <a:pt x="61" y="65"/>
                </a:cubicBezTo>
                <a:cubicBezTo>
                  <a:pt x="61" y="67"/>
                  <a:pt x="61" y="67"/>
                  <a:pt x="61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7" y="65"/>
                  <a:pt x="47" y="65"/>
                  <a:pt x="47" y="65"/>
                </a:cubicBezTo>
                <a:cubicBezTo>
                  <a:pt x="46" y="60"/>
                  <a:pt x="46" y="60"/>
                  <a:pt x="46" y="60"/>
                </a:cubicBezTo>
                <a:cubicBezTo>
                  <a:pt x="44" y="60"/>
                  <a:pt x="41" y="61"/>
                  <a:pt x="38" y="61"/>
                </a:cubicBezTo>
                <a:cubicBezTo>
                  <a:pt x="35" y="61"/>
                  <a:pt x="32" y="60"/>
                  <a:pt x="29" y="60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6"/>
                  <a:pt x="27" y="66"/>
                  <a:pt x="27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58"/>
                  <a:pt x="14" y="58"/>
                  <a:pt x="14" y="58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5"/>
                  <a:pt x="0" y="45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6"/>
                  <a:pt x="1" y="36"/>
                  <a:pt x="1" y="36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68" y="45"/>
                </a:moveTo>
                <a:cubicBezTo>
                  <a:pt x="68" y="45"/>
                  <a:pt x="68" y="44"/>
                  <a:pt x="68" y="44"/>
                </a:cubicBezTo>
                <a:cubicBezTo>
                  <a:pt x="68" y="44"/>
                  <a:pt x="68" y="45"/>
                  <a:pt x="68" y="45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6"/>
                  <a:pt x="67" y="47"/>
                  <a:pt x="68" y="46"/>
                </a:cubicBezTo>
                <a:cubicBezTo>
                  <a:pt x="68" y="46"/>
                  <a:pt x="68" y="46"/>
                  <a:pt x="69" y="46"/>
                </a:cubicBezTo>
                <a:cubicBezTo>
                  <a:pt x="69" y="46"/>
                  <a:pt x="69" y="45"/>
                  <a:pt x="68" y="45"/>
                </a:cubicBezTo>
                <a:close/>
                <a:moveTo>
                  <a:pt x="16" y="38"/>
                </a:moveTo>
                <a:cubicBezTo>
                  <a:pt x="14" y="38"/>
                  <a:pt x="13" y="39"/>
                  <a:pt x="13" y="41"/>
                </a:cubicBezTo>
                <a:cubicBezTo>
                  <a:pt x="13" y="42"/>
                  <a:pt x="14" y="44"/>
                  <a:pt x="16" y="44"/>
                </a:cubicBezTo>
                <a:cubicBezTo>
                  <a:pt x="18" y="44"/>
                  <a:pt x="19" y="42"/>
                  <a:pt x="19" y="41"/>
                </a:cubicBezTo>
                <a:cubicBezTo>
                  <a:pt x="19" y="39"/>
                  <a:pt x="18" y="38"/>
                  <a:pt x="16" y="38"/>
                </a:cubicBezTo>
                <a:close/>
                <a:moveTo>
                  <a:pt x="39" y="0"/>
                </a:moveTo>
                <a:cubicBezTo>
                  <a:pt x="33" y="0"/>
                  <a:pt x="28" y="5"/>
                  <a:pt x="28" y="10"/>
                </a:cubicBezTo>
                <a:cubicBezTo>
                  <a:pt x="28" y="16"/>
                  <a:pt x="33" y="21"/>
                  <a:pt x="39" y="21"/>
                </a:cubicBezTo>
                <a:cubicBezTo>
                  <a:pt x="45" y="21"/>
                  <a:pt x="49" y="16"/>
                  <a:pt x="49" y="10"/>
                </a:cubicBezTo>
                <a:cubicBezTo>
                  <a:pt x="49" y="5"/>
                  <a:pt x="45" y="0"/>
                  <a:pt x="39" y="0"/>
                </a:cubicBezTo>
                <a:close/>
                <a:moveTo>
                  <a:pt x="30" y="29"/>
                </a:moveTo>
                <a:cubicBezTo>
                  <a:pt x="30" y="32"/>
                  <a:pt x="30" y="32"/>
                  <a:pt x="30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29"/>
                  <a:pt x="46" y="29"/>
                  <a:pt x="46" y="29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12" y="36"/>
                </a:moveTo>
                <a:cubicBezTo>
                  <a:pt x="10" y="37"/>
                  <a:pt x="7" y="38"/>
                  <a:pt x="5" y="39"/>
                </a:cubicBezTo>
                <a:cubicBezTo>
                  <a:pt x="4" y="44"/>
                  <a:pt x="4" y="44"/>
                  <a:pt x="4" y="44"/>
                </a:cubicBezTo>
                <a:cubicBezTo>
                  <a:pt x="17" y="55"/>
                  <a:pt x="17" y="55"/>
                  <a:pt x="17" y="55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20" y="62"/>
                  <a:pt x="20" y="62"/>
                  <a:pt x="20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5"/>
                  <a:pt x="26" y="55"/>
                  <a:pt x="26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32" y="56"/>
                  <a:pt x="35" y="57"/>
                  <a:pt x="38" y="57"/>
                </a:cubicBezTo>
                <a:cubicBezTo>
                  <a:pt x="41" y="57"/>
                  <a:pt x="45" y="56"/>
                  <a:pt x="48" y="56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63"/>
                  <a:pt x="51" y="63"/>
                  <a:pt x="51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60" y="41"/>
                  <a:pt x="60" y="41"/>
                  <a:pt x="60" y="41"/>
                </a:cubicBezTo>
                <a:cubicBezTo>
                  <a:pt x="52" y="22"/>
                  <a:pt x="39" y="25"/>
                  <a:pt x="26" y="30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3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3"/>
                  <a:pt x="20" y="31"/>
                  <a:pt x="19" y="30"/>
                </a:cubicBezTo>
                <a:cubicBezTo>
                  <a:pt x="18" y="29"/>
                  <a:pt x="17" y="28"/>
                  <a:pt x="16" y="28"/>
                </a:cubicBezTo>
                <a:cubicBezTo>
                  <a:pt x="16" y="36"/>
                  <a:pt x="16" y="36"/>
                  <a:pt x="16" y="36"/>
                </a:cubicBezTo>
                <a:lnTo>
                  <a:pt x="12" y="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Freeform 54"/>
          <p:cNvSpPr>
            <a:spLocks noEditPoints="1"/>
          </p:cNvSpPr>
          <p:nvPr/>
        </p:nvSpPr>
        <p:spPr bwMode="auto">
          <a:xfrm>
            <a:off x="10193631" y="5116423"/>
            <a:ext cx="631825" cy="742950"/>
          </a:xfrm>
          <a:custGeom>
            <a:avLst/>
            <a:gdLst>
              <a:gd name="T0" fmla="*/ 100290 w 63"/>
              <a:gd name="T1" fmla="*/ 431714 h 74"/>
              <a:gd name="T2" fmla="*/ 90261 w 63"/>
              <a:gd name="T3" fmla="*/ 461834 h 74"/>
              <a:gd name="T4" fmla="*/ 10029 w 63"/>
              <a:gd name="T5" fmla="*/ 702791 h 74"/>
              <a:gd name="T6" fmla="*/ 631825 w 63"/>
              <a:gd name="T7" fmla="*/ 742950 h 74"/>
              <a:gd name="T8" fmla="*/ 561622 w 63"/>
              <a:gd name="T9" fmla="*/ 682711 h 74"/>
              <a:gd name="T10" fmla="*/ 551593 w 63"/>
              <a:gd name="T11" fmla="*/ 572272 h 74"/>
              <a:gd name="T12" fmla="*/ 521506 w 63"/>
              <a:gd name="T13" fmla="*/ 401595 h 74"/>
              <a:gd name="T14" fmla="*/ 491419 w 63"/>
              <a:gd name="T15" fmla="*/ 371475 h 74"/>
              <a:gd name="T16" fmla="*/ 210608 w 63"/>
              <a:gd name="T17" fmla="*/ 271076 h 74"/>
              <a:gd name="T18" fmla="*/ 320927 w 63"/>
              <a:gd name="T19" fmla="*/ 451794 h 74"/>
              <a:gd name="T20" fmla="*/ 320927 w 63"/>
              <a:gd name="T21" fmla="*/ 421674 h 74"/>
              <a:gd name="T22" fmla="*/ 300869 w 63"/>
              <a:gd name="T23" fmla="*/ 421674 h 74"/>
              <a:gd name="T24" fmla="*/ 300869 w 63"/>
              <a:gd name="T25" fmla="*/ 451794 h 74"/>
              <a:gd name="T26" fmla="*/ 381101 w 63"/>
              <a:gd name="T27" fmla="*/ 501993 h 74"/>
              <a:gd name="T28" fmla="*/ 401159 w 63"/>
              <a:gd name="T29" fmla="*/ 562232 h 74"/>
              <a:gd name="T30" fmla="*/ 330956 w 63"/>
              <a:gd name="T31" fmla="*/ 652591 h 74"/>
              <a:gd name="T32" fmla="*/ 300869 w 63"/>
              <a:gd name="T33" fmla="*/ 672671 h 74"/>
              <a:gd name="T34" fmla="*/ 250724 w 63"/>
              <a:gd name="T35" fmla="*/ 622472 h 74"/>
              <a:gd name="T36" fmla="*/ 230666 w 63"/>
              <a:gd name="T37" fmla="*/ 552193 h 74"/>
              <a:gd name="T38" fmla="*/ 300869 w 63"/>
              <a:gd name="T39" fmla="*/ 562232 h 74"/>
              <a:gd name="T40" fmla="*/ 310898 w 63"/>
              <a:gd name="T41" fmla="*/ 602392 h 74"/>
              <a:gd name="T42" fmla="*/ 320927 w 63"/>
              <a:gd name="T43" fmla="*/ 592352 h 74"/>
              <a:gd name="T44" fmla="*/ 300869 w 63"/>
              <a:gd name="T45" fmla="*/ 532113 h 74"/>
              <a:gd name="T46" fmla="*/ 240695 w 63"/>
              <a:gd name="T47" fmla="*/ 481914 h 74"/>
              <a:gd name="T48" fmla="*/ 250724 w 63"/>
              <a:gd name="T49" fmla="*/ 391555 h 74"/>
              <a:gd name="T50" fmla="*/ 300869 w 63"/>
              <a:gd name="T51" fmla="*/ 351395 h 74"/>
              <a:gd name="T52" fmla="*/ 330956 w 63"/>
              <a:gd name="T53" fmla="*/ 371475 h 74"/>
              <a:gd name="T54" fmla="*/ 391130 w 63"/>
              <a:gd name="T55" fmla="*/ 441754 h 74"/>
              <a:gd name="T56" fmla="*/ 250724 w 63"/>
              <a:gd name="T57" fmla="*/ 190757 h 74"/>
              <a:gd name="T58" fmla="*/ 421217 w 63"/>
              <a:gd name="T59" fmla="*/ 90359 h 74"/>
              <a:gd name="T60" fmla="*/ 340985 w 63"/>
              <a:gd name="T61" fmla="*/ 150598 h 74"/>
              <a:gd name="T62" fmla="*/ 300869 w 63"/>
              <a:gd name="T63" fmla="*/ 20080 h 74"/>
              <a:gd name="T64" fmla="*/ 270782 w 63"/>
              <a:gd name="T65" fmla="*/ 0 h 74"/>
              <a:gd name="T66" fmla="*/ 250724 w 63"/>
              <a:gd name="T67" fmla="*/ 190757 h 74"/>
              <a:gd name="T68" fmla="*/ 200579 w 63"/>
              <a:gd name="T69" fmla="*/ 230917 h 74"/>
              <a:gd name="T70" fmla="*/ 411188 w 63"/>
              <a:gd name="T71" fmla="*/ 220877 h 74"/>
              <a:gd name="T72" fmla="*/ 411188 w 63"/>
              <a:gd name="T73" fmla="*/ 261036 h 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3"/>
              <a:gd name="T112" fmla="*/ 0 h 74"/>
              <a:gd name="T113" fmla="*/ 63 w 63"/>
              <a:gd name="T114" fmla="*/ 74 h 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3" h="74">
                <a:moveTo>
                  <a:pt x="21" y="27"/>
                </a:moveTo>
                <a:cubicBezTo>
                  <a:pt x="17" y="33"/>
                  <a:pt x="13" y="38"/>
                  <a:pt x="10" y="43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5" y="53"/>
                  <a:pt x="4" y="61"/>
                  <a:pt x="6" y="70"/>
                </a:cubicBezTo>
                <a:cubicBezTo>
                  <a:pt x="4" y="70"/>
                  <a:pt x="3" y="70"/>
                  <a:pt x="1" y="70"/>
                </a:cubicBezTo>
                <a:cubicBezTo>
                  <a:pt x="1" y="72"/>
                  <a:pt x="0" y="73"/>
                  <a:pt x="0" y="74"/>
                </a:cubicBezTo>
                <a:cubicBezTo>
                  <a:pt x="21" y="74"/>
                  <a:pt x="42" y="74"/>
                  <a:pt x="63" y="74"/>
                </a:cubicBezTo>
                <a:cubicBezTo>
                  <a:pt x="62" y="73"/>
                  <a:pt x="62" y="72"/>
                  <a:pt x="61" y="71"/>
                </a:cubicBezTo>
                <a:cubicBezTo>
                  <a:pt x="60" y="70"/>
                  <a:pt x="58" y="69"/>
                  <a:pt x="56" y="68"/>
                </a:cubicBezTo>
                <a:cubicBezTo>
                  <a:pt x="57" y="66"/>
                  <a:pt x="57" y="63"/>
                  <a:pt x="57" y="60"/>
                </a:cubicBezTo>
                <a:cubicBezTo>
                  <a:pt x="55" y="57"/>
                  <a:pt x="55" y="57"/>
                  <a:pt x="55" y="57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0"/>
                  <a:pt x="55" y="45"/>
                  <a:pt x="52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4"/>
                  <a:pt x="44" y="31"/>
                  <a:pt x="40" y="28"/>
                </a:cubicBezTo>
                <a:cubicBezTo>
                  <a:pt x="34" y="28"/>
                  <a:pt x="28" y="28"/>
                  <a:pt x="21" y="27"/>
                </a:cubicBezTo>
                <a:close/>
                <a:moveTo>
                  <a:pt x="39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2"/>
                  <a:pt x="32" y="42"/>
                </a:cubicBezTo>
                <a:cubicBezTo>
                  <a:pt x="32" y="41"/>
                  <a:pt x="32" y="41"/>
                  <a:pt x="31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30" y="42"/>
                  <a:pt x="30" y="42"/>
                  <a:pt x="30" y="43"/>
                </a:cubicBezTo>
                <a:cubicBezTo>
                  <a:pt x="30" y="44"/>
                  <a:pt x="30" y="45"/>
                  <a:pt x="30" y="45"/>
                </a:cubicBezTo>
                <a:cubicBezTo>
                  <a:pt x="31" y="46"/>
                  <a:pt x="32" y="47"/>
                  <a:pt x="34" y="48"/>
                </a:cubicBezTo>
                <a:cubicBezTo>
                  <a:pt x="36" y="49"/>
                  <a:pt x="37" y="50"/>
                  <a:pt x="38" y="50"/>
                </a:cubicBezTo>
                <a:cubicBezTo>
                  <a:pt x="38" y="51"/>
                  <a:pt x="39" y="52"/>
                  <a:pt x="39" y="53"/>
                </a:cubicBezTo>
                <a:cubicBezTo>
                  <a:pt x="40" y="54"/>
                  <a:pt x="40" y="55"/>
                  <a:pt x="40" y="56"/>
                </a:cubicBezTo>
                <a:cubicBezTo>
                  <a:pt x="40" y="59"/>
                  <a:pt x="39" y="61"/>
                  <a:pt x="38" y="62"/>
                </a:cubicBezTo>
                <a:cubicBezTo>
                  <a:pt x="37" y="63"/>
                  <a:pt x="35" y="64"/>
                  <a:pt x="33" y="65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4"/>
                  <a:pt x="30" y="64"/>
                  <a:pt x="30" y="64"/>
                </a:cubicBezTo>
                <a:cubicBezTo>
                  <a:pt x="28" y="64"/>
                  <a:pt x="26" y="64"/>
                  <a:pt x="25" y="62"/>
                </a:cubicBezTo>
                <a:cubicBezTo>
                  <a:pt x="24" y="61"/>
                  <a:pt x="23" y="59"/>
                  <a:pt x="23" y="56"/>
                </a:cubicBezTo>
                <a:cubicBezTo>
                  <a:pt x="23" y="55"/>
                  <a:pt x="23" y="55"/>
                  <a:pt x="23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8"/>
                  <a:pt x="30" y="59"/>
                  <a:pt x="30" y="60"/>
                </a:cubicBezTo>
                <a:cubicBezTo>
                  <a:pt x="30" y="60"/>
                  <a:pt x="30" y="60"/>
                  <a:pt x="31" y="60"/>
                </a:cubicBezTo>
                <a:cubicBezTo>
                  <a:pt x="31" y="60"/>
                  <a:pt x="32" y="60"/>
                  <a:pt x="32" y="60"/>
                </a:cubicBezTo>
                <a:cubicBezTo>
                  <a:pt x="32" y="60"/>
                  <a:pt x="32" y="59"/>
                  <a:pt x="32" y="59"/>
                </a:cubicBezTo>
                <a:cubicBezTo>
                  <a:pt x="32" y="57"/>
                  <a:pt x="32" y="56"/>
                  <a:pt x="32" y="55"/>
                </a:cubicBezTo>
                <a:cubicBezTo>
                  <a:pt x="32" y="55"/>
                  <a:pt x="31" y="54"/>
                  <a:pt x="30" y="53"/>
                </a:cubicBezTo>
                <a:cubicBezTo>
                  <a:pt x="28" y="52"/>
                  <a:pt x="26" y="51"/>
                  <a:pt x="26" y="50"/>
                </a:cubicBezTo>
                <a:cubicBezTo>
                  <a:pt x="25" y="50"/>
                  <a:pt x="24" y="49"/>
                  <a:pt x="24" y="48"/>
                </a:cubicBezTo>
                <a:cubicBezTo>
                  <a:pt x="23" y="47"/>
                  <a:pt x="23" y="45"/>
                  <a:pt x="23" y="44"/>
                </a:cubicBezTo>
                <a:cubicBezTo>
                  <a:pt x="23" y="42"/>
                  <a:pt x="23" y="40"/>
                  <a:pt x="25" y="39"/>
                </a:cubicBezTo>
                <a:cubicBezTo>
                  <a:pt x="26" y="38"/>
                  <a:pt x="27" y="37"/>
                  <a:pt x="30" y="37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7"/>
                  <a:pt x="33" y="37"/>
                  <a:pt x="33" y="37"/>
                </a:cubicBezTo>
                <a:cubicBezTo>
                  <a:pt x="35" y="37"/>
                  <a:pt x="36" y="38"/>
                  <a:pt x="38" y="39"/>
                </a:cubicBezTo>
                <a:cubicBezTo>
                  <a:pt x="39" y="40"/>
                  <a:pt x="39" y="42"/>
                  <a:pt x="39" y="44"/>
                </a:cubicBezTo>
                <a:cubicBezTo>
                  <a:pt x="39" y="44"/>
                  <a:pt x="39" y="45"/>
                  <a:pt x="39" y="45"/>
                </a:cubicBezTo>
                <a:close/>
                <a:moveTo>
                  <a:pt x="25" y="19"/>
                </a:moveTo>
                <a:cubicBezTo>
                  <a:pt x="38" y="20"/>
                  <a:pt x="38" y="20"/>
                  <a:pt x="38" y="20"/>
                </a:cubicBezTo>
                <a:cubicBezTo>
                  <a:pt x="42" y="9"/>
                  <a:pt x="42" y="9"/>
                  <a:pt x="42" y="9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3"/>
                  <a:pt x="33" y="3"/>
                  <a:pt x="33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19" y="2"/>
                  <a:pt x="19" y="2"/>
                  <a:pt x="19" y="2"/>
                </a:cubicBezTo>
                <a:cubicBezTo>
                  <a:pt x="25" y="19"/>
                  <a:pt x="25" y="19"/>
                  <a:pt x="25" y="19"/>
                </a:cubicBezTo>
                <a:close/>
                <a:moveTo>
                  <a:pt x="22" y="25"/>
                </a:moveTo>
                <a:cubicBezTo>
                  <a:pt x="20" y="25"/>
                  <a:pt x="19" y="24"/>
                  <a:pt x="20" y="23"/>
                </a:cubicBezTo>
                <a:cubicBezTo>
                  <a:pt x="20" y="22"/>
                  <a:pt x="21" y="21"/>
                  <a:pt x="22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3"/>
                  <a:pt x="43" y="24"/>
                </a:cubicBezTo>
                <a:cubicBezTo>
                  <a:pt x="43" y="26"/>
                  <a:pt x="42" y="26"/>
                  <a:pt x="41" y="26"/>
                </a:cubicBezTo>
                <a:lnTo>
                  <a:pt x="22" y="2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Freeform 55"/>
          <p:cNvSpPr>
            <a:spLocks noEditPoints="1"/>
          </p:cNvSpPr>
          <p:nvPr/>
        </p:nvSpPr>
        <p:spPr bwMode="auto">
          <a:xfrm>
            <a:off x="9201443" y="5106900"/>
            <a:ext cx="530225" cy="731837"/>
          </a:xfrm>
          <a:custGeom>
            <a:avLst/>
            <a:gdLst>
              <a:gd name="T0" fmla="*/ 530225 w 53"/>
              <a:gd name="T1" fmla="*/ 681711 h 73"/>
              <a:gd name="T2" fmla="*/ 0 w 53"/>
              <a:gd name="T3" fmla="*/ 50126 h 73"/>
              <a:gd name="T4" fmla="*/ 180076 w 53"/>
              <a:gd name="T5" fmla="*/ 130327 h 73"/>
              <a:gd name="T6" fmla="*/ 120051 w 53"/>
              <a:gd name="T7" fmla="*/ 130327 h 73"/>
              <a:gd name="T8" fmla="*/ 150064 w 53"/>
              <a:gd name="T9" fmla="*/ 120302 h 73"/>
              <a:gd name="T10" fmla="*/ 160068 w 53"/>
              <a:gd name="T11" fmla="*/ 140352 h 73"/>
              <a:gd name="T12" fmla="*/ 140059 w 53"/>
              <a:gd name="T13" fmla="*/ 160403 h 73"/>
              <a:gd name="T14" fmla="*/ 160068 w 53"/>
              <a:gd name="T15" fmla="*/ 180453 h 73"/>
              <a:gd name="T16" fmla="*/ 150064 w 53"/>
              <a:gd name="T17" fmla="*/ 180453 h 73"/>
              <a:gd name="T18" fmla="*/ 130055 w 53"/>
              <a:gd name="T19" fmla="*/ 190478 h 73"/>
              <a:gd name="T20" fmla="*/ 180076 w 53"/>
              <a:gd name="T21" fmla="*/ 190478 h 73"/>
              <a:gd name="T22" fmla="*/ 440187 w 53"/>
              <a:gd name="T23" fmla="*/ 140352 h 73"/>
              <a:gd name="T24" fmla="*/ 410174 w 53"/>
              <a:gd name="T25" fmla="*/ 110277 h 73"/>
              <a:gd name="T26" fmla="*/ 380161 w 53"/>
              <a:gd name="T27" fmla="*/ 180453 h 73"/>
              <a:gd name="T28" fmla="*/ 410174 w 53"/>
              <a:gd name="T29" fmla="*/ 210528 h 73"/>
              <a:gd name="T30" fmla="*/ 440187 w 53"/>
              <a:gd name="T31" fmla="*/ 170428 h 73"/>
              <a:gd name="T32" fmla="*/ 410174 w 53"/>
              <a:gd name="T33" fmla="*/ 120302 h 73"/>
              <a:gd name="T34" fmla="*/ 400170 w 53"/>
              <a:gd name="T35" fmla="*/ 190478 h 73"/>
              <a:gd name="T36" fmla="*/ 410174 w 53"/>
              <a:gd name="T37" fmla="*/ 130327 h 73"/>
              <a:gd name="T38" fmla="*/ 360153 w 53"/>
              <a:gd name="T39" fmla="*/ 110277 h 73"/>
              <a:gd name="T40" fmla="*/ 310132 w 53"/>
              <a:gd name="T41" fmla="*/ 140352 h 73"/>
              <a:gd name="T42" fmla="*/ 330140 w 53"/>
              <a:gd name="T43" fmla="*/ 210528 h 73"/>
              <a:gd name="T44" fmla="*/ 370157 w 53"/>
              <a:gd name="T45" fmla="*/ 190478 h 73"/>
              <a:gd name="T46" fmla="*/ 350149 w 53"/>
              <a:gd name="T47" fmla="*/ 120302 h 73"/>
              <a:gd name="T48" fmla="*/ 340144 w 53"/>
              <a:gd name="T49" fmla="*/ 180453 h 73"/>
              <a:gd name="T50" fmla="*/ 350149 w 53"/>
              <a:gd name="T51" fmla="*/ 180453 h 73"/>
              <a:gd name="T52" fmla="*/ 250106 w 53"/>
              <a:gd name="T53" fmla="*/ 160403 h 73"/>
              <a:gd name="T54" fmla="*/ 280119 w 53"/>
              <a:gd name="T55" fmla="*/ 150377 h 73"/>
              <a:gd name="T56" fmla="*/ 280119 w 53"/>
              <a:gd name="T57" fmla="*/ 190478 h 73"/>
              <a:gd name="T58" fmla="*/ 270115 w 53"/>
              <a:gd name="T59" fmla="*/ 180453 h 73"/>
              <a:gd name="T60" fmla="*/ 250106 w 53"/>
              <a:gd name="T61" fmla="*/ 190478 h 73"/>
              <a:gd name="T62" fmla="*/ 300127 w 53"/>
              <a:gd name="T63" fmla="*/ 200503 h 73"/>
              <a:gd name="T64" fmla="*/ 300127 w 53"/>
              <a:gd name="T65" fmla="*/ 140352 h 73"/>
              <a:gd name="T66" fmla="*/ 300127 w 53"/>
              <a:gd name="T67" fmla="*/ 130327 h 73"/>
              <a:gd name="T68" fmla="*/ 190081 w 53"/>
              <a:gd name="T69" fmla="*/ 170428 h 73"/>
              <a:gd name="T70" fmla="*/ 240102 w 53"/>
              <a:gd name="T71" fmla="*/ 210528 h 73"/>
              <a:gd name="T72" fmla="*/ 240102 w 53"/>
              <a:gd name="T73" fmla="*/ 170428 h 73"/>
              <a:gd name="T74" fmla="*/ 200085 w 53"/>
              <a:gd name="T75" fmla="*/ 170428 h 73"/>
              <a:gd name="T76" fmla="*/ 130055 w 53"/>
              <a:gd name="T77" fmla="*/ 370931 h 73"/>
              <a:gd name="T78" fmla="*/ 90038 w 53"/>
              <a:gd name="T79" fmla="*/ 521309 h 73"/>
              <a:gd name="T80" fmla="*/ 320136 w 53"/>
              <a:gd name="T81" fmla="*/ 481208 h 73"/>
              <a:gd name="T82" fmla="*/ 320136 w 53"/>
              <a:gd name="T83" fmla="*/ 481208 h 73"/>
              <a:gd name="T84" fmla="*/ 260110 w 53"/>
              <a:gd name="T85" fmla="*/ 521309 h 73"/>
              <a:gd name="T86" fmla="*/ 130055 w 53"/>
              <a:gd name="T87" fmla="*/ 651636 h 73"/>
              <a:gd name="T88" fmla="*/ 450191 w 53"/>
              <a:gd name="T89" fmla="*/ 611535 h 73"/>
              <a:gd name="T90" fmla="*/ 380161 w 53"/>
              <a:gd name="T91" fmla="*/ 611535 h 73"/>
              <a:gd name="T92" fmla="*/ 450191 w 53"/>
              <a:gd name="T93" fmla="*/ 611535 h 73"/>
              <a:gd name="T94" fmla="*/ 320136 w 53"/>
              <a:gd name="T95" fmla="*/ 651636 h 73"/>
              <a:gd name="T96" fmla="*/ 190081 w 53"/>
              <a:gd name="T97" fmla="*/ 611535 h 73"/>
              <a:gd name="T98" fmla="*/ 130055 w 53"/>
              <a:gd name="T99" fmla="*/ 390981 h 73"/>
              <a:gd name="T100" fmla="*/ 130055 w 53"/>
              <a:gd name="T101" fmla="*/ 390981 h 73"/>
              <a:gd name="T102" fmla="*/ 450191 w 53"/>
              <a:gd name="T103" fmla="*/ 431082 h 73"/>
              <a:gd name="T104" fmla="*/ 320136 w 53"/>
              <a:gd name="T105" fmla="*/ 461158 h 73"/>
              <a:gd name="T106" fmla="*/ 190081 w 53"/>
              <a:gd name="T107" fmla="*/ 431082 h 73"/>
              <a:gd name="T108" fmla="*/ 420178 w 53"/>
              <a:gd name="T109" fmla="*/ 300755 h 73"/>
              <a:gd name="T110" fmla="*/ 420178 w 53"/>
              <a:gd name="T111" fmla="*/ 300755 h 73"/>
              <a:gd name="T112" fmla="*/ 360153 w 53"/>
              <a:gd name="T113" fmla="*/ 330830 h 73"/>
              <a:gd name="T114" fmla="*/ 230098 w 53"/>
              <a:gd name="T115" fmla="*/ 370931 h 73"/>
              <a:gd name="T116" fmla="*/ 70030 w 53"/>
              <a:gd name="T117" fmla="*/ 240604 h 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3"/>
              <a:gd name="T178" fmla="*/ 0 h 73"/>
              <a:gd name="T179" fmla="*/ 53 w 53"/>
              <a:gd name="T180" fmla="*/ 73 h 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3" h="73">
                <a:moveTo>
                  <a:pt x="5" y="0"/>
                </a:move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3" y="3"/>
                  <a:pt x="53" y="5"/>
                </a:cubicBezTo>
                <a:cubicBezTo>
                  <a:pt x="53" y="68"/>
                  <a:pt x="53" y="68"/>
                  <a:pt x="53" y="68"/>
                </a:cubicBezTo>
                <a:cubicBezTo>
                  <a:pt x="53" y="70"/>
                  <a:pt x="51" y="73"/>
                  <a:pt x="48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3"/>
                  <a:pt x="0" y="70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lose/>
                <a:moveTo>
                  <a:pt x="17" y="15"/>
                </a:moveTo>
                <a:cubicBezTo>
                  <a:pt x="17" y="15"/>
                  <a:pt x="18" y="15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2"/>
                  <a:pt x="17" y="11"/>
                </a:cubicBezTo>
                <a:cubicBezTo>
                  <a:pt x="17" y="11"/>
                  <a:pt x="16" y="11"/>
                  <a:pt x="15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2"/>
                  <a:pt x="12" y="12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5"/>
                  <a:pt x="15" y="15"/>
                </a:cubicBezTo>
                <a:cubicBezTo>
                  <a:pt x="15" y="15"/>
                  <a:pt x="15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9"/>
                  <a:pt x="13" y="19"/>
                </a:cubicBezTo>
                <a:cubicBezTo>
                  <a:pt x="13" y="20"/>
                  <a:pt x="13" y="20"/>
                  <a:pt x="13" y="20"/>
                </a:cubicBezTo>
                <a:cubicBezTo>
                  <a:pt x="14" y="21"/>
                  <a:pt x="14" y="21"/>
                  <a:pt x="15" y="21"/>
                </a:cubicBezTo>
                <a:cubicBezTo>
                  <a:pt x="16" y="21"/>
                  <a:pt x="16" y="21"/>
                  <a:pt x="17" y="20"/>
                </a:cubicBezTo>
                <a:cubicBezTo>
                  <a:pt x="17" y="20"/>
                  <a:pt x="18" y="20"/>
                  <a:pt x="18" y="19"/>
                </a:cubicBezTo>
                <a:cubicBezTo>
                  <a:pt x="18" y="19"/>
                  <a:pt x="18" y="18"/>
                  <a:pt x="18" y="18"/>
                </a:cubicBezTo>
                <a:cubicBezTo>
                  <a:pt x="18" y="17"/>
                  <a:pt x="18" y="16"/>
                  <a:pt x="18" y="16"/>
                </a:cubicBezTo>
                <a:cubicBezTo>
                  <a:pt x="18" y="15"/>
                  <a:pt x="17" y="15"/>
                  <a:pt x="17" y="15"/>
                </a:cubicBezTo>
                <a:close/>
                <a:moveTo>
                  <a:pt x="44" y="14"/>
                </a:moveTo>
                <a:cubicBezTo>
                  <a:pt x="44" y="13"/>
                  <a:pt x="44" y="13"/>
                  <a:pt x="43" y="13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2" y="11"/>
                  <a:pt x="41" y="11"/>
                  <a:pt x="41" y="11"/>
                </a:cubicBezTo>
                <a:cubicBezTo>
                  <a:pt x="40" y="11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9"/>
                  <a:pt x="38" y="19"/>
                </a:cubicBezTo>
                <a:cubicBezTo>
                  <a:pt x="38" y="19"/>
                  <a:pt x="38" y="20"/>
                  <a:pt x="39" y="20"/>
                </a:cubicBezTo>
                <a:cubicBezTo>
                  <a:pt x="39" y="20"/>
                  <a:pt x="39" y="20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2" y="21"/>
                  <a:pt x="42" y="21"/>
                </a:cubicBezTo>
                <a:cubicBezTo>
                  <a:pt x="42" y="20"/>
                  <a:pt x="43" y="20"/>
                  <a:pt x="43" y="20"/>
                </a:cubicBezTo>
                <a:cubicBezTo>
                  <a:pt x="43" y="20"/>
                  <a:pt x="43" y="19"/>
                  <a:pt x="43" y="19"/>
                </a:cubicBezTo>
                <a:cubicBezTo>
                  <a:pt x="44" y="19"/>
                  <a:pt x="44" y="18"/>
                  <a:pt x="44" y="17"/>
                </a:cubicBezTo>
                <a:cubicBezTo>
                  <a:pt x="44" y="14"/>
                  <a:pt x="44" y="14"/>
                  <a:pt x="44" y="14"/>
                </a:cubicBezTo>
                <a:close/>
                <a:moveTo>
                  <a:pt x="41" y="13"/>
                </a:moveTo>
                <a:cubicBezTo>
                  <a:pt x="41" y="13"/>
                  <a:pt x="41" y="13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8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37" y="14"/>
                </a:moveTo>
                <a:cubicBezTo>
                  <a:pt x="37" y="13"/>
                  <a:pt x="37" y="13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1"/>
                  <a:pt x="33" y="11"/>
                  <a:pt x="33" y="11"/>
                </a:cubicBezTo>
                <a:cubicBezTo>
                  <a:pt x="32" y="11"/>
                  <a:pt x="32" y="12"/>
                  <a:pt x="32" y="12"/>
                </a:cubicBezTo>
                <a:cubicBezTo>
                  <a:pt x="32" y="13"/>
                  <a:pt x="31" y="13"/>
                  <a:pt x="31" y="14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0"/>
                  <a:pt x="33" y="20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5" y="21"/>
                  <a:pt x="35" y="21"/>
                  <a:pt x="36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35" y="13"/>
                </a:moveTo>
                <a:cubicBezTo>
                  <a:pt x="35" y="13"/>
                  <a:pt x="35" y="13"/>
                  <a:pt x="35" y="12"/>
                </a:cubicBezTo>
                <a:cubicBezTo>
                  <a:pt x="35" y="12"/>
                  <a:pt x="34" y="12"/>
                  <a:pt x="34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3"/>
                  <a:pt x="35" y="13"/>
                  <a:pt x="35" y="13"/>
                </a:cubicBezTo>
                <a:close/>
                <a:moveTo>
                  <a:pt x="30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25" y="16"/>
                  <a:pt x="25" y="16"/>
                  <a:pt x="25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7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6"/>
                  <a:pt x="28" y="16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7" y="19"/>
                  <a:pt x="27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20"/>
                  <a:pt x="26" y="20"/>
                  <a:pt x="26" y="20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0"/>
                  <a:pt x="30" y="19"/>
                  <a:pt x="31" y="19"/>
                </a:cubicBezTo>
                <a:cubicBezTo>
                  <a:pt x="31" y="19"/>
                  <a:pt x="31" y="18"/>
                  <a:pt x="31" y="1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5"/>
                  <a:pt x="30" y="14"/>
                  <a:pt x="30" y="14"/>
                </a:cubicBezTo>
                <a:cubicBezTo>
                  <a:pt x="30" y="14"/>
                  <a:pt x="29" y="13"/>
                  <a:pt x="29" y="13"/>
                </a:cubicBezTo>
                <a:cubicBezTo>
                  <a:pt x="28" y="13"/>
                  <a:pt x="28" y="14"/>
                  <a:pt x="27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1"/>
                  <a:pt x="30" y="11"/>
                  <a:pt x="30" y="11"/>
                </a:cubicBezTo>
                <a:close/>
                <a:moveTo>
                  <a:pt x="24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1"/>
                  <a:pt x="21" y="21"/>
                  <a:pt x="21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1"/>
                  <a:pt x="24" y="11"/>
                  <a:pt x="24" y="11"/>
                </a:cubicBezTo>
                <a:close/>
                <a:moveTo>
                  <a:pt x="21" y="17"/>
                </a:moveTo>
                <a:cubicBezTo>
                  <a:pt x="21" y="13"/>
                  <a:pt x="21" y="13"/>
                  <a:pt x="21" y="13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7"/>
                  <a:pt x="21" y="17"/>
                  <a:pt x="21" y="17"/>
                </a:cubicBezTo>
                <a:close/>
                <a:moveTo>
                  <a:pt x="13" y="30"/>
                </a:moveTo>
                <a:cubicBezTo>
                  <a:pt x="11" y="30"/>
                  <a:pt x="9" y="31"/>
                  <a:pt x="9" y="33"/>
                </a:cubicBezTo>
                <a:cubicBezTo>
                  <a:pt x="9" y="35"/>
                  <a:pt x="11" y="37"/>
                  <a:pt x="13" y="37"/>
                </a:cubicBezTo>
                <a:cubicBezTo>
                  <a:pt x="15" y="37"/>
                  <a:pt x="16" y="35"/>
                  <a:pt x="16" y="33"/>
                </a:cubicBezTo>
                <a:cubicBezTo>
                  <a:pt x="16" y="31"/>
                  <a:pt x="15" y="30"/>
                  <a:pt x="13" y="30"/>
                </a:cubicBezTo>
                <a:close/>
                <a:moveTo>
                  <a:pt x="13" y="48"/>
                </a:moveTo>
                <a:cubicBezTo>
                  <a:pt x="11" y="48"/>
                  <a:pt x="9" y="50"/>
                  <a:pt x="9" y="52"/>
                </a:cubicBezTo>
                <a:cubicBezTo>
                  <a:pt x="9" y="54"/>
                  <a:pt x="11" y="55"/>
                  <a:pt x="13" y="55"/>
                </a:cubicBezTo>
                <a:cubicBezTo>
                  <a:pt x="15" y="55"/>
                  <a:pt x="16" y="54"/>
                  <a:pt x="16" y="52"/>
                </a:cubicBezTo>
                <a:cubicBezTo>
                  <a:pt x="16" y="50"/>
                  <a:pt x="15" y="48"/>
                  <a:pt x="13" y="48"/>
                </a:cubicBezTo>
                <a:close/>
                <a:moveTo>
                  <a:pt x="32" y="48"/>
                </a:moveTo>
                <a:cubicBezTo>
                  <a:pt x="30" y="48"/>
                  <a:pt x="29" y="50"/>
                  <a:pt x="29" y="52"/>
                </a:cubicBezTo>
                <a:cubicBezTo>
                  <a:pt x="29" y="54"/>
                  <a:pt x="30" y="55"/>
                  <a:pt x="32" y="55"/>
                </a:cubicBezTo>
                <a:cubicBezTo>
                  <a:pt x="34" y="55"/>
                  <a:pt x="36" y="54"/>
                  <a:pt x="36" y="52"/>
                </a:cubicBezTo>
                <a:cubicBezTo>
                  <a:pt x="36" y="50"/>
                  <a:pt x="34" y="48"/>
                  <a:pt x="32" y="48"/>
                </a:cubicBezTo>
                <a:close/>
                <a:moveTo>
                  <a:pt x="23" y="48"/>
                </a:moveTo>
                <a:cubicBezTo>
                  <a:pt x="21" y="48"/>
                  <a:pt x="19" y="50"/>
                  <a:pt x="19" y="52"/>
                </a:cubicBezTo>
                <a:cubicBezTo>
                  <a:pt x="19" y="54"/>
                  <a:pt x="21" y="55"/>
                  <a:pt x="23" y="55"/>
                </a:cubicBezTo>
                <a:cubicBezTo>
                  <a:pt x="25" y="55"/>
                  <a:pt x="26" y="54"/>
                  <a:pt x="26" y="52"/>
                </a:cubicBezTo>
                <a:cubicBezTo>
                  <a:pt x="26" y="50"/>
                  <a:pt x="25" y="48"/>
                  <a:pt x="23" y="48"/>
                </a:cubicBezTo>
                <a:close/>
                <a:moveTo>
                  <a:pt x="13" y="58"/>
                </a:moveTo>
                <a:cubicBezTo>
                  <a:pt x="11" y="58"/>
                  <a:pt x="9" y="59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5" y="65"/>
                  <a:pt x="16" y="63"/>
                  <a:pt x="16" y="61"/>
                </a:cubicBezTo>
                <a:cubicBezTo>
                  <a:pt x="16" y="59"/>
                  <a:pt x="15" y="58"/>
                  <a:pt x="13" y="58"/>
                </a:cubicBezTo>
                <a:close/>
                <a:moveTo>
                  <a:pt x="45" y="61"/>
                </a:moveTo>
                <a:cubicBezTo>
                  <a:pt x="45" y="61"/>
                  <a:pt x="45" y="61"/>
                  <a:pt x="45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0"/>
                  <a:pt x="44" y="48"/>
                  <a:pt x="42" y="48"/>
                </a:cubicBezTo>
                <a:cubicBezTo>
                  <a:pt x="40" y="48"/>
                  <a:pt x="38" y="50"/>
                  <a:pt x="38" y="52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3"/>
                  <a:pt x="40" y="65"/>
                  <a:pt x="42" y="65"/>
                </a:cubicBezTo>
                <a:cubicBezTo>
                  <a:pt x="44" y="65"/>
                  <a:pt x="45" y="63"/>
                  <a:pt x="45" y="61"/>
                </a:cubicBezTo>
                <a:cubicBezTo>
                  <a:pt x="45" y="61"/>
                  <a:pt x="45" y="61"/>
                  <a:pt x="45" y="61"/>
                </a:cubicBezTo>
                <a:close/>
                <a:moveTo>
                  <a:pt x="32" y="58"/>
                </a:moveTo>
                <a:cubicBezTo>
                  <a:pt x="30" y="58"/>
                  <a:pt x="29" y="59"/>
                  <a:pt x="29" y="61"/>
                </a:cubicBezTo>
                <a:cubicBezTo>
                  <a:pt x="29" y="63"/>
                  <a:pt x="30" y="65"/>
                  <a:pt x="32" y="65"/>
                </a:cubicBezTo>
                <a:cubicBezTo>
                  <a:pt x="34" y="65"/>
                  <a:pt x="36" y="63"/>
                  <a:pt x="36" y="61"/>
                </a:cubicBezTo>
                <a:cubicBezTo>
                  <a:pt x="36" y="59"/>
                  <a:pt x="34" y="58"/>
                  <a:pt x="32" y="58"/>
                </a:cubicBezTo>
                <a:close/>
                <a:moveTo>
                  <a:pt x="23" y="58"/>
                </a:moveTo>
                <a:cubicBezTo>
                  <a:pt x="21" y="58"/>
                  <a:pt x="19" y="59"/>
                  <a:pt x="19" y="61"/>
                </a:cubicBezTo>
                <a:cubicBezTo>
                  <a:pt x="19" y="63"/>
                  <a:pt x="21" y="65"/>
                  <a:pt x="23" y="65"/>
                </a:cubicBezTo>
                <a:cubicBezTo>
                  <a:pt x="25" y="65"/>
                  <a:pt x="26" y="63"/>
                  <a:pt x="26" y="61"/>
                </a:cubicBezTo>
                <a:cubicBezTo>
                  <a:pt x="26" y="59"/>
                  <a:pt x="25" y="58"/>
                  <a:pt x="23" y="58"/>
                </a:cubicBezTo>
                <a:close/>
                <a:moveTo>
                  <a:pt x="13" y="39"/>
                </a:moveTo>
                <a:cubicBezTo>
                  <a:pt x="11" y="39"/>
                  <a:pt x="9" y="41"/>
                  <a:pt x="9" y="43"/>
                </a:cubicBezTo>
                <a:cubicBezTo>
                  <a:pt x="9" y="45"/>
                  <a:pt x="11" y="46"/>
                  <a:pt x="13" y="46"/>
                </a:cubicBezTo>
                <a:cubicBezTo>
                  <a:pt x="15" y="46"/>
                  <a:pt x="16" y="45"/>
                  <a:pt x="16" y="43"/>
                </a:cubicBezTo>
                <a:cubicBezTo>
                  <a:pt x="16" y="41"/>
                  <a:pt x="15" y="39"/>
                  <a:pt x="13" y="39"/>
                </a:cubicBezTo>
                <a:close/>
                <a:moveTo>
                  <a:pt x="42" y="39"/>
                </a:moveTo>
                <a:cubicBezTo>
                  <a:pt x="40" y="39"/>
                  <a:pt x="38" y="41"/>
                  <a:pt x="38" y="43"/>
                </a:cubicBezTo>
                <a:cubicBezTo>
                  <a:pt x="38" y="45"/>
                  <a:pt x="40" y="46"/>
                  <a:pt x="42" y="46"/>
                </a:cubicBezTo>
                <a:cubicBezTo>
                  <a:pt x="44" y="46"/>
                  <a:pt x="45" y="45"/>
                  <a:pt x="45" y="43"/>
                </a:cubicBezTo>
                <a:cubicBezTo>
                  <a:pt x="45" y="41"/>
                  <a:pt x="44" y="39"/>
                  <a:pt x="42" y="39"/>
                </a:cubicBezTo>
                <a:close/>
                <a:moveTo>
                  <a:pt x="32" y="39"/>
                </a:moveTo>
                <a:cubicBezTo>
                  <a:pt x="30" y="39"/>
                  <a:pt x="29" y="41"/>
                  <a:pt x="29" y="43"/>
                </a:cubicBezTo>
                <a:cubicBezTo>
                  <a:pt x="29" y="45"/>
                  <a:pt x="30" y="46"/>
                  <a:pt x="32" y="46"/>
                </a:cubicBezTo>
                <a:cubicBezTo>
                  <a:pt x="34" y="46"/>
                  <a:pt x="36" y="45"/>
                  <a:pt x="36" y="43"/>
                </a:cubicBezTo>
                <a:cubicBezTo>
                  <a:pt x="36" y="41"/>
                  <a:pt x="34" y="39"/>
                  <a:pt x="32" y="39"/>
                </a:cubicBezTo>
                <a:close/>
                <a:moveTo>
                  <a:pt x="23" y="39"/>
                </a:moveTo>
                <a:cubicBezTo>
                  <a:pt x="21" y="39"/>
                  <a:pt x="19" y="41"/>
                  <a:pt x="19" y="43"/>
                </a:cubicBezTo>
                <a:cubicBezTo>
                  <a:pt x="19" y="45"/>
                  <a:pt x="21" y="46"/>
                  <a:pt x="23" y="46"/>
                </a:cubicBezTo>
                <a:cubicBezTo>
                  <a:pt x="25" y="46"/>
                  <a:pt x="26" y="45"/>
                  <a:pt x="26" y="43"/>
                </a:cubicBezTo>
                <a:cubicBezTo>
                  <a:pt x="26" y="41"/>
                  <a:pt x="25" y="39"/>
                  <a:pt x="23" y="39"/>
                </a:cubicBezTo>
                <a:close/>
                <a:moveTo>
                  <a:pt x="42" y="30"/>
                </a:moveTo>
                <a:cubicBezTo>
                  <a:pt x="40" y="30"/>
                  <a:pt x="38" y="31"/>
                  <a:pt x="38" y="33"/>
                </a:cubicBezTo>
                <a:cubicBezTo>
                  <a:pt x="38" y="35"/>
                  <a:pt x="40" y="37"/>
                  <a:pt x="42" y="37"/>
                </a:cubicBezTo>
                <a:cubicBezTo>
                  <a:pt x="44" y="37"/>
                  <a:pt x="45" y="35"/>
                  <a:pt x="45" y="33"/>
                </a:cubicBezTo>
                <a:cubicBezTo>
                  <a:pt x="45" y="31"/>
                  <a:pt x="44" y="30"/>
                  <a:pt x="42" y="30"/>
                </a:cubicBezTo>
                <a:close/>
                <a:moveTo>
                  <a:pt x="32" y="30"/>
                </a:moveTo>
                <a:cubicBezTo>
                  <a:pt x="30" y="30"/>
                  <a:pt x="29" y="31"/>
                  <a:pt x="29" y="33"/>
                </a:cubicBezTo>
                <a:cubicBezTo>
                  <a:pt x="29" y="35"/>
                  <a:pt x="30" y="37"/>
                  <a:pt x="32" y="37"/>
                </a:cubicBezTo>
                <a:cubicBezTo>
                  <a:pt x="34" y="37"/>
                  <a:pt x="36" y="35"/>
                  <a:pt x="36" y="33"/>
                </a:cubicBezTo>
                <a:cubicBezTo>
                  <a:pt x="36" y="31"/>
                  <a:pt x="34" y="30"/>
                  <a:pt x="32" y="30"/>
                </a:cubicBezTo>
                <a:close/>
                <a:moveTo>
                  <a:pt x="23" y="30"/>
                </a:moveTo>
                <a:cubicBezTo>
                  <a:pt x="21" y="30"/>
                  <a:pt x="19" y="31"/>
                  <a:pt x="19" y="33"/>
                </a:cubicBezTo>
                <a:cubicBezTo>
                  <a:pt x="19" y="35"/>
                  <a:pt x="21" y="37"/>
                  <a:pt x="23" y="37"/>
                </a:cubicBezTo>
                <a:cubicBezTo>
                  <a:pt x="25" y="37"/>
                  <a:pt x="26" y="35"/>
                  <a:pt x="26" y="33"/>
                </a:cubicBezTo>
                <a:cubicBezTo>
                  <a:pt x="26" y="31"/>
                  <a:pt x="25" y="30"/>
                  <a:pt x="23" y="30"/>
                </a:cubicBezTo>
                <a:close/>
                <a:moveTo>
                  <a:pt x="7" y="7"/>
                </a:moveTo>
                <a:cubicBezTo>
                  <a:pt x="7" y="24"/>
                  <a:pt x="7" y="24"/>
                  <a:pt x="7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7"/>
                  <a:pt x="47" y="7"/>
                  <a:pt x="47" y="7"/>
                </a:cubicBezTo>
                <a:lnTo>
                  <a:pt x="7" y="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Freeform 56"/>
          <p:cNvSpPr>
            <a:spLocks noEditPoints="1"/>
          </p:cNvSpPr>
          <p:nvPr/>
        </p:nvSpPr>
        <p:spPr bwMode="auto">
          <a:xfrm>
            <a:off x="10184104" y="2019210"/>
            <a:ext cx="671512" cy="731838"/>
          </a:xfrm>
          <a:custGeom>
            <a:avLst/>
            <a:gdLst>
              <a:gd name="T0" fmla="*/ 240542 w 67"/>
              <a:gd name="T1" fmla="*/ 491234 h 73"/>
              <a:gd name="T2" fmla="*/ 210474 w 67"/>
              <a:gd name="T3" fmla="*/ 571435 h 73"/>
              <a:gd name="T4" fmla="*/ 200451 w 67"/>
              <a:gd name="T5" fmla="*/ 621561 h 73"/>
              <a:gd name="T6" fmla="*/ 160361 w 67"/>
              <a:gd name="T7" fmla="*/ 571435 h 73"/>
              <a:gd name="T8" fmla="*/ 0 w 67"/>
              <a:gd name="T9" fmla="*/ 441108 h 73"/>
              <a:gd name="T10" fmla="*/ 120271 w 67"/>
              <a:gd name="T11" fmla="*/ 471183 h 73"/>
              <a:gd name="T12" fmla="*/ 160361 w 67"/>
              <a:gd name="T13" fmla="*/ 380957 h 73"/>
              <a:gd name="T14" fmla="*/ 20045 w 67"/>
              <a:gd name="T15" fmla="*/ 240604 h 73"/>
              <a:gd name="T16" fmla="*/ 160361 w 67"/>
              <a:gd name="T17" fmla="*/ 120302 h 73"/>
              <a:gd name="T18" fmla="*/ 210474 w 67"/>
              <a:gd name="T19" fmla="*/ 100252 h 73"/>
              <a:gd name="T20" fmla="*/ 300677 w 67"/>
              <a:gd name="T21" fmla="*/ 160403 h 73"/>
              <a:gd name="T22" fmla="*/ 310700 w 67"/>
              <a:gd name="T23" fmla="*/ 230579 h 73"/>
              <a:gd name="T24" fmla="*/ 210474 w 67"/>
              <a:gd name="T25" fmla="*/ 190478 h 73"/>
              <a:gd name="T26" fmla="*/ 280632 w 67"/>
              <a:gd name="T27" fmla="*/ 330831 h 73"/>
              <a:gd name="T28" fmla="*/ 260587 w 67"/>
              <a:gd name="T29" fmla="*/ 411032 h 73"/>
              <a:gd name="T30" fmla="*/ 210474 w 67"/>
              <a:gd name="T31" fmla="*/ 501259 h 73"/>
              <a:gd name="T32" fmla="*/ 451016 w 67"/>
              <a:gd name="T33" fmla="*/ 0 h 73"/>
              <a:gd name="T34" fmla="*/ 290654 w 67"/>
              <a:gd name="T35" fmla="*/ 731838 h 73"/>
              <a:gd name="T36" fmla="*/ 491106 w 67"/>
              <a:gd name="T37" fmla="*/ 601511 h 73"/>
              <a:gd name="T38" fmla="*/ 581309 w 67"/>
              <a:gd name="T39" fmla="*/ 501259 h 73"/>
              <a:gd name="T40" fmla="*/ 370835 w 67"/>
              <a:gd name="T41" fmla="*/ 461158 h 73"/>
              <a:gd name="T42" fmla="*/ 561264 w 67"/>
              <a:gd name="T43" fmla="*/ 441108 h 73"/>
              <a:gd name="T44" fmla="*/ 390880 w 67"/>
              <a:gd name="T45" fmla="*/ 401007 h 73"/>
              <a:gd name="T46" fmla="*/ 561264 w 67"/>
              <a:gd name="T47" fmla="*/ 370932 h 73"/>
              <a:gd name="T48" fmla="*/ 410925 w 67"/>
              <a:gd name="T49" fmla="*/ 330831 h 73"/>
              <a:gd name="T50" fmla="*/ 491106 w 67"/>
              <a:gd name="T51" fmla="*/ 220554 h 73"/>
              <a:gd name="T52" fmla="*/ 611377 w 67"/>
              <a:gd name="T53" fmla="*/ 270680 h 73"/>
              <a:gd name="T54" fmla="*/ 661489 w 67"/>
              <a:gd name="T55" fmla="*/ 220554 h 73"/>
              <a:gd name="T56" fmla="*/ 451016 w 67"/>
              <a:gd name="T57" fmla="*/ 150378 h 73"/>
              <a:gd name="T58" fmla="*/ 160361 w 67"/>
              <a:gd name="T59" fmla="*/ 190478 h 73"/>
              <a:gd name="T60" fmla="*/ 110248 w 67"/>
              <a:gd name="T61" fmla="*/ 240604 h 73"/>
              <a:gd name="T62" fmla="*/ 160361 w 67"/>
              <a:gd name="T63" fmla="*/ 290730 h 7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73"/>
              <a:gd name="T98" fmla="*/ 67 w 67"/>
              <a:gd name="T99" fmla="*/ 73 h 7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73">
                <a:moveTo>
                  <a:pt x="21" y="50"/>
                </a:moveTo>
                <a:cubicBezTo>
                  <a:pt x="22" y="50"/>
                  <a:pt x="23" y="50"/>
                  <a:pt x="24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2"/>
                  <a:pt x="20" y="62"/>
                  <a:pt x="20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7"/>
                  <a:pt x="16" y="57"/>
                  <a:pt x="16" y="57"/>
                </a:cubicBezTo>
                <a:cubicBezTo>
                  <a:pt x="11" y="57"/>
                  <a:pt x="8" y="55"/>
                  <a:pt x="5" y="53"/>
                </a:cubicBezTo>
                <a:cubicBezTo>
                  <a:pt x="3" y="51"/>
                  <a:pt x="1" y="48"/>
                  <a:pt x="0" y="44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5"/>
                  <a:pt x="11" y="46"/>
                  <a:pt x="12" y="47"/>
                </a:cubicBezTo>
                <a:cubicBezTo>
                  <a:pt x="13" y="49"/>
                  <a:pt x="14" y="49"/>
                  <a:pt x="16" y="50"/>
                </a:cubicBezTo>
                <a:cubicBezTo>
                  <a:pt x="16" y="38"/>
                  <a:pt x="16" y="38"/>
                  <a:pt x="16" y="38"/>
                </a:cubicBezTo>
                <a:cubicBezTo>
                  <a:pt x="11" y="36"/>
                  <a:pt x="7" y="35"/>
                  <a:pt x="5" y="33"/>
                </a:cubicBezTo>
                <a:cubicBezTo>
                  <a:pt x="3" y="30"/>
                  <a:pt x="2" y="28"/>
                  <a:pt x="2" y="24"/>
                </a:cubicBezTo>
                <a:cubicBezTo>
                  <a:pt x="2" y="21"/>
                  <a:pt x="3" y="18"/>
                  <a:pt x="6" y="16"/>
                </a:cubicBezTo>
                <a:cubicBezTo>
                  <a:pt x="8" y="14"/>
                  <a:pt x="11" y="13"/>
                  <a:pt x="16" y="12"/>
                </a:cubicBezTo>
                <a:cubicBezTo>
                  <a:pt x="16" y="10"/>
                  <a:pt x="16" y="10"/>
                  <a:pt x="16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2"/>
                  <a:pt x="21" y="12"/>
                  <a:pt x="21" y="12"/>
                </a:cubicBezTo>
                <a:cubicBezTo>
                  <a:pt x="25" y="13"/>
                  <a:pt x="28" y="14"/>
                  <a:pt x="30" y="16"/>
                </a:cubicBezTo>
                <a:cubicBezTo>
                  <a:pt x="31" y="16"/>
                  <a:pt x="32" y="17"/>
                  <a:pt x="33" y="18"/>
                </a:cubicBezTo>
                <a:cubicBezTo>
                  <a:pt x="31" y="23"/>
                  <a:pt x="31" y="23"/>
                  <a:pt x="31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1"/>
                  <a:pt x="23" y="20"/>
                  <a:pt x="21" y="19"/>
                </a:cubicBezTo>
                <a:cubicBezTo>
                  <a:pt x="21" y="31"/>
                  <a:pt x="21" y="31"/>
                  <a:pt x="21" y="31"/>
                </a:cubicBezTo>
                <a:cubicBezTo>
                  <a:pt x="24" y="31"/>
                  <a:pt x="26" y="32"/>
                  <a:pt x="28" y="33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0"/>
                  <a:pt x="23" y="39"/>
                  <a:pt x="21" y="39"/>
                </a:cubicBezTo>
                <a:cubicBezTo>
                  <a:pt x="21" y="50"/>
                  <a:pt x="21" y="50"/>
                  <a:pt x="21" y="50"/>
                </a:cubicBezTo>
                <a:close/>
                <a:moveTo>
                  <a:pt x="49" y="1"/>
                </a:moveTo>
                <a:cubicBezTo>
                  <a:pt x="45" y="0"/>
                  <a:pt x="45" y="0"/>
                  <a:pt x="45" y="0"/>
                </a:cubicBezTo>
                <a:cubicBezTo>
                  <a:pt x="24" y="72"/>
                  <a:pt x="24" y="72"/>
                  <a:pt x="24" y="72"/>
                </a:cubicBezTo>
                <a:cubicBezTo>
                  <a:pt x="29" y="73"/>
                  <a:pt x="29" y="73"/>
                  <a:pt x="29" y="73"/>
                </a:cubicBezTo>
                <a:cubicBezTo>
                  <a:pt x="34" y="55"/>
                  <a:pt x="34" y="55"/>
                  <a:pt x="34" y="55"/>
                </a:cubicBezTo>
                <a:cubicBezTo>
                  <a:pt x="38" y="58"/>
                  <a:pt x="43" y="60"/>
                  <a:pt x="49" y="60"/>
                </a:cubicBezTo>
                <a:cubicBezTo>
                  <a:pt x="55" y="60"/>
                  <a:pt x="60" y="58"/>
                  <a:pt x="65" y="54"/>
                </a:cubicBezTo>
                <a:cubicBezTo>
                  <a:pt x="58" y="50"/>
                  <a:pt x="58" y="50"/>
                  <a:pt x="58" y="50"/>
                </a:cubicBezTo>
                <a:cubicBezTo>
                  <a:pt x="56" y="52"/>
                  <a:pt x="53" y="53"/>
                  <a:pt x="49" y="53"/>
                </a:cubicBezTo>
                <a:cubicBezTo>
                  <a:pt x="43" y="53"/>
                  <a:pt x="39" y="50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3"/>
                  <a:pt x="56" y="33"/>
                  <a:pt x="56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23"/>
                  <a:pt x="47" y="22"/>
                  <a:pt x="49" y="22"/>
                </a:cubicBezTo>
                <a:cubicBezTo>
                  <a:pt x="53" y="22"/>
                  <a:pt x="57" y="24"/>
                  <a:pt x="60" y="26"/>
                </a:cubicBezTo>
                <a:cubicBezTo>
                  <a:pt x="60" y="27"/>
                  <a:pt x="60" y="27"/>
                  <a:pt x="61" y="27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23"/>
                  <a:pt x="66" y="22"/>
                  <a:pt x="66" y="22"/>
                </a:cubicBezTo>
                <a:cubicBezTo>
                  <a:pt x="61" y="18"/>
                  <a:pt x="56" y="15"/>
                  <a:pt x="49" y="15"/>
                </a:cubicBezTo>
                <a:cubicBezTo>
                  <a:pt x="48" y="15"/>
                  <a:pt x="47" y="15"/>
                  <a:pt x="45" y="15"/>
                </a:cubicBezTo>
                <a:cubicBezTo>
                  <a:pt x="49" y="1"/>
                  <a:pt x="49" y="1"/>
                  <a:pt x="49" y="1"/>
                </a:cubicBezTo>
                <a:close/>
                <a:moveTo>
                  <a:pt x="16" y="19"/>
                </a:moveTo>
                <a:cubicBezTo>
                  <a:pt x="14" y="19"/>
                  <a:pt x="13" y="20"/>
                  <a:pt x="12" y="21"/>
                </a:cubicBezTo>
                <a:cubicBezTo>
                  <a:pt x="11" y="22"/>
                  <a:pt x="11" y="23"/>
                  <a:pt x="11" y="24"/>
                </a:cubicBezTo>
                <a:cubicBezTo>
                  <a:pt x="11" y="25"/>
                  <a:pt x="11" y="26"/>
                  <a:pt x="12" y="27"/>
                </a:cubicBezTo>
                <a:cubicBezTo>
                  <a:pt x="13" y="28"/>
                  <a:pt x="14" y="29"/>
                  <a:pt x="16" y="29"/>
                </a:cubicBezTo>
                <a:lnTo>
                  <a:pt x="16" y="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Freeform 57"/>
          <p:cNvSpPr>
            <a:spLocks noEditPoints="1"/>
          </p:cNvSpPr>
          <p:nvPr/>
        </p:nvSpPr>
        <p:spPr bwMode="auto">
          <a:xfrm>
            <a:off x="11206454" y="1007973"/>
            <a:ext cx="701675" cy="650875"/>
          </a:xfrm>
          <a:custGeom>
            <a:avLst/>
            <a:gdLst>
              <a:gd name="T0" fmla="*/ 310742 w 70"/>
              <a:gd name="T1" fmla="*/ 420565 h 65"/>
              <a:gd name="T2" fmla="*/ 561340 w 70"/>
              <a:gd name="T3" fmla="*/ 530713 h 65"/>
              <a:gd name="T4" fmla="*/ 370885 w 70"/>
              <a:gd name="T5" fmla="*/ 80108 h 65"/>
              <a:gd name="T6" fmla="*/ 320766 w 70"/>
              <a:gd name="T7" fmla="*/ 180242 h 65"/>
              <a:gd name="T8" fmla="*/ 260622 w 70"/>
              <a:gd name="T9" fmla="*/ 60081 h 65"/>
              <a:gd name="T10" fmla="*/ 270646 w 70"/>
              <a:gd name="T11" fmla="*/ 20027 h 65"/>
              <a:gd name="T12" fmla="*/ 350838 w 70"/>
              <a:gd name="T13" fmla="*/ 30040 h 65"/>
              <a:gd name="T14" fmla="*/ 280670 w 70"/>
              <a:gd name="T15" fmla="*/ 70094 h 65"/>
              <a:gd name="T16" fmla="*/ 300718 w 70"/>
              <a:gd name="T17" fmla="*/ 40054 h 65"/>
              <a:gd name="T18" fmla="*/ 280670 w 70"/>
              <a:gd name="T19" fmla="*/ 40054 h 65"/>
              <a:gd name="T20" fmla="*/ 310742 w 70"/>
              <a:gd name="T21" fmla="*/ 150202 h 65"/>
              <a:gd name="T22" fmla="*/ 310742 w 70"/>
              <a:gd name="T23" fmla="*/ 140188 h 65"/>
              <a:gd name="T24" fmla="*/ 310742 w 70"/>
              <a:gd name="T25" fmla="*/ 140188 h 65"/>
              <a:gd name="T26" fmla="*/ 300718 w 70"/>
              <a:gd name="T27" fmla="*/ 80108 h 65"/>
              <a:gd name="T28" fmla="*/ 310742 w 70"/>
              <a:gd name="T29" fmla="*/ 110148 h 65"/>
              <a:gd name="T30" fmla="*/ 350838 w 70"/>
              <a:gd name="T31" fmla="*/ 80108 h 65"/>
              <a:gd name="T32" fmla="*/ 330790 w 70"/>
              <a:gd name="T33" fmla="*/ 90121 h 65"/>
              <a:gd name="T34" fmla="*/ 511220 w 70"/>
              <a:gd name="T35" fmla="*/ 270363 h 65"/>
              <a:gd name="T36" fmla="*/ 521244 w 70"/>
              <a:gd name="T37" fmla="*/ 360485 h 65"/>
              <a:gd name="T38" fmla="*/ 521244 w 70"/>
              <a:gd name="T39" fmla="*/ 360485 h 65"/>
              <a:gd name="T40" fmla="*/ 601436 w 70"/>
              <a:gd name="T41" fmla="*/ 250337 h 65"/>
              <a:gd name="T42" fmla="*/ 541292 w 70"/>
              <a:gd name="T43" fmla="*/ 240323 h 65"/>
              <a:gd name="T44" fmla="*/ 541292 w 70"/>
              <a:gd name="T45" fmla="*/ 330444 h 65"/>
              <a:gd name="T46" fmla="*/ 521244 w 70"/>
              <a:gd name="T47" fmla="*/ 330444 h 65"/>
              <a:gd name="T48" fmla="*/ 531268 w 70"/>
              <a:gd name="T49" fmla="*/ 340458 h 65"/>
              <a:gd name="T50" fmla="*/ 591412 w 70"/>
              <a:gd name="T51" fmla="*/ 270363 h 65"/>
              <a:gd name="T52" fmla="*/ 581388 w 70"/>
              <a:gd name="T53" fmla="*/ 280377 h 65"/>
              <a:gd name="T54" fmla="*/ 581388 w 70"/>
              <a:gd name="T55" fmla="*/ 280377 h 65"/>
              <a:gd name="T56" fmla="*/ 541292 w 70"/>
              <a:gd name="T57" fmla="*/ 310417 h 65"/>
              <a:gd name="T58" fmla="*/ 551316 w 70"/>
              <a:gd name="T59" fmla="*/ 290390 h 65"/>
              <a:gd name="T60" fmla="*/ 521244 w 70"/>
              <a:gd name="T61" fmla="*/ 280377 h 65"/>
              <a:gd name="T62" fmla="*/ 531268 w 70"/>
              <a:gd name="T63" fmla="*/ 290390 h 65"/>
              <a:gd name="T64" fmla="*/ 390933 w 70"/>
              <a:gd name="T65" fmla="*/ 210283 h 65"/>
              <a:gd name="T66" fmla="*/ 290694 w 70"/>
              <a:gd name="T67" fmla="*/ 250337 h 65"/>
              <a:gd name="T68" fmla="*/ 290694 w 70"/>
              <a:gd name="T69" fmla="*/ 260350 h 65"/>
              <a:gd name="T70" fmla="*/ 441053 w 70"/>
              <a:gd name="T71" fmla="*/ 320431 h 65"/>
              <a:gd name="T72" fmla="*/ 441053 w 70"/>
              <a:gd name="T73" fmla="*/ 240323 h 65"/>
              <a:gd name="T74" fmla="*/ 330790 w 70"/>
              <a:gd name="T75" fmla="*/ 280377 h 65"/>
              <a:gd name="T76" fmla="*/ 310742 w 70"/>
              <a:gd name="T77" fmla="*/ 260350 h 65"/>
              <a:gd name="T78" fmla="*/ 320766 w 70"/>
              <a:gd name="T79" fmla="*/ 250337 h 65"/>
              <a:gd name="T80" fmla="*/ 421005 w 70"/>
              <a:gd name="T81" fmla="*/ 310417 h 65"/>
              <a:gd name="T82" fmla="*/ 410981 w 70"/>
              <a:gd name="T83" fmla="*/ 300404 h 65"/>
              <a:gd name="T84" fmla="*/ 410981 w 70"/>
              <a:gd name="T85" fmla="*/ 300404 h 65"/>
              <a:gd name="T86" fmla="*/ 360861 w 70"/>
              <a:gd name="T87" fmla="*/ 270363 h 65"/>
              <a:gd name="T88" fmla="*/ 380909 w 70"/>
              <a:gd name="T89" fmla="*/ 280377 h 65"/>
              <a:gd name="T90" fmla="*/ 431029 w 70"/>
              <a:gd name="T91" fmla="*/ 270363 h 65"/>
              <a:gd name="T92" fmla="*/ 330790 w 70"/>
              <a:gd name="T93" fmla="*/ 220296 h 65"/>
              <a:gd name="T94" fmla="*/ 561340 w 70"/>
              <a:gd name="T95" fmla="*/ 90121 h 65"/>
              <a:gd name="T96" fmla="*/ 671603 w 70"/>
              <a:gd name="T97" fmla="*/ 130175 h 65"/>
              <a:gd name="T98" fmla="*/ 541292 w 70"/>
              <a:gd name="T99" fmla="*/ 210283 h 65"/>
              <a:gd name="T100" fmla="*/ 501196 w 70"/>
              <a:gd name="T101" fmla="*/ 190256 h 65"/>
              <a:gd name="T102" fmla="*/ 511220 w 70"/>
              <a:gd name="T103" fmla="*/ 110148 h 65"/>
              <a:gd name="T104" fmla="*/ 551316 w 70"/>
              <a:gd name="T105" fmla="*/ 180242 h 65"/>
              <a:gd name="T106" fmla="*/ 531268 w 70"/>
              <a:gd name="T107" fmla="*/ 160215 h 65"/>
              <a:gd name="T108" fmla="*/ 531268 w 70"/>
              <a:gd name="T109" fmla="*/ 180242 h 65"/>
              <a:gd name="T110" fmla="*/ 641531 w 70"/>
              <a:gd name="T111" fmla="*/ 140188 h 65"/>
              <a:gd name="T112" fmla="*/ 631508 w 70"/>
              <a:gd name="T113" fmla="*/ 150202 h 65"/>
              <a:gd name="T114" fmla="*/ 631508 w 70"/>
              <a:gd name="T115" fmla="*/ 150202 h 65"/>
              <a:gd name="T116" fmla="*/ 571364 w 70"/>
              <a:gd name="T117" fmla="*/ 150202 h 65"/>
              <a:gd name="T118" fmla="*/ 591412 w 70"/>
              <a:gd name="T119" fmla="*/ 150202 h 65"/>
              <a:gd name="T120" fmla="*/ 571364 w 70"/>
              <a:gd name="T121" fmla="*/ 110148 h 65"/>
              <a:gd name="T122" fmla="*/ 571364 w 70"/>
              <a:gd name="T123" fmla="*/ 130175 h 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0"/>
              <a:gd name="T187" fmla="*/ 0 h 65"/>
              <a:gd name="T188" fmla="*/ 70 w 70"/>
              <a:gd name="T189" fmla="*/ 65 h 6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0" h="65">
                <a:moveTo>
                  <a:pt x="0" y="65"/>
                </a:moveTo>
                <a:cubicBezTo>
                  <a:pt x="10" y="46"/>
                  <a:pt x="24" y="27"/>
                  <a:pt x="49" y="36"/>
                </a:cubicBezTo>
                <a:cubicBezTo>
                  <a:pt x="49" y="40"/>
                  <a:pt x="49" y="40"/>
                  <a:pt x="49" y="40"/>
                </a:cubicBezTo>
                <a:cubicBezTo>
                  <a:pt x="47" y="42"/>
                  <a:pt x="42" y="43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45" y="46"/>
                  <a:pt x="54" y="45"/>
                  <a:pt x="63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56" y="53"/>
                  <a:pt x="56" y="53"/>
                  <a:pt x="56" y="53"/>
                </a:cubicBezTo>
                <a:cubicBezTo>
                  <a:pt x="27" y="54"/>
                  <a:pt x="27" y="54"/>
                  <a:pt x="27" y="54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65"/>
                  <a:pt x="0" y="65"/>
                  <a:pt x="0" y="65"/>
                </a:cubicBezTo>
                <a:close/>
                <a:moveTo>
                  <a:pt x="37" y="8"/>
                </a:moveTo>
                <a:cubicBezTo>
                  <a:pt x="37" y="10"/>
                  <a:pt x="38" y="11"/>
                  <a:pt x="38" y="13"/>
                </a:cubicBezTo>
                <a:cubicBezTo>
                  <a:pt x="38" y="15"/>
                  <a:pt x="37" y="16"/>
                  <a:pt x="36" y="16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1" y="18"/>
                  <a:pt x="30" y="17"/>
                  <a:pt x="29" y="16"/>
                </a:cubicBezTo>
                <a:cubicBezTo>
                  <a:pt x="28" y="14"/>
                  <a:pt x="27" y="13"/>
                  <a:pt x="27" y="11"/>
                </a:cubicBezTo>
                <a:cubicBezTo>
                  <a:pt x="26" y="9"/>
                  <a:pt x="26" y="7"/>
                  <a:pt x="26" y="6"/>
                </a:cubicBezTo>
                <a:cubicBezTo>
                  <a:pt x="26" y="4"/>
                  <a:pt x="26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1"/>
                  <a:pt x="35" y="3"/>
                </a:cubicBezTo>
                <a:cubicBezTo>
                  <a:pt x="35" y="4"/>
                  <a:pt x="36" y="6"/>
                  <a:pt x="37" y="8"/>
                </a:cubicBezTo>
                <a:close/>
                <a:moveTo>
                  <a:pt x="30" y="5"/>
                </a:moveTo>
                <a:cubicBezTo>
                  <a:pt x="28" y="6"/>
                  <a:pt x="28" y="6"/>
                  <a:pt x="28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5"/>
                </a:cubicBezTo>
                <a:close/>
                <a:moveTo>
                  <a:pt x="28" y="5"/>
                </a:move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5"/>
                  <a:pt x="28" y="5"/>
                </a:cubicBezTo>
                <a:close/>
                <a:moveTo>
                  <a:pt x="33" y="15"/>
                </a:move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lose/>
                <a:moveTo>
                  <a:pt x="31" y="14"/>
                </a:moveTo>
                <a:cubicBezTo>
                  <a:pt x="33" y="14"/>
                  <a:pt x="33" y="14"/>
                  <a:pt x="33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4"/>
                  <a:pt x="31" y="14"/>
                  <a:pt x="31" y="14"/>
                </a:cubicBezTo>
                <a:close/>
                <a:moveTo>
                  <a:pt x="30" y="8"/>
                </a:moveTo>
                <a:cubicBezTo>
                  <a:pt x="28" y="8"/>
                  <a:pt x="28" y="8"/>
                  <a:pt x="28" y="8"/>
                </a:cubicBezTo>
                <a:cubicBezTo>
                  <a:pt x="28" y="9"/>
                  <a:pt x="28" y="9"/>
                  <a:pt x="28" y="9"/>
                </a:cubicBezTo>
                <a:cubicBezTo>
                  <a:pt x="30" y="8"/>
                  <a:pt x="30" y="8"/>
                  <a:pt x="30" y="8"/>
                </a:cubicBezTo>
                <a:cubicBezTo>
                  <a:pt x="30" y="8"/>
                  <a:pt x="30" y="8"/>
                  <a:pt x="30" y="8"/>
                </a:cubicBezTo>
                <a:close/>
                <a:moveTo>
                  <a:pt x="29" y="12"/>
                </a:move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2"/>
                  <a:pt x="29" y="12"/>
                </a:cubicBezTo>
                <a:close/>
                <a:moveTo>
                  <a:pt x="35" y="13"/>
                </a:moveTo>
                <a:cubicBezTo>
                  <a:pt x="35" y="12"/>
                  <a:pt x="35" y="10"/>
                  <a:pt x="35" y="8"/>
                </a:cubicBezTo>
                <a:cubicBezTo>
                  <a:pt x="34" y="7"/>
                  <a:pt x="33" y="5"/>
                  <a:pt x="33" y="4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2" y="4"/>
                </a:cubicBezTo>
                <a:cubicBezTo>
                  <a:pt x="32" y="5"/>
                  <a:pt x="32" y="7"/>
                  <a:pt x="33" y="9"/>
                </a:cubicBezTo>
                <a:cubicBezTo>
                  <a:pt x="34" y="11"/>
                  <a:pt x="34" y="12"/>
                  <a:pt x="35" y="13"/>
                </a:cubicBezTo>
                <a:cubicBezTo>
                  <a:pt x="35" y="14"/>
                  <a:pt x="35" y="14"/>
                  <a:pt x="36" y="14"/>
                </a:cubicBezTo>
                <a:cubicBezTo>
                  <a:pt x="36" y="14"/>
                  <a:pt x="35" y="14"/>
                  <a:pt x="35" y="13"/>
                </a:cubicBezTo>
                <a:close/>
                <a:moveTo>
                  <a:pt x="51" y="27"/>
                </a:moveTo>
                <a:cubicBezTo>
                  <a:pt x="50" y="28"/>
                  <a:pt x="49" y="30"/>
                  <a:pt x="49" y="31"/>
                </a:cubicBezTo>
                <a:cubicBezTo>
                  <a:pt x="48" y="32"/>
                  <a:pt x="48" y="33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6"/>
                  <a:pt x="54" y="36"/>
                  <a:pt x="55" y="35"/>
                </a:cubicBezTo>
                <a:cubicBezTo>
                  <a:pt x="56" y="34"/>
                  <a:pt x="57" y="33"/>
                  <a:pt x="58" y="32"/>
                </a:cubicBezTo>
                <a:cubicBezTo>
                  <a:pt x="59" y="31"/>
                  <a:pt x="60" y="29"/>
                  <a:pt x="60" y="28"/>
                </a:cubicBez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3"/>
                  <a:pt x="55" y="23"/>
                  <a:pt x="54" y="24"/>
                </a:cubicBezTo>
                <a:cubicBezTo>
                  <a:pt x="53" y="25"/>
                  <a:pt x="52" y="26"/>
                  <a:pt x="51" y="27"/>
                </a:cubicBezTo>
                <a:close/>
                <a:moveTo>
                  <a:pt x="53" y="33"/>
                </a:move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3" y="32"/>
                  <a:pt x="53" y="33"/>
                </a:cubicBezTo>
                <a:close/>
                <a:moveTo>
                  <a:pt x="53" y="34"/>
                </a:move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lose/>
                <a:moveTo>
                  <a:pt x="57" y="26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lose/>
                <a:moveTo>
                  <a:pt x="58" y="28"/>
                </a:moveTo>
                <a:cubicBezTo>
                  <a:pt x="57" y="27"/>
                  <a:pt x="57" y="27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4" y="31"/>
                </a:moveTo>
                <a:cubicBezTo>
                  <a:pt x="55" y="32"/>
                  <a:pt x="55" y="32"/>
                  <a:pt x="55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lose/>
                <a:moveTo>
                  <a:pt x="57" y="30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5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lose/>
                <a:moveTo>
                  <a:pt x="55" y="25"/>
                </a:moveTo>
                <a:cubicBezTo>
                  <a:pt x="54" y="26"/>
                  <a:pt x="53" y="27"/>
                  <a:pt x="52" y="28"/>
                </a:cubicBezTo>
                <a:cubicBezTo>
                  <a:pt x="51" y="29"/>
                  <a:pt x="51" y="30"/>
                  <a:pt x="50" y="31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2" y="31"/>
                  <a:pt x="53" y="30"/>
                  <a:pt x="53" y="29"/>
                </a:cubicBezTo>
                <a:cubicBezTo>
                  <a:pt x="54" y="28"/>
                  <a:pt x="55" y="26"/>
                  <a:pt x="55" y="26"/>
                </a:cubicBezTo>
                <a:cubicBezTo>
                  <a:pt x="55" y="25"/>
                  <a:pt x="56" y="25"/>
                  <a:pt x="56" y="25"/>
                </a:cubicBezTo>
                <a:cubicBezTo>
                  <a:pt x="56" y="25"/>
                  <a:pt x="55" y="25"/>
                  <a:pt x="55" y="25"/>
                </a:cubicBezTo>
                <a:close/>
                <a:moveTo>
                  <a:pt x="39" y="21"/>
                </a:moveTo>
                <a:cubicBezTo>
                  <a:pt x="37" y="21"/>
                  <a:pt x="36" y="20"/>
                  <a:pt x="34" y="20"/>
                </a:cubicBezTo>
                <a:cubicBezTo>
                  <a:pt x="32" y="20"/>
                  <a:pt x="31" y="20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7"/>
                  <a:pt x="29" y="28"/>
                  <a:pt x="31" y="29"/>
                </a:cubicBezTo>
                <a:cubicBezTo>
                  <a:pt x="32" y="30"/>
                  <a:pt x="33" y="31"/>
                  <a:pt x="35" y="31"/>
                </a:cubicBezTo>
                <a:cubicBezTo>
                  <a:pt x="37" y="32"/>
                  <a:pt x="39" y="33"/>
                  <a:pt x="40" y="33"/>
                </a:cubicBezTo>
                <a:cubicBezTo>
                  <a:pt x="42" y="33"/>
                  <a:pt x="43" y="33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5" y="25"/>
                  <a:pt x="44" y="24"/>
                </a:cubicBezTo>
                <a:cubicBezTo>
                  <a:pt x="43" y="23"/>
                  <a:pt x="41" y="22"/>
                  <a:pt x="39" y="21"/>
                </a:cubicBezTo>
                <a:close/>
                <a:moveTo>
                  <a:pt x="33" y="25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27"/>
                  <a:pt x="33" y="28"/>
                  <a:pt x="33" y="28"/>
                </a:cubicBezTo>
                <a:cubicBezTo>
                  <a:pt x="34" y="26"/>
                  <a:pt x="34" y="26"/>
                  <a:pt x="34" y="26"/>
                </a:cubicBezTo>
                <a:cubicBezTo>
                  <a:pt x="33" y="26"/>
                  <a:pt x="33" y="25"/>
                  <a:pt x="33" y="25"/>
                </a:cubicBezTo>
                <a:close/>
                <a:moveTo>
                  <a:pt x="32" y="27"/>
                </a:move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7"/>
                  <a:pt x="32" y="27"/>
                  <a:pt x="32" y="27"/>
                </a:cubicBezTo>
                <a:close/>
                <a:moveTo>
                  <a:pt x="42" y="29"/>
                </a:move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2" y="29"/>
                  <a:pt x="42" y="29"/>
                </a:cubicBezTo>
                <a:close/>
                <a:moveTo>
                  <a:pt x="41" y="30"/>
                </a:move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8"/>
                  <a:pt x="41" y="28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0"/>
                  <a:pt x="40" y="30"/>
                  <a:pt x="41" y="30"/>
                </a:cubicBezTo>
                <a:close/>
                <a:moveTo>
                  <a:pt x="35" y="27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7"/>
                </a:cubicBezTo>
                <a:close/>
                <a:moveTo>
                  <a:pt x="38" y="30"/>
                </a:move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8" y="30"/>
                  <a:pt x="38" y="30"/>
                </a:cubicBezTo>
                <a:close/>
                <a:moveTo>
                  <a:pt x="42" y="26"/>
                </a:moveTo>
                <a:cubicBezTo>
                  <a:pt x="43" y="26"/>
                  <a:pt x="43" y="27"/>
                  <a:pt x="43" y="27"/>
                </a:cubicBezTo>
                <a:cubicBezTo>
                  <a:pt x="43" y="27"/>
                  <a:pt x="43" y="26"/>
                  <a:pt x="42" y="26"/>
                </a:cubicBezTo>
                <a:cubicBezTo>
                  <a:pt x="41" y="26"/>
                  <a:pt x="39" y="26"/>
                  <a:pt x="38" y="25"/>
                </a:cubicBezTo>
                <a:cubicBezTo>
                  <a:pt x="36" y="24"/>
                  <a:pt x="35" y="24"/>
                  <a:pt x="34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4" y="22"/>
                </a:cubicBezTo>
                <a:cubicBezTo>
                  <a:pt x="35" y="22"/>
                  <a:pt x="37" y="23"/>
                  <a:pt x="38" y="24"/>
                </a:cubicBezTo>
                <a:cubicBezTo>
                  <a:pt x="40" y="24"/>
                  <a:pt x="41" y="25"/>
                  <a:pt x="42" y="26"/>
                </a:cubicBezTo>
                <a:close/>
                <a:moveTo>
                  <a:pt x="56" y="9"/>
                </a:moveTo>
                <a:cubicBezTo>
                  <a:pt x="58" y="8"/>
                  <a:pt x="60" y="7"/>
                  <a:pt x="61" y="7"/>
                </a:cubicBezTo>
                <a:cubicBezTo>
                  <a:pt x="63" y="7"/>
                  <a:pt x="64" y="8"/>
                  <a:pt x="65" y="9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4"/>
                  <a:pt x="66" y="16"/>
                  <a:pt x="65" y="17"/>
                </a:cubicBezTo>
                <a:cubicBezTo>
                  <a:pt x="63" y="18"/>
                  <a:pt x="62" y="19"/>
                  <a:pt x="60" y="19"/>
                </a:cubicBezTo>
                <a:cubicBezTo>
                  <a:pt x="58" y="20"/>
                  <a:pt x="56" y="21"/>
                  <a:pt x="54" y="21"/>
                </a:cubicBezTo>
                <a:cubicBezTo>
                  <a:pt x="52" y="21"/>
                  <a:pt x="51" y="20"/>
                  <a:pt x="51" y="19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4"/>
                  <a:pt x="49" y="13"/>
                  <a:pt x="51" y="11"/>
                </a:cubicBezTo>
                <a:cubicBezTo>
                  <a:pt x="52" y="10"/>
                  <a:pt x="54" y="10"/>
                  <a:pt x="56" y="9"/>
                </a:cubicBezTo>
                <a:close/>
                <a:moveTo>
                  <a:pt x="54" y="16"/>
                </a:moveTo>
                <a:cubicBezTo>
                  <a:pt x="54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53" y="18"/>
                </a:moveTo>
                <a:cubicBezTo>
                  <a:pt x="53" y="16"/>
                  <a:pt x="53" y="16"/>
                  <a:pt x="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63" y="12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2"/>
                  <a:pt x="63" y="12"/>
                  <a:pt x="63" y="12"/>
                </a:cubicBezTo>
                <a:close/>
                <a:moveTo>
                  <a:pt x="63" y="15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56" y="16"/>
                </a:move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7" y="18"/>
                  <a:pt x="58" y="17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5"/>
                  <a:pt x="56" y="16"/>
                  <a:pt x="56" y="16"/>
                </a:cubicBezTo>
                <a:close/>
                <a:moveTo>
                  <a:pt x="61" y="16"/>
                </a:moveTo>
                <a:cubicBezTo>
                  <a:pt x="60" y="14"/>
                  <a:pt x="60" y="14"/>
                  <a:pt x="60" y="14"/>
                </a:cubicBezTo>
                <a:cubicBezTo>
                  <a:pt x="60" y="14"/>
                  <a:pt x="59" y="14"/>
                  <a:pt x="59" y="15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6"/>
                  <a:pt x="61" y="16"/>
                  <a:pt x="61" y="16"/>
                </a:cubicBezTo>
                <a:close/>
                <a:moveTo>
                  <a:pt x="61" y="10"/>
                </a:moveTo>
                <a:cubicBezTo>
                  <a:pt x="60" y="10"/>
                  <a:pt x="58" y="10"/>
                  <a:pt x="57" y="11"/>
                </a:cubicBezTo>
                <a:cubicBezTo>
                  <a:pt x="55" y="12"/>
                  <a:pt x="53" y="13"/>
                  <a:pt x="52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4"/>
                  <a:pt x="52" y="14"/>
                  <a:pt x="52" y="14"/>
                </a:cubicBezTo>
                <a:cubicBezTo>
                  <a:pt x="54" y="14"/>
                  <a:pt x="55" y="13"/>
                  <a:pt x="57" y="13"/>
                </a:cubicBezTo>
                <a:cubicBezTo>
                  <a:pt x="59" y="12"/>
                  <a:pt x="61" y="11"/>
                  <a:pt x="62" y="10"/>
                </a:cubicBezTo>
                <a:cubicBezTo>
                  <a:pt x="62" y="10"/>
                  <a:pt x="63" y="10"/>
                  <a:pt x="63" y="10"/>
                </a:cubicBezTo>
                <a:cubicBezTo>
                  <a:pt x="63" y="10"/>
                  <a:pt x="62" y="10"/>
                  <a:pt x="61" y="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Freeform 58"/>
          <p:cNvSpPr>
            <a:spLocks noEditPoints="1"/>
          </p:cNvSpPr>
          <p:nvPr/>
        </p:nvSpPr>
        <p:spPr bwMode="auto">
          <a:xfrm>
            <a:off x="11206454" y="2119223"/>
            <a:ext cx="701675" cy="561975"/>
          </a:xfrm>
          <a:custGeom>
            <a:avLst/>
            <a:gdLst>
              <a:gd name="T0" fmla="*/ 471125 w 70"/>
              <a:gd name="T1" fmla="*/ 40141 h 56"/>
              <a:gd name="T2" fmla="*/ 551316 w 70"/>
              <a:gd name="T3" fmla="*/ 50176 h 56"/>
              <a:gd name="T4" fmla="*/ 551316 w 70"/>
              <a:gd name="T5" fmla="*/ 321129 h 56"/>
              <a:gd name="T6" fmla="*/ 531268 w 70"/>
              <a:gd name="T7" fmla="*/ 341199 h 56"/>
              <a:gd name="T8" fmla="*/ 30072 w 70"/>
              <a:gd name="T9" fmla="*/ 341199 h 56"/>
              <a:gd name="T10" fmla="*/ 0 w 70"/>
              <a:gd name="T11" fmla="*/ 321129 h 56"/>
              <a:gd name="T12" fmla="*/ 0 w 70"/>
              <a:gd name="T13" fmla="*/ 50176 h 56"/>
              <a:gd name="T14" fmla="*/ 631508 w 70"/>
              <a:gd name="T15" fmla="*/ 180635 h 56"/>
              <a:gd name="T16" fmla="*/ 611460 w 70"/>
              <a:gd name="T17" fmla="*/ 421481 h 56"/>
              <a:gd name="T18" fmla="*/ 591412 w 70"/>
              <a:gd name="T19" fmla="*/ 431517 h 56"/>
              <a:gd name="T20" fmla="*/ 230550 w 70"/>
              <a:gd name="T21" fmla="*/ 501763 h 56"/>
              <a:gd name="T22" fmla="*/ 180431 w 70"/>
              <a:gd name="T23" fmla="*/ 451587 h 56"/>
              <a:gd name="T24" fmla="*/ 160383 w 70"/>
              <a:gd name="T25" fmla="*/ 541904 h 56"/>
              <a:gd name="T26" fmla="*/ 180431 w 70"/>
              <a:gd name="T27" fmla="*/ 551940 h 56"/>
              <a:gd name="T28" fmla="*/ 681627 w 70"/>
              <a:gd name="T29" fmla="*/ 461622 h 56"/>
              <a:gd name="T30" fmla="*/ 691651 w 70"/>
              <a:gd name="T31" fmla="*/ 441552 h 56"/>
              <a:gd name="T32" fmla="*/ 641531 w 70"/>
              <a:gd name="T33" fmla="*/ 180635 h 56"/>
              <a:gd name="T34" fmla="*/ 571364 w 70"/>
              <a:gd name="T35" fmla="*/ 110388 h 56"/>
              <a:gd name="T36" fmla="*/ 581388 w 70"/>
              <a:gd name="T37" fmla="*/ 200705 h 56"/>
              <a:gd name="T38" fmla="*/ 581388 w 70"/>
              <a:gd name="T39" fmla="*/ 301058 h 56"/>
              <a:gd name="T40" fmla="*/ 571364 w 70"/>
              <a:gd name="T41" fmla="*/ 371305 h 56"/>
              <a:gd name="T42" fmla="*/ 511220 w 70"/>
              <a:gd name="T43" fmla="*/ 361270 h 56"/>
              <a:gd name="T44" fmla="*/ 170407 w 70"/>
              <a:gd name="T45" fmla="*/ 391375 h 56"/>
              <a:gd name="T46" fmla="*/ 80191 w 70"/>
              <a:gd name="T47" fmla="*/ 351234 h 56"/>
              <a:gd name="T48" fmla="*/ 90215 w 70"/>
              <a:gd name="T49" fmla="*/ 451587 h 56"/>
              <a:gd name="T50" fmla="*/ 581388 w 70"/>
              <a:gd name="T51" fmla="*/ 401411 h 56"/>
              <a:gd name="T52" fmla="*/ 631508 w 70"/>
              <a:gd name="T53" fmla="*/ 401411 h 56"/>
              <a:gd name="T54" fmla="*/ 601436 w 70"/>
              <a:gd name="T55" fmla="*/ 120423 h 56"/>
              <a:gd name="T56" fmla="*/ 591412 w 70"/>
              <a:gd name="T57" fmla="*/ 110388 h 56"/>
              <a:gd name="T58" fmla="*/ 330790 w 70"/>
              <a:gd name="T59" fmla="*/ 60212 h 56"/>
              <a:gd name="T60" fmla="*/ 330790 w 70"/>
              <a:gd name="T61" fmla="*/ 280988 h 56"/>
              <a:gd name="T62" fmla="*/ 451077 w 70"/>
              <a:gd name="T63" fmla="*/ 291023 h 56"/>
              <a:gd name="T64" fmla="*/ 521244 w 70"/>
              <a:gd name="T65" fmla="*/ 240846 h 56"/>
              <a:gd name="T66" fmla="*/ 461101 w 70"/>
              <a:gd name="T67" fmla="*/ 80282 h 56"/>
              <a:gd name="T68" fmla="*/ 330790 w 70"/>
              <a:gd name="T69" fmla="*/ 60212 h 56"/>
              <a:gd name="T70" fmla="*/ 170407 w 70"/>
              <a:gd name="T71" fmla="*/ 170600 h 56"/>
              <a:gd name="T72" fmla="*/ 90215 w 70"/>
              <a:gd name="T73" fmla="*/ 70247 h 56"/>
              <a:gd name="T74" fmla="*/ 40096 w 70"/>
              <a:gd name="T75" fmla="*/ 130458 h 56"/>
              <a:gd name="T76" fmla="*/ 90215 w 70"/>
              <a:gd name="T77" fmla="*/ 291023 h 56"/>
              <a:gd name="T78" fmla="*/ 220526 w 70"/>
              <a:gd name="T79" fmla="*/ 280988 h 56"/>
              <a:gd name="T80" fmla="*/ 310742 w 70"/>
              <a:gd name="T81" fmla="*/ 130458 h 56"/>
              <a:gd name="T82" fmla="*/ 280670 w 70"/>
              <a:gd name="T83" fmla="*/ 100353 h 56"/>
              <a:gd name="T84" fmla="*/ 270646 w 70"/>
              <a:gd name="T85" fmla="*/ 90317 h 56"/>
              <a:gd name="T86" fmla="*/ 240574 w 70"/>
              <a:gd name="T87" fmla="*/ 110388 h 56"/>
              <a:gd name="T88" fmla="*/ 240574 w 70"/>
              <a:gd name="T89" fmla="*/ 150529 h 56"/>
              <a:gd name="T90" fmla="*/ 270646 w 70"/>
              <a:gd name="T91" fmla="*/ 180635 h 56"/>
              <a:gd name="T92" fmla="*/ 280670 w 70"/>
              <a:gd name="T93" fmla="*/ 210741 h 56"/>
              <a:gd name="T94" fmla="*/ 270646 w 70"/>
              <a:gd name="T95" fmla="*/ 210741 h 56"/>
              <a:gd name="T96" fmla="*/ 270646 w 70"/>
              <a:gd name="T97" fmla="*/ 190670 h 56"/>
              <a:gd name="T98" fmla="*/ 240574 w 70"/>
              <a:gd name="T99" fmla="*/ 190670 h 56"/>
              <a:gd name="T100" fmla="*/ 250598 w 70"/>
              <a:gd name="T101" fmla="*/ 220776 h 56"/>
              <a:gd name="T102" fmla="*/ 270646 w 70"/>
              <a:gd name="T103" fmla="*/ 250882 h 56"/>
              <a:gd name="T104" fmla="*/ 280670 w 70"/>
              <a:gd name="T105" fmla="*/ 230811 h 56"/>
              <a:gd name="T106" fmla="*/ 320766 w 70"/>
              <a:gd name="T107" fmla="*/ 190670 h 56"/>
              <a:gd name="T108" fmla="*/ 310742 w 70"/>
              <a:gd name="T109" fmla="*/ 160564 h 56"/>
              <a:gd name="T110" fmla="*/ 270646 w 70"/>
              <a:gd name="T111" fmla="*/ 140494 h 56"/>
              <a:gd name="T112" fmla="*/ 270646 w 70"/>
              <a:gd name="T113" fmla="*/ 120423 h 56"/>
              <a:gd name="T114" fmla="*/ 280670 w 70"/>
              <a:gd name="T115" fmla="*/ 120423 h 56"/>
              <a:gd name="T116" fmla="*/ 280670 w 70"/>
              <a:gd name="T117" fmla="*/ 140494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56"/>
              <a:gd name="T179" fmla="*/ 70 w 70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56">
                <a:moveTo>
                  <a:pt x="2" y="5"/>
                </a:moveTo>
                <a:cubicBezTo>
                  <a:pt x="17" y="0"/>
                  <a:pt x="32" y="2"/>
                  <a:pt x="47" y="4"/>
                </a:cubicBezTo>
                <a:cubicBezTo>
                  <a:pt x="49" y="4"/>
                  <a:pt x="51" y="5"/>
                  <a:pt x="53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2" y="34"/>
                  <a:pt x="51" y="34"/>
                  <a:pt x="50" y="34"/>
                </a:cubicBezTo>
                <a:cubicBezTo>
                  <a:pt x="35" y="32"/>
                  <a:pt x="19" y="30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2" y="5"/>
                  <a:pt x="2" y="5"/>
                  <a:pt x="2" y="5"/>
                </a:cubicBezTo>
                <a:close/>
                <a:moveTo>
                  <a:pt x="63" y="18"/>
                </a:moveTo>
                <a:cubicBezTo>
                  <a:pt x="65" y="42"/>
                  <a:pt x="65" y="42"/>
                  <a:pt x="65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60" y="42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47" y="44"/>
                  <a:pt x="35" y="46"/>
                  <a:pt x="23" y="50"/>
                </a:cubicBezTo>
                <a:cubicBezTo>
                  <a:pt x="23" y="50"/>
                  <a:pt x="23" y="49"/>
                  <a:pt x="23" y="49"/>
                </a:cubicBezTo>
                <a:cubicBezTo>
                  <a:pt x="23" y="46"/>
                  <a:pt x="20" y="45"/>
                  <a:pt x="18" y="45"/>
                </a:cubicBezTo>
                <a:cubicBezTo>
                  <a:pt x="16" y="45"/>
                  <a:pt x="15" y="45"/>
                  <a:pt x="14" y="46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33" y="48"/>
                  <a:pt x="49" y="48"/>
                  <a:pt x="65" y="47"/>
                </a:cubicBezTo>
                <a:cubicBezTo>
                  <a:pt x="66" y="47"/>
                  <a:pt x="67" y="47"/>
                  <a:pt x="68" y="46"/>
                </a:cubicBezTo>
                <a:cubicBezTo>
                  <a:pt x="70" y="46"/>
                  <a:pt x="70" y="46"/>
                  <a:pt x="70" y="46"/>
                </a:cubicBezTo>
                <a:cubicBezTo>
                  <a:pt x="69" y="44"/>
                  <a:pt x="69" y="44"/>
                  <a:pt x="69" y="44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3" y="18"/>
                  <a:pt x="63" y="18"/>
                  <a:pt x="63" y="18"/>
                </a:cubicBezTo>
                <a:close/>
                <a:moveTo>
                  <a:pt x="57" y="11"/>
                </a:moveTo>
                <a:cubicBezTo>
                  <a:pt x="57" y="20"/>
                  <a:pt x="57" y="20"/>
                  <a:pt x="57" y="20"/>
                </a:cubicBezTo>
                <a:cubicBezTo>
                  <a:pt x="57" y="20"/>
                  <a:pt x="58" y="20"/>
                  <a:pt x="58" y="2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7" y="30"/>
                </a:cubicBezTo>
                <a:cubicBezTo>
                  <a:pt x="57" y="37"/>
                  <a:pt x="57" y="37"/>
                  <a:pt x="57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1" y="36"/>
                </a:cubicBezTo>
                <a:cubicBezTo>
                  <a:pt x="40" y="36"/>
                  <a:pt x="28" y="36"/>
                  <a:pt x="17" y="39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37"/>
                  <a:pt x="15" y="35"/>
                  <a:pt x="14" y="34"/>
                </a:cubicBezTo>
                <a:cubicBezTo>
                  <a:pt x="12" y="34"/>
                  <a:pt x="10" y="35"/>
                  <a:pt x="8" y="35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5"/>
                  <a:pt x="9" y="45"/>
                  <a:pt x="9" y="45"/>
                </a:cubicBezTo>
                <a:cubicBezTo>
                  <a:pt x="11" y="44"/>
                  <a:pt x="11" y="44"/>
                  <a:pt x="11" y="44"/>
                </a:cubicBezTo>
                <a:cubicBezTo>
                  <a:pt x="26" y="39"/>
                  <a:pt x="42" y="39"/>
                  <a:pt x="58" y="40"/>
                </a:cubicBezTo>
                <a:cubicBezTo>
                  <a:pt x="59" y="40"/>
                  <a:pt x="60" y="40"/>
                  <a:pt x="61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8"/>
                  <a:pt x="63" y="38"/>
                  <a:pt x="63" y="38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1"/>
                  <a:pt x="60" y="11"/>
                  <a:pt x="60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8" y="11"/>
                  <a:pt x="58" y="11"/>
                  <a:pt x="57" y="11"/>
                </a:cubicBezTo>
                <a:close/>
                <a:moveTo>
                  <a:pt x="33" y="6"/>
                </a:moveTo>
                <a:cubicBezTo>
                  <a:pt x="36" y="8"/>
                  <a:pt x="38" y="12"/>
                  <a:pt x="38" y="17"/>
                </a:cubicBezTo>
                <a:cubicBezTo>
                  <a:pt x="38" y="22"/>
                  <a:pt x="36" y="26"/>
                  <a:pt x="33" y="28"/>
                </a:cubicBezTo>
                <a:cubicBezTo>
                  <a:pt x="37" y="29"/>
                  <a:pt x="41" y="29"/>
                  <a:pt x="45" y="30"/>
                </a:cubicBezTo>
                <a:cubicBezTo>
                  <a:pt x="45" y="30"/>
                  <a:pt x="45" y="29"/>
                  <a:pt x="45" y="29"/>
                </a:cubicBezTo>
                <a:cubicBezTo>
                  <a:pt x="45" y="26"/>
                  <a:pt x="48" y="24"/>
                  <a:pt x="51" y="24"/>
                </a:cubicBezTo>
                <a:cubicBezTo>
                  <a:pt x="51" y="24"/>
                  <a:pt x="51" y="24"/>
                  <a:pt x="52" y="24"/>
                </a:cubicBezTo>
                <a:cubicBezTo>
                  <a:pt x="52" y="14"/>
                  <a:pt x="52" y="14"/>
                  <a:pt x="52" y="14"/>
                </a:cubicBezTo>
                <a:cubicBezTo>
                  <a:pt x="48" y="14"/>
                  <a:pt x="46" y="11"/>
                  <a:pt x="46" y="8"/>
                </a:cubicBezTo>
                <a:cubicBezTo>
                  <a:pt x="46" y="8"/>
                  <a:pt x="46" y="8"/>
                  <a:pt x="46" y="7"/>
                </a:cubicBezTo>
                <a:cubicBezTo>
                  <a:pt x="42" y="7"/>
                  <a:pt x="37" y="6"/>
                  <a:pt x="33" y="6"/>
                </a:cubicBezTo>
                <a:close/>
                <a:moveTo>
                  <a:pt x="22" y="28"/>
                </a:moveTo>
                <a:cubicBezTo>
                  <a:pt x="19" y="26"/>
                  <a:pt x="17" y="22"/>
                  <a:pt x="17" y="17"/>
                </a:cubicBezTo>
                <a:cubicBezTo>
                  <a:pt x="17" y="12"/>
                  <a:pt x="20" y="8"/>
                  <a:pt x="23" y="5"/>
                </a:cubicBezTo>
                <a:cubicBezTo>
                  <a:pt x="18" y="5"/>
                  <a:pt x="13" y="6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10"/>
                  <a:pt x="7" y="13"/>
                  <a:pt x="4" y="13"/>
                </a:cubicBezTo>
                <a:cubicBezTo>
                  <a:pt x="4" y="23"/>
                  <a:pt x="4" y="23"/>
                  <a:pt x="4" y="23"/>
                </a:cubicBezTo>
                <a:cubicBezTo>
                  <a:pt x="7" y="23"/>
                  <a:pt x="9" y="26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3" y="28"/>
                  <a:pt x="18" y="28"/>
                  <a:pt x="22" y="28"/>
                </a:cubicBezTo>
                <a:close/>
                <a:moveTo>
                  <a:pt x="31" y="14"/>
                </a:move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1"/>
                </a:cubicBezTo>
                <a:cubicBezTo>
                  <a:pt x="30" y="11"/>
                  <a:pt x="29" y="10"/>
                  <a:pt x="28" y="10"/>
                </a:cubicBezTo>
                <a:cubicBezTo>
                  <a:pt x="28" y="9"/>
                  <a:pt x="28" y="9"/>
                  <a:pt x="28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0"/>
                </a:cubicBezTo>
                <a:cubicBezTo>
                  <a:pt x="26" y="10"/>
                  <a:pt x="25" y="11"/>
                  <a:pt x="24" y="11"/>
                </a:cubicBezTo>
                <a:cubicBezTo>
                  <a:pt x="24" y="12"/>
                  <a:pt x="24" y="13"/>
                  <a:pt x="24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6"/>
                  <a:pt x="25" y="16"/>
                  <a:pt x="25" y="17"/>
                </a:cubicBezTo>
                <a:cubicBezTo>
                  <a:pt x="25" y="17"/>
                  <a:pt x="26" y="17"/>
                  <a:pt x="27" y="18"/>
                </a:cubicBezTo>
                <a:cubicBezTo>
                  <a:pt x="27" y="18"/>
                  <a:pt x="28" y="19"/>
                  <a:pt x="28" y="19"/>
                </a:cubicBezTo>
                <a:cubicBezTo>
                  <a:pt x="28" y="19"/>
                  <a:pt x="28" y="20"/>
                  <a:pt x="28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0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1"/>
                  <a:pt x="24" y="22"/>
                  <a:pt x="25" y="22"/>
                </a:cubicBezTo>
                <a:cubicBezTo>
                  <a:pt x="25" y="23"/>
                  <a:pt x="26" y="23"/>
                  <a:pt x="27" y="23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3"/>
                  <a:pt x="31" y="22"/>
                </a:cubicBezTo>
                <a:cubicBezTo>
                  <a:pt x="31" y="21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ubicBezTo>
                  <a:pt x="31" y="17"/>
                  <a:pt x="31" y="17"/>
                  <a:pt x="31" y="16"/>
                </a:cubicBezTo>
                <a:cubicBezTo>
                  <a:pt x="30" y="16"/>
                  <a:pt x="30" y="16"/>
                  <a:pt x="29" y="15"/>
                </a:cubicBezTo>
                <a:cubicBezTo>
                  <a:pt x="28" y="15"/>
                  <a:pt x="27" y="14"/>
                  <a:pt x="27" y="14"/>
                </a:cubicBez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3"/>
                  <a:pt x="28" y="13"/>
                  <a:pt x="28" y="14"/>
                </a:cubicBezTo>
                <a:cubicBezTo>
                  <a:pt x="28" y="14"/>
                  <a:pt x="28" y="14"/>
                  <a:pt x="28" y="14"/>
                </a:cubicBezTo>
                <a:lnTo>
                  <a:pt x="31" y="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Freeform 59"/>
          <p:cNvSpPr>
            <a:spLocks noEditPoints="1"/>
          </p:cNvSpPr>
          <p:nvPr/>
        </p:nvSpPr>
        <p:spPr bwMode="auto">
          <a:xfrm>
            <a:off x="9122066" y="4135348"/>
            <a:ext cx="609600" cy="652462"/>
          </a:xfrm>
          <a:custGeom>
            <a:avLst/>
            <a:gdLst>
              <a:gd name="T0" fmla="*/ 109928 w 61"/>
              <a:gd name="T1" fmla="*/ 291098 h 65"/>
              <a:gd name="T2" fmla="*/ 449705 w 61"/>
              <a:gd name="T3" fmla="*/ 0 h 65"/>
              <a:gd name="T4" fmla="*/ 159895 w 61"/>
              <a:gd name="T5" fmla="*/ 361364 h 65"/>
              <a:gd name="T6" fmla="*/ 439711 w 61"/>
              <a:gd name="T7" fmla="*/ 401515 h 65"/>
              <a:gd name="T8" fmla="*/ 429718 w 61"/>
              <a:gd name="T9" fmla="*/ 552083 h 65"/>
              <a:gd name="T10" fmla="*/ 609600 w 61"/>
              <a:gd name="T11" fmla="*/ 622348 h 65"/>
              <a:gd name="T12" fmla="*/ 589613 w 61"/>
              <a:gd name="T13" fmla="*/ 552083 h 65"/>
              <a:gd name="T14" fmla="*/ 609600 w 61"/>
              <a:gd name="T15" fmla="*/ 471780 h 65"/>
              <a:gd name="T16" fmla="*/ 599607 w 61"/>
              <a:gd name="T17" fmla="*/ 361364 h 65"/>
              <a:gd name="T18" fmla="*/ 229849 w 61"/>
              <a:gd name="T19" fmla="*/ 401515 h 65"/>
              <a:gd name="T20" fmla="*/ 239843 w 61"/>
              <a:gd name="T21" fmla="*/ 501894 h 65"/>
              <a:gd name="T22" fmla="*/ 219856 w 61"/>
              <a:gd name="T23" fmla="*/ 582197 h 65"/>
              <a:gd name="T24" fmla="*/ 379751 w 61"/>
              <a:gd name="T25" fmla="*/ 622348 h 65"/>
              <a:gd name="T26" fmla="*/ 379751 w 61"/>
              <a:gd name="T27" fmla="*/ 481818 h 65"/>
              <a:gd name="T28" fmla="*/ 339777 w 61"/>
              <a:gd name="T29" fmla="*/ 431629 h 65"/>
              <a:gd name="T30" fmla="*/ 339777 w 61"/>
              <a:gd name="T31" fmla="*/ 431629 h 65"/>
              <a:gd name="T32" fmla="*/ 349770 w 61"/>
              <a:gd name="T33" fmla="*/ 501894 h 65"/>
              <a:gd name="T34" fmla="*/ 319790 w 61"/>
              <a:gd name="T35" fmla="*/ 582197 h 65"/>
              <a:gd name="T36" fmla="*/ 239843 w 61"/>
              <a:gd name="T37" fmla="*/ 602273 h 65"/>
              <a:gd name="T38" fmla="*/ 339777 w 61"/>
              <a:gd name="T39" fmla="*/ 622348 h 65"/>
              <a:gd name="T40" fmla="*/ 319790 w 61"/>
              <a:gd name="T41" fmla="*/ 632386 h 65"/>
              <a:gd name="T42" fmla="*/ 269823 w 61"/>
              <a:gd name="T43" fmla="*/ 552083 h 65"/>
              <a:gd name="T44" fmla="*/ 379751 w 61"/>
              <a:gd name="T45" fmla="*/ 552083 h 65"/>
              <a:gd name="T46" fmla="*/ 309797 w 61"/>
              <a:gd name="T47" fmla="*/ 562121 h 65"/>
              <a:gd name="T48" fmla="*/ 259830 w 61"/>
              <a:gd name="T49" fmla="*/ 481818 h 65"/>
              <a:gd name="T50" fmla="*/ 349770 w 61"/>
              <a:gd name="T51" fmla="*/ 461742 h 65"/>
              <a:gd name="T52" fmla="*/ 339777 w 61"/>
              <a:gd name="T53" fmla="*/ 481818 h 65"/>
              <a:gd name="T54" fmla="*/ 319790 w 61"/>
              <a:gd name="T55" fmla="*/ 481818 h 65"/>
              <a:gd name="T56" fmla="*/ 249836 w 61"/>
              <a:gd name="T57" fmla="*/ 401515 h 65"/>
              <a:gd name="T58" fmla="*/ 349770 w 61"/>
              <a:gd name="T59" fmla="*/ 381439 h 65"/>
              <a:gd name="T60" fmla="*/ 329784 w 61"/>
              <a:gd name="T61" fmla="*/ 391477 h 65"/>
              <a:gd name="T62" fmla="*/ 349770 w 61"/>
              <a:gd name="T63" fmla="*/ 361364 h 65"/>
              <a:gd name="T64" fmla="*/ 479685 w 61"/>
              <a:gd name="T65" fmla="*/ 441667 h 65"/>
              <a:gd name="T66" fmla="*/ 459698 w 61"/>
              <a:gd name="T67" fmla="*/ 511932 h 65"/>
              <a:gd name="T68" fmla="*/ 569626 w 61"/>
              <a:gd name="T69" fmla="*/ 582197 h 65"/>
              <a:gd name="T70" fmla="*/ 579620 w 61"/>
              <a:gd name="T71" fmla="*/ 622348 h 65"/>
              <a:gd name="T72" fmla="*/ 469692 w 61"/>
              <a:gd name="T73" fmla="*/ 622348 h 65"/>
              <a:gd name="T74" fmla="*/ 539646 w 61"/>
              <a:gd name="T75" fmla="*/ 632386 h 65"/>
              <a:gd name="T76" fmla="*/ 539646 w 61"/>
              <a:gd name="T77" fmla="*/ 552083 h 65"/>
              <a:gd name="T78" fmla="*/ 449705 w 61"/>
              <a:gd name="T79" fmla="*/ 532007 h 65"/>
              <a:gd name="T80" fmla="*/ 459698 w 61"/>
              <a:gd name="T81" fmla="*/ 552083 h 65"/>
              <a:gd name="T82" fmla="*/ 489679 w 61"/>
              <a:gd name="T83" fmla="*/ 562121 h 65"/>
              <a:gd name="T84" fmla="*/ 589613 w 61"/>
              <a:gd name="T85" fmla="*/ 471780 h 65"/>
              <a:gd name="T86" fmla="*/ 479685 w 61"/>
              <a:gd name="T87" fmla="*/ 461742 h 65"/>
              <a:gd name="T88" fmla="*/ 509666 w 61"/>
              <a:gd name="T89" fmla="*/ 461742 h 65"/>
              <a:gd name="T90" fmla="*/ 579620 w 61"/>
              <a:gd name="T91" fmla="*/ 401515 h 65"/>
              <a:gd name="T92" fmla="*/ 469692 w 61"/>
              <a:gd name="T93" fmla="*/ 401515 h 65"/>
              <a:gd name="T94" fmla="*/ 539646 w 61"/>
              <a:gd name="T95" fmla="*/ 411553 h 65"/>
              <a:gd name="T96" fmla="*/ 519659 w 61"/>
              <a:gd name="T97" fmla="*/ 371401 h 65"/>
              <a:gd name="T98" fmla="*/ 179882 w 61"/>
              <a:gd name="T99" fmla="*/ 622348 h 65"/>
              <a:gd name="T100" fmla="*/ 19987 w 61"/>
              <a:gd name="T101" fmla="*/ 582197 h 65"/>
              <a:gd name="T102" fmla="*/ 109928 w 61"/>
              <a:gd name="T103" fmla="*/ 471780 h 65"/>
              <a:gd name="T104" fmla="*/ 89941 w 61"/>
              <a:gd name="T105" fmla="*/ 532007 h 65"/>
              <a:gd name="T106" fmla="*/ 159895 w 61"/>
              <a:gd name="T107" fmla="*/ 582197 h 65"/>
              <a:gd name="T108" fmla="*/ 59961 w 61"/>
              <a:gd name="T109" fmla="*/ 521970 h 65"/>
              <a:gd name="T110" fmla="*/ 169889 w 61"/>
              <a:gd name="T111" fmla="*/ 521970 h 65"/>
              <a:gd name="T112" fmla="*/ 69954 w 61"/>
              <a:gd name="T113" fmla="*/ 501894 h 65"/>
              <a:gd name="T114" fmla="*/ 49967 w 61"/>
              <a:gd name="T115" fmla="*/ 622348 h 65"/>
              <a:gd name="T116" fmla="*/ 159895 w 61"/>
              <a:gd name="T117" fmla="*/ 622348 h 65"/>
              <a:gd name="T118" fmla="*/ 89941 w 61"/>
              <a:gd name="T119" fmla="*/ 632386 h 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1"/>
              <a:gd name="T181" fmla="*/ 0 h 65"/>
              <a:gd name="T182" fmla="*/ 61 w 61"/>
              <a:gd name="T183" fmla="*/ 65 h 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1" h="65">
                <a:moveTo>
                  <a:pt x="12" y="55"/>
                </a:moveTo>
                <a:cubicBezTo>
                  <a:pt x="13" y="55"/>
                  <a:pt x="13" y="55"/>
                  <a:pt x="13" y="55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2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0" y="36"/>
                </a:moveTo>
                <a:cubicBezTo>
                  <a:pt x="9" y="29"/>
                  <a:pt x="9" y="29"/>
                  <a:pt x="9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3" y="12"/>
                  <a:pt x="33" y="12"/>
                  <a:pt x="33" y="12"/>
                </a:cubicBezTo>
                <a:cubicBezTo>
                  <a:pt x="47" y="3"/>
                  <a:pt x="47" y="3"/>
                  <a:pt x="47" y="3"/>
                </a:cubicBezTo>
                <a:cubicBezTo>
                  <a:pt x="45" y="0"/>
                  <a:pt x="45" y="0"/>
                  <a:pt x="4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0" y="9"/>
                  <a:pt x="50" y="9"/>
                  <a:pt x="50" y="9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4" y="26"/>
                  <a:pt x="34" y="2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4" y="41"/>
                  <a:pt x="4" y="41"/>
                  <a:pt x="4" y="41"/>
                </a:cubicBezTo>
                <a:cubicBezTo>
                  <a:pt x="0" y="36"/>
                  <a:pt x="0" y="36"/>
                  <a:pt x="0" y="36"/>
                </a:cubicBezTo>
                <a:close/>
                <a:moveTo>
                  <a:pt x="52" y="33"/>
                </a:moveTo>
                <a:cubicBezTo>
                  <a:pt x="50" y="33"/>
                  <a:pt x="48" y="33"/>
                  <a:pt x="47" y="33"/>
                </a:cubicBezTo>
                <a:cubicBezTo>
                  <a:pt x="45" y="34"/>
                  <a:pt x="44" y="35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5" y="41"/>
                  <a:pt x="45" y="42"/>
                </a:cubicBezTo>
                <a:cubicBezTo>
                  <a:pt x="45" y="42"/>
                  <a:pt x="45" y="43"/>
                  <a:pt x="45" y="43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4" y="49"/>
                  <a:pt x="43" y="50"/>
                  <a:pt x="43" y="51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6"/>
                  <a:pt x="44" y="57"/>
                  <a:pt x="45" y="57"/>
                </a:cubicBezTo>
                <a:cubicBezTo>
                  <a:pt x="45" y="57"/>
                  <a:pt x="45" y="58"/>
                  <a:pt x="45" y="58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8" y="65"/>
                </a:cubicBezTo>
                <a:cubicBezTo>
                  <a:pt x="49" y="65"/>
                  <a:pt x="51" y="65"/>
                  <a:pt x="53" y="65"/>
                </a:cubicBezTo>
                <a:cubicBezTo>
                  <a:pt x="55" y="65"/>
                  <a:pt x="57" y="65"/>
                  <a:pt x="58" y="65"/>
                </a:cubicBezTo>
                <a:cubicBezTo>
                  <a:pt x="60" y="64"/>
                  <a:pt x="61" y="63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7"/>
                  <a:pt x="60" y="56"/>
                  <a:pt x="59" y="56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60" y="49"/>
                  <a:pt x="61" y="49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7"/>
                  <a:pt x="61" y="4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0" y="42"/>
                  <a:pt x="59" y="41"/>
                </a:cubicBezTo>
                <a:cubicBezTo>
                  <a:pt x="60" y="41"/>
                  <a:pt x="60" y="41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59" y="34"/>
                  <a:pt x="57" y="33"/>
                </a:cubicBezTo>
                <a:cubicBezTo>
                  <a:pt x="56" y="33"/>
                  <a:pt x="54" y="33"/>
                  <a:pt x="52" y="33"/>
                </a:cubicBezTo>
                <a:close/>
                <a:moveTo>
                  <a:pt x="31" y="33"/>
                </a:moveTo>
                <a:cubicBezTo>
                  <a:pt x="29" y="33"/>
                  <a:pt x="27" y="33"/>
                  <a:pt x="25" y="33"/>
                </a:cubicBezTo>
                <a:cubicBezTo>
                  <a:pt x="24" y="34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3" y="41"/>
                </a:cubicBezTo>
                <a:cubicBezTo>
                  <a:pt x="22" y="42"/>
                  <a:pt x="22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3" y="49"/>
                  <a:pt x="24" y="50"/>
                </a:cubicBezTo>
                <a:cubicBezTo>
                  <a:pt x="24" y="50"/>
                  <a:pt x="24" y="50"/>
                  <a:pt x="24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6"/>
                </a:cubicBezTo>
                <a:cubicBezTo>
                  <a:pt x="23" y="56"/>
                  <a:pt x="22" y="57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5" y="65"/>
                </a:cubicBezTo>
                <a:cubicBezTo>
                  <a:pt x="26" y="65"/>
                  <a:pt x="28" y="65"/>
                  <a:pt x="30" y="65"/>
                </a:cubicBezTo>
                <a:cubicBezTo>
                  <a:pt x="32" y="65"/>
                  <a:pt x="34" y="65"/>
                  <a:pt x="35" y="65"/>
                </a:cubicBezTo>
                <a:cubicBezTo>
                  <a:pt x="37" y="64"/>
                  <a:pt x="38" y="63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58"/>
                  <a:pt x="38" y="57"/>
                  <a:pt x="38" y="57"/>
                </a:cubicBezTo>
                <a:cubicBezTo>
                  <a:pt x="39" y="57"/>
                  <a:pt x="40" y="56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0"/>
                  <a:pt x="39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2"/>
                  <a:pt x="37" y="42"/>
                </a:cubicBezTo>
                <a:cubicBezTo>
                  <a:pt x="38" y="41"/>
                  <a:pt x="39" y="41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5"/>
                  <a:pt x="37" y="34"/>
                  <a:pt x="36" y="33"/>
                </a:cubicBezTo>
                <a:cubicBezTo>
                  <a:pt x="34" y="33"/>
                  <a:pt x="33" y="33"/>
                  <a:pt x="31" y="33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6" y="43"/>
                  <a:pt x="36" y="43"/>
                </a:cubicBezTo>
                <a:cubicBezTo>
                  <a:pt x="36" y="43"/>
                  <a:pt x="35" y="43"/>
                  <a:pt x="34" y="44"/>
                </a:cubicBezTo>
                <a:cubicBezTo>
                  <a:pt x="33" y="44"/>
                  <a:pt x="32" y="44"/>
                  <a:pt x="30" y="44"/>
                </a:cubicBezTo>
                <a:cubicBezTo>
                  <a:pt x="28" y="44"/>
                  <a:pt x="27" y="44"/>
                  <a:pt x="25" y="44"/>
                </a:cubicBezTo>
                <a:cubicBezTo>
                  <a:pt x="25" y="43"/>
                  <a:pt x="24" y="43"/>
                  <a:pt x="24" y="43"/>
                </a:cubicBezTo>
                <a:cubicBezTo>
                  <a:pt x="24" y="43"/>
                  <a:pt x="25" y="43"/>
                  <a:pt x="25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9" y="43"/>
                  <a:pt x="31" y="43"/>
                </a:cubicBezTo>
                <a:cubicBezTo>
                  <a:pt x="32" y="43"/>
                  <a:pt x="33" y="43"/>
                  <a:pt x="34" y="43"/>
                </a:cubicBezTo>
                <a:close/>
                <a:moveTo>
                  <a:pt x="35" y="50"/>
                </a:moveTo>
                <a:cubicBezTo>
                  <a:pt x="35" y="50"/>
                  <a:pt x="36" y="50"/>
                  <a:pt x="36" y="50"/>
                </a:cubicBezTo>
                <a:cubicBezTo>
                  <a:pt x="37" y="51"/>
                  <a:pt x="38" y="51"/>
                  <a:pt x="38" y="51"/>
                </a:cubicBezTo>
                <a:cubicBezTo>
                  <a:pt x="38" y="51"/>
                  <a:pt x="37" y="51"/>
                  <a:pt x="36" y="51"/>
                </a:cubicBezTo>
                <a:cubicBezTo>
                  <a:pt x="35" y="51"/>
                  <a:pt x="34" y="51"/>
                  <a:pt x="32" y="51"/>
                </a:cubicBezTo>
                <a:cubicBezTo>
                  <a:pt x="30" y="51"/>
                  <a:pt x="29" y="51"/>
                  <a:pt x="27" y="51"/>
                </a:cubicBezTo>
                <a:cubicBezTo>
                  <a:pt x="27" y="51"/>
                  <a:pt x="26" y="51"/>
                  <a:pt x="26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2" y="51"/>
                  <a:pt x="34" y="50"/>
                  <a:pt x="35" y="50"/>
                </a:cubicBezTo>
                <a:close/>
                <a:moveTo>
                  <a:pt x="35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5" y="58"/>
                  <a:pt x="34" y="58"/>
                </a:cubicBezTo>
                <a:cubicBezTo>
                  <a:pt x="33" y="59"/>
                  <a:pt x="32" y="59"/>
                  <a:pt x="30" y="59"/>
                </a:cubicBezTo>
                <a:cubicBezTo>
                  <a:pt x="28" y="59"/>
                  <a:pt x="27" y="59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6" y="57"/>
                  <a:pt x="26" y="57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8"/>
                  <a:pt x="30" y="58"/>
                  <a:pt x="32" y="58"/>
                </a:cubicBezTo>
                <a:cubicBezTo>
                  <a:pt x="33" y="58"/>
                  <a:pt x="34" y="58"/>
                  <a:pt x="35" y="58"/>
                </a:cubicBezTo>
                <a:close/>
                <a:moveTo>
                  <a:pt x="26" y="61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1"/>
                  <a:pt x="26" y="61"/>
                  <a:pt x="26" y="61"/>
                </a:cubicBezTo>
                <a:close/>
                <a:moveTo>
                  <a:pt x="25" y="62"/>
                </a:moveTo>
                <a:cubicBezTo>
                  <a:pt x="24" y="62"/>
                  <a:pt x="24" y="62"/>
                  <a:pt x="24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5" y="60"/>
                  <a:pt x="25" y="60"/>
                  <a:pt x="25" y="60"/>
                </a:cubicBezTo>
                <a:cubicBezTo>
                  <a:pt x="25" y="62"/>
                  <a:pt x="25" y="62"/>
                  <a:pt x="25" y="62"/>
                </a:cubicBezTo>
                <a:close/>
                <a:moveTo>
                  <a:pt x="35" y="60"/>
                </a:moveTo>
                <a:cubicBezTo>
                  <a:pt x="35" y="60"/>
                  <a:pt x="36" y="60"/>
                  <a:pt x="36" y="60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5" y="62"/>
                </a:cubicBezTo>
                <a:cubicBezTo>
                  <a:pt x="35" y="60"/>
                  <a:pt x="35" y="60"/>
                  <a:pt x="35" y="60"/>
                </a:cubicBezTo>
                <a:close/>
                <a:moveTo>
                  <a:pt x="34" y="62"/>
                </a:moveTo>
                <a:cubicBezTo>
                  <a:pt x="34" y="63"/>
                  <a:pt x="34" y="63"/>
                  <a:pt x="34" y="63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28" y="61"/>
                </a:moveTo>
                <a:cubicBezTo>
                  <a:pt x="28" y="61"/>
                  <a:pt x="29" y="61"/>
                  <a:pt x="29" y="61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8" y="63"/>
                  <a:pt x="28" y="63"/>
                </a:cubicBezTo>
                <a:cubicBezTo>
                  <a:pt x="28" y="61"/>
                  <a:pt x="28" y="61"/>
                  <a:pt x="28" y="61"/>
                </a:cubicBezTo>
                <a:close/>
                <a:moveTo>
                  <a:pt x="32" y="63"/>
                </a:moveTo>
                <a:cubicBezTo>
                  <a:pt x="32" y="63"/>
                  <a:pt x="31" y="63"/>
                  <a:pt x="31" y="63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28" y="53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3"/>
                  <a:pt x="28" y="53"/>
                  <a:pt x="28" y="53"/>
                </a:cubicBezTo>
                <a:close/>
                <a:moveTo>
                  <a:pt x="27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3"/>
                  <a:pt x="27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5"/>
                  <a:pt x="27" y="55"/>
                  <a:pt x="27" y="55"/>
                </a:cubicBezTo>
                <a:close/>
                <a:moveTo>
                  <a:pt x="37" y="53"/>
                </a:moveTo>
                <a:cubicBezTo>
                  <a:pt x="37" y="53"/>
                  <a:pt x="38" y="53"/>
                  <a:pt x="38" y="53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7" y="55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0" y="54"/>
                </a:moveTo>
                <a:cubicBezTo>
                  <a:pt x="30" y="54"/>
                  <a:pt x="31" y="54"/>
                  <a:pt x="31" y="54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0" y="56"/>
                  <a:pt x="30" y="56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4" y="56"/>
                </a:moveTo>
                <a:cubicBezTo>
                  <a:pt x="34" y="56"/>
                  <a:pt x="33" y="56"/>
                  <a:pt x="33" y="56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4" y="54"/>
                  <a:pt x="34" y="54"/>
                </a:cubicBezTo>
                <a:cubicBezTo>
                  <a:pt x="34" y="56"/>
                  <a:pt x="34" y="56"/>
                  <a:pt x="34" y="56"/>
                </a:cubicBezTo>
                <a:close/>
                <a:moveTo>
                  <a:pt x="26" y="46"/>
                </a:moveTo>
                <a:cubicBezTo>
                  <a:pt x="26" y="46"/>
                  <a:pt x="26" y="46"/>
                  <a:pt x="26" y="46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6"/>
                  <a:pt x="26" y="46"/>
                  <a:pt x="26" y="46"/>
                </a:cubicBezTo>
                <a:close/>
                <a:moveTo>
                  <a:pt x="25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5" y="46"/>
                  <a:pt x="25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5" y="48"/>
                  <a:pt x="25" y="48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6" y="45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5" y="48"/>
                  <a:pt x="35" y="48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28" y="46"/>
                </a:moveTo>
                <a:cubicBezTo>
                  <a:pt x="28" y="46"/>
                  <a:pt x="29" y="46"/>
                  <a:pt x="29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48"/>
                  <a:pt x="28" y="48"/>
                  <a:pt x="28" y="48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32" y="48"/>
                </a:moveTo>
                <a:cubicBezTo>
                  <a:pt x="32" y="48"/>
                  <a:pt x="31" y="48"/>
                  <a:pt x="31" y="48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2" y="46"/>
                  <a:pt x="32" y="46"/>
                </a:cubicBezTo>
                <a:cubicBezTo>
                  <a:pt x="32" y="48"/>
                  <a:pt x="32" y="48"/>
                  <a:pt x="32" y="48"/>
                </a:cubicBezTo>
                <a:close/>
                <a:moveTo>
                  <a:pt x="26" y="39"/>
                </a:move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39"/>
                  <a:pt x="26" y="39"/>
                </a:cubicBezTo>
                <a:close/>
                <a:moveTo>
                  <a:pt x="26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6" y="40"/>
                </a:cubicBezTo>
                <a:close/>
                <a:moveTo>
                  <a:pt x="36" y="38"/>
                </a:move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lose/>
                <a:moveTo>
                  <a:pt x="35" y="40"/>
                </a:move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9"/>
                  <a:pt x="34" y="39"/>
                </a:cubicBezTo>
                <a:cubicBezTo>
                  <a:pt x="34" y="41"/>
                  <a:pt x="34" y="41"/>
                  <a:pt x="34" y="41"/>
                </a:cubicBezTo>
                <a:cubicBezTo>
                  <a:pt x="35" y="41"/>
                  <a:pt x="35" y="40"/>
                  <a:pt x="35" y="40"/>
                </a:cubicBezTo>
                <a:close/>
                <a:moveTo>
                  <a:pt x="29" y="39"/>
                </a:move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30" y="41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9" y="39"/>
                  <a:pt x="29" y="39"/>
                </a:cubicBezTo>
                <a:close/>
                <a:moveTo>
                  <a:pt x="33" y="41"/>
                </a:moveTo>
                <a:cubicBezTo>
                  <a:pt x="33" y="39"/>
                  <a:pt x="33" y="39"/>
                  <a:pt x="33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3" y="41"/>
                </a:cubicBezTo>
                <a:close/>
                <a:moveTo>
                  <a:pt x="35" y="36"/>
                </a:moveTo>
                <a:cubicBezTo>
                  <a:pt x="34" y="35"/>
                  <a:pt x="32" y="35"/>
                  <a:pt x="31" y="35"/>
                </a:cubicBezTo>
                <a:cubicBezTo>
                  <a:pt x="29" y="35"/>
                  <a:pt x="27" y="35"/>
                  <a:pt x="26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7" y="36"/>
                  <a:pt x="29" y="37"/>
                  <a:pt x="31" y="37"/>
                </a:cubicBezTo>
                <a:cubicBezTo>
                  <a:pt x="32" y="37"/>
                  <a:pt x="34" y="36"/>
                  <a:pt x="35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5" y="36"/>
                </a:cubicBezTo>
                <a:close/>
                <a:moveTo>
                  <a:pt x="48" y="43"/>
                </a:moveTo>
                <a:cubicBezTo>
                  <a:pt x="50" y="43"/>
                  <a:pt x="51" y="43"/>
                  <a:pt x="52" y="43"/>
                </a:cubicBezTo>
                <a:cubicBezTo>
                  <a:pt x="54" y="43"/>
                  <a:pt x="55" y="43"/>
                  <a:pt x="57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8" y="43"/>
                  <a:pt x="57" y="44"/>
                </a:cubicBezTo>
                <a:cubicBezTo>
                  <a:pt x="56" y="44"/>
                  <a:pt x="55" y="44"/>
                  <a:pt x="53" y="44"/>
                </a:cubicBezTo>
                <a:cubicBezTo>
                  <a:pt x="51" y="44"/>
                  <a:pt x="49" y="44"/>
                  <a:pt x="48" y="44"/>
                </a:cubicBezTo>
                <a:cubicBezTo>
                  <a:pt x="48" y="43"/>
                  <a:pt x="47" y="43"/>
                  <a:pt x="47" y="43"/>
                </a:cubicBezTo>
                <a:cubicBezTo>
                  <a:pt x="47" y="43"/>
                  <a:pt x="48" y="43"/>
                  <a:pt x="48" y="43"/>
                </a:cubicBezTo>
                <a:cubicBezTo>
                  <a:pt x="48" y="43"/>
                  <a:pt x="48" y="43"/>
                  <a:pt x="48" y="43"/>
                </a:cubicBezTo>
                <a:close/>
                <a:moveTo>
                  <a:pt x="48" y="50"/>
                </a:moveTo>
                <a:cubicBezTo>
                  <a:pt x="49" y="50"/>
                  <a:pt x="51" y="51"/>
                  <a:pt x="53" y="51"/>
                </a:cubicBezTo>
                <a:cubicBezTo>
                  <a:pt x="54" y="51"/>
                  <a:pt x="55" y="51"/>
                  <a:pt x="56" y="50"/>
                </a:cubicBezTo>
                <a:cubicBezTo>
                  <a:pt x="56" y="51"/>
                  <a:pt x="56" y="51"/>
                  <a:pt x="56" y="51"/>
                </a:cubicBezTo>
                <a:cubicBezTo>
                  <a:pt x="56" y="51"/>
                  <a:pt x="56" y="51"/>
                  <a:pt x="55" y="51"/>
                </a:cubicBezTo>
                <a:cubicBezTo>
                  <a:pt x="54" y="51"/>
                  <a:pt x="53" y="51"/>
                  <a:pt x="51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5" y="51"/>
                  <a:pt x="46" y="51"/>
                  <a:pt x="46" y="50"/>
                </a:cubicBezTo>
                <a:cubicBezTo>
                  <a:pt x="47" y="50"/>
                  <a:pt x="47" y="50"/>
                  <a:pt x="48" y="50"/>
                </a:cubicBezTo>
                <a:close/>
                <a:moveTo>
                  <a:pt x="47" y="58"/>
                </a:moveTo>
                <a:cubicBezTo>
                  <a:pt x="48" y="58"/>
                  <a:pt x="50" y="58"/>
                  <a:pt x="51" y="58"/>
                </a:cubicBezTo>
                <a:cubicBezTo>
                  <a:pt x="53" y="58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7" y="57"/>
                  <a:pt x="57" y="57"/>
                  <a:pt x="5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7" y="58"/>
                </a:cubicBezTo>
                <a:cubicBezTo>
                  <a:pt x="56" y="59"/>
                  <a:pt x="55" y="59"/>
                  <a:pt x="53" y="59"/>
                </a:cubicBezTo>
                <a:cubicBezTo>
                  <a:pt x="51" y="59"/>
                  <a:pt x="49" y="59"/>
                  <a:pt x="48" y="58"/>
                </a:cubicBezTo>
                <a:cubicBezTo>
                  <a:pt x="48" y="58"/>
                  <a:pt x="47" y="58"/>
                  <a:pt x="47" y="58"/>
                </a:cubicBezTo>
                <a:cubicBezTo>
                  <a:pt x="47" y="58"/>
                  <a:pt x="47" y="58"/>
                  <a:pt x="47" y="58"/>
                </a:cubicBezTo>
                <a:close/>
                <a:moveTo>
                  <a:pt x="57" y="61"/>
                </a:moveTo>
                <a:cubicBezTo>
                  <a:pt x="57" y="63"/>
                  <a:pt x="57" y="63"/>
                  <a:pt x="57" y="63"/>
                </a:cubicBezTo>
                <a:cubicBezTo>
                  <a:pt x="57" y="63"/>
                  <a:pt x="56" y="63"/>
                  <a:pt x="56" y="63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1"/>
                  <a:pt x="57" y="61"/>
                </a:cubicBezTo>
                <a:close/>
                <a:moveTo>
                  <a:pt x="58" y="62"/>
                </a:move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9" y="60"/>
                </a:cubicBezTo>
                <a:cubicBezTo>
                  <a:pt x="59" y="62"/>
                  <a:pt x="59" y="62"/>
                  <a:pt x="59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lose/>
                <a:moveTo>
                  <a:pt x="47" y="60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60"/>
                  <a:pt x="47" y="60"/>
                  <a:pt x="47" y="60"/>
                </a:cubicBezTo>
                <a:close/>
                <a:moveTo>
                  <a:pt x="48" y="62"/>
                </a:moveTo>
                <a:cubicBezTo>
                  <a:pt x="48" y="61"/>
                  <a:pt x="48" y="61"/>
                  <a:pt x="48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8" y="62"/>
                </a:cubicBezTo>
                <a:close/>
                <a:moveTo>
                  <a:pt x="55" y="61"/>
                </a:moveTo>
                <a:cubicBezTo>
                  <a:pt x="55" y="63"/>
                  <a:pt x="55" y="63"/>
                  <a:pt x="55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4" y="61"/>
                  <a:pt x="54" y="61"/>
                </a:cubicBezTo>
                <a:cubicBezTo>
                  <a:pt x="54" y="61"/>
                  <a:pt x="54" y="61"/>
                  <a:pt x="55" y="61"/>
                </a:cubicBezTo>
                <a:close/>
                <a:moveTo>
                  <a:pt x="51" y="63"/>
                </a:moveTo>
                <a:cubicBezTo>
                  <a:pt x="51" y="61"/>
                  <a:pt x="51" y="61"/>
                  <a:pt x="51" y="61"/>
                </a:cubicBezTo>
                <a:cubicBezTo>
                  <a:pt x="51" y="61"/>
                  <a:pt x="51" y="61"/>
                  <a:pt x="52" y="61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lose/>
                <a:moveTo>
                  <a:pt x="55" y="53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4" y="55"/>
                  <a:pt x="54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5" y="53"/>
                  <a:pt x="55" y="53"/>
                </a:cubicBezTo>
                <a:close/>
                <a:moveTo>
                  <a:pt x="56" y="55"/>
                </a:move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7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lose/>
                <a:moveTo>
                  <a:pt x="45" y="53"/>
                </a:move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46" y="55"/>
                </a:move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53" y="54"/>
                </a:move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3" y="54"/>
                </a:cubicBezTo>
                <a:close/>
                <a:moveTo>
                  <a:pt x="49" y="56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50" y="54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6"/>
                  <a:pt x="49" y="56"/>
                </a:cubicBezTo>
                <a:close/>
                <a:moveTo>
                  <a:pt x="57" y="46"/>
                </a:moveTo>
                <a:cubicBezTo>
                  <a:pt x="57" y="48"/>
                  <a:pt x="57" y="48"/>
                  <a:pt x="57" y="48"/>
                </a:cubicBezTo>
                <a:cubicBezTo>
                  <a:pt x="57" y="48"/>
                  <a:pt x="57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58" y="48"/>
                </a:move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9" y="4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8" y="48"/>
                  <a:pt x="58" y="48"/>
                </a:cubicBezTo>
                <a:close/>
                <a:moveTo>
                  <a:pt x="47" y="46"/>
                </a:moveTo>
                <a:cubicBezTo>
                  <a:pt x="47" y="48"/>
                  <a:pt x="47" y="48"/>
                  <a:pt x="47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8" y="48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8"/>
                  <a:pt x="49" y="48"/>
                  <a:pt x="49" y="48"/>
                </a:cubicBezTo>
                <a:cubicBezTo>
                  <a:pt x="49" y="48"/>
                  <a:pt x="49" y="48"/>
                  <a:pt x="48" y="48"/>
                </a:cubicBezTo>
                <a:close/>
                <a:moveTo>
                  <a:pt x="55" y="46"/>
                </a:moveTo>
                <a:cubicBezTo>
                  <a:pt x="55" y="48"/>
                  <a:pt x="55" y="48"/>
                  <a:pt x="55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5" y="46"/>
                </a:cubicBezTo>
                <a:close/>
                <a:moveTo>
                  <a:pt x="51" y="48"/>
                </a:move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2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48"/>
                  <a:pt x="51" y="48"/>
                  <a:pt x="51" y="48"/>
                </a:cubicBezTo>
                <a:close/>
                <a:moveTo>
                  <a:pt x="56" y="39"/>
                </a:moveTo>
                <a:cubicBezTo>
                  <a:pt x="56" y="39"/>
                  <a:pt x="56" y="39"/>
                  <a:pt x="56" y="39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9"/>
                  <a:pt x="56" y="39"/>
                  <a:pt x="56" y="39"/>
                </a:cubicBezTo>
                <a:close/>
                <a:moveTo>
                  <a:pt x="57" y="40"/>
                </a:moveTo>
                <a:cubicBezTo>
                  <a:pt x="58" y="40"/>
                  <a:pt x="58" y="40"/>
                  <a:pt x="58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40"/>
                  <a:pt x="57" y="40"/>
                  <a:pt x="57" y="40"/>
                </a:cubicBezTo>
                <a:close/>
                <a:moveTo>
                  <a:pt x="47" y="38"/>
                </a:moveTo>
                <a:cubicBezTo>
                  <a:pt x="47" y="38"/>
                  <a:pt x="46" y="38"/>
                  <a:pt x="46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8" y="40"/>
                </a:moveTo>
                <a:cubicBezTo>
                  <a:pt x="48" y="40"/>
                  <a:pt x="48" y="41"/>
                  <a:pt x="48" y="41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40"/>
                  <a:pt x="48" y="40"/>
                  <a:pt x="48" y="40"/>
                </a:cubicBezTo>
                <a:close/>
                <a:moveTo>
                  <a:pt x="54" y="39"/>
                </a:moveTo>
                <a:cubicBezTo>
                  <a:pt x="54" y="39"/>
                  <a:pt x="53" y="39"/>
                  <a:pt x="53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4" y="41"/>
                  <a:pt x="54" y="41"/>
                </a:cubicBezTo>
                <a:cubicBezTo>
                  <a:pt x="54" y="39"/>
                  <a:pt x="54" y="39"/>
                  <a:pt x="54" y="39"/>
                </a:cubicBezTo>
                <a:close/>
                <a:moveTo>
                  <a:pt x="50" y="41"/>
                </a:moveTo>
                <a:cubicBezTo>
                  <a:pt x="50" y="41"/>
                  <a:pt x="51" y="41"/>
                  <a:pt x="51" y="41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50" y="41"/>
                  <a:pt x="50" y="41"/>
                  <a:pt x="50" y="41"/>
                </a:cubicBezTo>
                <a:close/>
                <a:moveTo>
                  <a:pt x="48" y="36"/>
                </a:moveTo>
                <a:cubicBezTo>
                  <a:pt x="47" y="36"/>
                  <a:pt x="46" y="36"/>
                  <a:pt x="46" y="36"/>
                </a:cubicBezTo>
                <a:cubicBezTo>
                  <a:pt x="46" y="36"/>
                  <a:pt x="47" y="36"/>
                  <a:pt x="48" y="36"/>
                </a:cubicBezTo>
                <a:cubicBezTo>
                  <a:pt x="49" y="36"/>
                  <a:pt x="50" y="37"/>
                  <a:pt x="52" y="37"/>
                </a:cubicBezTo>
                <a:cubicBezTo>
                  <a:pt x="54" y="37"/>
                  <a:pt x="55" y="36"/>
                  <a:pt x="57" y="36"/>
                </a:cubicBezTo>
                <a:cubicBezTo>
                  <a:pt x="57" y="36"/>
                  <a:pt x="58" y="36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5" y="35"/>
                  <a:pt x="54" y="35"/>
                  <a:pt x="52" y="35"/>
                </a:cubicBezTo>
                <a:cubicBezTo>
                  <a:pt x="50" y="35"/>
                  <a:pt x="49" y="35"/>
                  <a:pt x="48" y="36"/>
                </a:cubicBezTo>
                <a:close/>
                <a:moveTo>
                  <a:pt x="17" y="56"/>
                </a:moveTo>
                <a:cubicBezTo>
                  <a:pt x="18" y="57"/>
                  <a:pt x="18" y="57"/>
                  <a:pt x="18" y="58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3"/>
                  <a:pt x="17" y="64"/>
                  <a:pt x="15" y="65"/>
                </a:cubicBezTo>
                <a:cubicBezTo>
                  <a:pt x="14" y="65"/>
                  <a:pt x="12" y="65"/>
                  <a:pt x="10" y="65"/>
                </a:cubicBezTo>
                <a:cubicBezTo>
                  <a:pt x="8" y="65"/>
                  <a:pt x="7" y="65"/>
                  <a:pt x="5" y="65"/>
                </a:cubicBezTo>
                <a:cubicBezTo>
                  <a:pt x="4" y="64"/>
                  <a:pt x="2" y="63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7"/>
                  <a:pt x="3" y="56"/>
                  <a:pt x="4" y="56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49"/>
                  <a:pt x="4" y="48"/>
                  <a:pt x="6" y="48"/>
                </a:cubicBezTo>
                <a:cubicBezTo>
                  <a:pt x="7" y="47"/>
                  <a:pt x="9" y="47"/>
                  <a:pt x="11" y="47"/>
                </a:cubicBezTo>
                <a:cubicBezTo>
                  <a:pt x="13" y="47"/>
                  <a:pt x="15" y="47"/>
                  <a:pt x="16" y="48"/>
                </a:cubicBezTo>
                <a:cubicBezTo>
                  <a:pt x="18" y="48"/>
                  <a:pt x="19" y="49"/>
                  <a:pt x="19" y="5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8" y="56"/>
                  <a:pt x="17" y="56"/>
                </a:cubicBezTo>
                <a:close/>
                <a:moveTo>
                  <a:pt x="9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9" y="53"/>
                </a:cubicBezTo>
                <a:cubicBezTo>
                  <a:pt x="9" y="55"/>
                  <a:pt x="9" y="55"/>
                  <a:pt x="9" y="55"/>
                </a:cubicBezTo>
                <a:close/>
                <a:moveTo>
                  <a:pt x="13" y="57"/>
                </a:moveTo>
                <a:cubicBezTo>
                  <a:pt x="13" y="57"/>
                  <a:pt x="12" y="57"/>
                  <a:pt x="11" y="57"/>
                </a:cubicBezTo>
                <a:cubicBezTo>
                  <a:pt x="10" y="57"/>
                  <a:pt x="9" y="57"/>
                  <a:pt x="8" y="57"/>
                </a:cubicBezTo>
                <a:cubicBezTo>
                  <a:pt x="7" y="57"/>
                  <a:pt x="6" y="57"/>
                  <a:pt x="6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6" y="58"/>
                </a:cubicBezTo>
                <a:cubicBezTo>
                  <a:pt x="7" y="59"/>
                  <a:pt x="9" y="59"/>
                  <a:pt x="10" y="59"/>
                </a:cubicBezTo>
                <a:cubicBezTo>
                  <a:pt x="12" y="59"/>
                  <a:pt x="14" y="59"/>
                  <a:pt x="15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8"/>
                  <a:pt x="15" y="58"/>
                </a:cubicBezTo>
                <a:cubicBezTo>
                  <a:pt x="14" y="57"/>
                  <a:pt x="14" y="57"/>
                  <a:pt x="13" y="57"/>
                </a:cubicBezTo>
                <a:close/>
                <a:moveTo>
                  <a:pt x="7" y="53"/>
                </a:move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8" y="55"/>
                  <a:pt x="8" y="55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7" y="53"/>
                  <a:pt x="7" y="53"/>
                </a:cubicBezTo>
                <a:close/>
                <a:moveTo>
                  <a:pt x="6" y="54"/>
                </a:move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5" y="52"/>
                </a:cubicBezTo>
                <a:cubicBezTo>
                  <a:pt x="5" y="54"/>
                  <a:pt x="5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lose/>
                <a:moveTo>
                  <a:pt x="17" y="52"/>
                </a:move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6" y="55"/>
                </a:moveTo>
                <a:cubicBezTo>
                  <a:pt x="16" y="53"/>
                  <a:pt x="16" y="53"/>
                  <a:pt x="16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6" y="55"/>
                </a:cubicBezTo>
                <a:close/>
                <a:moveTo>
                  <a:pt x="16" y="50"/>
                </a:moveTo>
                <a:cubicBezTo>
                  <a:pt x="15" y="49"/>
                  <a:pt x="13" y="49"/>
                  <a:pt x="11" y="49"/>
                </a:cubicBezTo>
                <a:cubicBezTo>
                  <a:pt x="9" y="49"/>
                  <a:pt x="8" y="49"/>
                  <a:pt x="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0"/>
                  <a:pt x="6" y="50"/>
                  <a:pt x="7" y="50"/>
                </a:cubicBezTo>
                <a:cubicBezTo>
                  <a:pt x="8" y="51"/>
                  <a:pt x="9" y="51"/>
                  <a:pt x="11" y="51"/>
                </a:cubicBezTo>
                <a:cubicBezTo>
                  <a:pt x="13" y="51"/>
                  <a:pt x="15" y="51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6" y="50"/>
                  <a:pt x="16" y="50"/>
                </a:cubicBezTo>
                <a:close/>
                <a:moveTo>
                  <a:pt x="6" y="61"/>
                </a:moveTo>
                <a:cubicBezTo>
                  <a:pt x="6" y="63"/>
                  <a:pt x="6" y="63"/>
                  <a:pt x="6" y="63"/>
                </a:cubicBezTo>
                <a:cubicBezTo>
                  <a:pt x="6" y="63"/>
                  <a:pt x="7" y="63"/>
                  <a:pt x="7" y="63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1"/>
                  <a:pt x="6" y="61"/>
                  <a:pt x="6" y="61"/>
                </a:cubicBezTo>
                <a:close/>
                <a:moveTo>
                  <a:pt x="5" y="62"/>
                </a:move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6" y="60"/>
                </a:move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5" y="63"/>
                </a:moveTo>
                <a:cubicBezTo>
                  <a:pt x="15" y="61"/>
                  <a:pt x="15" y="61"/>
                  <a:pt x="15" y="61"/>
                </a:cubicBezTo>
                <a:cubicBezTo>
                  <a:pt x="15" y="61"/>
                  <a:pt x="14" y="61"/>
                  <a:pt x="14" y="61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3"/>
                  <a:pt x="15" y="63"/>
                  <a:pt x="15" y="63"/>
                </a:cubicBezTo>
                <a:close/>
                <a:moveTo>
                  <a:pt x="9" y="61"/>
                </a:moveTo>
                <a:cubicBezTo>
                  <a:pt x="9" y="63"/>
                  <a:pt x="9" y="63"/>
                  <a:pt x="9" y="63"/>
                </a:cubicBezTo>
                <a:cubicBezTo>
                  <a:pt x="9" y="63"/>
                  <a:pt x="9" y="63"/>
                  <a:pt x="9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lose/>
                <a:moveTo>
                  <a:pt x="12" y="63"/>
                </a:move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1" y="61"/>
                </a:cubicBezTo>
                <a:cubicBezTo>
                  <a:pt x="11" y="63"/>
                  <a:pt x="11" y="63"/>
                  <a:pt x="11" y="63"/>
                </a:cubicBezTo>
                <a:cubicBezTo>
                  <a:pt x="12" y="63"/>
                  <a:pt x="12" y="63"/>
                  <a:pt x="12" y="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Freeform 60"/>
          <p:cNvSpPr>
            <a:spLocks noEditPoints="1"/>
          </p:cNvSpPr>
          <p:nvPr/>
        </p:nvSpPr>
        <p:spPr bwMode="auto">
          <a:xfrm>
            <a:off x="8109241" y="3052675"/>
            <a:ext cx="630238" cy="661987"/>
          </a:xfrm>
          <a:custGeom>
            <a:avLst/>
            <a:gdLst>
              <a:gd name="T0" fmla="*/ 200076 w 63"/>
              <a:gd name="T1" fmla="*/ 581746 h 66"/>
              <a:gd name="T2" fmla="*/ 220083 w 63"/>
              <a:gd name="T3" fmla="*/ 611836 h 66"/>
              <a:gd name="T4" fmla="*/ 260098 w 63"/>
              <a:gd name="T5" fmla="*/ 401204 h 66"/>
              <a:gd name="T6" fmla="*/ 370140 w 63"/>
              <a:gd name="T7" fmla="*/ 611836 h 66"/>
              <a:gd name="T8" fmla="*/ 410155 w 63"/>
              <a:gd name="T9" fmla="*/ 581746 h 66"/>
              <a:gd name="T10" fmla="*/ 450170 w 63"/>
              <a:gd name="T11" fmla="*/ 300903 h 66"/>
              <a:gd name="T12" fmla="*/ 440166 w 63"/>
              <a:gd name="T13" fmla="*/ 290873 h 66"/>
              <a:gd name="T14" fmla="*/ 440166 w 63"/>
              <a:gd name="T15" fmla="*/ 280843 h 66"/>
              <a:gd name="T16" fmla="*/ 200076 w 63"/>
              <a:gd name="T17" fmla="*/ 290873 h 66"/>
              <a:gd name="T18" fmla="*/ 180068 w 63"/>
              <a:gd name="T19" fmla="*/ 300903 h 66"/>
              <a:gd name="T20" fmla="*/ 320121 w 63"/>
              <a:gd name="T21" fmla="*/ 10030 h 66"/>
              <a:gd name="T22" fmla="*/ 630238 w 63"/>
              <a:gd name="T23" fmla="*/ 180542 h 66"/>
              <a:gd name="T24" fmla="*/ 580219 w 63"/>
              <a:gd name="T25" fmla="*/ 220662 h 66"/>
              <a:gd name="T26" fmla="*/ 550208 w 63"/>
              <a:gd name="T27" fmla="*/ 260783 h 66"/>
              <a:gd name="T28" fmla="*/ 530200 w 63"/>
              <a:gd name="T29" fmla="*/ 280843 h 66"/>
              <a:gd name="T30" fmla="*/ 530200 w 63"/>
              <a:gd name="T31" fmla="*/ 290873 h 66"/>
              <a:gd name="T32" fmla="*/ 510193 w 63"/>
              <a:gd name="T33" fmla="*/ 300903 h 66"/>
              <a:gd name="T34" fmla="*/ 550208 w 63"/>
              <a:gd name="T35" fmla="*/ 581746 h 66"/>
              <a:gd name="T36" fmla="*/ 580219 w 63"/>
              <a:gd name="T37" fmla="*/ 611836 h 66"/>
              <a:gd name="T38" fmla="*/ 50019 w 63"/>
              <a:gd name="T39" fmla="*/ 661987 h 66"/>
              <a:gd name="T40" fmla="*/ 80030 w 63"/>
              <a:gd name="T41" fmla="*/ 611836 h 66"/>
              <a:gd name="T42" fmla="*/ 100038 w 63"/>
              <a:gd name="T43" fmla="*/ 581746 h 66"/>
              <a:gd name="T44" fmla="*/ 120045 w 63"/>
              <a:gd name="T45" fmla="*/ 300903 h 66"/>
              <a:gd name="T46" fmla="*/ 100038 w 63"/>
              <a:gd name="T47" fmla="*/ 290873 h 66"/>
              <a:gd name="T48" fmla="*/ 90034 w 63"/>
              <a:gd name="T49" fmla="*/ 280843 h 66"/>
              <a:gd name="T50" fmla="*/ 50019 w 63"/>
              <a:gd name="T51" fmla="*/ 260783 h 66"/>
              <a:gd name="T52" fmla="*/ 10004 w 63"/>
              <a:gd name="T53" fmla="*/ 220662 h 66"/>
              <a:gd name="T54" fmla="*/ 150057 w 63"/>
              <a:gd name="T55" fmla="*/ 90271 h 66"/>
              <a:gd name="T56" fmla="*/ 310117 w 63"/>
              <a:gd name="T57" fmla="*/ 0 h 66"/>
              <a:gd name="T58" fmla="*/ 450170 w 63"/>
              <a:gd name="T59" fmla="*/ 130391 h 66"/>
              <a:gd name="T60" fmla="*/ 170064 w 63"/>
              <a:gd name="T61" fmla="*/ 130391 h 66"/>
              <a:gd name="T62" fmla="*/ 310117 w 63"/>
              <a:gd name="T63" fmla="*/ 170512 h 66"/>
              <a:gd name="T64" fmla="*/ 450170 w 63"/>
              <a:gd name="T65" fmla="*/ 130391 h 6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3"/>
              <a:gd name="T100" fmla="*/ 0 h 66"/>
              <a:gd name="T101" fmla="*/ 63 w 63"/>
              <a:gd name="T102" fmla="*/ 66 h 6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3" h="66">
                <a:moveTo>
                  <a:pt x="18" y="30"/>
                </a:moveTo>
                <a:cubicBezTo>
                  <a:pt x="20" y="58"/>
                  <a:pt x="20" y="58"/>
                  <a:pt x="20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1"/>
                  <a:pt x="22" y="61"/>
                  <a:pt x="22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40"/>
                  <a:pt x="26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61"/>
                  <a:pt x="37" y="61"/>
                  <a:pt x="37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4" y="30"/>
                  <a:pt x="44" y="30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8"/>
                  <a:pt x="44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19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lose/>
                <a:moveTo>
                  <a:pt x="32" y="1"/>
                </a:moveTo>
                <a:cubicBezTo>
                  <a:pt x="48" y="9"/>
                  <a:pt x="48" y="9"/>
                  <a:pt x="48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22"/>
                  <a:pt x="62" y="22"/>
                  <a:pt x="62" y="22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6"/>
                  <a:pt x="58" y="26"/>
                  <a:pt x="58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5" y="28"/>
                  <a:pt x="55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3" y="58"/>
                  <a:pt x="53" y="58"/>
                  <a:pt x="53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61"/>
                  <a:pt x="55" y="61"/>
                  <a:pt x="55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6"/>
                  <a:pt x="58" y="66"/>
                  <a:pt x="5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1"/>
                  <a:pt x="5" y="61"/>
                  <a:pt x="5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0" y="30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8"/>
                  <a:pt x="11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6"/>
                  <a:pt x="9" y="26"/>
                  <a:pt x="9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15" y="9"/>
                  <a:pt x="15" y="9"/>
                  <a:pt x="15" y="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1"/>
                  <a:pt x="32" y="1"/>
                  <a:pt x="32" y="1"/>
                </a:cubicBezTo>
                <a:close/>
                <a:moveTo>
                  <a:pt x="45" y="13"/>
                </a:moveTo>
                <a:cubicBezTo>
                  <a:pt x="31" y="5"/>
                  <a:pt x="31" y="5"/>
                  <a:pt x="31" y="5"/>
                </a:cubicBezTo>
                <a:cubicBezTo>
                  <a:pt x="17" y="13"/>
                  <a:pt x="17" y="13"/>
                  <a:pt x="17" y="13"/>
                </a:cubicBezTo>
                <a:cubicBezTo>
                  <a:pt x="10" y="17"/>
                  <a:pt x="10" y="17"/>
                  <a:pt x="10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lnTo>
                  <a:pt x="45" y="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Freeform 61"/>
          <p:cNvSpPr>
            <a:spLocks noEditPoints="1"/>
          </p:cNvSpPr>
          <p:nvPr/>
        </p:nvSpPr>
        <p:spPr bwMode="auto">
          <a:xfrm>
            <a:off x="8056854" y="5218025"/>
            <a:ext cx="711200" cy="561975"/>
          </a:xfrm>
          <a:custGeom>
            <a:avLst/>
            <a:gdLst>
              <a:gd name="T0" fmla="*/ 450942 w 276"/>
              <a:gd name="T1" fmla="*/ 90225 h 218"/>
              <a:gd name="T2" fmla="*/ 450942 w 276"/>
              <a:gd name="T3" fmla="*/ 30934 h 218"/>
              <a:gd name="T4" fmla="*/ 481864 w 276"/>
              <a:gd name="T5" fmla="*/ 0 h 218"/>
              <a:gd name="T6" fmla="*/ 711200 w 276"/>
              <a:gd name="T7" fmla="*/ 0 h 218"/>
              <a:gd name="T8" fmla="*/ 711200 w 276"/>
              <a:gd name="T9" fmla="*/ 531041 h 218"/>
              <a:gd name="T10" fmla="*/ 682855 w 276"/>
              <a:gd name="T11" fmla="*/ 561975 h 218"/>
              <a:gd name="T12" fmla="*/ 450942 w 276"/>
              <a:gd name="T13" fmla="*/ 561975 h 218"/>
              <a:gd name="T14" fmla="*/ 450942 w 276"/>
              <a:gd name="T15" fmla="*/ 451127 h 218"/>
              <a:gd name="T16" fmla="*/ 322101 w 276"/>
              <a:gd name="T17" fmla="*/ 451127 h 218"/>
              <a:gd name="T18" fmla="*/ 350446 w 276"/>
              <a:gd name="T19" fmla="*/ 512996 h 218"/>
              <a:gd name="T20" fmla="*/ 110803 w 276"/>
              <a:gd name="T21" fmla="*/ 551664 h 218"/>
              <a:gd name="T22" fmla="*/ 149455 w 276"/>
              <a:gd name="T23" fmla="*/ 512996 h 218"/>
              <a:gd name="T24" fmla="*/ 30922 w 276"/>
              <a:gd name="T25" fmla="*/ 451127 h 218"/>
              <a:gd name="T26" fmla="*/ 0 w 276"/>
              <a:gd name="T27" fmla="*/ 422770 h 218"/>
              <a:gd name="T28" fmla="*/ 0 w 276"/>
              <a:gd name="T29" fmla="*/ 90225 h 218"/>
              <a:gd name="T30" fmla="*/ 30922 w 276"/>
              <a:gd name="T31" fmla="*/ 90225 h 218"/>
              <a:gd name="T32" fmla="*/ 110803 w 276"/>
              <a:gd name="T33" fmla="*/ 291299 h 218"/>
              <a:gd name="T34" fmla="*/ 211299 w 276"/>
              <a:gd name="T35" fmla="*/ 252631 h 218"/>
              <a:gd name="T36" fmla="*/ 239643 w 276"/>
              <a:gd name="T37" fmla="*/ 270676 h 218"/>
              <a:gd name="T38" fmla="*/ 270565 w 276"/>
              <a:gd name="T39" fmla="*/ 280988 h 218"/>
              <a:gd name="T40" fmla="*/ 291180 w 276"/>
              <a:gd name="T41" fmla="*/ 270676 h 218"/>
              <a:gd name="T42" fmla="*/ 322101 w 276"/>
              <a:gd name="T43" fmla="*/ 211385 h 218"/>
              <a:gd name="T44" fmla="*/ 350446 w 276"/>
              <a:gd name="T45" fmla="*/ 211385 h 218"/>
              <a:gd name="T46" fmla="*/ 340139 w 276"/>
              <a:gd name="T47" fmla="*/ 170139 h 218"/>
              <a:gd name="T48" fmla="*/ 311794 w 276"/>
              <a:gd name="T49" fmla="*/ 190762 h 218"/>
              <a:gd name="T50" fmla="*/ 280872 w 276"/>
              <a:gd name="T51" fmla="*/ 201074 h 218"/>
              <a:gd name="T52" fmla="*/ 260258 w 276"/>
              <a:gd name="T53" fmla="*/ 260365 h 218"/>
              <a:gd name="T54" fmla="*/ 231913 w 276"/>
              <a:gd name="T55" fmla="*/ 232008 h 218"/>
              <a:gd name="T56" fmla="*/ 221606 w 276"/>
              <a:gd name="T57" fmla="*/ 232008 h 218"/>
              <a:gd name="T58" fmla="*/ 100496 w 276"/>
              <a:gd name="T59" fmla="*/ 270676 h 218"/>
              <a:gd name="T60" fmla="*/ 131417 w 276"/>
              <a:gd name="T61" fmla="*/ 371213 h 218"/>
              <a:gd name="T62" fmla="*/ 159762 w 276"/>
              <a:gd name="T63" fmla="*/ 301610 h 218"/>
              <a:gd name="T64" fmla="*/ 131417 w 276"/>
              <a:gd name="T65" fmla="*/ 371213 h 218"/>
              <a:gd name="T66" fmla="*/ 322101 w 276"/>
              <a:gd name="T67" fmla="*/ 371213 h 218"/>
              <a:gd name="T68" fmla="*/ 350446 w 276"/>
              <a:gd name="T69" fmla="*/ 242319 h 218"/>
              <a:gd name="T70" fmla="*/ 322101 w 276"/>
              <a:gd name="T71" fmla="*/ 371213 h 218"/>
              <a:gd name="T72" fmla="*/ 270565 w 276"/>
              <a:gd name="T73" fmla="*/ 371213 h 218"/>
              <a:gd name="T74" fmla="*/ 301487 w 276"/>
              <a:gd name="T75" fmla="*/ 311922 h 218"/>
              <a:gd name="T76" fmla="*/ 270565 w 276"/>
              <a:gd name="T77" fmla="*/ 371213 h 218"/>
              <a:gd name="T78" fmla="*/ 221606 w 276"/>
              <a:gd name="T79" fmla="*/ 371213 h 218"/>
              <a:gd name="T80" fmla="*/ 249951 w 276"/>
              <a:gd name="T81" fmla="*/ 301610 h 218"/>
              <a:gd name="T82" fmla="*/ 221606 w 276"/>
              <a:gd name="T83" fmla="*/ 371213 h 218"/>
              <a:gd name="T84" fmla="*/ 170070 w 276"/>
              <a:gd name="T85" fmla="*/ 371213 h 218"/>
              <a:gd name="T86" fmla="*/ 211299 w 276"/>
              <a:gd name="T87" fmla="*/ 280988 h 218"/>
              <a:gd name="T88" fmla="*/ 170070 w 276"/>
              <a:gd name="T89" fmla="*/ 371213 h 218"/>
              <a:gd name="T90" fmla="*/ 541130 w 276"/>
              <a:gd name="T91" fmla="*/ 190762 h 218"/>
              <a:gd name="T92" fmla="*/ 651933 w 276"/>
              <a:gd name="T93" fmla="*/ 162406 h 218"/>
              <a:gd name="T94" fmla="*/ 541130 w 276"/>
              <a:gd name="T95" fmla="*/ 100537 h 218"/>
              <a:gd name="T96" fmla="*/ 651933 w 276"/>
              <a:gd name="T97" fmla="*/ 61869 h 218"/>
              <a:gd name="T98" fmla="*/ 512786 w 276"/>
              <a:gd name="T99" fmla="*/ 502684 h 218"/>
              <a:gd name="T100" fmla="*/ 651933 w 276"/>
              <a:gd name="T101" fmla="*/ 252631 h 218"/>
              <a:gd name="T102" fmla="*/ 541130 w 276"/>
              <a:gd name="T103" fmla="*/ 190762 h 218"/>
              <a:gd name="T104" fmla="*/ 422597 w 276"/>
              <a:gd name="T105" fmla="*/ 152094 h 218"/>
              <a:gd name="T106" fmla="*/ 59267 w 276"/>
              <a:gd name="T107" fmla="*/ 391836 h 218"/>
              <a:gd name="T108" fmla="*/ 422597 w 276"/>
              <a:gd name="T109" fmla="*/ 152094 h 2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76"/>
              <a:gd name="T166" fmla="*/ 0 h 218"/>
              <a:gd name="T167" fmla="*/ 276 w 276"/>
              <a:gd name="T168" fmla="*/ 218 h 21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76" h="218">
                <a:moveTo>
                  <a:pt x="12" y="35"/>
                </a:moveTo>
                <a:lnTo>
                  <a:pt x="175" y="35"/>
                </a:lnTo>
                <a:lnTo>
                  <a:pt x="175" y="12"/>
                </a:lnTo>
                <a:lnTo>
                  <a:pt x="175" y="0"/>
                </a:lnTo>
                <a:lnTo>
                  <a:pt x="187" y="0"/>
                </a:lnTo>
                <a:lnTo>
                  <a:pt x="265" y="0"/>
                </a:lnTo>
                <a:lnTo>
                  <a:pt x="276" y="0"/>
                </a:lnTo>
                <a:lnTo>
                  <a:pt x="276" y="12"/>
                </a:lnTo>
                <a:lnTo>
                  <a:pt x="276" y="206"/>
                </a:lnTo>
                <a:lnTo>
                  <a:pt x="276" y="218"/>
                </a:lnTo>
                <a:lnTo>
                  <a:pt x="265" y="218"/>
                </a:lnTo>
                <a:lnTo>
                  <a:pt x="187" y="218"/>
                </a:lnTo>
                <a:lnTo>
                  <a:pt x="175" y="218"/>
                </a:lnTo>
                <a:lnTo>
                  <a:pt x="175" y="206"/>
                </a:lnTo>
                <a:lnTo>
                  <a:pt x="175" y="175"/>
                </a:lnTo>
                <a:lnTo>
                  <a:pt x="125" y="175"/>
                </a:lnTo>
                <a:lnTo>
                  <a:pt x="125" y="199"/>
                </a:lnTo>
                <a:lnTo>
                  <a:pt x="136" y="199"/>
                </a:lnTo>
                <a:lnTo>
                  <a:pt x="136" y="214"/>
                </a:lnTo>
                <a:lnTo>
                  <a:pt x="43" y="214"/>
                </a:lnTo>
                <a:lnTo>
                  <a:pt x="43" y="199"/>
                </a:lnTo>
                <a:lnTo>
                  <a:pt x="58" y="199"/>
                </a:lnTo>
                <a:lnTo>
                  <a:pt x="58" y="175"/>
                </a:lnTo>
                <a:lnTo>
                  <a:pt x="12" y="175"/>
                </a:lnTo>
                <a:lnTo>
                  <a:pt x="0" y="175"/>
                </a:lnTo>
                <a:lnTo>
                  <a:pt x="0" y="164"/>
                </a:lnTo>
                <a:lnTo>
                  <a:pt x="0" y="47"/>
                </a:lnTo>
                <a:lnTo>
                  <a:pt x="0" y="35"/>
                </a:lnTo>
                <a:lnTo>
                  <a:pt x="12" y="35"/>
                </a:lnTo>
                <a:close/>
                <a:moveTo>
                  <a:pt x="39" y="105"/>
                </a:moveTo>
                <a:lnTo>
                  <a:pt x="43" y="113"/>
                </a:lnTo>
                <a:lnTo>
                  <a:pt x="70" y="98"/>
                </a:lnTo>
                <a:lnTo>
                  <a:pt x="82" y="98"/>
                </a:lnTo>
                <a:lnTo>
                  <a:pt x="90" y="105"/>
                </a:lnTo>
                <a:lnTo>
                  <a:pt x="93" y="105"/>
                </a:lnTo>
                <a:lnTo>
                  <a:pt x="105" y="109"/>
                </a:lnTo>
                <a:lnTo>
                  <a:pt x="109" y="113"/>
                </a:lnTo>
                <a:lnTo>
                  <a:pt x="113" y="105"/>
                </a:lnTo>
                <a:lnTo>
                  <a:pt x="117" y="82"/>
                </a:lnTo>
                <a:lnTo>
                  <a:pt x="125" y="82"/>
                </a:lnTo>
                <a:lnTo>
                  <a:pt x="125" y="90"/>
                </a:lnTo>
                <a:lnTo>
                  <a:pt x="136" y="82"/>
                </a:lnTo>
                <a:lnTo>
                  <a:pt x="144" y="70"/>
                </a:lnTo>
                <a:lnTo>
                  <a:pt x="132" y="66"/>
                </a:lnTo>
                <a:lnTo>
                  <a:pt x="121" y="66"/>
                </a:lnTo>
                <a:lnTo>
                  <a:pt x="121" y="74"/>
                </a:lnTo>
                <a:lnTo>
                  <a:pt x="109" y="74"/>
                </a:lnTo>
                <a:lnTo>
                  <a:pt x="109" y="78"/>
                </a:lnTo>
                <a:lnTo>
                  <a:pt x="105" y="78"/>
                </a:lnTo>
                <a:lnTo>
                  <a:pt x="101" y="101"/>
                </a:lnTo>
                <a:lnTo>
                  <a:pt x="97" y="98"/>
                </a:lnTo>
                <a:lnTo>
                  <a:pt x="90" y="90"/>
                </a:lnTo>
                <a:lnTo>
                  <a:pt x="86" y="90"/>
                </a:lnTo>
                <a:lnTo>
                  <a:pt x="66" y="86"/>
                </a:lnTo>
                <a:lnTo>
                  <a:pt x="39" y="105"/>
                </a:lnTo>
                <a:close/>
                <a:moveTo>
                  <a:pt x="51" y="144"/>
                </a:moveTo>
                <a:lnTo>
                  <a:pt x="62" y="144"/>
                </a:lnTo>
                <a:lnTo>
                  <a:pt x="62" y="117"/>
                </a:lnTo>
                <a:lnTo>
                  <a:pt x="51" y="117"/>
                </a:lnTo>
                <a:lnTo>
                  <a:pt x="51" y="144"/>
                </a:lnTo>
                <a:close/>
                <a:moveTo>
                  <a:pt x="125" y="144"/>
                </a:moveTo>
                <a:lnTo>
                  <a:pt x="136" y="144"/>
                </a:lnTo>
                <a:lnTo>
                  <a:pt x="136" y="94"/>
                </a:lnTo>
                <a:lnTo>
                  <a:pt x="125" y="94"/>
                </a:lnTo>
                <a:lnTo>
                  <a:pt x="125" y="144"/>
                </a:lnTo>
                <a:close/>
                <a:moveTo>
                  <a:pt x="105" y="144"/>
                </a:moveTo>
                <a:lnTo>
                  <a:pt x="117" y="144"/>
                </a:lnTo>
                <a:lnTo>
                  <a:pt x="117" y="121"/>
                </a:lnTo>
                <a:lnTo>
                  <a:pt x="105" y="121"/>
                </a:lnTo>
                <a:lnTo>
                  <a:pt x="105" y="144"/>
                </a:lnTo>
                <a:close/>
                <a:moveTo>
                  <a:pt x="86" y="144"/>
                </a:moveTo>
                <a:lnTo>
                  <a:pt x="97" y="144"/>
                </a:lnTo>
                <a:lnTo>
                  <a:pt x="97" y="117"/>
                </a:lnTo>
                <a:lnTo>
                  <a:pt x="86" y="117"/>
                </a:lnTo>
                <a:lnTo>
                  <a:pt x="86" y="144"/>
                </a:lnTo>
                <a:close/>
                <a:moveTo>
                  <a:pt x="66" y="144"/>
                </a:moveTo>
                <a:lnTo>
                  <a:pt x="82" y="144"/>
                </a:lnTo>
                <a:lnTo>
                  <a:pt x="82" y="109"/>
                </a:lnTo>
                <a:lnTo>
                  <a:pt x="66" y="109"/>
                </a:lnTo>
                <a:lnTo>
                  <a:pt x="66" y="144"/>
                </a:lnTo>
                <a:close/>
                <a:moveTo>
                  <a:pt x="210" y="74"/>
                </a:moveTo>
                <a:lnTo>
                  <a:pt x="253" y="74"/>
                </a:lnTo>
                <a:lnTo>
                  <a:pt x="253" y="63"/>
                </a:lnTo>
                <a:lnTo>
                  <a:pt x="210" y="63"/>
                </a:lnTo>
                <a:lnTo>
                  <a:pt x="210" y="39"/>
                </a:lnTo>
                <a:lnTo>
                  <a:pt x="253" y="39"/>
                </a:lnTo>
                <a:lnTo>
                  <a:pt x="253" y="24"/>
                </a:lnTo>
                <a:lnTo>
                  <a:pt x="199" y="24"/>
                </a:lnTo>
                <a:lnTo>
                  <a:pt x="199" y="195"/>
                </a:lnTo>
                <a:lnTo>
                  <a:pt x="253" y="195"/>
                </a:lnTo>
                <a:lnTo>
                  <a:pt x="253" y="98"/>
                </a:lnTo>
                <a:lnTo>
                  <a:pt x="210" y="98"/>
                </a:lnTo>
                <a:lnTo>
                  <a:pt x="210" y="74"/>
                </a:lnTo>
                <a:close/>
                <a:moveTo>
                  <a:pt x="164" y="59"/>
                </a:moveTo>
                <a:lnTo>
                  <a:pt x="23" y="59"/>
                </a:lnTo>
                <a:lnTo>
                  <a:pt x="23" y="152"/>
                </a:lnTo>
                <a:lnTo>
                  <a:pt x="164" y="152"/>
                </a:lnTo>
                <a:lnTo>
                  <a:pt x="164" y="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Freeform 62"/>
          <p:cNvSpPr>
            <a:spLocks noEditPoints="1"/>
          </p:cNvSpPr>
          <p:nvPr/>
        </p:nvSpPr>
        <p:spPr bwMode="auto">
          <a:xfrm>
            <a:off x="8077491" y="4055973"/>
            <a:ext cx="711200" cy="779462"/>
          </a:xfrm>
          <a:custGeom>
            <a:avLst/>
            <a:gdLst>
              <a:gd name="T0" fmla="*/ 360608 w 71"/>
              <a:gd name="T1" fmla="*/ 259821 h 78"/>
              <a:gd name="T2" fmla="*/ 430727 w 71"/>
              <a:gd name="T3" fmla="*/ 529634 h 78"/>
              <a:gd name="T4" fmla="*/ 360608 w 71"/>
              <a:gd name="T5" fmla="*/ 709510 h 78"/>
              <a:gd name="T6" fmla="*/ 450761 w 71"/>
              <a:gd name="T7" fmla="*/ 699517 h 78"/>
              <a:gd name="T8" fmla="*/ 500845 w 71"/>
              <a:gd name="T9" fmla="*/ 729496 h 78"/>
              <a:gd name="T10" fmla="*/ 410693 w 71"/>
              <a:gd name="T11" fmla="*/ 779462 h 78"/>
              <a:gd name="T12" fmla="*/ 320541 w 71"/>
              <a:gd name="T13" fmla="*/ 739490 h 78"/>
              <a:gd name="T14" fmla="*/ 310524 w 71"/>
              <a:gd name="T15" fmla="*/ 719503 h 78"/>
              <a:gd name="T16" fmla="*/ 220372 w 71"/>
              <a:gd name="T17" fmla="*/ 529634 h 78"/>
              <a:gd name="T18" fmla="*/ 310524 w 71"/>
              <a:gd name="T19" fmla="*/ 259821 h 78"/>
              <a:gd name="T20" fmla="*/ 360608 w 71"/>
              <a:gd name="T21" fmla="*/ 219848 h 78"/>
              <a:gd name="T22" fmla="*/ 430727 w 71"/>
              <a:gd name="T23" fmla="*/ 129910 h 78"/>
              <a:gd name="T24" fmla="*/ 360608 w 71"/>
              <a:gd name="T25" fmla="*/ 149897 h 78"/>
              <a:gd name="T26" fmla="*/ 430727 w 71"/>
              <a:gd name="T27" fmla="*/ 19986 h 78"/>
              <a:gd name="T28" fmla="*/ 450761 w 71"/>
              <a:gd name="T29" fmla="*/ 79945 h 78"/>
              <a:gd name="T30" fmla="*/ 430727 w 71"/>
              <a:gd name="T31" fmla="*/ 19986 h 78"/>
              <a:gd name="T32" fmla="*/ 601014 w 71"/>
              <a:gd name="T33" fmla="*/ 279807 h 78"/>
              <a:gd name="T34" fmla="*/ 661115 w 71"/>
              <a:gd name="T35" fmla="*/ 259821 h 78"/>
              <a:gd name="T36" fmla="*/ 661115 w 71"/>
              <a:gd name="T37" fmla="*/ 149897 h 78"/>
              <a:gd name="T38" fmla="*/ 691166 w 71"/>
              <a:gd name="T39" fmla="*/ 209855 h 78"/>
              <a:gd name="T40" fmla="*/ 661115 w 71"/>
              <a:gd name="T41" fmla="*/ 149897 h 78"/>
              <a:gd name="T42" fmla="*/ 480811 w 71"/>
              <a:gd name="T43" fmla="*/ 229841 h 78"/>
              <a:gd name="T44" fmla="*/ 550930 w 71"/>
              <a:gd name="T45" fmla="*/ 209855 h 78"/>
              <a:gd name="T46" fmla="*/ 580980 w 71"/>
              <a:gd name="T47" fmla="*/ 9993 h 78"/>
              <a:gd name="T48" fmla="*/ 611031 w 71"/>
              <a:gd name="T49" fmla="*/ 69952 h 78"/>
              <a:gd name="T50" fmla="*/ 580980 w 71"/>
              <a:gd name="T51" fmla="*/ 9993 h 78"/>
              <a:gd name="T52" fmla="*/ 590997 w 71"/>
              <a:gd name="T53" fmla="*/ 119917 h 78"/>
              <a:gd name="T54" fmla="*/ 520879 w 71"/>
              <a:gd name="T55" fmla="*/ 139903 h 78"/>
              <a:gd name="T56" fmla="*/ 20034 w 71"/>
              <a:gd name="T57" fmla="*/ 269814 h 78"/>
              <a:gd name="T58" fmla="*/ 40068 w 71"/>
              <a:gd name="T59" fmla="*/ 339765 h 78"/>
              <a:gd name="T60" fmla="*/ 20034 w 71"/>
              <a:gd name="T61" fmla="*/ 269814 h 78"/>
              <a:gd name="T62" fmla="*/ 120203 w 71"/>
              <a:gd name="T63" fmla="*/ 49966 h 78"/>
              <a:gd name="T64" fmla="*/ 180304 w 71"/>
              <a:gd name="T65" fmla="*/ 49966 h 78"/>
              <a:gd name="T66" fmla="*/ 100169 w 71"/>
              <a:gd name="T67" fmla="*/ 89938 h 78"/>
              <a:gd name="T68" fmla="*/ 130220 w 71"/>
              <a:gd name="T69" fmla="*/ 159890 h 78"/>
              <a:gd name="T70" fmla="*/ 100169 w 71"/>
              <a:gd name="T71" fmla="*/ 89938 h 78"/>
              <a:gd name="T72" fmla="*/ 40068 w 71"/>
              <a:gd name="T73" fmla="*/ 229841 h 78"/>
              <a:gd name="T74" fmla="*/ 100169 w 71"/>
              <a:gd name="T75" fmla="*/ 199862 h 78"/>
              <a:gd name="T76" fmla="*/ 200338 w 71"/>
              <a:gd name="T77" fmla="*/ 179876 h 78"/>
              <a:gd name="T78" fmla="*/ 220372 w 71"/>
              <a:gd name="T79" fmla="*/ 249828 h 78"/>
              <a:gd name="T80" fmla="*/ 200338 w 71"/>
              <a:gd name="T81" fmla="*/ 179876 h 78"/>
              <a:gd name="T82" fmla="*/ 330558 w 71"/>
              <a:gd name="T83" fmla="*/ 19986 h 78"/>
              <a:gd name="T84" fmla="*/ 260439 w 71"/>
              <a:gd name="T85" fmla="*/ 49966 h 78"/>
              <a:gd name="T86" fmla="*/ 240406 w 71"/>
              <a:gd name="T87" fmla="*/ 89938 h 78"/>
              <a:gd name="T88" fmla="*/ 270456 w 71"/>
              <a:gd name="T89" fmla="*/ 159890 h 78"/>
              <a:gd name="T90" fmla="*/ 240406 w 71"/>
              <a:gd name="T91" fmla="*/ 89938 h 78"/>
              <a:gd name="T92" fmla="*/ 160270 w 71"/>
              <a:gd name="T93" fmla="*/ 459683 h 78"/>
              <a:gd name="T94" fmla="*/ 90152 w 71"/>
              <a:gd name="T95" fmla="*/ 449690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1"/>
              <a:gd name="T145" fmla="*/ 0 h 78"/>
              <a:gd name="T146" fmla="*/ 71 w 71"/>
              <a:gd name="T147" fmla="*/ 78 h 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1" h="78">
                <a:moveTo>
                  <a:pt x="36" y="22"/>
                </a:moveTo>
                <a:cubicBezTo>
                  <a:pt x="36" y="26"/>
                  <a:pt x="36" y="26"/>
                  <a:pt x="36" y="26"/>
                </a:cubicBezTo>
                <a:cubicBezTo>
                  <a:pt x="52" y="27"/>
                  <a:pt x="64" y="38"/>
                  <a:pt x="66" y="53"/>
                </a:cubicBezTo>
                <a:cubicBezTo>
                  <a:pt x="57" y="49"/>
                  <a:pt x="50" y="50"/>
                  <a:pt x="43" y="53"/>
                </a:cubicBezTo>
                <a:cubicBezTo>
                  <a:pt x="41" y="51"/>
                  <a:pt x="39" y="50"/>
                  <a:pt x="36" y="50"/>
                </a:cubicBezTo>
                <a:cubicBezTo>
                  <a:pt x="36" y="71"/>
                  <a:pt x="36" y="71"/>
                  <a:pt x="36" y="71"/>
                </a:cubicBezTo>
                <a:cubicBezTo>
                  <a:pt x="38" y="72"/>
                  <a:pt x="39" y="72"/>
                  <a:pt x="41" y="72"/>
                </a:cubicBezTo>
                <a:cubicBezTo>
                  <a:pt x="43" y="72"/>
                  <a:pt x="44" y="71"/>
                  <a:pt x="45" y="70"/>
                </a:cubicBezTo>
                <a:cubicBezTo>
                  <a:pt x="46" y="70"/>
                  <a:pt x="46" y="70"/>
                  <a:pt x="46" y="69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4"/>
                  <a:pt x="49" y="74"/>
                </a:cubicBezTo>
                <a:cubicBezTo>
                  <a:pt x="47" y="76"/>
                  <a:pt x="44" y="77"/>
                  <a:pt x="41" y="78"/>
                </a:cubicBezTo>
                <a:cubicBezTo>
                  <a:pt x="38" y="78"/>
                  <a:pt x="35" y="77"/>
                  <a:pt x="33" y="75"/>
                </a:cubicBezTo>
                <a:cubicBezTo>
                  <a:pt x="32" y="74"/>
                  <a:pt x="32" y="74"/>
                  <a:pt x="32" y="74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49"/>
                  <a:pt x="31" y="49"/>
                  <a:pt x="31" y="49"/>
                </a:cubicBezTo>
                <a:cubicBezTo>
                  <a:pt x="28" y="50"/>
                  <a:pt x="25" y="51"/>
                  <a:pt x="22" y="53"/>
                </a:cubicBezTo>
                <a:cubicBezTo>
                  <a:pt x="15" y="49"/>
                  <a:pt x="8" y="49"/>
                  <a:pt x="2" y="53"/>
                </a:cubicBezTo>
                <a:cubicBezTo>
                  <a:pt x="3" y="38"/>
                  <a:pt x="16" y="27"/>
                  <a:pt x="31" y="26"/>
                </a:cubicBezTo>
                <a:cubicBezTo>
                  <a:pt x="31" y="22"/>
                  <a:pt x="31" y="22"/>
                  <a:pt x="31" y="22"/>
                </a:cubicBezTo>
                <a:cubicBezTo>
                  <a:pt x="36" y="22"/>
                  <a:pt x="36" y="22"/>
                  <a:pt x="36" y="22"/>
                </a:cubicBezTo>
                <a:close/>
                <a:moveTo>
                  <a:pt x="38" y="11"/>
                </a:moveTo>
                <a:cubicBezTo>
                  <a:pt x="43" y="13"/>
                  <a:pt x="43" y="13"/>
                  <a:pt x="43" y="13"/>
                </a:cubicBezTo>
                <a:cubicBezTo>
                  <a:pt x="41" y="17"/>
                  <a:pt x="41" y="17"/>
                  <a:pt x="41" y="17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1"/>
                  <a:pt x="38" y="11"/>
                  <a:pt x="38" y="11"/>
                </a:cubicBezTo>
                <a:close/>
                <a:moveTo>
                  <a:pt x="43" y="2"/>
                </a:moveTo>
                <a:cubicBezTo>
                  <a:pt x="47" y="4"/>
                  <a:pt x="47" y="4"/>
                  <a:pt x="47" y="4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41" y="6"/>
                  <a:pt x="41" y="6"/>
                </a:cubicBezTo>
                <a:cubicBezTo>
                  <a:pt x="43" y="2"/>
                  <a:pt x="43" y="2"/>
                  <a:pt x="43" y="2"/>
                </a:cubicBezTo>
                <a:close/>
                <a:moveTo>
                  <a:pt x="62" y="24"/>
                </a:moveTo>
                <a:cubicBezTo>
                  <a:pt x="60" y="28"/>
                  <a:pt x="60" y="28"/>
                  <a:pt x="60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66" y="15"/>
                </a:moveTo>
                <a:cubicBezTo>
                  <a:pt x="71" y="17"/>
                  <a:pt x="71" y="17"/>
                  <a:pt x="71" y="17"/>
                </a:cubicBezTo>
                <a:cubicBezTo>
                  <a:pt x="69" y="21"/>
                  <a:pt x="69" y="21"/>
                  <a:pt x="69" y="21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5"/>
                  <a:pt x="66" y="15"/>
                  <a:pt x="66" y="15"/>
                </a:cubicBezTo>
                <a:close/>
                <a:moveTo>
                  <a:pt x="50" y="18"/>
                </a:moveTo>
                <a:cubicBezTo>
                  <a:pt x="48" y="23"/>
                  <a:pt x="48" y="23"/>
                  <a:pt x="48" y="23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1"/>
                  <a:pt x="55" y="21"/>
                  <a:pt x="55" y="21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8" y="1"/>
                </a:moveTo>
                <a:cubicBezTo>
                  <a:pt x="57" y="5"/>
                  <a:pt x="57" y="5"/>
                  <a:pt x="57" y="5"/>
                </a:cubicBezTo>
                <a:cubicBezTo>
                  <a:pt x="61" y="7"/>
                  <a:pt x="61" y="7"/>
                  <a:pt x="61" y="7"/>
                </a:cubicBezTo>
                <a:cubicBezTo>
                  <a:pt x="63" y="4"/>
                  <a:pt x="63" y="4"/>
                  <a:pt x="63" y="4"/>
                </a:cubicBezTo>
                <a:cubicBezTo>
                  <a:pt x="58" y="1"/>
                  <a:pt x="58" y="1"/>
                  <a:pt x="58" y="1"/>
                </a:cubicBezTo>
                <a:close/>
                <a:moveTo>
                  <a:pt x="54" y="9"/>
                </a:moveTo>
                <a:cubicBezTo>
                  <a:pt x="59" y="12"/>
                  <a:pt x="59" y="12"/>
                  <a:pt x="59" y="12"/>
                </a:cubicBezTo>
                <a:cubicBezTo>
                  <a:pt x="57" y="16"/>
                  <a:pt x="57" y="16"/>
                  <a:pt x="57" y="16"/>
                </a:cubicBezTo>
                <a:cubicBezTo>
                  <a:pt x="52" y="14"/>
                  <a:pt x="52" y="14"/>
                  <a:pt x="52" y="14"/>
                </a:cubicBezTo>
                <a:cubicBezTo>
                  <a:pt x="54" y="9"/>
                  <a:pt x="54" y="9"/>
                  <a:pt x="54" y="9"/>
                </a:cubicBezTo>
                <a:close/>
                <a:moveTo>
                  <a:pt x="2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34"/>
                  <a:pt x="4" y="34"/>
                  <a:pt x="4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7"/>
                  <a:pt x="2" y="27"/>
                  <a:pt x="2" y="27"/>
                </a:cubicBezTo>
                <a:close/>
                <a:moveTo>
                  <a:pt x="13" y="3"/>
                </a:moveTo>
                <a:cubicBezTo>
                  <a:pt x="12" y="5"/>
                  <a:pt x="12" y="5"/>
                  <a:pt x="12" y="5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5"/>
                  <a:pt x="18" y="5"/>
                  <a:pt x="18" y="5"/>
                </a:cubicBezTo>
                <a:cubicBezTo>
                  <a:pt x="13" y="3"/>
                  <a:pt x="13" y="3"/>
                  <a:pt x="13" y="3"/>
                </a:cubicBezTo>
                <a:close/>
                <a:moveTo>
                  <a:pt x="10" y="9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6"/>
                  <a:pt x="13" y="16"/>
                  <a:pt x="13" y="16"/>
                </a:cubicBezTo>
                <a:cubicBezTo>
                  <a:pt x="8" y="14"/>
                  <a:pt x="8" y="14"/>
                  <a:pt x="8" y="14"/>
                </a:cubicBezTo>
                <a:cubicBezTo>
                  <a:pt x="10" y="9"/>
                  <a:pt x="10" y="9"/>
                  <a:pt x="10" y="9"/>
                </a:cubicBezTo>
                <a:close/>
                <a:moveTo>
                  <a:pt x="6" y="18"/>
                </a:moveTo>
                <a:cubicBezTo>
                  <a:pt x="4" y="23"/>
                  <a:pt x="4" y="23"/>
                  <a:pt x="4" y="23"/>
                </a:cubicBezTo>
                <a:cubicBezTo>
                  <a:pt x="8" y="25"/>
                  <a:pt x="8" y="25"/>
                  <a:pt x="8" y="25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20" y="18"/>
                </a:moveTo>
                <a:cubicBezTo>
                  <a:pt x="18" y="23"/>
                  <a:pt x="18" y="23"/>
                  <a:pt x="18" y="23"/>
                </a:cubicBezTo>
                <a:cubicBezTo>
                  <a:pt x="22" y="25"/>
                  <a:pt x="22" y="25"/>
                  <a:pt x="22" y="25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18"/>
                  <a:pt x="20" y="18"/>
                  <a:pt x="20" y="18"/>
                </a:cubicBezTo>
                <a:close/>
                <a:moveTo>
                  <a:pt x="29" y="0"/>
                </a:moveTo>
                <a:cubicBezTo>
                  <a:pt x="33" y="2"/>
                  <a:pt x="33" y="2"/>
                  <a:pt x="33" y="2"/>
                </a:cubicBezTo>
                <a:cubicBezTo>
                  <a:pt x="31" y="7"/>
                  <a:pt x="31" y="7"/>
                  <a:pt x="31" y="7"/>
                </a:cubicBezTo>
                <a:cubicBezTo>
                  <a:pt x="26" y="5"/>
                  <a:pt x="26" y="5"/>
                  <a:pt x="26" y="5"/>
                </a:cubicBezTo>
                <a:cubicBezTo>
                  <a:pt x="29" y="0"/>
                  <a:pt x="29" y="0"/>
                  <a:pt x="29" y="0"/>
                </a:cubicBezTo>
                <a:close/>
                <a:moveTo>
                  <a:pt x="24" y="9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9" y="45"/>
                </a:moveTo>
                <a:cubicBezTo>
                  <a:pt x="11" y="45"/>
                  <a:pt x="14" y="46"/>
                  <a:pt x="16" y="46"/>
                </a:cubicBezTo>
                <a:cubicBezTo>
                  <a:pt x="20" y="40"/>
                  <a:pt x="24" y="35"/>
                  <a:pt x="27" y="29"/>
                </a:cubicBezTo>
                <a:cubicBezTo>
                  <a:pt x="18" y="33"/>
                  <a:pt x="12" y="39"/>
                  <a:pt x="9" y="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Freeform 65"/>
          <p:cNvSpPr>
            <a:spLocks noEditPoints="1"/>
          </p:cNvSpPr>
          <p:nvPr/>
        </p:nvSpPr>
        <p:spPr bwMode="auto">
          <a:xfrm>
            <a:off x="4928413" y="2164466"/>
            <a:ext cx="801688" cy="471488"/>
          </a:xfrm>
          <a:custGeom>
            <a:avLst/>
            <a:gdLst>
              <a:gd name="T0" fmla="*/ 581224 w 80"/>
              <a:gd name="T1" fmla="*/ 70222 h 47"/>
              <a:gd name="T2" fmla="*/ 611287 w 80"/>
              <a:gd name="T3" fmla="*/ 60190 h 47"/>
              <a:gd name="T4" fmla="*/ 661393 w 80"/>
              <a:gd name="T5" fmla="*/ 140443 h 47"/>
              <a:gd name="T6" fmla="*/ 741561 w 80"/>
              <a:gd name="T7" fmla="*/ 190602 h 47"/>
              <a:gd name="T8" fmla="*/ 731540 w 80"/>
              <a:gd name="T9" fmla="*/ 220697 h 47"/>
              <a:gd name="T10" fmla="*/ 801688 w 80"/>
              <a:gd name="T11" fmla="*/ 391235 h 47"/>
              <a:gd name="T12" fmla="*/ 771625 w 80"/>
              <a:gd name="T13" fmla="*/ 411298 h 47"/>
              <a:gd name="T14" fmla="*/ 711498 w 80"/>
              <a:gd name="T15" fmla="*/ 411298 h 47"/>
              <a:gd name="T16" fmla="*/ 731540 w 80"/>
              <a:gd name="T17" fmla="*/ 391235 h 47"/>
              <a:gd name="T18" fmla="*/ 671414 w 80"/>
              <a:gd name="T19" fmla="*/ 250791 h 47"/>
              <a:gd name="T20" fmla="*/ 591245 w 80"/>
              <a:gd name="T21" fmla="*/ 391235 h 47"/>
              <a:gd name="T22" fmla="*/ 671414 w 80"/>
              <a:gd name="T23" fmla="*/ 250791 h 47"/>
              <a:gd name="T24" fmla="*/ 681435 w 80"/>
              <a:gd name="T25" fmla="*/ 230728 h 47"/>
              <a:gd name="T26" fmla="*/ 571203 w 80"/>
              <a:gd name="T27" fmla="*/ 120380 h 47"/>
              <a:gd name="T28" fmla="*/ 621308 w 80"/>
              <a:gd name="T29" fmla="*/ 180570 h 47"/>
              <a:gd name="T30" fmla="*/ 561182 w 80"/>
              <a:gd name="T31" fmla="*/ 290918 h 47"/>
              <a:gd name="T32" fmla="*/ 501055 w 80"/>
              <a:gd name="T33" fmla="*/ 240760 h 47"/>
              <a:gd name="T34" fmla="*/ 551161 w 80"/>
              <a:gd name="T35" fmla="*/ 130412 h 47"/>
              <a:gd name="T36" fmla="*/ 410865 w 80"/>
              <a:gd name="T37" fmla="*/ 70222 h 47"/>
              <a:gd name="T38" fmla="*/ 390823 w 80"/>
              <a:gd name="T39" fmla="*/ 90285 h 47"/>
              <a:gd name="T40" fmla="*/ 240506 w 80"/>
              <a:gd name="T41" fmla="*/ 110348 h 47"/>
              <a:gd name="T42" fmla="*/ 390823 w 80"/>
              <a:gd name="T43" fmla="*/ 90285 h 47"/>
              <a:gd name="T44" fmla="*/ 310654 w 80"/>
              <a:gd name="T45" fmla="*/ 230728 h 47"/>
              <a:gd name="T46" fmla="*/ 240506 w 80"/>
              <a:gd name="T47" fmla="*/ 140443 h 47"/>
              <a:gd name="T48" fmla="*/ 170359 w 80"/>
              <a:gd name="T49" fmla="*/ 170538 h 47"/>
              <a:gd name="T50" fmla="*/ 140295 w 80"/>
              <a:gd name="T51" fmla="*/ 240760 h 47"/>
              <a:gd name="T52" fmla="*/ 240506 w 80"/>
              <a:gd name="T53" fmla="*/ 140443 h 47"/>
              <a:gd name="T54" fmla="*/ 280591 w 80"/>
              <a:gd name="T55" fmla="*/ 250791 h 47"/>
              <a:gd name="T56" fmla="*/ 200422 w 80"/>
              <a:gd name="T57" fmla="*/ 220697 h 47"/>
              <a:gd name="T58" fmla="*/ 230485 w 80"/>
              <a:gd name="T59" fmla="*/ 290918 h 47"/>
              <a:gd name="T60" fmla="*/ 130274 w 80"/>
              <a:gd name="T61" fmla="*/ 250791 h 47"/>
              <a:gd name="T62" fmla="*/ 70148 w 80"/>
              <a:gd name="T63" fmla="*/ 391235 h 47"/>
              <a:gd name="T64" fmla="*/ 90190 w 80"/>
              <a:gd name="T65" fmla="*/ 411298 h 47"/>
              <a:gd name="T66" fmla="*/ 30063 w 80"/>
              <a:gd name="T67" fmla="*/ 411298 h 47"/>
              <a:gd name="T68" fmla="*/ 0 w 80"/>
              <a:gd name="T69" fmla="*/ 391235 h 47"/>
              <a:gd name="T70" fmla="*/ 70148 w 80"/>
              <a:gd name="T71" fmla="*/ 220697 h 47"/>
              <a:gd name="T72" fmla="*/ 60127 w 80"/>
              <a:gd name="T73" fmla="*/ 190602 h 47"/>
              <a:gd name="T74" fmla="*/ 140295 w 80"/>
              <a:gd name="T75" fmla="*/ 140443 h 47"/>
              <a:gd name="T76" fmla="*/ 190401 w 80"/>
              <a:gd name="T77" fmla="*/ 60190 h 47"/>
              <a:gd name="T78" fmla="*/ 220464 w 80"/>
              <a:gd name="T79" fmla="*/ 70222 h 47"/>
              <a:gd name="T80" fmla="*/ 390823 w 80"/>
              <a:gd name="T81" fmla="*/ 0 h 47"/>
              <a:gd name="T82" fmla="*/ 410865 w 80"/>
              <a:gd name="T83" fmla="*/ 30095 h 47"/>
              <a:gd name="T84" fmla="*/ 330696 w 80"/>
              <a:gd name="T85" fmla="*/ 401266 h 47"/>
              <a:gd name="T86" fmla="*/ 400844 w 80"/>
              <a:gd name="T87" fmla="*/ 471488 h 47"/>
              <a:gd name="T88" fmla="*/ 450950 w 80"/>
              <a:gd name="T89" fmla="*/ 451425 h 47"/>
              <a:gd name="T90" fmla="*/ 470992 w 80"/>
              <a:gd name="T91" fmla="*/ 391235 h 47"/>
              <a:gd name="T92" fmla="*/ 450950 w 80"/>
              <a:gd name="T93" fmla="*/ 341076 h 47"/>
              <a:gd name="T94" fmla="*/ 390823 w 80"/>
              <a:gd name="T95" fmla="*/ 331045 h 47"/>
              <a:gd name="T96" fmla="*/ 240506 w 80"/>
              <a:gd name="T97" fmla="*/ 230728 h 47"/>
              <a:gd name="T98" fmla="*/ 220464 w 80"/>
              <a:gd name="T99" fmla="*/ 260823 h 47"/>
              <a:gd name="T100" fmla="*/ 400844 w 80"/>
              <a:gd name="T101" fmla="*/ 371171 h 47"/>
              <a:gd name="T102" fmla="*/ 370781 w 80"/>
              <a:gd name="T103" fmla="*/ 401266 h 47"/>
              <a:gd name="T104" fmla="*/ 400844 w 80"/>
              <a:gd name="T105" fmla="*/ 431361 h 47"/>
              <a:gd name="T106" fmla="*/ 420886 w 80"/>
              <a:gd name="T107" fmla="*/ 421330 h 47"/>
              <a:gd name="T108" fmla="*/ 430907 w 80"/>
              <a:gd name="T109" fmla="*/ 401266 h 47"/>
              <a:gd name="T110" fmla="*/ 400844 w 80"/>
              <a:gd name="T111" fmla="*/ 371171 h 47"/>
              <a:gd name="T112" fmla="*/ 410865 w 80"/>
              <a:gd name="T113" fmla="*/ 90285 h 47"/>
              <a:gd name="T114" fmla="*/ 491034 w 80"/>
              <a:gd name="T115" fmla="*/ 230728 h 47"/>
              <a:gd name="T116" fmla="*/ 410865 w 80"/>
              <a:gd name="T117" fmla="*/ 90285 h 47"/>
              <a:gd name="T118" fmla="*/ 130274 w 80"/>
              <a:gd name="T119" fmla="*/ 250791 h 47"/>
              <a:gd name="T120" fmla="*/ 210443 w 80"/>
              <a:gd name="T121" fmla="*/ 391235 h 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"/>
              <a:gd name="T184" fmla="*/ 0 h 47"/>
              <a:gd name="T185" fmla="*/ 80 w 80"/>
              <a:gd name="T186" fmla="*/ 47 h 4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" h="47">
                <a:moveTo>
                  <a:pt x="41" y="3"/>
                </a:moveTo>
                <a:cubicBezTo>
                  <a:pt x="47" y="3"/>
                  <a:pt x="53" y="5"/>
                  <a:pt x="58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1" y="6"/>
                  <a:pt x="61" y="6"/>
                  <a:pt x="61" y="6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10"/>
                  <a:pt x="64" y="12"/>
                  <a:pt x="66" y="14"/>
                </a:cubicBezTo>
                <a:cubicBezTo>
                  <a:pt x="68" y="16"/>
                  <a:pt x="70" y="18"/>
                  <a:pt x="72" y="20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21"/>
                  <a:pt x="75" y="21"/>
                  <a:pt x="75" y="21"/>
                </a:cubicBezTo>
                <a:cubicBezTo>
                  <a:pt x="73" y="22"/>
                  <a:pt x="73" y="22"/>
                  <a:pt x="73" y="22"/>
                </a:cubicBezTo>
                <a:cubicBezTo>
                  <a:pt x="75" y="27"/>
                  <a:pt x="77" y="33"/>
                  <a:pt x="77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41"/>
                  <a:pt x="80" y="41"/>
                  <a:pt x="80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4"/>
                  <a:pt x="71" y="29"/>
                  <a:pt x="69" y="24"/>
                </a:cubicBezTo>
                <a:cubicBezTo>
                  <a:pt x="67" y="25"/>
                  <a:pt x="67" y="25"/>
                  <a:pt x="67" y="25"/>
                </a:cubicBezTo>
                <a:cubicBezTo>
                  <a:pt x="69" y="29"/>
                  <a:pt x="71" y="34"/>
                  <a:pt x="71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6"/>
                  <a:pt x="58" y="33"/>
                  <a:pt x="57" y="31"/>
                </a:cubicBezTo>
                <a:cubicBezTo>
                  <a:pt x="67" y="25"/>
                  <a:pt x="67" y="25"/>
                  <a:pt x="67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68" y="23"/>
                  <a:pt x="68" y="23"/>
                  <a:pt x="68" y="23"/>
                </a:cubicBezTo>
                <a:cubicBezTo>
                  <a:pt x="67" y="20"/>
                  <a:pt x="65" y="18"/>
                  <a:pt x="63" y="17"/>
                </a:cubicBezTo>
                <a:cubicBezTo>
                  <a:pt x="61" y="15"/>
                  <a:pt x="59" y="13"/>
                  <a:pt x="57" y="12"/>
                </a:cubicBezTo>
                <a:cubicBezTo>
                  <a:pt x="56" y="14"/>
                  <a:pt x="56" y="14"/>
                  <a:pt x="56" y="14"/>
                </a:cubicBezTo>
                <a:cubicBezTo>
                  <a:pt x="58" y="15"/>
                  <a:pt x="60" y="16"/>
                  <a:pt x="62" y="18"/>
                </a:cubicBezTo>
                <a:cubicBezTo>
                  <a:pt x="63" y="20"/>
                  <a:pt x="65" y="22"/>
                  <a:pt x="66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5" y="28"/>
                  <a:pt x="55" y="27"/>
                  <a:pt x="54" y="26"/>
                </a:cubicBezTo>
                <a:cubicBezTo>
                  <a:pt x="53" y="25"/>
                  <a:pt x="52" y="24"/>
                  <a:pt x="50" y="24"/>
                </a:cubicBezTo>
                <a:cubicBezTo>
                  <a:pt x="56" y="14"/>
                  <a:pt x="56" y="14"/>
                  <a:pt x="56" y="14"/>
                </a:cubicBezTo>
                <a:cubicBezTo>
                  <a:pt x="55" y="13"/>
                  <a:pt x="55" y="13"/>
                  <a:pt x="55" y="13"/>
                </a:cubicBezTo>
                <a:cubicBezTo>
                  <a:pt x="56" y="11"/>
                  <a:pt x="56" y="11"/>
                  <a:pt x="56" y="11"/>
                </a:cubicBezTo>
                <a:cubicBezTo>
                  <a:pt x="51" y="8"/>
                  <a:pt x="46" y="7"/>
                  <a:pt x="41" y="7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7"/>
                  <a:pt x="39" y="7"/>
                  <a:pt x="39" y="7"/>
                </a:cubicBezTo>
                <a:cubicBezTo>
                  <a:pt x="34" y="7"/>
                  <a:pt x="29" y="8"/>
                  <a:pt x="24" y="11"/>
                </a:cubicBezTo>
                <a:cubicBezTo>
                  <a:pt x="25" y="13"/>
                  <a:pt x="25" y="13"/>
                  <a:pt x="25" y="13"/>
                </a:cubicBezTo>
                <a:cubicBezTo>
                  <a:pt x="29" y="11"/>
                  <a:pt x="34" y="9"/>
                  <a:pt x="39" y="9"/>
                </a:cubicBezTo>
                <a:cubicBezTo>
                  <a:pt x="39" y="21"/>
                  <a:pt x="39" y="21"/>
                  <a:pt x="39" y="21"/>
                </a:cubicBezTo>
                <a:cubicBezTo>
                  <a:pt x="36" y="21"/>
                  <a:pt x="34" y="21"/>
                  <a:pt x="31" y="2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19" y="15"/>
                  <a:pt x="17" y="17"/>
                </a:cubicBezTo>
                <a:cubicBezTo>
                  <a:pt x="15" y="18"/>
                  <a:pt x="13" y="20"/>
                  <a:pt x="12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2"/>
                  <a:pt x="17" y="20"/>
                  <a:pt x="18" y="18"/>
                </a:cubicBezTo>
                <a:cubicBezTo>
                  <a:pt x="20" y="16"/>
                  <a:pt x="22" y="15"/>
                  <a:pt x="24" y="1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9" y="24"/>
                  <a:pt x="28" y="25"/>
                </a:cubicBezTo>
                <a:cubicBezTo>
                  <a:pt x="24" y="22"/>
                  <a:pt x="24" y="22"/>
                  <a:pt x="2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6"/>
                  <a:pt x="21" y="26"/>
                  <a:pt x="21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1" y="24"/>
                  <a:pt x="11" y="24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0" y="39"/>
                  <a:pt x="0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3"/>
                  <a:pt x="5" y="27"/>
                  <a:pt x="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19"/>
                  <a:pt x="6" y="19"/>
                  <a:pt x="6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10" y="18"/>
                  <a:pt x="12" y="16"/>
                  <a:pt x="14" y="14"/>
                </a:cubicBezTo>
                <a:cubicBezTo>
                  <a:pt x="16" y="12"/>
                  <a:pt x="18" y="10"/>
                  <a:pt x="21" y="8"/>
                </a:cubicBezTo>
                <a:cubicBezTo>
                  <a:pt x="19" y="6"/>
                  <a:pt x="19" y="6"/>
                  <a:pt x="19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7"/>
                  <a:pt x="22" y="7"/>
                  <a:pt x="22" y="7"/>
                </a:cubicBezTo>
                <a:cubicBezTo>
                  <a:pt x="27" y="5"/>
                  <a:pt x="33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33" y="39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2"/>
                  <a:pt x="34" y="44"/>
                  <a:pt x="35" y="45"/>
                </a:cubicBezTo>
                <a:cubicBezTo>
                  <a:pt x="37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7"/>
                  <a:pt x="44" y="46"/>
                  <a:pt x="45" y="45"/>
                </a:cubicBezTo>
                <a:cubicBezTo>
                  <a:pt x="47" y="43"/>
                  <a:pt x="47" y="41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7"/>
                  <a:pt x="46" y="36"/>
                  <a:pt x="45" y="34"/>
                </a:cubicBezTo>
                <a:cubicBezTo>
                  <a:pt x="43" y="33"/>
                  <a:pt x="41" y="32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2" y="26"/>
                  <a:pt x="22" y="26"/>
                  <a:pt x="22" y="26"/>
                </a:cubicBezTo>
                <a:cubicBezTo>
                  <a:pt x="33" y="39"/>
                  <a:pt x="33" y="39"/>
                  <a:pt x="33" y="39"/>
                </a:cubicBezTo>
                <a:close/>
                <a:moveTo>
                  <a:pt x="40" y="37"/>
                </a:moveTo>
                <a:cubicBezTo>
                  <a:pt x="39" y="37"/>
                  <a:pt x="38" y="37"/>
                  <a:pt x="38" y="38"/>
                </a:cubicBezTo>
                <a:cubicBezTo>
                  <a:pt x="37" y="38"/>
                  <a:pt x="37" y="39"/>
                  <a:pt x="37" y="40"/>
                </a:cubicBezTo>
                <a:cubicBezTo>
                  <a:pt x="37" y="41"/>
                  <a:pt x="37" y="42"/>
                  <a:pt x="38" y="42"/>
                </a:cubicBezTo>
                <a:cubicBezTo>
                  <a:pt x="39" y="43"/>
                  <a:pt x="39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39"/>
                  <a:pt x="43" y="38"/>
                  <a:pt x="42" y="37"/>
                </a:cubicBezTo>
                <a:cubicBezTo>
                  <a:pt x="41" y="37"/>
                  <a:pt x="41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lose/>
                <a:moveTo>
                  <a:pt x="41" y="9"/>
                </a:moveTo>
                <a:cubicBezTo>
                  <a:pt x="41" y="21"/>
                  <a:pt x="41" y="21"/>
                  <a:pt x="41" y="21"/>
                </a:cubicBezTo>
                <a:cubicBezTo>
                  <a:pt x="44" y="21"/>
                  <a:pt x="46" y="21"/>
                  <a:pt x="49" y="23"/>
                </a:cubicBezTo>
                <a:cubicBezTo>
                  <a:pt x="55" y="13"/>
                  <a:pt x="55" y="13"/>
                  <a:pt x="55" y="13"/>
                </a:cubicBezTo>
                <a:cubicBezTo>
                  <a:pt x="50" y="11"/>
                  <a:pt x="46" y="9"/>
                  <a:pt x="41" y="9"/>
                </a:cubicBezTo>
                <a:close/>
                <a:moveTo>
                  <a:pt x="23" y="31"/>
                </a:moveTo>
                <a:cubicBezTo>
                  <a:pt x="13" y="25"/>
                  <a:pt x="13" y="25"/>
                  <a:pt x="13" y="25"/>
                </a:cubicBezTo>
                <a:cubicBezTo>
                  <a:pt x="11" y="29"/>
                  <a:pt x="9" y="34"/>
                  <a:pt x="9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6"/>
                  <a:pt x="22" y="33"/>
                  <a:pt x="23" y="3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Freeform 66"/>
          <p:cNvSpPr>
            <a:spLocks noEditPoints="1"/>
          </p:cNvSpPr>
          <p:nvPr/>
        </p:nvSpPr>
        <p:spPr bwMode="auto">
          <a:xfrm>
            <a:off x="7240284" y="2024944"/>
            <a:ext cx="360362" cy="711200"/>
          </a:xfrm>
          <a:custGeom>
            <a:avLst/>
            <a:gdLst>
              <a:gd name="T0" fmla="*/ 0 w 140"/>
              <a:gd name="T1" fmla="*/ 0 h 276"/>
              <a:gd name="T2" fmla="*/ 301160 w 140"/>
              <a:gd name="T3" fmla="*/ 0 h 276"/>
              <a:gd name="T4" fmla="*/ 200773 w 140"/>
              <a:gd name="T5" fmla="*/ 208722 h 276"/>
              <a:gd name="T6" fmla="*/ 360362 w 140"/>
              <a:gd name="T7" fmla="*/ 278296 h 276"/>
              <a:gd name="T8" fmla="*/ 200773 w 140"/>
              <a:gd name="T9" fmla="*/ 510209 h 276"/>
              <a:gd name="T10" fmla="*/ 120979 w 140"/>
              <a:gd name="T11" fmla="*/ 510209 h 276"/>
              <a:gd name="T12" fmla="*/ 169885 w 140"/>
              <a:gd name="T13" fmla="*/ 368484 h 276"/>
              <a:gd name="T14" fmla="*/ 20592 w 140"/>
              <a:gd name="T15" fmla="*/ 329832 h 276"/>
              <a:gd name="T16" fmla="*/ 0 w 140"/>
              <a:gd name="T17" fmla="*/ 0 h 276"/>
              <a:gd name="T18" fmla="*/ 0 w 140"/>
              <a:gd name="T19" fmla="*/ 0 h 276"/>
              <a:gd name="T20" fmla="*/ 100387 w 140"/>
              <a:gd name="T21" fmla="*/ 711200 h 276"/>
              <a:gd name="T22" fmla="*/ 61776 w 140"/>
              <a:gd name="T23" fmla="*/ 621012 h 276"/>
              <a:gd name="T24" fmla="*/ 20592 w 140"/>
              <a:gd name="T25" fmla="*/ 530823 h 276"/>
              <a:gd name="T26" fmla="*/ 151867 w 140"/>
              <a:gd name="T27" fmla="*/ 530823 h 276"/>
              <a:gd name="T28" fmla="*/ 280568 w 140"/>
              <a:gd name="T29" fmla="*/ 530823 h 276"/>
              <a:gd name="T30" fmla="*/ 190477 w 140"/>
              <a:gd name="T31" fmla="*/ 621012 h 276"/>
              <a:gd name="T32" fmla="*/ 100387 w 140"/>
              <a:gd name="T33" fmla="*/ 711200 h 2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"/>
              <a:gd name="T52" fmla="*/ 0 h 276"/>
              <a:gd name="T53" fmla="*/ 140 w 140"/>
              <a:gd name="T54" fmla="*/ 276 h 2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" h="276">
                <a:moveTo>
                  <a:pt x="0" y="0"/>
                </a:moveTo>
                <a:lnTo>
                  <a:pt x="117" y="0"/>
                </a:lnTo>
                <a:lnTo>
                  <a:pt x="78" y="81"/>
                </a:lnTo>
                <a:lnTo>
                  <a:pt x="140" y="108"/>
                </a:lnTo>
                <a:lnTo>
                  <a:pt x="78" y="198"/>
                </a:lnTo>
                <a:lnTo>
                  <a:pt x="47" y="198"/>
                </a:lnTo>
                <a:lnTo>
                  <a:pt x="66" y="143"/>
                </a:lnTo>
                <a:lnTo>
                  <a:pt x="8" y="128"/>
                </a:lnTo>
                <a:lnTo>
                  <a:pt x="0" y="0"/>
                </a:lnTo>
                <a:close/>
                <a:moveTo>
                  <a:pt x="39" y="276"/>
                </a:moveTo>
                <a:lnTo>
                  <a:pt x="24" y="241"/>
                </a:lnTo>
                <a:lnTo>
                  <a:pt x="8" y="206"/>
                </a:lnTo>
                <a:lnTo>
                  <a:pt x="59" y="206"/>
                </a:lnTo>
                <a:lnTo>
                  <a:pt x="109" y="206"/>
                </a:lnTo>
                <a:lnTo>
                  <a:pt x="74" y="241"/>
                </a:lnTo>
                <a:lnTo>
                  <a:pt x="39" y="2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Freeform 68"/>
          <p:cNvSpPr>
            <a:spLocks noEditPoints="1"/>
          </p:cNvSpPr>
          <p:nvPr/>
        </p:nvSpPr>
        <p:spPr bwMode="auto">
          <a:xfrm>
            <a:off x="5094310" y="5146585"/>
            <a:ext cx="669925" cy="652462"/>
          </a:xfrm>
          <a:custGeom>
            <a:avLst/>
            <a:gdLst>
              <a:gd name="T0" fmla="*/ 569936 w 67"/>
              <a:gd name="T1" fmla="*/ 331250 h 65"/>
              <a:gd name="T2" fmla="*/ 289968 w 67"/>
              <a:gd name="T3" fmla="*/ 461742 h 65"/>
              <a:gd name="T4" fmla="*/ 569936 w 67"/>
              <a:gd name="T5" fmla="*/ 602273 h 65"/>
              <a:gd name="T6" fmla="*/ 0 w 67"/>
              <a:gd name="T7" fmla="*/ 220833 h 65"/>
              <a:gd name="T8" fmla="*/ 219975 w 67"/>
              <a:gd name="T9" fmla="*/ 120455 h 65"/>
              <a:gd name="T10" fmla="*/ 69992 w 67"/>
              <a:gd name="T11" fmla="*/ 602273 h 65"/>
              <a:gd name="T12" fmla="*/ 109988 w 67"/>
              <a:gd name="T13" fmla="*/ 622348 h 65"/>
              <a:gd name="T14" fmla="*/ 69992 w 67"/>
              <a:gd name="T15" fmla="*/ 602273 h 65"/>
              <a:gd name="T16" fmla="*/ 429952 w 67"/>
              <a:gd name="T17" fmla="*/ 421591 h 65"/>
              <a:gd name="T18" fmla="*/ 59993 w 67"/>
              <a:gd name="T19" fmla="*/ 271023 h 65"/>
              <a:gd name="T20" fmla="*/ 119987 w 67"/>
              <a:gd name="T21" fmla="*/ 271023 h 65"/>
              <a:gd name="T22" fmla="*/ 469947 w 67"/>
              <a:gd name="T23" fmla="*/ 271023 h 65"/>
              <a:gd name="T24" fmla="*/ 529941 w 67"/>
              <a:gd name="T25" fmla="*/ 271023 h 65"/>
              <a:gd name="T26" fmla="*/ 399955 w 67"/>
              <a:gd name="T27" fmla="*/ 260985 h 65"/>
              <a:gd name="T28" fmla="*/ 439951 w 67"/>
              <a:gd name="T29" fmla="*/ 281061 h 65"/>
              <a:gd name="T30" fmla="*/ 399955 w 67"/>
              <a:gd name="T31" fmla="*/ 260985 h 65"/>
              <a:gd name="T32" fmla="*/ 319964 w 67"/>
              <a:gd name="T33" fmla="*/ 281061 h 65"/>
              <a:gd name="T34" fmla="*/ 359960 w 67"/>
              <a:gd name="T35" fmla="*/ 260985 h 65"/>
              <a:gd name="T36" fmla="*/ 229974 w 67"/>
              <a:gd name="T37" fmla="*/ 271023 h 65"/>
              <a:gd name="T38" fmla="*/ 289968 w 67"/>
              <a:gd name="T39" fmla="*/ 271023 h 65"/>
              <a:gd name="T40" fmla="*/ 139984 w 67"/>
              <a:gd name="T41" fmla="*/ 271023 h 65"/>
              <a:gd name="T42" fmla="*/ 199978 w 67"/>
              <a:gd name="T43" fmla="*/ 271023 h 65"/>
              <a:gd name="T44" fmla="*/ 49994 w 67"/>
              <a:gd name="T45" fmla="*/ 301136 h 65"/>
              <a:gd name="T46" fmla="*/ 39996 w 67"/>
              <a:gd name="T47" fmla="*/ 341288 h 65"/>
              <a:gd name="T48" fmla="*/ 49994 w 67"/>
              <a:gd name="T49" fmla="*/ 301136 h 65"/>
              <a:gd name="T50" fmla="*/ 49994 w 67"/>
              <a:gd name="T51" fmla="*/ 542045 h 65"/>
              <a:gd name="T52" fmla="*/ 49994 w 67"/>
              <a:gd name="T53" fmla="*/ 602273 h 65"/>
              <a:gd name="T54" fmla="*/ 49994 w 67"/>
              <a:gd name="T55" fmla="*/ 471780 h 65"/>
              <a:gd name="T56" fmla="*/ 39996 w 67"/>
              <a:gd name="T57" fmla="*/ 511932 h 65"/>
              <a:gd name="T58" fmla="*/ 49994 w 67"/>
              <a:gd name="T59" fmla="*/ 471780 h 65"/>
              <a:gd name="T60" fmla="*/ 39996 w 67"/>
              <a:gd name="T61" fmla="*/ 381439 h 65"/>
              <a:gd name="T62" fmla="*/ 49994 w 67"/>
              <a:gd name="T63" fmla="*/ 431629 h 65"/>
              <a:gd name="T64" fmla="*/ 469947 w 67"/>
              <a:gd name="T65" fmla="*/ 612310 h 65"/>
              <a:gd name="T66" fmla="*/ 529941 w 67"/>
              <a:gd name="T67" fmla="*/ 612310 h 65"/>
              <a:gd name="T68" fmla="*/ 389956 w 67"/>
              <a:gd name="T69" fmla="*/ 612310 h 65"/>
              <a:gd name="T70" fmla="*/ 449950 w 67"/>
              <a:gd name="T71" fmla="*/ 612310 h 65"/>
              <a:gd name="T72" fmla="*/ 319964 w 67"/>
              <a:gd name="T73" fmla="*/ 602273 h 65"/>
              <a:gd name="T74" fmla="*/ 359960 w 67"/>
              <a:gd name="T75" fmla="*/ 622348 h 65"/>
              <a:gd name="T76" fmla="*/ 319964 w 67"/>
              <a:gd name="T77" fmla="*/ 602273 h 65"/>
              <a:gd name="T78" fmla="*/ 229974 w 67"/>
              <a:gd name="T79" fmla="*/ 622348 h 65"/>
              <a:gd name="T80" fmla="*/ 279969 w 67"/>
              <a:gd name="T81" fmla="*/ 602273 h 65"/>
              <a:gd name="T82" fmla="*/ 139984 w 67"/>
              <a:gd name="T83" fmla="*/ 612310 h 65"/>
              <a:gd name="T84" fmla="*/ 199978 w 67"/>
              <a:gd name="T85" fmla="*/ 612310 h 65"/>
              <a:gd name="T86" fmla="*/ 159982 w 67"/>
              <a:gd name="T87" fmla="*/ 200758 h 65"/>
              <a:gd name="T88" fmla="*/ 589934 w 67"/>
              <a:gd name="T89" fmla="*/ 341288 h 65"/>
              <a:gd name="T90" fmla="*/ 519942 w 67"/>
              <a:gd name="T91" fmla="*/ 10038 h 65"/>
              <a:gd name="T92" fmla="*/ 349961 w 67"/>
              <a:gd name="T93" fmla="*/ 361364 h 65"/>
              <a:gd name="T94" fmla="*/ 319964 w 67"/>
              <a:gd name="T95" fmla="*/ 481818 h 65"/>
              <a:gd name="T96" fmla="*/ 589934 w 67"/>
              <a:gd name="T97" fmla="*/ 361364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"/>
              <a:gd name="T148" fmla="*/ 0 h 65"/>
              <a:gd name="T149" fmla="*/ 67 w 67"/>
              <a:gd name="T150" fmla="*/ 65 h 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Freeform 70"/>
          <p:cNvSpPr>
            <a:spLocks noEditPoints="1"/>
          </p:cNvSpPr>
          <p:nvPr/>
        </p:nvSpPr>
        <p:spPr bwMode="auto">
          <a:xfrm>
            <a:off x="5931193" y="4106773"/>
            <a:ext cx="773113" cy="590550"/>
          </a:xfrm>
          <a:custGeom>
            <a:avLst/>
            <a:gdLst>
              <a:gd name="T0" fmla="*/ 552224 w 77"/>
              <a:gd name="T1" fmla="*/ 140131 h 59"/>
              <a:gd name="T2" fmla="*/ 40162 w 77"/>
              <a:gd name="T3" fmla="*/ 180168 h 59"/>
              <a:gd name="T4" fmla="*/ 652628 w 77"/>
              <a:gd name="T5" fmla="*/ 550513 h 59"/>
              <a:gd name="T6" fmla="*/ 672709 w 77"/>
              <a:gd name="T7" fmla="*/ 340317 h 59"/>
              <a:gd name="T8" fmla="*/ 682749 w 77"/>
              <a:gd name="T9" fmla="*/ 320298 h 59"/>
              <a:gd name="T10" fmla="*/ 682749 w 77"/>
              <a:gd name="T11" fmla="*/ 310289 h 59"/>
              <a:gd name="T12" fmla="*/ 682749 w 77"/>
              <a:gd name="T13" fmla="*/ 590550 h 59"/>
              <a:gd name="T14" fmla="*/ 20081 w 77"/>
              <a:gd name="T15" fmla="*/ 590550 h 59"/>
              <a:gd name="T16" fmla="*/ 0 w 77"/>
              <a:gd name="T17" fmla="*/ 570531 h 59"/>
              <a:gd name="T18" fmla="*/ 0 w 77"/>
              <a:gd name="T19" fmla="*/ 140131 h 59"/>
              <a:gd name="T20" fmla="*/ 100404 w 77"/>
              <a:gd name="T21" fmla="*/ 380354 h 59"/>
              <a:gd name="T22" fmla="*/ 291172 w 77"/>
              <a:gd name="T23" fmla="*/ 410382 h 59"/>
              <a:gd name="T24" fmla="*/ 100404 w 77"/>
              <a:gd name="T25" fmla="*/ 380354 h 59"/>
              <a:gd name="T26" fmla="*/ 100404 w 77"/>
              <a:gd name="T27" fmla="*/ 330308 h 59"/>
              <a:gd name="T28" fmla="*/ 431738 w 77"/>
              <a:gd name="T29" fmla="*/ 300280 h 59"/>
              <a:gd name="T30" fmla="*/ 100404 w 77"/>
              <a:gd name="T31" fmla="*/ 220205 h 59"/>
              <a:gd name="T32" fmla="*/ 431738 w 77"/>
              <a:gd name="T33" fmla="*/ 250233 h 59"/>
              <a:gd name="T34" fmla="*/ 100404 w 77"/>
              <a:gd name="T35" fmla="*/ 220205 h 59"/>
              <a:gd name="T36" fmla="*/ 712870 w 77"/>
              <a:gd name="T37" fmla="*/ 90084 h 59"/>
              <a:gd name="T38" fmla="*/ 672709 w 77"/>
              <a:gd name="T39" fmla="*/ 250233 h 59"/>
              <a:gd name="T40" fmla="*/ 702830 w 77"/>
              <a:gd name="T41" fmla="*/ 240224 h 59"/>
              <a:gd name="T42" fmla="*/ 763073 w 77"/>
              <a:gd name="T43" fmla="*/ 100093 h 59"/>
              <a:gd name="T44" fmla="*/ 753032 w 77"/>
              <a:gd name="T45" fmla="*/ 80075 h 59"/>
              <a:gd name="T46" fmla="*/ 612466 w 77"/>
              <a:gd name="T47" fmla="*/ 90084 h 59"/>
              <a:gd name="T48" fmla="*/ 652628 w 77"/>
              <a:gd name="T49" fmla="*/ 290270 h 59"/>
              <a:gd name="T50" fmla="*/ 522102 w 77"/>
              <a:gd name="T51" fmla="*/ 400373 h 59"/>
              <a:gd name="T52" fmla="*/ 502021 w 77"/>
              <a:gd name="T53" fmla="*/ 490457 h 59"/>
              <a:gd name="T54" fmla="*/ 532143 w 77"/>
              <a:gd name="T55" fmla="*/ 450419 h 59"/>
              <a:gd name="T56" fmla="*/ 542183 w 77"/>
              <a:gd name="T57" fmla="*/ 430401 h 59"/>
              <a:gd name="T58" fmla="*/ 542183 w 77"/>
              <a:gd name="T59" fmla="*/ 460429 h 59"/>
              <a:gd name="T60" fmla="*/ 532143 w 77"/>
              <a:gd name="T61" fmla="*/ 500466 h 59"/>
              <a:gd name="T62" fmla="*/ 592385 w 77"/>
              <a:gd name="T63" fmla="*/ 420392 h 59"/>
              <a:gd name="T64" fmla="*/ 642587 w 77"/>
              <a:gd name="T65" fmla="*/ 300280 h 59"/>
              <a:gd name="T66" fmla="*/ 512062 w 77"/>
              <a:gd name="T67" fmla="*/ 380354 h 59"/>
              <a:gd name="T68" fmla="*/ 642587 w 77"/>
              <a:gd name="T69" fmla="*/ 300280 h 59"/>
              <a:gd name="T70" fmla="*/ 240970 w 77"/>
              <a:gd name="T71" fmla="*/ 520485 h 59"/>
              <a:gd name="T72" fmla="*/ 291172 w 77"/>
              <a:gd name="T73" fmla="*/ 480447 h 59"/>
              <a:gd name="T74" fmla="*/ 301213 w 77"/>
              <a:gd name="T75" fmla="*/ 520485 h 59"/>
              <a:gd name="T76" fmla="*/ 371496 w 77"/>
              <a:gd name="T77" fmla="*/ 500466 h 59"/>
              <a:gd name="T78" fmla="*/ 401617 w 77"/>
              <a:gd name="T79" fmla="*/ 510475 h 59"/>
              <a:gd name="T80" fmla="*/ 401617 w 77"/>
              <a:gd name="T81" fmla="*/ 510475 h 59"/>
              <a:gd name="T82" fmla="*/ 401617 w 77"/>
              <a:gd name="T83" fmla="*/ 540503 h 59"/>
              <a:gd name="T84" fmla="*/ 461860 w 77"/>
              <a:gd name="T85" fmla="*/ 550513 h 59"/>
              <a:gd name="T86" fmla="*/ 431738 w 77"/>
              <a:gd name="T87" fmla="*/ 520485 h 59"/>
              <a:gd name="T88" fmla="*/ 431738 w 77"/>
              <a:gd name="T89" fmla="*/ 520485 h 59"/>
              <a:gd name="T90" fmla="*/ 421698 w 77"/>
              <a:gd name="T91" fmla="*/ 480447 h 59"/>
              <a:gd name="T92" fmla="*/ 391577 w 77"/>
              <a:gd name="T93" fmla="*/ 490457 h 59"/>
              <a:gd name="T94" fmla="*/ 311253 w 77"/>
              <a:gd name="T95" fmla="*/ 490457 h 59"/>
              <a:gd name="T96" fmla="*/ 230930 w 77"/>
              <a:gd name="T97" fmla="*/ 50046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"/>
              <a:gd name="T148" fmla="*/ 0 h 59"/>
              <a:gd name="T149" fmla="*/ 77 w 77"/>
              <a:gd name="T150" fmla="*/ 59 h 5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Freeform 73"/>
          <p:cNvSpPr>
            <a:spLocks noEditPoints="1"/>
          </p:cNvSpPr>
          <p:nvPr/>
        </p:nvSpPr>
        <p:spPr bwMode="auto">
          <a:xfrm>
            <a:off x="4983183" y="4259718"/>
            <a:ext cx="731838" cy="430212"/>
          </a:xfrm>
          <a:custGeom>
            <a:avLst/>
            <a:gdLst>
              <a:gd name="T0" fmla="*/ 721813 w 73"/>
              <a:gd name="T1" fmla="*/ 320158 h 43"/>
              <a:gd name="T2" fmla="*/ 571435 w 73"/>
              <a:gd name="T3" fmla="*/ 270133 h 43"/>
              <a:gd name="T4" fmla="*/ 591486 w 73"/>
              <a:gd name="T5" fmla="*/ 290143 h 43"/>
              <a:gd name="T6" fmla="*/ 631586 w 73"/>
              <a:gd name="T7" fmla="*/ 260128 h 43"/>
              <a:gd name="T8" fmla="*/ 631586 w 73"/>
              <a:gd name="T9" fmla="*/ 210104 h 43"/>
              <a:gd name="T10" fmla="*/ 591486 w 73"/>
              <a:gd name="T11" fmla="*/ 180089 h 43"/>
              <a:gd name="T12" fmla="*/ 601511 w 73"/>
              <a:gd name="T13" fmla="*/ 170084 h 43"/>
              <a:gd name="T14" fmla="*/ 631586 w 73"/>
              <a:gd name="T15" fmla="*/ 190094 h 43"/>
              <a:gd name="T16" fmla="*/ 611536 w 73"/>
              <a:gd name="T17" fmla="*/ 150074 h 43"/>
              <a:gd name="T18" fmla="*/ 591486 w 73"/>
              <a:gd name="T19" fmla="*/ 150074 h 43"/>
              <a:gd name="T20" fmla="*/ 561410 w 73"/>
              <a:gd name="T21" fmla="*/ 200099 h 43"/>
              <a:gd name="T22" fmla="*/ 601511 w 73"/>
              <a:gd name="T23" fmla="*/ 230113 h 43"/>
              <a:gd name="T24" fmla="*/ 601511 w 73"/>
              <a:gd name="T25" fmla="*/ 260128 h 43"/>
              <a:gd name="T26" fmla="*/ 591486 w 73"/>
              <a:gd name="T27" fmla="*/ 230113 h 43"/>
              <a:gd name="T28" fmla="*/ 551385 w 73"/>
              <a:gd name="T29" fmla="*/ 100049 h 43"/>
              <a:gd name="T30" fmla="*/ 531334 w 73"/>
              <a:gd name="T31" fmla="*/ 20010 h 43"/>
              <a:gd name="T32" fmla="*/ 591486 w 73"/>
              <a:gd name="T33" fmla="*/ 0 h 43"/>
              <a:gd name="T34" fmla="*/ 631586 w 73"/>
              <a:gd name="T35" fmla="*/ 0 h 43"/>
              <a:gd name="T36" fmla="*/ 641611 w 73"/>
              <a:gd name="T37" fmla="*/ 70035 h 43"/>
              <a:gd name="T38" fmla="*/ 230579 w 73"/>
              <a:gd name="T39" fmla="*/ 140069 h 43"/>
              <a:gd name="T40" fmla="*/ 10025 w 73"/>
              <a:gd name="T41" fmla="*/ 320158 h 43"/>
              <a:gd name="T42" fmla="*/ 90227 w 73"/>
              <a:gd name="T43" fmla="*/ 70035 h 43"/>
              <a:gd name="T44" fmla="*/ 100252 w 73"/>
              <a:gd name="T45" fmla="*/ 10005 h 43"/>
              <a:gd name="T46" fmla="*/ 150378 w 73"/>
              <a:gd name="T47" fmla="*/ 10005 h 43"/>
              <a:gd name="T48" fmla="*/ 200504 w 73"/>
              <a:gd name="T49" fmla="*/ 20010 h 43"/>
              <a:gd name="T50" fmla="*/ 170428 w 73"/>
              <a:gd name="T51" fmla="*/ 90044 h 43"/>
              <a:gd name="T52" fmla="*/ 160403 w 73"/>
              <a:gd name="T53" fmla="*/ 160079 h 43"/>
              <a:gd name="T54" fmla="*/ 130327 w 73"/>
              <a:gd name="T55" fmla="*/ 140069 h 43"/>
              <a:gd name="T56" fmla="*/ 100252 w 73"/>
              <a:gd name="T57" fmla="*/ 180089 h 43"/>
              <a:gd name="T58" fmla="*/ 130327 w 73"/>
              <a:gd name="T59" fmla="*/ 220108 h 43"/>
              <a:gd name="T60" fmla="*/ 140352 w 73"/>
              <a:gd name="T61" fmla="*/ 260128 h 43"/>
              <a:gd name="T62" fmla="*/ 130327 w 73"/>
              <a:gd name="T63" fmla="*/ 240118 h 43"/>
              <a:gd name="T64" fmla="*/ 100252 w 73"/>
              <a:gd name="T65" fmla="*/ 240118 h 43"/>
              <a:gd name="T66" fmla="*/ 130327 w 73"/>
              <a:gd name="T67" fmla="*/ 290143 h 43"/>
              <a:gd name="T68" fmla="*/ 160403 w 73"/>
              <a:gd name="T69" fmla="*/ 260128 h 43"/>
              <a:gd name="T70" fmla="*/ 160403 w 73"/>
              <a:gd name="T71" fmla="*/ 210104 h 43"/>
              <a:gd name="T72" fmla="*/ 130327 w 73"/>
              <a:gd name="T73" fmla="*/ 180089 h 43"/>
              <a:gd name="T74" fmla="*/ 140352 w 73"/>
              <a:gd name="T75" fmla="*/ 170084 h 43"/>
              <a:gd name="T76" fmla="*/ 170428 w 73"/>
              <a:gd name="T77" fmla="*/ 190094 h 43"/>
              <a:gd name="T78" fmla="*/ 421057 w 73"/>
              <a:gd name="T79" fmla="*/ 90044 h 43"/>
              <a:gd name="T80" fmla="*/ 390982 w 73"/>
              <a:gd name="T81" fmla="*/ 30015 h 43"/>
              <a:gd name="T82" fmla="*/ 340856 w 73"/>
              <a:gd name="T83" fmla="*/ 30015 h 43"/>
              <a:gd name="T84" fmla="*/ 320806 w 73"/>
              <a:gd name="T85" fmla="*/ 90044 h 43"/>
              <a:gd name="T86" fmla="*/ 200504 w 73"/>
              <a:gd name="T87" fmla="*/ 320158 h 43"/>
              <a:gd name="T88" fmla="*/ 541360 w 73"/>
              <a:gd name="T89" fmla="*/ 320158 h 43"/>
              <a:gd name="T90" fmla="*/ 380957 w 73"/>
              <a:gd name="T91" fmla="*/ 230113 h 43"/>
              <a:gd name="T92" fmla="*/ 370932 w 73"/>
              <a:gd name="T93" fmla="*/ 210104 h 43"/>
              <a:gd name="T94" fmla="*/ 370932 w 73"/>
              <a:gd name="T95" fmla="*/ 230113 h 43"/>
              <a:gd name="T96" fmla="*/ 421057 w 73"/>
              <a:gd name="T97" fmla="*/ 280138 h 43"/>
              <a:gd name="T98" fmla="*/ 380957 w 73"/>
              <a:gd name="T99" fmla="*/ 350173 h 43"/>
              <a:gd name="T100" fmla="*/ 360906 w 73"/>
              <a:gd name="T101" fmla="*/ 350173 h 43"/>
              <a:gd name="T102" fmla="*/ 320806 w 73"/>
              <a:gd name="T103" fmla="*/ 290143 h 43"/>
              <a:gd name="T104" fmla="*/ 360906 w 73"/>
              <a:gd name="T105" fmla="*/ 320158 h 43"/>
              <a:gd name="T106" fmla="*/ 380957 w 73"/>
              <a:gd name="T107" fmla="*/ 310153 h 43"/>
              <a:gd name="T108" fmla="*/ 340856 w 73"/>
              <a:gd name="T109" fmla="*/ 260128 h 43"/>
              <a:gd name="T110" fmla="*/ 330831 w 73"/>
              <a:gd name="T111" fmla="*/ 200099 h 43"/>
              <a:gd name="T112" fmla="*/ 380957 w 73"/>
              <a:gd name="T113" fmla="*/ 170084 h 43"/>
              <a:gd name="T114" fmla="*/ 421057 w 73"/>
              <a:gd name="T115" fmla="*/ 230113 h 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3"/>
              <a:gd name="T175" fmla="*/ 0 h 43"/>
              <a:gd name="T176" fmla="*/ 73 w 73"/>
              <a:gd name="T177" fmla="*/ 43 h 4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3" h="43">
                <a:moveTo>
                  <a:pt x="64" y="9"/>
                </a:moveTo>
                <a:cubicBezTo>
                  <a:pt x="69" y="12"/>
                  <a:pt x="73" y="18"/>
                  <a:pt x="73" y="26"/>
                </a:cubicBezTo>
                <a:cubicBezTo>
                  <a:pt x="73" y="28"/>
                  <a:pt x="73" y="30"/>
                  <a:pt x="72" y="32"/>
                </a:cubicBezTo>
                <a:cubicBezTo>
                  <a:pt x="67" y="33"/>
                  <a:pt x="62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0"/>
                  <a:pt x="57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3" y="27"/>
                  <a:pt x="63" y="26"/>
                </a:cubicBezTo>
                <a:cubicBezTo>
                  <a:pt x="64" y="26"/>
                  <a:pt x="64" y="25"/>
                  <a:pt x="64" y="24"/>
                </a:cubicBezTo>
                <a:cubicBezTo>
                  <a:pt x="64" y="23"/>
                  <a:pt x="64" y="23"/>
                  <a:pt x="64" y="22"/>
                </a:cubicBezTo>
                <a:cubicBezTo>
                  <a:pt x="63" y="22"/>
                  <a:pt x="63" y="21"/>
                  <a:pt x="63" y="21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9" y="18"/>
                  <a:pt x="59" y="18"/>
                </a:cubicBezTo>
                <a:cubicBezTo>
                  <a:pt x="59" y="17"/>
                  <a:pt x="59" y="17"/>
                  <a:pt x="59" y="17"/>
                </a:cubicBezTo>
                <a:cubicBezTo>
                  <a:pt x="59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8"/>
                  <a:pt x="60" y="18"/>
                </a:cubicBezTo>
                <a:cubicBezTo>
                  <a:pt x="60" y="19"/>
                  <a:pt x="60" y="19"/>
                  <a:pt x="60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3" y="17"/>
                  <a:pt x="63" y="16"/>
                </a:cubicBezTo>
                <a:cubicBezTo>
                  <a:pt x="62" y="15"/>
                  <a:pt x="62" y="15"/>
                  <a:pt x="61" y="15"/>
                </a:cubicBezTo>
                <a:cubicBezTo>
                  <a:pt x="61" y="14"/>
                  <a:pt x="61" y="14"/>
                  <a:pt x="61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5"/>
                  <a:pt x="57" y="16"/>
                </a:cubicBezTo>
                <a:cubicBezTo>
                  <a:pt x="56" y="17"/>
                  <a:pt x="56" y="17"/>
                  <a:pt x="56" y="18"/>
                </a:cubicBezTo>
                <a:cubicBezTo>
                  <a:pt x="56" y="19"/>
                  <a:pt x="56" y="19"/>
                  <a:pt x="56" y="20"/>
                </a:cubicBezTo>
                <a:cubicBezTo>
                  <a:pt x="57" y="20"/>
                  <a:pt x="57" y="21"/>
                  <a:pt x="57" y="21"/>
                </a:cubicBezTo>
                <a:cubicBezTo>
                  <a:pt x="58" y="21"/>
                  <a:pt x="58" y="22"/>
                  <a:pt x="59" y="22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4"/>
                  <a:pt x="60" y="24"/>
                  <a:pt x="60" y="25"/>
                </a:cubicBezTo>
                <a:cubicBezTo>
                  <a:pt x="60" y="25"/>
                  <a:pt x="60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6"/>
                  <a:pt x="59" y="26"/>
                  <a:pt x="59" y="25"/>
                </a:cubicBezTo>
                <a:cubicBezTo>
                  <a:pt x="59" y="25"/>
                  <a:pt x="59" y="25"/>
                  <a:pt x="59" y="24"/>
                </a:cubicBezTo>
                <a:cubicBezTo>
                  <a:pt x="59" y="23"/>
                  <a:pt x="59" y="23"/>
                  <a:pt x="59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19"/>
                  <a:pt x="53" y="16"/>
                  <a:pt x="51" y="13"/>
                </a:cubicBezTo>
                <a:cubicBezTo>
                  <a:pt x="52" y="12"/>
                  <a:pt x="54" y="10"/>
                  <a:pt x="55" y="10"/>
                </a:cubicBezTo>
                <a:cubicBezTo>
                  <a:pt x="55" y="7"/>
                  <a:pt x="55" y="7"/>
                  <a:pt x="55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3" y="2"/>
                  <a:pt x="53" y="2"/>
                  <a:pt x="53" y="2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9" y="0"/>
                  <a:pt x="59" y="0"/>
                  <a:pt x="59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2"/>
                  <a:pt x="66" y="2"/>
                  <a:pt x="66" y="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9"/>
                  <a:pt x="64" y="9"/>
                  <a:pt x="64" y="9"/>
                </a:cubicBezTo>
                <a:close/>
                <a:moveTo>
                  <a:pt x="17" y="9"/>
                </a:moveTo>
                <a:cubicBezTo>
                  <a:pt x="19" y="10"/>
                  <a:pt x="21" y="12"/>
                  <a:pt x="23" y="14"/>
                </a:cubicBezTo>
                <a:cubicBezTo>
                  <a:pt x="19" y="19"/>
                  <a:pt x="17" y="26"/>
                  <a:pt x="17" y="32"/>
                </a:cubicBezTo>
                <a:cubicBezTo>
                  <a:pt x="17" y="33"/>
                  <a:pt x="17" y="33"/>
                  <a:pt x="17" y="34"/>
                </a:cubicBezTo>
                <a:cubicBezTo>
                  <a:pt x="11" y="34"/>
                  <a:pt x="6" y="33"/>
                  <a:pt x="1" y="32"/>
                </a:cubicBezTo>
                <a:cubicBezTo>
                  <a:pt x="1" y="30"/>
                  <a:pt x="0" y="28"/>
                  <a:pt x="0" y="26"/>
                </a:cubicBezTo>
                <a:cubicBezTo>
                  <a:pt x="0" y="18"/>
                  <a:pt x="4" y="12"/>
                  <a:pt x="9" y="10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7" y="2"/>
                  <a:pt x="7" y="2"/>
                  <a:pt x="7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3"/>
                  <a:pt x="11" y="3"/>
                  <a:pt x="11" y="3"/>
                </a:cubicBezTo>
                <a:cubicBezTo>
                  <a:pt x="12" y="0"/>
                  <a:pt x="12" y="0"/>
                  <a:pt x="12" y="0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2"/>
                  <a:pt x="20" y="2"/>
                  <a:pt x="20" y="2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9"/>
                  <a:pt x="17" y="9"/>
                  <a:pt x="17" y="9"/>
                </a:cubicBezTo>
                <a:close/>
                <a:moveTo>
                  <a:pt x="17" y="19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6" y="16"/>
                </a:cubicBezTo>
                <a:cubicBezTo>
                  <a:pt x="16" y="15"/>
                  <a:pt x="15" y="15"/>
                  <a:pt x="14" y="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0" y="16"/>
                </a:cubicBezTo>
                <a:cubicBezTo>
                  <a:pt x="10" y="17"/>
                  <a:pt x="10" y="17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1" y="21"/>
                </a:cubicBezTo>
                <a:cubicBezTo>
                  <a:pt x="11" y="21"/>
                  <a:pt x="12" y="22"/>
                  <a:pt x="13" y="22"/>
                </a:cubicBezTo>
                <a:cubicBezTo>
                  <a:pt x="13" y="23"/>
                  <a:pt x="14" y="23"/>
                  <a:pt x="14" y="23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6"/>
                </a:cubicBezTo>
                <a:cubicBezTo>
                  <a:pt x="14" y="26"/>
                  <a:pt x="13" y="26"/>
                  <a:pt x="13" y="26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5"/>
                  <a:pt x="13" y="25"/>
                  <a:pt x="13" y="24"/>
                </a:cubicBezTo>
                <a:cubicBezTo>
                  <a:pt x="13" y="23"/>
                  <a:pt x="13" y="23"/>
                  <a:pt x="13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5"/>
                  <a:pt x="10" y="26"/>
                  <a:pt x="10" y="27"/>
                </a:cubicBezTo>
                <a:cubicBezTo>
                  <a:pt x="11" y="27"/>
                  <a:pt x="12" y="28"/>
                  <a:pt x="13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7"/>
                  <a:pt x="16" y="27"/>
                  <a:pt x="16" y="26"/>
                </a:cubicBezTo>
                <a:cubicBezTo>
                  <a:pt x="17" y="26"/>
                  <a:pt x="17" y="25"/>
                  <a:pt x="17" y="24"/>
                </a:cubicBezTo>
                <a:cubicBezTo>
                  <a:pt x="17" y="23"/>
                  <a:pt x="17" y="23"/>
                  <a:pt x="17" y="22"/>
                </a:cubicBezTo>
                <a:cubicBezTo>
                  <a:pt x="17" y="22"/>
                  <a:pt x="17" y="21"/>
                  <a:pt x="16" y="21"/>
                </a:cubicBezTo>
                <a:cubicBezTo>
                  <a:pt x="16" y="21"/>
                  <a:pt x="15" y="20"/>
                  <a:pt x="15" y="20"/>
                </a:cubicBezTo>
                <a:cubicBezTo>
                  <a:pt x="14" y="19"/>
                  <a:pt x="13" y="19"/>
                  <a:pt x="13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4" y="17"/>
                  <a:pt x="14" y="17"/>
                </a:cubicBezTo>
                <a:cubicBezTo>
                  <a:pt x="14" y="17"/>
                  <a:pt x="14" y="18"/>
                  <a:pt x="14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42" y="11"/>
                </a:move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0"/>
                  <a:pt x="41" y="0"/>
                  <a:pt x="41" y="0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"/>
                  <a:pt x="29" y="2"/>
                  <a:pt x="29" y="2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2"/>
                  <a:pt x="31" y="12"/>
                </a:cubicBezTo>
                <a:cubicBezTo>
                  <a:pt x="25" y="15"/>
                  <a:pt x="20" y="23"/>
                  <a:pt x="20" y="32"/>
                </a:cubicBezTo>
                <a:cubicBezTo>
                  <a:pt x="20" y="35"/>
                  <a:pt x="21" y="38"/>
                  <a:pt x="22" y="41"/>
                </a:cubicBezTo>
                <a:cubicBezTo>
                  <a:pt x="32" y="43"/>
                  <a:pt x="42" y="43"/>
                  <a:pt x="52" y="41"/>
                </a:cubicBezTo>
                <a:cubicBezTo>
                  <a:pt x="53" y="38"/>
                  <a:pt x="54" y="35"/>
                  <a:pt x="54" y="32"/>
                </a:cubicBezTo>
                <a:cubicBezTo>
                  <a:pt x="54" y="22"/>
                  <a:pt x="49" y="14"/>
                  <a:pt x="42" y="11"/>
                </a:cubicBezTo>
                <a:close/>
                <a:moveTo>
                  <a:pt x="42" y="23"/>
                </a:move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4"/>
                  <a:pt x="37" y="24"/>
                  <a:pt x="39" y="25"/>
                </a:cubicBezTo>
                <a:cubicBezTo>
                  <a:pt x="40" y="25"/>
                  <a:pt x="40" y="26"/>
                  <a:pt x="41" y="26"/>
                </a:cubicBezTo>
                <a:cubicBezTo>
                  <a:pt x="41" y="27"/>
                  <a:pt x="41" y="27"/>
                  <a:pt x="42" y="28"/>
                </a:cubicBezTo>
                <a:cubicBezTo>
                  <a:pt x="42" y="28"/>
                  <a:pt x="42" y="29"/>
                  <a:pt x="42" y="30"/>
                </a:cubicBezTo>
                <a:cubicBezTo>
                  <a:pt x="42" y="31"/>
                  <a:pt x="42" y="32"/>
                  <a:pt x="41" y="33"/>
                </a:cubicBezTo>
                <a:cubicBezTo>
                  <a:pt x="40" y="34"/>
                  <a:pt x="39" y="34"/>
                  <a:pt x="38" y="35"/>
                </a:cubicBezTo>
                <a:cubicBezTo>
                  <a:pt x="38" y="36"/>
                  <a:pt x="38" y="36"/>
                  <a:pt x="3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4" y="34"/>
                  <a:pt x="33" y="33"/>
                </a:cubicBezTo>
                <a:cubicBezTo>
                  <a:pt x="33" y="33"/>
                  <a:pt x="32" y="31"/>
                  <a:pt x="32" y="30"/>
                </a:cubicBezTo>
                <a:cubicBezTo>
                  <a:pt x="32" y="29"/>
                  <a:pt x="32" y="29"/>
                  <a:pt x="32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1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8" y="32"/>
                  <a:pt x="38" y="32"/>
                  <a:pt x="38" y="31"/>
                </a:cubicBezTo>
                <a:cubicBezTo>
                  <a:pt x="38" y="30"/>
                  <a:pt x="38" y="30"/>
                  <a:pt x="37" y="29"/>
                </a:cubicBezTo>
                <a:cubicBezTo>
                  <a:pt x="37" y="29"/>
                  <a:pt x="37" y="28"/>
                  <a:pt x="36" y="28"/>
                </a:cubicBezTo>
                <a:cubicBezTo>
                  <a:pt x="35" y="27"/>
                  <a:pt x="34" y="27"/>
                  <a:pt x="34" y="26"/>
                </a:cubicBezTo>
                <a:cubicBezTo>
                  <a:pt x="33" y="26"/>
                  <a:pt x="33" y="25"/>
                  <a:pt x="33" y="25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1"/>
                  <a:pt x="32" y="21"/>
                  <a:pt x="33" y="20"/>
                </a:cubicBezTo>
                <a:cubicBezTo>
                  <a:pt x="34" y="19"/>
                  <a:pt x="35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19"/>
                  <a:pt x="38" y="19"/>
                  <a:pt x="38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2" y="21"/>
                  <a:pt x="42" y="23"/>
                </a:cubicBezTo>
                <a:cubicBezTo>
                  <a:pt x="42" y="23"/>
                  <a:pt x="42" y="23"/>
                  <a:pt x="42" y="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1" name="Freeform 74"/>
          <p:cNvSpPr>
            <a:spLocks noEditPoints="1"/>
          </p:cNvSpPr>
          <p:nvPr/>
        </p:nvSpPr>
        <p:spPr bwMode="auto">
          <a:xfrm>
            <a:off x="5070159" y="1195255"/>
            <a:ext cx="612775" cy="550863"/>
          </a:xfrm>
          <a:custGeom>
            <a:avLst/>
            <a:gdLst>
              <a:gd name="T0" fmla="*/ 442002 w 61"/>
              <a:gd name="T1" fmla="*/ 490769 h 55"/>
              <a:gd name="T2" fmla="*/ 502275 w 61"/>
              <a:gd name="T3" fmla="*/ 550863 h 55"/>
              <a:gd name="T4" fmla="*/ 572593 w 61"/>
              <a:gd name="T5" fmla="*/ 550863 h 55"/>
              <a:gd name="T6" fmla="*/ 542457 w 61"/>
              <a:gd name="T7" fmla="*/ 410643 h 55"/>
              <a:gd name="T8" fmla="*/ 592684 w 61"/>
              <a:gd name="T9" fmla="*/ 260408 h 55"/>
              <a:gd name="T10" fmla="*/ 562548 w 61"/>
              <a:gd name="T11" fmla="*/ 150235 h 55"/>
              <a:gd name="T12" fmla="*/ 612775 w 61"/>
              <a:gd name="T13" fmla="*/ 0 h 55"/>
              <a:gd name="T14" fmla="*/ 472138 w 61"/>
              <a:gd name="T15" fmla="*/ 50078 h 55"/>
              <a:gd name="T16" fmla="*/ 361638 w 61"/>
              <a:gd name="T17" fmla="*/ 0 h 55"/>
              <a:gd name="T18" fmla="*/ 361638 w 61"/>
              <a:gd name="T19" fmla="*/ 70110 h 55"/>
              <a:gd name="T20" fmla="*/ 261183 w 61"/>
              <a:gd name="T21" fmla="*/ 70110 h 55"/>
              <a:gd name="T22" fmla="*/ 261183 w 61"/>
              <a:gd name="T23" fmla="*/ 0 h 55"/>
              <a:gd name="T24" fmla="*/ 140637 w 61"/>
              <a:gd name="T25" fmla="*/ 50078 h 55"/>
              <a:gd name="T26" fmla="*/ 0 w 61"/>
              <a:gd name="T27" fmla="*/ 0 h 55"/>
              <a:gd name="T28" fmla="*/ 50227 w 61"/>
              <a:gd name="T29" fmla="*/ 160251 h 55"/>
              <a:gd name="T30" fmla="*/ 30136 w 61"/>
              <a:gd name="T31" fmla="*/ 260408 h 55"/>
              <a:gd name="T32" fmla="*/ 90409 w 61"/>
              <a:gd name="T33" fmla="*/ 420659 h 55"/>
              <a:gd name="T34" fmla="*/ 60273 w 61"/>
              <a:gd name="T35" fmla="*/ 550863 h 55"/>
              <a:gd name="T36" fmla="*/ 130591 w 61"/>
              <a:gd name="T37" fmla="*/ 550863 h 55"/>
              <a:gd name="T38" fmla="*/ 190864 w 61"/>
              <a:gd name="T39" fmla="*/ 500785 h 55"/>
              <a:gd name="T40" fmla="*/ 311410 w 61"/>
              <a:gd name="T41" fmla="*/ 520816 h 55"/>
              <a:gd name="T42" fmla="*/ 442002 w 61"/>
              <a:gd name="T43" fmla="*/ 490769 h 55"/>
              <a:gd name="T44" fmla="*/ 421911 w 61"/>
              <a:gd name="T45" fmla="*/ 140220 h 55"/>
              <a:gd name="T46" fmla="*/ 442002 w 61"/>
              <a:gd name="T47" fmla="*/ 160251 h 55"/>
              <a:gd name="T48" fmla="*/ 421911 w 61"/>
              <a:gd name="T49" fmla="*/ 190298 h 55"/>
              <a:gd name="T50" fmla="*/ 401820 w 61"/>
              <a:gd name="T51" fmla="*/ 160251 h 55"/>
              <a:gd name="T52" fmla="*/ 421911 w 61"/>
              <a:gd name="T53" fmla="*/ 140220 h 55"/>
              <a:gd name="T54" fmla="*/ 321456 w 61"/>
              <a:gd name="T55" fmla="*/ 210330 h 55"/>
              <a:gd name="T56" fmla="*/ 411865 w 61"/>
              <a:gd name="T57" fmla="*/ 300471 h 55"/>
              <a:gd name="T58" fmla="*/ 321456 w 61"/>
              <a:gd name="T59" fmla="*/ 390612 h 55"/>
              <a:gd name="T60" fmla="*/ 221001 w 61"/>
              <a:gd name="T61" fmla="*/ 300471 h 55"/>
              <a:gd name="T62" fmla="*/ 321456 w 61"/>
              <a:gd name="T63" fmla="*/ 210330 h 55"/>
              <a:gd name="T64" fmla="*/ 281274 w 61"/>
              <a:gd name="T65" fmla="*/ 280439 h 55"/>
              <a:gd name="T66" fmla="*/ 301365 w 61"/>
              <a:gd name="T67" fmla="*/ 300471 h 55"/>
              <a:gd name="T68" fmla="*/ 281274 w 61"/>
              <a:gd name="T69" fmla="*/ 320502 h 55"/>
              <a:gd name="T70" fmla="*/ 261183 w 61"/>
              <a:gd name="T71" fmla="*/ 300471 h 55"/>
              <a:gd name="T72" fmla="*/ 281274 w 61"/>
              <a:gd name="T73" fmla="*/ 280439 h 55"/>
              <a:gd name="T74" fmla="*/ 351592 w 61"/>
              <a:gd name="T75" fmla="*/ 280439 h 55"/>
              <a:gd name="T76" fmla="*/ 371683 w 61"/>
              <a:gd name="T77" fmla="*/ 300471 h 55"/>
              <a:gd name="T78" fmla="*/ 351592 w 61"/>
              <a:gd name="T79" fmla="*/ 320502 h 55"/>
              <a:gd name="T80" fmla="*/ 331501 w 61"/>
              <a:gd name="T81" fmla="*/ 300471 h 55"/>
              <a:gd name="T82" fmla="*/ 351592 w 61"/>
              <a:gd name="T83" fmla="*/ 280439 h 55"/>
              <a:gd name="T84" fmla="*/ 210955 w 61"/>
              <a:gd name="T85" fmla="*/ 140220 h 55"/>
              <a:gd name="T86" fmla="*/ 231046 w 61"/>
              <a:gd name="T87" fmla="*/ 160251 h 55"/>
              <a:gd name="T88" fmla="*/ 210955 w 61"/>
              <a:gd name="T89" fmla="*/ 190298 h 55"/>
              <a:gd name="T90" fmla="*/ 190864 w 61"/>
              <a:gd name="T91" fmla="*/ 160251 h 55"/>
              <a:gd name="T92" fmla="*/ 210955 w 61"/>
              <a:gd name="T93" fmla="*/ 14022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1"/>
              <a:gd name="T142" fmla="*/ 0 h 55"/>
              <a:gd name="T143" fmla="*/ 61 w 61"/>
              <a:gd name="T144" fmla="*/ 55 h 5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2" name="Freeform 75"/>
          <p:cNvSpPr>
            <a:spLocks noEditPoints="1"/>
          </p:cNvSpPr>
          <p:nvPr/>
        </p:nvSpPr>
        <p:spPr bwMode="auto">
          <a:xfrm>
            <a:off x="5923270" y="2055725"/>
            <a:ext cx="673100" cy="631825"/>
          </a:xfrm>
          <a:custGeom>
            <a:avLst/>
            <a:gdLst>
              <a:gd name="T0" fmla="*/ 20093 w 67"/>
              <a:gd name="T1" fmla="*/ 501448 h 63"/>
              <a:gd name="T2" fmla="*/ 472175 w 67"/>
              <a:gd name="T3" fmla="*/ 391130 h 63"/>
              <a:gd name="T4" fmla="*/ 421943 w 67"/>
              <a:gd name="T5" fmla="*/ 471362 h 63"/>
              <a:gd name="T6" fmla="*/ 472175 w 67"/>
              <a:gd name="T7" fmla="*/ 351014 h 63"/>
              <a:gd name="T8" fmla="*/ 421943 w 67"/>
              <a:gd name="T9" fmla="*/ 290840 h 63"/>
              <a:gd name="T10" fmla="*/ 411897 w 67"/>
              <a:gd name="T11" fmla="*/ 290840 h 63"/>
              <a:gd name="T12" fmla="*/ 421943 w 67"/>
              <a:gd name="T13" fmla="*/ 300869 h 63"/>
              <a:gd name="T14" fmla="*/ 371712 w 67"/>
              <a:gd name="T15" fmla="*/ 310898 h 63"/>
              <a:gd name="T16" fmla="*/ 361666 w 67"/>
              <a:gd name="T17" fmla="*/ 320927 h 63"/>
              <a:gd name="T18" fmla="*/ 371712 w 67"/>
              <a:gd name="T19" fmla="*/ 330956 h 63"/>
              <a:gd name="T20" fmla="*/ 381758 w 67"/>
              <a:gd name="T21" fmla="*/ 330956 h 63"/>
              <a:gd name="T22" fmla="*/ 331527 w 67"/>
              <a:gd name="T23" fmla="*/ 361043 h 63"/>
              <a:gd name="T24" fmla="*/ 331527 w 67"/>
              <a:gd name="T25" fmla="*/ 371072 h 63"/>
              <a:gd name="T26" fmla="*/ 351619 w 67"/>
              <a:gd name="T27" fmla="*/ 371072 h 63"/>
              <a:gd name="T28" fmla="*/ 311434 w 67"/>
              <a:gd name="T29" fmla="*/ 411188 h 63"/>
              <a:gd name="T30" fmla="*/ 311434 w 67"/>
              <a:gd name="T31" fmla="*/ 421217 h 63"/>
              <a:gd name="T32" fmla="*/ 331527 w 67"/>
              <a:gd name="T33" fmla="*/ 421217 h 63"/>
              <a:gd name="T34" fmla="*/ 331527 w 67"/>
              <a:gd name="T35" fmla="*/ 411188 h 63"/>
              <a:gd name="T36" fmla="*/ 321481 w 67"/>
              <a:gd name="T37" fmla="*/ 481390 h 63"/>
              <a:gd name="T38" fmla="*/ 341573 w 67"/>
              <a:gd name="T39" fmla="*/ 481390 h 63"/>
              <a:gd name="T40" fmla="*/ 331527 w 67"/>
              <a:gd name="T41" fmla="*/ 471362 h 63"/>
              <a:gd name="T42" fmla="*/ 341573 w 67"/>
              <a:gd name="T43" fmla="*/ 521506 h 63"/>
              <a:gd name="T44" fmla="*/ 351619 w 67"/>
              <a:gd name="T45" fmla="*/ 531535 h 63"/>
              <a:gd name="T46" fmla="*/ 361666 w 67"/>
              <a:gd name="T47" fmla="*/ 521506 h 63"/>
              <a:gd name="T48" fmla="*/ 351619 w 67"/>
              <a:gd name="T49" fmla="*/ 511477 h 63"/>
              <a:gd name="T50" fmla="*/ 391804 w 67"/>
              <a:gd name="T51" fmla="*/ 571651 h 63"/>
              <a:gd name="T52" fmla="*/ 401851 w 67"/>
              <a:gd name="T53" fmla="*/ 561622 h 63"/>
              <a:gd name="T54" fmla="*/ 391804 w 67"/>
              <a:gd name="T55" fmla="*/ 551593 h 63"/>
              <a:gd name="T56" fmla="*/ 431990 w 67"/>
              <a:gd name="T57" fmla="*/ 591709 h 63"/>
              <a:gd name="T58" fmla="*/ 452082 w 67"/>
              <a:gd name="T59" fmla="*/ 591709 h 63"/>
              <a:gd name="T60" fmla="*/ 442036 w 67"/>
              <a:gd name="T61" fmla="*/ 571651 h 63"/>
              <a:gd name="T62" fmla="*/ 431990 w 67"/>
              <a:gd name="T63" fmla="*/ 591709 h 63"/>
              <a:gd name="T64" fmla="*/ 502313 w 67"/>
              <a:gd name="T65" fmla="*/ 591709 h 63"/>
              <a:gd name="T66" fmla="*/ 502313 w 67"/>
              <a:gd name="T67" fmla="*/ 571651 h 63"/>
              <a:gd name="T68" fmla="*/ 492267 w 67"/>
              <a:gd name="T69" fmla="*/ 581680 h 63"/>
              <a:gd name="T70" fmla="*/ 552545 w 67"/>
              <a:gd name="T71" fmla="*/ 581680 h 63"/>
              <a:gd name="T72" fmla="*/ 562591 w 67"/>
              <a:gd name="T73" fmla="*/ 571651 h 63"/>
              <a:gd name="T74" fmla="*/ 542499 w 67"/>
              <a:gd name="T75" fmla="*/ 561622 h 63"/>
              <a:gd name="T76" fmla="*/ 592730 w 67"/>
              <a:gd name="T77" fmla="*/ 541564 h 63"/>
              <a:gd name="T78" fmla="*/ 602776 w 67"/>
              <a:gd name="T79" fmla="*/ 541564 h 63"/>
              <a:gd name="T80" fmla="*/ 582684 w 67"/>
              <a:gd name="T81" fmla="*/ 521506 h 63"/>
              <a:gd name="T82" fmla="*/ 582684 w 67"/>
              <a:gd name="T83" fmla="*/ 531535 h 63"/>
              <a:gd name="T84" fmla="*/ 622869 w 67"/>
              <a:gd name="T85" fmla="*/ 491419 h 63"/>
              <a:gd name="T86" fmla="*/ 632915 w 67"/>
              <a:gd name="T87" fmla="*/ 481390 h 63"/>
              <a:gd name="T88" fmla="*/ 612822 w 67"/>
              <a:gd name="T89" fmla="*/ 481390 h 63"/>
              <a:gd name="T90" fmla="*/ 632915 w 67"/>
              <a:gd name="T91" fmla="*/ 441275 h 63"/>
              <a:gd name="T92" fmla="*/ 632915 w 67"/>
              <a:gd name="T93" fmla="*/ 421217 h 63"/>
              <a:gd name="T94" fmla="*/ 612822 w 67"/>
              <a:gd name="T95" fmla="*/ 431246 h 63"/>
              <a:gd name="T96" fmla="*/ 612822 w 67"/>
              <a:gd name="T97" fmla="*/ 441275 h 63"/>
              <a:gd name="T98" fmla="*/ 622869 w 67"/>
              <a:gd name="T99" fmla="*/ 371072 h 63"/>
              <a:gd name="T100" fmla="*/ 602776 w 67"/>
              <a:gd name="T101" fmla="*/ 371072 h 63"/>
              <a:gd name="T102" fmla="*/ 602776 w 67"/>
              <a:gd name="T103" fmla="*/ 381101 h 63"/>
              <a:gd name="T104" fmla="*/ 592730 w 67"/>
              <a:gd name="T105" fmla="*/ 330956 h 63"/>
              <a:gd name="T106" fmla="*/ 582684 w 67"/>
              <a:gd name="T107" fmla="*/ 320927 h 63"/>
              <a:gd name="T108" fmla="*/ 572637 w 67"/>
              <a:gd name="T109" fmla="*/ 340985 h 63"/>
              <a:gd name="T110" fmla="*/ 582684 w 67"/>
              <a:gd name="T111" fmla="*/ 340985 h 63"/>
              <a:gd name="T112" fmla="*/ 542499 w 67"/>
              <a:gd name="T113" fmla="*/ 290840 h 63"/>
              <a:gd name="T114" fmla="*/ 522406 w 67"/>
              <a:gd name="T115" fmla="*/ 300869 h 63"/>
              <a:gd name="T116" fmla="*/ 532452 w 67"/>
              <a:gd name="T117" fmla="*/ 310898 h 63"/>
              <a:gd name="T118" fmla="*/ 30139 w 67"/>
              <a:gd name="T119" fmla="*/ 160463 h 63"/>
              <a:gd name="T120" fmla="*/ 361666 w 67"/>
              <a:gd name="T121" fmla="*/ 230666 h 6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7"/>
              <a:gd name="T184" fmla="*/ 0 h 63"/>
              <a:gd name="T185" fmla="*/ 67 w 67"/>
              <a:gd name="T186" fmla="*/ 63 h 6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7" h="63">
                <a:moveTo>
                  <a:pt x="5" y="47"/>
                </a:moveTo>
                <a:cubicBezTo>
                  <a:pt x="8" y="46"/>
                  <a:pt x="12" y="46"/>
                  <a:pt x="15" y="46"/>
                </a:cubicBezTo>
                <a:cubicBezTo>
                  <a:pt x="13" y="46"/>
                  <a:pt x="11" y="46"/>
                  <a:pt x="9" y="46"/>
                </a:cubicBezTo>
                <a:cubicBezTo>
                  <a:pt x="7" y="45"/>
                  <a:pt x="6" y="44"/>
                  <a:pt x="6" y="43"/>
                </a:cubicBezTo>
                <a:cubicBezTo>
                  <a:pt x="6" y="40"/>
                  <a:pt x="6" y="38"/>
                  <a:pt x="6" y="35"/>
                </a:cubicBezTo>
                <a:cubicBezTo>
                  <a:pt x="6" y="33"/>
                  <a:pt x="7" y="32"/>
                  <a:pt x="9" y="32"/>
                </a:cubicBezTo>
                <a:cubicBezTo>
                  <a:pt x="15" y="31"/>
                  <a:pt x="21" y="31"/>
                  <a:pt x="27" y="31"/>
                </a:cubicBezTo>
                <a:cubicBezTo>
                  <a:pt x="25" y="35"/>
                  <a:pt x="24" y="39"/>
                  <a:pt x="24" y="44"/>
                </a:cubicBezTo>
                <a:cubicBezTo>
                  <a:pt x="24" y="50"/>
                  <a:pt x="26" y="56"/>
                  <a:pt x="31" y="60"/>
                </a:cubicBezTo>
                <a:cubicBezTo>
                  <a:pt x="31" y="60"/>
                  <a:pt x="31" y="61"/>
                  <a:pt x="31" y="61"/>
                </a:cubicBezTo>
                <a:cubicBezTo>
                  <a:pt x="23" y="62"/>
                  <a:pt x="14" y="61"/>
                  <a:pt x="5" y="61"/>
                </a:cubicBezTo>
                <a:cubicBezTo>
                  <a:pt x="3" y="60"/>
                  <a:pt x="2" y="59"/>
                  <a:pt x="2" y="57"/>
                </a:cubicBezTo>
                <a:cubicBezTo>
                  <a:pt x="2" y="55"/>
                  <a:pt x="2" y="52"/>
                  <a:pt x="2" y="50"/>
                </a:cubicBezTo>
                <a:cubicBezTo>
                  <a:pt x="2" y="48"/>
                  <a:pt x="3" y="47"/>
                  <a:pt x="5" y="47"/>
                </a:cubicBezTo>
                <a:close/>
                <a:moveTo>
                  <a:pt x="46" y="28"/>
                </a:moveTo>
                <a:cubicBezTo>
                  <a:pt x="47" y="27"/>
                  <a:pt x="48" y="27"/>
                  <a:pt x="49" y="28"/>
                </a:cubicBezTo>
                <a:cubicBezTo>
                  <a:pt x="49" y="28"/>
                  <a:pt x="49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6" y="29"/>
                  <a:pt x="46" y="28"/>
                  <a:pt x="46" y="28"/>
                </a:cubicBezTo>
                <a:close/>
                <a:moveTo>
                  <a:pt x="53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38"/>
                  <a:pt x="48" y="37"/>
                  <a:pt x="47" y="37"/>
                </a:cubicBezTo>
                <a:cubicBezTo>
                  <a:pt x="47" y="37"/>
                  <a:pt x="47" y="38"/>
                  <a:pt x="47" y="38"/>
                </a:cubicBezTo>
                <a:cubicBezTo>
                  <a:pt x="47" y="38"/>
                  <a:pt x="47" y="38"/>
                  <a:pt x="47" y="39"/>
                </a:cubicBezTo>
                <a:cubicBezTo>
                  <a:pt x="47" y="39"/>
                  <a:pt x="47" y="40"/>
                  <a:pt x="47" y="40"/>
                </a:cubicBezTo>
                <a:cubicBezTo>
                  <a:pt x="47" y="41"/>
                  <a:pt x="48" y="41"/>
                  <a:pt x="49" y="42"/>
                </a:cubicBezTo>
                <a:cubicBezTo>
                  <a:pt x="51" y="43"/>
                  <a:pt x="51" y="43"/>
                  <a:pt x="52" y="43"/>
                </a:cubicBezTo>
                <a:cubicBezTo>
                  <a:pt x="52" y="44"/>
                  <a:pt x="53" y="44"/>
                  <a:pt x="53" y="45"/>
                </a:cubicBezTo>
                <a:cubicBezTo>
                  <a:pt x="53" y="46"/>
                  <a:pt x="53" y="47"/>
                  <a:pt x="53" y="48"/>
                </a:cubicBezTo>
                <a:cubicBezTo>
                  <a:pt x="53" y="49"/>
                  <a:pt x="53" y="50"/>
                  <a:pt x="52" y="51"/>
                </a:cubicBezTo>
                <a:cubicBezTo>
                  <a:pt x="51" y="52"/>
                  <a:pt x="50" y="53"/>
                  <a:pt x="49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3"/>
                  <a:pt x="47" y="53"/>
                  <a:pt x="47" y="53"/>
                </a:cubicBezTo>
                <a:cubicBezTo>
                  <a:pt x="45" y="53"/>
                  <a:pt x="44" y="52"/>
                  <a:pt x="43" y="52"/>
                </a:cubicBezTo>
                <a:cubicBezTo>
                  <a:pt x="42" y="51"/>
                  <a:pt x="42" y="49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8"/>
                  <a:pt x="48" y="47"/>
                  <a:pt x="48" y="47"/>
                </a:cubicBezTo>
                <a:cubicBezTo>
                  <a:pt x="48" y="46"/>
                  <a:pt x="47" y="46"/>
                  <a:pt x="47" y="46"/>
                </a:cubicBezTo>
                <a:cubicBezTo>
                  <a:pt x="45" y="45"/>
                  <a:pt x="44" y="44"/>
                  <a:pt x="44" y="44"/>
                </a:cubicBezTo>
                <a:cubicBezTo>
                  <a:pt x="43" y="43"/>
                  <a:pt x="43" y="43"/>
                  <a:pt x="42" y="42"/>
                </a:cubicBezTo>
                <a:cubicBezTo>
                  <a:pt x="42" y="41"/>
                  <a:pt x="42" y="40"/>
                  <a:pt x="42" y="39"/>
                </a:cubicBezTo>
                <a:cubicBezTo>
                  <a:pt x="42" y="38"/>
                  <a:pt x="42" y="37"/>
                  <a:pt x="43" y="36"/>
                </a:cubicBezTo>
                <a:cubicBezTo>
                  <a:pt x="44" y="35"/>
                  <a:pt x="45" y="35"/>
                  <a:pt x="47" y="35"/>
                </a:cubicBezTo>
                <a:cubicBezTo>
                  <a:pt x="47" y="33"/>
                  <a:pt x="47" y="33"/>
                  <a:pt x="47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1" y="35"/>
                  <a:pt x="52" y="36"/>
                </a:cubicBezTo>
                <a:cubicBezTo>
                  <a:pt x="52" y="37"/>
                  <a:pt x="53" y="38"/>
                  <a:pt x="53" y="39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2" y="28"/>
                </a:move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37" y="31"/>
                </a:move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7" y="31"/>
                  <a:pt x="37" y="31"/>
                  <a:pt x="37" y="31"/>
                </a:cubicBezTo>
                <a:close/>
                <a:moveTo>
                  <a:pt x="33" y="36"/>
                </a:move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lose/>
                <a:moveTo>
                  <a:pt x="31" y="41"/>
                </a:move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1" y="41"/>
                  <a:pt x="31" y="41"/>
                  <a:pt x="31" y="41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lose/>
                <a:moveTo>
                  <a:pt x="34" y="52"/>
                </a:move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38" y="56"/>
                </a:move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8" y="56"/>
                  <a:pt x="38" y="56"/>
                  <a:pt x="38" y="56"/>
                </a:cubicBezTo>
                <a:close/>
                <a:moveTo>
                  <a:pt x="43" y="59"/>
                </a:move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9"/>
                  <a:pt x="43" y="59"/>
                  <a:pt x="43" y="59"/>
                </a:cubicBezTo>
                <a:close/>
                <a:moveTo>
                  <a:pt x="49" y="59"/>
                </a:move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49" y="59"/>
                  <a:pt x="49" y="59"/>
                </a:cubicBezTo>
                <a:close/>
                <a:moveTo>
                  <a:pt x="54" y="58"/>
                </a:move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8"/>
                  <a:pt x="54" y="58"/>
                  <a:pt x="54" y="58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50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2" y="50"/>
                  <a:pt x="62" y="50"/>
                  <a:pt x="62" y="50"/>
                </a:cubicBezTo>
                <a:close/>
                <a:moveTo>
                  <a:pt x="63" y="44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3" y="44"/>
                  <a:pt x="63" y="44"/>
                  <a:pt x="63" y="44"/>
                </a:cubicBezTo>
                <a:close/>
                <a:moveTo>
                  <a:pt x="62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6"/>
                  <a:pt x="62" y="36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8"/>
                  <a:pt x="62" y="38"/>
                  <a:pt x="62" y="38"/>
                </a:cubicBezTo>
                <a:close/>
                <a:moveTo>
                  <a:pt x="59" y="33"/>
                </a:move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9" y="33"/>
                  <a:pt x="59" y="33"/>
                  <a:pt x="59" y="33"/>
                </a:cubicBezTo>
                <a:close/>
                <a:moveTo>
                  <a:pt x="55" y="29"/>
                </a:move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29"/>
                  <a:pt x="55" y="29"/>
                  <a:pt x="55" y="29"/>
                </a:cubicBezTo>
                <a:close/>
                <a:moveTo>
                  <a:pt x="47" y="24"/>
                </a:moveTo>
                <a:cubicBezTo>
                  <a:pt x="36" y="24"/>
                  <a:pt x="28" y="33"/>
                  <a:pt x="28" y="44"/>
                </a:cubicBezTo>
                <a:cubicBezTo>
                  <a:pt x="28" y="54"/>
                  <a:pt x="36" y="63"/>
                  <a:pt x="47" y="63"/>
                </a:cubicBezTo>
                <a:cubicBezTo>
                  <a:pt x="58" y="63"/>
                  <a:pt x="67" y="54"/>
                  <a:pt x="67" y="44"/>
                </a:cubicBezTo>
                <a:cubicBezTo>
                  <a:pt x="67" y="33"/>
                  <a:pt x="58" y="24"/>
                  <a:pt x="47" y="24"/>
                </a:cubicBezTo>
                <a:close/>
                <a:moveTo>
                  <a:pt x="3" y="16"/>
                </a:moveTo>
                <a:cubicBezTo>
                  <a:pt x="6" y="16"/>
                  <a:pt x="10" y="16"/>
                  <a:pt x="14" y="15"/>
                </a:cubicBezTo>
                <a:cubicBezTo>
                  <a:pt x="11" y="15"/>
                  <a:pt x="9" y="15"/>
                  <a:pt x="6" y="15"/>
                </a:cubicBezTo>
                <a:cubicBezTo>
                  <a:pt x="5" y="15"/>
                  <a:pt x="3" y="13"/>
                  <a:pt x="3" y="12"/>
                </a:cubicBezTo>
                <a:cubicBezTo>
                  <a:pt x="3" y="9"/>
                  <a:pt x="3" y="7"/>
                  <a:pt x="3" y="4"/>
                </a:cubicBezTo>
                <a:cubicBezTo>
                  <a:pt x="3" y="2"/>
                  <a:pt x="5" y="1"/>
                  <a:pt x="6" y="1"/>
                </a:cubicBezTo>
                <a:cubicBezTo>
                  <a:pt x="16" y="0"/>
                  <a:pt x="27" y="0"/>
                  <a:pt x="37" y="1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3"/>
                  <a:pt x="39" y="15"/>
                  <a:pt x="37" y="15"/>
                </a:cubicBezTo>
                <a:cubicBezTo>
                  <a:pt x="33" y="15"/>
                  <a:pt x="30" y="15"/>
                  <a:pt x="26" y="16"/>
                </a:cubicBezTo>
                <a:cubicBezTo>
                  <a:pt x="28" y="16"/>
                  <a:pt x="31" y="16"/>
                  <a:pt x="33" y="16"/>
                </a:cubicBezTo>
                <a:cubicBezTo>
                  <a:pt x="35" y="16"/>
                  <a:pt x="36" y="18"/>
                  <a:pt x="36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34" y="24"/>
                  <a:pt x="32" y="25"/>
                  <a:pt x="31" y="27"/>
                </a:cubicBezTo>
                <a:cubicBezTo>
                  <a:pt x="30" y="28"/>
                  <a:pt x="29" y="29"/>
                  <a:pt x="28" y="30"/>
                </a:cubicBezTo>
                <a:cubicBezTo>
                  <a:pt x="20" y="31"/>
                  <a:pt x="11" y="31"/>
                  <a:pt x="3" y="30"/>
                </a:cubicBezTo>
                <a:cubicBezTo>
                  <a:pt x="1" y="30"/>
                  <a:pt x="0" y="28"/>
                  <a:pt x="0" y="27"/>
                </a:cubicBezTo>
                <a:cubicBezTo>
                  <a:pt x="0" y="24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Freeform 77"/>
          <p:cNvSpPr>
            <a:spLocks noEditPoints="1"/>
          </p:cNvSpPr>
          <p:nvPr/>
        </p:nvSpPr>
        <p:spPr bwMode="auto">
          <a:xfrm>
            <a:off x="5140612" y="3065373"/>
            <a:ext cx="571500" cy="660400"/>
          </a:xfrm>
          <a:custGeom>
            <a:avLst/>
            <a:gdLst>
              <a:gd name="T0" fmla="*/ 60158 w 57"/>
              <a:gd name="T1" fmla="*/ 560339 h 66"/>
              <a:gd name="T2" fmla="*/ 391026 w 57"/>
              <a:gd name="T3" fmla="*/ 520315 h 66"/>
              <a:gd name="T4" fmla="*/ 431132 w 57"/>
              <a:gd name="T5" fmla="*/ 510309 h 66"/>
              <a:gd name="T6" fmla="*/ 391026 w 57"/>
              <a:gd name="T7" fmla="*/ 370224 h 66"/>
              <a:gd name="T8" fmla="*/ 451184 w 57"/>
              <a:gd name="T9" fmla="*/ 340206 h 66"/>
              <a:gd name="T10" fmla="*/ 421105 w 57"/>
              <a:gd name="T11" fmla="*/ 660400 h 66"/>
              <a:gd name="T12" fmla="*/ 0 w 57"/>
              <a:gd name="T13" fmla="*/ 640388 h 66"/>
              <a:gd name="T14" fmla="*/ 20053 w 57"/>
              <a:gd name="T15" fmla="*/ 0 h 66"/>
              <a:gd name="T16" fmla="*/ 421105 w 57"/>
              <a:gd name="T17" fmla="*/ 0 h 66"/>
              <a:gd name="T18" fmla="*/ 451184 w 57"/>
              <a:gd name="T19" fmla="*/ 60036 h 66"/>
              <a:gd name="T20" fmla="*/ 391026 w 57"/>
              <a:gd name="T21" fmla="*/ 50030 h 66"/>
              <a:gd name="T22" fmla="*/ 330868 w 57"/>
              <a:gd name="T23" fmla="*/ 100061 h 66"/>
              <a:gd name="T24" fmla="*/ 280737 w 57"/>
              <a:gd name="T25" fmla="*/ 150091 h 66"/>
              <a:gd name="T26" fmla="*/ 310816 w 57"/>
              <a:gd name="T27" fmla="*/ 170103 h 66"/>
              <a:gd name="T28" fmla="*/ 310816 w 57"/>
              <a:gd name="T29" fmla="*/ 130079 h 66"/>
              <a:gd name="T30" fmla="*/ 521368 w 57"/>
              <a:gd name="T31" fmla="*/ 120073 h 66"/>
              <a:gd name="T32" fmla="*/ 541421 w 57"/>
              <a:gd name="T33" fmla="*/ 150091 h 66"/>
              <a:gd name="T34" fmla="*/ 541421 w 57"/>
              <a:gd name="T35" fmla="*/ 270164 h 66"/>
              <a:gd name="T36" fmla="*/ 411079 w 57"/>
              <a:gd name="T37" fmla="*/ 280170 h 66"/>
              <a:gd name="T38" fmla="*/ 401053 w 57"/>
              <a:gd name="T39" fmla="*/ 280170 h 66"/>
              <a:gd name="T40" fmla="*/ 381000 w 57"/>
              <a:gd name="T41" fmla="*/ 300182 h 66"/>
              <a:gd name="T42" fmla="*/ 370974 w 57"/>
              <a:gd name="T43" fmla="*/ 280170 h 66"/>
              <a:gd name="T44" fmla="*/ 350921 w 57"/>
              <a:gd name="T45" fmla="*/ 300182 h 66"/>
              <a:gd name="T46" fmla="*/ 340895 w 57"/>
              <a:gd name="T47" fmla="*/ 340206 h 66"/>
              <a:gd name="T48" fmla="*/ 360947 w 57"/>
              <a:gd name="T49" fmla="*/ 350212 h 66"/>
              <a:gd name="T50" fmla="*/ 521368 w 57"/>
              <a:gd name="T51" fmla="*/ 300182 h 66"/>
              <a:gd name="T52" fmla="*/ 571500 w 57"/>
              <a:gd name="T53" fmla="*/ 250152 h 66"/>
              <a:gd name="T54" fmla="*/ 551447 w 57"/>
              <a:gd name="T55" fmla="*/ 120073 h 66"/>
              <a:gd name="T56" fmla="*/ 330868 w 57"/>
              <a:gd name="T57" fmla="*/ 100061 h 66"/>
              <a:gd name="T58" fmla="*/ 501316 w 57"/>
              <a:gd name="T59" fmla="*/ 200121 h 66"/>
              <a:gd name="T60" fmla="*/ 461211 w 57"/>
              <a:gd name="T61" fmla="*/ 200121 h 66"/>
              <a:gd name="T62" fmla="*/ 431132 w 57"/>
              <a:gd name="T63" fmla="*/ 180109 h 66"/>
              <a:gd name="T64" fmla="*/ 431132 w 57"/>
              <a:gd name="T65" fmla="*/ 220133 h 66"/>
              <a:gd name="T66" fmla="*/ 431132 w 57"/>
              <a:gd name="T67" fmla="*/ 180109 h 66"/>
              <a:gd name="T68" fmla="*/ 350921 w 57"/>
              <a:gd name="T69" fmla="*/ 200121 h 66"/>
              <a:gd name="T70" fmla="*/ 391026 w 57"/>
              <a:gd name="T71" fmla="*/ 200121 h 66"/>
              <a:gd name="T72" fmla="*/ 260684 w 57"/>
              <a:gd name="T73" fmla="*/ 180109 h 66"/>
              <a:gd name="T74" fmla="*/ 260684 w 57"/>
              <a:gd name="T75" fmla="*/ 330200 h 66"/>
              <a:gd name="T76" fmla="*/ 260684 w 57"/>
              <a:gd name="T77" fmla="*/ 180109 h 66"/>
              <a:gd name="T78" fmla="*/ 310816 w 57"/>
              <a:gd name="T79" fmla="*/ 350212 h 66"/>
              <a:gd name="T80" fmla="*/ 210553 w 57"/>
              <a:gd name="T81" fmla="*/ 350212 h 66"/>
              <a:gd name="T82" fmla="*/ 391026 w 57"/>
              <a:gd name="T83" fmla="*/ 490297 h 66"/>
              <a:gd name="T84" fmla="*/ 170447 w 57"/>
              <a:gd name="T85" fmla="*/ 600364 h 66"/>
              <a:gd name="T86" fmla="*/ 180474 w 57"/>
              <a:gd name="T87" fmla="*/ 620376 h 66"/>
              <a:gd name="T88" fmla="*/ 280737 w 57"/>
              <a:gd name="T89" fmla="*/ 620376 h 66"/>
              <a:gd name="T90" fmla="*/ 270711 w 57"/>
              <a:gd name="T91" fmla="*/ 590358 h 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7"/>
              <a:gd name="T139" fmla="*/ 0 h 66"/>
              <a:gd name="T140" fmla="*/ 57 w 57"/>
              <a:gd name="T141" fmla="*/ 66 h 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7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40" y="52"/>
                  <a:pt x="40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4"/>
                  <a:pt x="41" y="40"/>
                  <a:pt x="39" y="37"/>
                </a:cubicBezTo>
                <a:cubicBezTo>
                  <a:pt x="43" y="34"/>
                  <a:pt x="43" y="34"/>
                  <a:pt x="43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3" y="10"/>
                </a:moveTo>
                <a:cubicBezTo>
                  <a:pt x="32" y="10"/>
                  <a:pt x="31" y="11"/>
                  <a:pt x="30" y="12"/>
                </a:cubicBezTo>
                <a:cubicBezTo>
                  <a:pt x="29" y="13"/>
                  <a:pt x="28" y="14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9" y="16"/>
                  <a:pt x="30" y="16"/>
                  <a:pt x="31" y="17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4"/>
                  <a:pt x="31" y="14"/>
                  <a:pt x="31" y="13"/>
                </a:cubicBezTo>
                <a:cubicBezTo>
                  <a:pt x="32" y="13"/>
                  <a:pt x="33" y="12"/>
                  <a:pt x="33" y="12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3" y="13"/>
                  <a:pt x="54" y="13"/>
                </a:cubicBezTo>
                <a:cubicBezTo>
                  <a:pt x="54" y="14"/>
                  <a:pt x="54" y="14"/>
                  <a:pt x="54" y="15"/>
                </a:cubicBezTo>
                <a:cubicBezTo>
                  <a:pt x="54" y="25"/>
                  <a:pt x="54" y="25"/>
                  <a:pt x="54" y="25"/>
                </a:cubicBezTo>
                <a:cubicBezTo>
                  <a:pt x="54" y="26"/>
                  <a:pt x="54" y="27"/>
                  <a:pt x="54" y="27"/>
                </a:cubicBezTo>
                <a:cubicBezTo>
                  <a:pt x="53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37" y="31"/>
                  <a:pt x="37" y="31"/>
                  <a:pt x="37" y="31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4" y="34"/>
                  <a:pt x="34" y="34"/>
                  <a:pt x="34" y="34"/>
                </a:cubicBezTo>
                <a:cubicBezTo>
                  <a:pt x="35" y="34"/>
                  <a:pt x="35" y="34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41" y="30"/>
                  <a:pt x="41" y="30"/>
                  <a:pt x="41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4" y="30"/>
                  <a:pt x="55" y="29"/>
                </a:cubicBezTo>
                <a:cubicBezTo>
                  <a:pt x="56" y="28"/>
                  <a:pt x="57" y="27"/>
                  <a:pt x="57" y="2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4"/>
                  <a:pt x="56" y="13"/>
                  <a:pt x="55" y="12"/>
                </a:cubicBezTo>
                <a:cubicBezTo>
                  <a:pt x="54" y="11"/>
                  <a:pt x="53" y="10"/>
                  <a:pt x="52" y="10"/>
                </a:cubicBezTo>
                <a:cubicBezTo>
                  <a:pt x="33" y="10"/>
                  <a:pt x="33" y="10"/>
                  <a:pt x="33" y="10"/>
                </a:cubicBezTo>
                <a:close/>
                <a:moveTo>
                  <a:pt x="48" y="18"/>
                </a:moveTo>
                <a:cubicBezTo>
                  <a:pt x="49" y="18"/>
                  <a:pt x="50" y="19"/>
                  <a:pt x="50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21"/>
                  <a:pt x="46" y="20"/>
                </a:cubicBezTo>
                <a:cubicBezTo>
                  <a:pt x="46" y="19"/>
                  <a:pt x="47" y="18"/>
                  <a:pt x="48" y="18"/>
                </a:cubicBezTo>
                <a:close/>
                <a:moveTo>
                  <a:pt x="43" y="18"/>
                </a:moveTo>
                <a:cubicBezTo>
                  <a:pt x="42" y="18"/>
                  <a:pt x="41" y="19"/>
                  <a:pt x="41" y="20"/>
                </a:cubicBezTo>
                <a:cubicBezTo>
                  <a:pt x="41" y="21"/>
                  <a:pt x="42" y="22"/>
                  <a:pt x="43" y="22"/>
                </a:cubicBezTo>
                <a:cubicBezTo>
                  <a:pt x="44" y="22"/>
                  <a:pt x="44" y="21"/>
                  <a:pt x="44" y="20"/>
                </a:cubicBezTo>
                <a:cubicBezTo>
                  <a:pt x="44" y="19"/>
                  <a:pt x="44" y="18"/>
                  <a:pt x="43" y="18"/>
                </a:cubicBezTo>
                <a:close/>
                <a:moveTo>
                  <a:pt x="37" y="18"/>
                </a:moveTo>
                <a:cubicBezTo>
                  <a:pt x="36" y="18"/>
                  <a:pt x="35" y="19"/>
                  <a:pt x="35" y="20"/>
                </a:cubicBezTo>
                <a:cubicBezTo>
                  <a:pt x="35" y="21"/>
                  <a:pt x="36" y="22"/>
                  <a:pt x="37" y="22"/>
                </a:cubicBezTo>
                <a:cubicBezTo>
                  <a:pt x="38" y="22"/>
                  <a:pt x="39" y="21"/>
                  <a:pt x="39" y="20"/>
                </a:cubicBezTo>
                <a:cubicBezTo>
                  <a:pt x="39" y="19"/>
                  <a:pt x="38" y="18"/>
                  <a:pt x="37" y="18"/>
                </a:cubicBezTo>
                <a:close/>
                <a:moveTo>
                  <a:pt x="26" y="18"/>
                </a:moveTo>
                <a:cubicBezTo>
                  <a:pt x="22" y="18"/>
                  <a:pt x="19" y="22"/>
                  <a:pt x="19" y="26"/>
                </a:cubicBezTo>
                <a:cubicBezTo>
                  <a:pt x="19" y="30"/>
                  <a:pt x="22" y="33"/>
                  <a:pt x="26" y="33"/>
                </a:cubicBezTo>
                <a:cubicBezTo>
                  <a:pt x="30" y="33"/>
                  <a:pt x="33" y="30"/>
                  <a:pt x="33" y="26"/>
                </a:cubicBezTo>
                <a:cubicBezTo>
                  <a:pt x="33" y="22"/>
                  <a:pt x="30" y="18"/>
                  <a:pt x="26" y="18"/>
                </a:cubicBezTo>
                <a:close/>
                <a:moveTo>
                  <a:pt x="39" y="49"/>
                </a:moveTo>
                <a:cubicBezTo>
                  <a:pt x="39" y="41"/>
                  <a:pt x="35" y="37"/>
                  <a:pt x="31" y="35"/>
                </a:cubicBezTo>
                <a:cubicBezTo>
                  <a:pt x="26" y="42"/>
                  <a:pt x="26" y="42"/>
                  <a:pt x="26" y="42"/>
                </a:cubicBezTo>
                <a:cubicBezTo>
                  <a:pt x="21" y="35"/>
                  <a:pt x="21" y="35"/>
                  <a:pt x="21" y="35"/>
                </a:cubicBezTo>
                <a:cubicBezTo>
                  <a:pt x="17" y="37"/>
                  <a:pt x="13" y="41"/>
                  <a:pt x="13" y="49"/>
                </a:cubicBezTo>
                <a:cubicBezTo>
                  <a:pt x="22" y="52"/>
                  <a:pt x="31" y="52"/>
                  <a:pt x="39" y="49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8" name="组合 117"/>
          <p:cNvGrpSpPr/>
          <p:nvPr/>
        </p:nvGrpSpPr>
        <p:grpSpPr bwMode="auto">
          <a:xfrm>
            <a:off x="2278423" y="4354633"/>
            <a:ext cx="835740" cy="543167"/>
            <a:chOff x="0" y="0"/>
            <a:chExt cx="1635125" cy="1063625"/>
          </a:xfrm>
          <a:solidFill>
            <a:schemeClr val="accent4"/>
          </a:solidFill>
        </p:grpSpPr>
        <p:sp>
          <p:nvSpPr>
            <p:cNvPr id="179" name="Line 18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0" name="Line 19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1" name="Freeform 20"/>
            <p:cNvSpPr>
              <a:spLocks noChangeArrowheads="1"/>
            </p:cNvSpPr>
            <p:nvPr/>
          </p:nvSpPr>
          <p:spPr bwMode="auto">
            <a:xfrm>
              <a:off x="233363" y="2809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2" name="Freeform 21"/>
            <p:cNvSpPr>
              <a:spLocks noChangeArrowheads="1"/>
            </p:cNvSpPr>
            <p:nvPr/>
          </p:nvSpPr>
          <p:spPr bwMode="auto">
            <a:xfrm>
              <a:off x="563563" y="463550"/>
              <a:ext cx="61912" cy="111125"/>
            </a:xfrm>
            <a:custGeom>
              <a:avLst/>
              <a:gdLst>
                <a:gd name="T0" fmla="*/ 0 w 22"/>
                <a:gd name="T1" fmla="*/ 0 h 40"/>
                <a:gd name="T2" fmla="*/ 0 w 22"/>
                <a:gd name="T3" fmla="*/ 38 h 40"/>
                <a:gd name="T4" fmla="*/ 22 w 22"/>
                <a:gd name="T5" fmla="*/ 38 h 40"/>
                <a:gd name="T6" fmla="*/ 22 w 22"/>
                <a:gd name="T7" fmla="*/ 40 h 40"/>
                <a:gd name="T8" fmla="*/ 22 w 22"/>
                <a:gd name="T9" fmla="*/ 0 h 40"/>
                <a:gd name="T10" fmla="*/ 0 w 22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40"/>
                <a:gd name="T20" fmla="*/ 22 w 22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40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2" y="38"/>
                    <a:pt x="19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3" name="Freeform 22"/>
            <p:cNvSpPr>
              <a:spLocks noChangeArrowheads="1"/>
            </p:cNvSpPr>
            <p:nvPr/>
          </p:nvSpPr>
          <p:spPr bwMode="auto">
            <a:xfrm>
              <a:off x="563563" y="0"/>
              <a:ext cx="1071562" cy="781050"/>
            </a:xfrm>
            <a:custGeom>
              <a:avLst/>
              <a:gdLst>
                <a:gd name="T0" fmla="*/ 357 w 386"/>
                <a:gd name="T1" fmla="*/ 0 h 281"/>
                <a:gd name="T2" fmla="*/ 28 w 386"/>
                <a:gd name="T3" fmla="*/ 0 h 281"/>
                <a:gd name="T4" fmla="*/ 0 w 386"/>
                <a:gd name="T5" fmla="*/ 29 h 281"/>
                <a:gd name="T6" fmla="*/ 0 w 386"/>
                <a:gd name="T7" fmla="*/ 161 h 281"/>
                <a:gd name="T8" fmla="*/ 22 w 386"/>
                <a:gd name="T9" fmla="*/ 161 h 281"/>
                <a:gd name="T10" fmla="*/ 22 w 386"/>
                <a:gd name="T11" fmla="*/ 43 h 281"/>
                <a:gd name="T12" fmla="*/ 47 w 386"/>
                <a:gd name="T13" fmla="*/ 19 h 281"/>
                <a:gd name="T14" fmla="*/ 339 w 386"/>
                <a:gd name="T15" fmla="*/ 19 h 281"/>
                <a:gd name="T16" fmla="*/ 365 w 386"/>
                <a:gd name="T17" fmla="*/ 43 h 281"/>
                <a:gd name="T18" fmla="*/ 365 w 386"/>
                <a:gd name="T19" fmla="*/ 232 h 281"/>
                <a:gd name="T20" fmla="*/ 339 w 386"/>
                <a:gd name="T21" fmla="*/ 256 h 281"/>
                <a:gd name="T22" fmla="*/ 47 w 386"/>
                <a:gd name="T23" fmla="*/ 256 h 281"/>
                <a:gd name="T24" fmla="*/ 22 w 386"/>
                <a:gd name="T25" fmla="*/ 232 h 281"/>
                <a:gd name="T26" fmla="*/ 22 w 386"/>
                <a:gd name="T27" fmla="*/ 211 h 281"/>
                <a:gd name="T28" fmla="*/ 0 w 386"/>
                <a:gd name="T29" fmla="*/ 212 h 281"/>
                <a:gd name="T30" fmla="*/ 0 w 386"/>
                <a:gd name="T31" fmla="*/ 252 h 281"/>
                <a:gd name="T32" fmla="*/ 28 w 386"/>
                <a:gd name="T33" fmla="*/ 281 h 281"/>
                <a:gd name="T34" fmla="*/ 357 w 386"/>
                <a:gd name="T35" fmla="*/ 281 h 281"/>
                <a:gd name="T36" fmla="*/ 386 w 386"/>
                <a:gd name="T37" fmla="*/ 252 h 281"/>
                <a:gd name="T38" fmla="*/ 386 w 386"/>
                <a:gd name="T39" fmla="*/ 29 h 281"/>
                <a:gd name="T40" fmla="*/ 357 w 386"/>
                <a:gd name="T41" fmla="*/ 0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6"/>
                <a:gd name="T64" fmla="*/ 0 h 281"/>
                <a:gd name="T65" fmla="*/ 386 w 386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6" h="281">
                  <a:moveTo>
                    <a:pt x="35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2"/>
                    <a:pt x="17" y="161"/>
                    <a:pt x="22" y="16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30"/>
                    <a:pt x="33" y="19"/>
                    <a:pt x="47" y="19"/>
                  </a:cubicBezTo>
                  <a:cubicBezTo>
                    <a:pt x="339" y="19"/>
                    <a:pt x="339" y="19"/>
                    <a:pt x="339" y="19"/>
                  </a:cubicBezTo>
                  <a:cubicBezTo>
                    <a:pt x="354" y="19"/>
                    <a:pt x="365" y="30"/>
                    <a:pt x="365" y="43"/>
                  </a:cubicBezTo>
                  <a:cubicBezTo>
                    <a:pt x="365" y="232"/>
                    <a:pt x="365" y="232"/>
                    <a:pt x="365" y="232"/>
                  </a:cubicBezTo>
                  <a:cubicBezTo>
                    <a:pt x="365" y="245"/>
                    <a:pt x="354" y="256"/>
                    <a:pt x="339" y="256"/>
                  </a:cubicBezTo>
                  <a:cubicBezTo>
                    <a:pt x="47" y="256"/>
                    <a:pt x="47" y="256"/>
                    <a:pt x="47" y="256"/>
                  </a:cubicBezTo>
                  <a:cubicBezTo>
                    <a:pt x="33" y="256"/>
                    <a:pt x="22" y="245"/>
                    <a:pt x="22" y="23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19" y="211"/>
                    <a:pt x="7" y="212"/>
                    <a:pt x="0" y="21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8"/>
                    <a:pt x="13" y="281"/>
                    <a:pt x="28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73" y="281"/>
                    <a:pt x="386" y="268"/>
                    <a:pt x="386" y="252"/>
                  </a:cubicBezTo>
                  <a:cubicBezTo>
                    <a:pt x="386" y="29"/>
                    <a:pt x="386" y="29"/>
                    <a:pt x="386" y="29"/>
                  </a:cubicBezTo>
                  <a:cubicBezTo>
                    <a:pt x="386" y="13"/>
                    <a:pt x="373" y="0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4" name="Freeform 23"/>
            <p:cNvSpPr>
              <a:spLocks noChangeArrowheads="1"/>
            </p:cNvSpPr>
            <p:nvPr/>
          </p:nvSpPr>
          <p:spPr bwMode="auto">
            <a:xfrm>
              <a:off x="0" y="58738"/>
              <a:ext cx="989012" cy="1004887"/>
            </a:xfrm>
            <a:custGeom>
              <a:avLst/>
              <a:gdLst>
                <a:gd name="T0" fmla="*/ 25 w 356"/>
                <a:gd name="T1" fmla="*/ 355 h 362"/>
                <a:gd name="T2" fmla="*/ 138 w 356"/>
                <a:gd name="T3" fmla="*/ 362 h 362"/>
                <a:gd name="T4" fmla="*/ 146 w 356"/>
                <a:gd name="T5" fmla="*/ 302 h 362"/>
                <a:gd name="T6" fmla="*/ 171 w 356"/>
                <a:gd name="T7" fmla="*/ 327 h 362"/>
                <a:gd name="T8" fmla="*/ 172 w 356"/>
                <a:gd name="T9" fmla="*/ 244 h 362"/>
                <a:gd name="T10" fmla="*/ 242 w 356"/>
                <a:gd name="T11" fmla="*/ 182 h 362"/>
                <a:gd name="T12" fmla="*/ 296 w 356"/>
                <a:gd name="T13" fmla="*/ 167 h 362"/>
                <a:gd name="T14" fmla="*/ 305 w 356"/>
                <a:gd name="T15" fmla="*/ 155 h 362"/>
                <a:gd name="T16" fmla="*/ 347 w 356"/>
                <a:gd name="T17" fmla="*/ 140 h 362"/>
                <a:gd name="T18" fmla="*/ 353 w 356"/>
                <a:gd name="T19" fmla="*/ 132 h 362"/>
                <a:gd name="T20" fmla="*/ 347 w 356"/>
                <a:gd name="T21" fmla="*/ 122 h 362"/>
                <a:gd name="T22" fmla="*/ 318 w 356"/>
                <a:gd name="T23" fmla="*/ 128 h 362"/>
                <a:gd name="T24" fmla="*/ 320 w 356"/>
                <a:gd name="T25" fmla="*/ 117 h 362"/>
                <a:gd name="T26" fmla="*/ 305 w 356"/>
                <a:gd name="T27" fmla="*/ 124 h 362"/>
                <a:gd name="T28" fmla="*/ 214 w 356"/>
                <a:gd name="T29" fmla="*/ 147 h 362"/>
                <a:gd name="T30" fmla="*/ 188 w 356"/>
                <a:gd name="T31" fmla="*/ 137 h 362"/>
                <a:gd name="T32" fmla="*/ 169 w 356"/>
                <a:gd name="T33" fmla="*/ 128 h 362"/>
                <a:gd name="T34" fmla="*/ 120 w 356"/>
                <a:gd name="T35" fmla="*/ 99 h 362"/>
                <a:gd name="T36" fmla="*/ 123 w 356"/>
                <a:gd name="T37" fmla="*/ 120 h 362"/>
                <a:gd name="T38" fmla="*/ 140 w 356"/>
                <a:gd name="T39" fmla="*/ 193 h 362"/>
                <a:gd name="T40" fmla="*/ 143 w 356"/>
                <a:gd name="T41" fmla="*/ 211 h 362"/>
                <a:gd name="T42" fmla="*/ 146 w 356"/>
                <a:gd name="T43" fmla="*/ 235 h 362"/>
                <a:gd name="T44" fmla="*/ 146 w 356"/>
                <a:gd name="T45" fmla="*/ 249 h 362"/>
                <a:gd name="T46" fmla="*/ 146 w 356"/>
                <a:gd name="T47" fmla="*/ 261 h 362"/>
                <a:gd name="T48" fmla="*/ 118 w 356"/>
                <a:gd name="T49" fmla="*/ 273 h 362"/>
                <a:gd name="T50" fmla="*/ 123 w 356"/>
                <a:gd name="T51" fmla="*/ 266 h 362"/>
                <a:gd name="T52" fmla="*/ 131 w 356"/>
                <a:gd name="T53" fmla="*/ 197 h 362"/>
                <a:gd name="T54" fmla="*/ 119 w 356"/>
                <a:gd name="T55" fmla="*/ 121 h 362"/>
                <a:gd name="T56" fmla="*/ 120 w 356"/>
                <a:gd name="T57" fmla="*/ 99 h 362"/>
                <a:gd name="T58" fmla="*/ 124 w 356"/>
                <a:gd name="T59" fmla="*/ 92 h 362"/>
                <a:gd name="T60" fmla="*/ 146 w 356"/>
                <a:gd name="T61" fmla="*/ 39 h 362"/>
                <a:gd name="T62" fmla="*/ 86 w 356"/>
                <a:gd name="T63" fmla="*/ 42 h 362"/>
                <a:gd name="T64" fmla="*/ 85 w 356"/>
                <a:gd name="T65" fmla="*/ 64 h 362"/>
                <a:gd name="T66" fmla="*/ 87 w 356"/>
                <a:gd name="T67" fmla="*/ 78 h 362"/>
                <a:gd name="T68" fmla="*/ 84 w 356"/>
                <a:gd name="T69" fmla="*/ 80 h 362"/>
                <a:gd name="T70" fmla="*/ 101 w 356"/>
                <a:gd name="T71" fmla="*/ 115 h 362"/>
                <a:gd name="T72" fmla="*/ 110 w 356"/>
                <a:gd name="T73" fmla="*/ 171 h 362"/>
                <a:gd name="T74" fmla="*/ 81 w 356"/>
                <a:gd name="T75" fmla="*/ 83 h 362"/>
                <a:gd name="T76" fmla="*/ 84 w 356"/>
                <a:gd name="T77" fmla="*/ 80 h 362"/>
                <a:gd name="T78" fmla="*/ 70 w 356"/>
                <a:gd name="T79" fmla="*/ 94 h 362"/>
                <a:gd name="T80" fmla="*/ 19 w 356"/>
                <a:gd name="T81" fmla="*/ 120 h 362"/>
                <a:gd name="T82" fmla="*/ 9 w 356"/>
                <a:gd name="T83" fmla="*/ 165 h 362"/>
                <a:gd name="T84" fmla="*/ 8 w 356"/>
                <a:gd name="T85" fmla="*/ 327 h 3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6"/>
                <a:gd name="T130" fmla="*/ 0 h 362"/>
                <a:gd name="T131" fmla="*/ 356 w 356"/>
                <a:gd name="T132" fmla="*/ 362 h 3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6" h="362">
                  <a:moveTo>
                    <a:pt x="16" y="327"/>
                  </a:moveTo>
                  <a:cubicBezTo>
                    <a:pt x="15" y="352"/>
                    <a:pt x="25" y="355"/>
                    <a:pt x="25" y="355"/>
                  </a:cubicBezTo>
                  <a:cubicBezTo>
                    <a:pt x="26" y="357"/>
                    <a:pt x="30" y="360"/>
                    <a:pt x="33" y="362"/>
                  </a:cubicBezTo>
                  <a:cubicBezTo>
                    <a:pt x="138" y="362"/>
                    <a:pt x="138" y="362"/>
                    <a:pt x="138" y="362"/>
                  </a:cubicBezTo>
                  <a:cubicBezTo>
                    <a:pt x="138" y="358"/>
                    <a:pt x="139" y="356"/>
                    <a:pt x="139" y="354"/>
                  </a:cubicBezTo>
                  <a:cubicBezTo>
                    <a:pt x="141" y="346"/>
                    <a:pt x="146" y="302"/>
                    <a:pt x="146" y="302"/>
                  </a:cubicBezTo>
                  <a:cubicBezTo>
                    <a:pt x="146" y="299"/>
                    <a:pt x="154" y="301"/>
                    <a:pt x="154" y="301"/>
                  </a:cubicBezTo>
                  <a:cubicBezTo>
                    <a:pt x="154" y="307"/>
                    <a:pt x="171" y="327"/>
                    <a:pt x="171" y="327"/>
                  </a:cubicBezTo>
                  <a:cubicBezTo>
                    <a:pt x="184" y="338"/>
                    <a:pt x="180" y="326"/>
                    <a:pt x="180" y="326"/>
                  </a:cubicBezTo>
                  <a:cubicBezTo>
                    <a:pt x="178" y="324"/>
                    <a:pt x="172" y="244"/>
                    <a:pt x="172" y="244"/>
                  </a:cubicBezTo>
                  <a:cubicBezTo>
                    <a:pt x="170" y="240"/>
                    <a:pt x="171" y="178"/>
                    <a:pt x="171" y="178"/>
                  </a:cubicBezTo>
                  <a:cubicBezTo>
                    <a:pt x="185" y="188"/>
                    <a:pt x="242" y="182"/>
                    <a:pt x="242" y="182"/>
                  </a:cubicBezTo>
                  <a:cubicBezTo>
                    <a:pt x="255" y="180"/>
                    <a:pt x="296" y="173"/>
                    <a:pt x="296" y="173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23" y="158"/>
                    <a:pt x="344" y="144"/>
                    <a:pt x="344" y="144"/>
                  </a:cubicBezTo>
                  <a:cubicBezTo>
                    <a:pt x="348" y="142"/>
                    <a:pt x="347" y="140"/>
                    <a:pt x="347" y="140"/>
                  </a:cubicBezTo>
                  <a:cubicBezTo>
                    <a:pt x="352" y="136"/>
                    <a:pt x="352" y="136"/>
                    <a:pt x="352" y="136"/>
                  </a:cubicBezTo>
                  <a:cubicBezTo>
                    <a:pt x="356" y="133"/>
                    <a:pt x="353" y="132"/>
                    <a:pt x="353" y="132"/>
                  </a:cubicBezTo>
                  <a:cubicBezTo>
                    <a:pt x="356" y="128"/>
                    <a:pt x="351" y="125"/>
                    <a:pt x="351" y="125"/>
                  </a:cubicBezTo>
                  <a:cubicBezTo>
                    <a:pt x="351" y="122"/>
                    <a:pt x="347" y="122"/>
                    <a:pt x="347" y="122"/>
                  </a:cubicBezTo>
                  <a:cubicBezTo>
                    <a:pt x="347" y="122"/>
                    <a:pt x="339" y="124"/>
                    <a:pt x="333" y="126"/>
                  </a:cubicBezTo>
                  <a:cubicBezTo>
                    <a:pt x="327" y="128"/>
                    <a:pt x="318" y="128"/>
                    <a:pt x="318" y="128"/>
                  </a:cubicBezTo>
                  <a:cubicBezTo>
                    <a:pt x="312" y="127"/>
                    <a:pt x="315" y="123"/>
                    <a:pt x="315" y="123"/>
                  </a:cubicBezTo>
                  <a:cubicBezTo>
                    <a:pt x="317" y="122"/>
                    <a:pt x="320" y="117"/>
                    <a:pt x="320" y="117"/>
                  </a:cubicBezTo>
                  <a:cubicBezTo>
                    <a:pt x="320" y="112"/>
                    <a:pt x="315" y="113"/>
                    <a:pt x="313" y="116"/>
                  </a:cubicBezTo>
                  <a:cubicBezTo>
                    <a:pt x="311" y="118"/>
                    <a:pt x="308" y="119"/>
                    <a:pt x="305" y="124"/>
                  </a:cubicBezTo>
                  <a:cubicBezTo>
                    <a:pt x="302" y="129"/>
                    <a:pt x="298" y="135"/>
                    <a:pt x="298" y="135"/>
                  </a:cubicBezTo>
                  <a:cubicBezTo>
                    <a:pt x="285" y="143"/>
                    <a:pt x="218" y="147"/>
                    <a:pt x="214" y="147"/>
                  </a:cubicBezTo>
                  <a:cubicBezTo>
                    <a:pt x="211" y="148"/>
                    <a:pt x="205" y="146"/>
                    <a:pt x="202" y="146"/>
                  </a:cubicBezTo>
                  <a:cubicBezTo>
                    <a:pt x="199" y="146"/>
                    <a:pt x="192" y="141"/>
                    <a:pt x="188" y="137"/>
                  </a:cubicBezTo>
                  <a:cubicBezTo>
                    <a:pt x="183" y="134"/>
                    <a:pt x="179" y="139"/>
                    <a:pt x="176" y="136"/>
                  </a:cubicBezTo>
                  <a:cubicBezTo>
                    <a:pt x="173" y="132"/>
                    <a:pt x="173" y="130"/>
                    <a:pt x="169" y="128"/>
                  </a:cubicBezTo>
                  <a:cubicBezTo>
                    <a:pt x="166" y="125"/>
                    <a:pt x="162" y="117"/>
                    <a:pt x="162" y="117"/>
                  </a:cubicBezTo>
                  <a:cubicBezTo>
                    <a:pt x="155" y="103"/>
                    <a:pt x="120" y="99"/>
                    <a:pt x="120" y="99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0" y="101"/>
                    <a:pt x="123" y="113"/>
                    <a:pt x="123" y="120"/>
                  </a:cubicBezTo>
                  <a:cubicBezTo>
                    <a:pt x="123" y="127"/>
                    <a:pt x="131" y="145"/>
                    <a:pt x="136" y="156"/>
                  </a:cubicBezTo>
                  <a:cubicBezTo>
                    <a:pt x="141" y="166"/>
                    <a:pt x="140" y="189"/>
                    <a:pt x="140" y="193"/>
                  </a:cubicBezTo>
                  <a:cubicBezTo>
                    <a:pt x="141" y="197"/>
                    <a:pt x="141" y="195"/>
                    <a:pt x="142" y="198"/>
                  </a:cubicBezTo>
                  <a:cubicBezTo>
                    <a:pt x="142" y="201"/>
                    <a:pt x="143" y="207"/>
                    <a:pt x="143" y="211"/>
                  </a:cubicBezTo>
                  <a:cubicBezTo>
                    <a:pt x="144" y="215"/>
                    <a:pt x="146" y="222"/>
                    <a:pt x="147" y="225"/>
                  </a:cubicBezTo>
                  <a:cubicBezTo>
                    <a:pt x="147" y="227"/>
                    <a:pt x="146" y="233"/>
                    <a:pt x="146" y="235"/>
                  </a:cubicBezTo>
                  <a:cubicBezTo>
                    <a:pt x="145" y="238"/>
                    <a:pt x="145" y="239"/>
                    <a:pt x="146" y="241"/>
                  </a:cubicBezTo>
                  <a:cubicBezTo>
                    <a:pt x="147" y="244"/>
                    <a:pt x="146" y="247"/>
                    <a:pt x="146" y="249"/>
                  </a:cubicBezTo>
                  <a:cubicBezTo>
                    <a:pt x="146" y="252"/>
                    <a:pt x="148" y="252"/>
                    <a:pt x="148" y="254"/>
                  </a:cubicBezTo>
                  <a:cubicBezTo>
                    <a:pt x="149" y="257"/>
                    <a:pt x="148" y="259"/>
                    <a:pt x="146" y="261"/>
                  </a:cubicBezTo>
                  <a:cubicBezTo>
                    <a:pt x="144" y="263"/>
                    <a:pt x="148" y="267"/>
                    <a:pt x="148" y="267"/>
                  </a:cubicBezTo>
                  <a:cubicBezTo>
                    <a:pt x="144" y="274"/>
                    <a:pt x="118" y="273"/>
                    <a:pt x="118" y="273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29" y="254"/>
                    <a:pt x="129" y="254"/>
                    <a:pt x="129" y="254"/>
                  </a:cubicBezTo>
                  <a:cubicBezTo>
                    <a:pt x="129" y="254"/>
                    <a:pt x="131" y="216"/>
                    <a:pt x="131" y="197"/>
                  </a:cubicBezTo>
                  <a:cubicBezTo>
                    <a:pt x="130" y="179"/>
                    <a:pt x="121" y="138"/>
                    <a:pt x="121" y="138"/>
                  </a:cubicBezTo>
                  <a:cubicBezTo>
                    <a:pt x="119" y="131"/>
                    <a:pt x="119" y="121"/>
                    <a:pt x="119" y="121"/>
                  </a:cubicBezTo>
                  <a:cubicBezTo>
                    <a:pt x="124" y="108"/>
                    <a:pt x="113" y="106"/>
                    <a:pt x="113" y="106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1" y="94"/>
                    <a:pt x="124" y="92"/>
                    <a:pt x="124" y="92"/>
                  </a:cubicBezTo>
                  <a:cubicBezTo>
                    <a:pt x="142" y="77"/>
                    <a:pt x="141" y="57"/>
                    <a:pt x="141" y="57"/>
                  </a:cubicBezTo>
                  <a:cubicBezTo>
                    <a:pt x="144" y="55"/>
                    <a:pt x="146" y="39"/>
                    <a:pt x="146" y="39"/>
                  </a:cubicBezTo>
                  <a:cubicBezTo>
                    <a:pt x="142" y="0"/>
                    <a:pt x="103" y="15"/>
                    <a:pt x="103" y="15"/>
                  </a:cubicBezTo>
                  <a:cubicBezTo>
                    <a:pt x="89" y="17"/>
                    <a:pt x="86" y="42"/>
                    <a:pt x="86" y="42"/>
                  </a:cubicBezTo>
                  <a:cubicBezTo>
                    <a:pt x="81" y="47"/>
                    <a:pt x="88" y="64"/>
                    <a:pt x="88" y="64"/>
                  </a:cubicBezTo>
                  <a:cubicBezTo>
                    <a:pt x="87" y="65"/>
                    <a:pt x="85" y="64"/>
                    <a:pt x="85" y="64"/>
                  </a:cubicBezTo>
                  <a:cubicBezTo>
                    <a:pt x="84" y="66"/>
                    <a:pt x="88" y="67"/>
                    <a:pt x="88" y="67"/>
                  </a:cubicBezTo>
                  <a:cubicBezTo>
                    <a:pt x="89" y="67"/>
                    <a:pt x="87" y="78"/>
                    <a:pt x="87" y="78"/>
                  </a:cubicBezTo>
                  <a:cubicBezTo>
                    <a:pt x="86" y="78"/>
                    <a:pt x="85" y="79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3" y="85"/>
                    <a:pt x="110" y="106"/>
                  </a:cubicBezTo>
                  <a:cubicBezTo>
                    <a:pt x="110" y="106"/>
                    <a:pt x="99" y="113"/>
                    <a:pt x="101" y="115"/>
                  </a:cubicBezTo>
                  <a:cubicBezTo>
                    <a:pt x="101" y="115"/>
                    <a:pt x="105" y="123"/>
                    <a:pt x="108" y="123"/>
                  </a:cubicBezTo>
                  <a:cubicBezTo>
                    <a:pt x="108" y="123"/>
                    <a:pt x="108" y="164"/>
                    <a:pt x="110" y="171"/>
                  </a:cubicBezTo>
                  <a:cubicBezTo>
                    <a:pt x="110" y="171"/>
                    <a:pt x="91" y="103"/>
                    <a:pt x="80" y="92"/>
                  </a:cubicBezTo>
                  <a:cubicBezTo>
                    <a:pt x="80" y="92"/>
                    <a:pt x="79" y="85"/>
                    <a:pt x="81" y="83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1" y="83"/>
                    <a:pt x="81" y="83"/>
                  </a:cubicBezTo>
                  <a:cubicBezTo>
                    <a:pt x="79" y="83"/>
                    <a:pt x="73" y="91"/>
                    <a:pt x="70" y="94"/>
                  </a:cubicBezTo>
                  <a:cubicBezTo>
                    <a:pt x="67" y="98"/>
                    <a:pt x="57" y="101"/>
                    <a:pt x="37" y="105"/>
                  </a:cubicBezTo>
                  <a:cubicBezTo>
                    <a:pt x="17" y="109"/>
                    <a:pt x="19" y="119"/>
                    <a:pt x="19" y="120"/>
                  </a:cubicBezTo>
                  <a:cubicBezTo>
                    <a:pt x="19" y="121"/>
                    <a:pt x="16" y="144"/>
                    <a:pt x="14" y="147"/>
                  </a:cubicBezTo>
                  <a:cubicBezTo>
                    <a:pt x="13" y="151"/>
                    <a:pt x="8" y="150"/>
                    <a:pt x="9" y="165"/>
                  </a:cubicBezTo>
                  <a:cubicBezTo>
                    <a:pt x="10" y="180"/>
                    <a:pt x="5" y="202"/>
                    <a:pt x="2" y="218"/>
                  </a:cubicBezTo>
                  <a:cubicBezTo>
                    <a:pt x="0" y="233"/>
                    <a:pt x="8" y="327"/>
                    <a:pt x="8" y="327"/>
                  </a:cubicBezTo>
                  <a:lnTo>
                    <a:pt x="16" y="3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5" name="Freeform 24"/>
            <p:cNvSpPr>
              <a:spLocks noEditPoints="1" noChangeArrowheads="1"/>
            </p:cNvSpPr>
            <p:nvPr/>
          </p:nvSpPr>
          <p:spPr bwMode="auto">
            <a:xfrm>
              <a:off x="650875" y="74613"/>
              <a:ext cx="901700" cy="611187"/>
            </a:xfrm>
            <a:custGeom>
              <a:avLst/>
              <a:gdLst>
                <a:gd name="T0" fmla="*/ 301 w 325"/>
                <a:gd name="T1" fmla="*/ 0 h 220"/>
                <a:gd name="T2" fmla="*/ 24 w 325"/>
                <a:gd name="T3" fmla="*/ 0 h 220"/>
                <a:gd name="T4" fmla="*/ 0 w 325"/>
                <a:gd name="T5" fmla="*/ 23 h 220"/>
                <a:gd name="T6" fmla="*/ 0 w 325"/>
                <a:gd name="T7" fmla="*/ 133 h 220"/>
                <a:gd name="T8" fmla="*/ 57 w 325"/>
                <a:gd name="T9" fmla="*/ 122 h 220"/>
                <a:gd name="T10" fmla="*/ 67 w 325"/>
                <a:gd name="T11" fmla="*/ 107 h 220"/>
                <a:gd name="T12" fmla="*/ 77 w 325"/>
                <a:gd name="T13" fmla="*/ 101 h 220"/>
                <a:gd name="T14" fmla="*/ 90 w 325"/>
                <a:gd name="T15" fmla="*/ 110 h 220"/>
                <a:gd name="T16" fmla="*/ 102 w 325"/>
                <a:gd name="T17" fmla="*/ 113 h 220"/>
                <a:gd name="T18" fmla="*/ 124 w 325"/>
                <a:gd name="T19" fmla="*/ 117 h 220"/>
                <a:gd name="T20" fmla="*/ 121 w 325"/>
                <a:gd name="T21" fmla="*/ 137 h 220"/>
                <a:gd name="T22" fmla="*/ 106 w 325"/>
                <a:gd name="T23" fmla="*/ 149 h 220"/>
                <a:gd name="T24" fmla="*/ 79 w 325"/>
                <a:gd name="T25" fmla="*/ 156 h 220"/>
                <a:gd name="T26" fmla="*/ 80 w 325"/>
                <a:gd name="T27" fmla="*/ 164 h 220"/>
                <a:gd name="T28" fmla="*/ 67 w 325"/>
                <a:gd name="T29" fmla="*/ 166 h 220"/>
                <a:gd name="T30" fmla="*/ 68 w 325"/>
                <a:gd name="T31" fmla="*/ 173 h 220"/>
                <a:gd name="T32" fmla="*/ 0 w 325"/>
                <a:gd name="T33" fmla="*/ 183 h 220"/>
                <a:gd name="T34" fmla="*/ 0 w 325"/>
                <a:gd name="T35" fmla="*/ 191 h 220"/>
                <a:gd name="T36" fmla="*/ 0 w 325"/>
                <a:gd name="T37" fmla="*/ 198 h 220"/>
                <a:gd name="T38" fmla="*/ 24 w 325"/>
                <a:gd name="T39" fmla="*/ 220 h 220"/>
                <a:gd name="T40" fmla="*/ 301 w 325"/>
                <a:gd name="T41" fmla="*/ 220 h 220"/>
                <a:gd name="T42" fmla="*/ 325 w 325"/>
                <a:gd name="T43" fmla="*/ 198 h 220"/>
                <a:gd name="T44" fmla="*/ 325 w 325"/>
                <a:gd name="T45" fmla="*/ 23 h 220"/>
                <a:gd name="T46" fmla="*/ 301 w 325"/>
                <a:gd name="T47" fmla="*/ 0 h 220"/>
                <a:gd name="T48" fmla="*/ 172 w 325"/>
                <a:gd name="T49" fmla="*/ 95 h 220"/>
                <a:gd name="T50" fmla="*/ 191 w 325"/>
                <a:gd name="T51" fmla="*/ 79 h 220"/>
                <a:gd name="T52" fmla="*/ 182 w 325"/>
                <a:gd name="T53" fmla="*/ 68 h 220"/>
                <a:gd name="T54" fmla="*/ 251 w 325"/>
                <a:gd name="T55" fmla="*/ 31 h 220"/>
                <a:gd name="T56" fmla="*/ 242 w 325"/>
                <a:gd name="T57" fmla="*/ 24 h 220"/>
                <a:gd name="T58" fmla="*/ 264 w 325"/>
                <a:gd name="T59" fmla="*/ 16 h 220"/>
                <a:gd name="T60" fmla="*/ 264 w 325"/>
                <a:gd name="T61" fmla="*/ 48 h 220"/>
                <a:gd name="T62" fmla="*/ 257 w 325"/>
                <a:gd name="T63" fmla="*/ 37 h 220"/>
                <a:gd name="T64" fmla="*/ 172 w 325"/>
                <a:gd name="T65" fmla="*/ 95 h 220"/>
                <a:gd name="T66" fmla="*/ 201 w 325"/>
                <a:gd name="T67" fmla="*/ 205 h 220"/>
                <a:gd name="T68" fmla="*/ 177 w 325"/>
                <a:gd name="T69" fmla="*/ 205 h 220"/>
                <a:gd name="T70" fmla="*/ 177 w 325"/>
                <a:gd name="T71" fmla="*/ 120 h 220"/>
                <a:gd name="T72" fmla="*/ 201 w 325"/>
                <a:gd name="T73" fmla="*/ 120 h 220"/>
                <a:gd name="T74" fmla="*/ 201 w 325"/>
                <a:gd name="T75" fmla="*/ 205 h 220"/>
                <a:gd name="T76" fmla="*/ 238 w 325"/>
                <a:gd name="T77" fmla="*/ 205 h 220"/>
                <a:gd name="T78" fmla="*/ 214 w 325"/>
                <a:gd name="T79" fmla="*/ 205 h 220"/>
                <a:gd name="T80" fmla="*/ 214 w 325"/>
                <a:gd name="T81" fmla="*/ 98 h 220"/>
                <a:gd name="T82" fmla="*/ 238 w 325"/>
                <a:gd name="T83" fmla="*/ 98 h 220"/>
                <a:gd name="T84" fmla="*/ 238 w 325"/>
                <a:gd name="T85" fmla="*/ 205 h 220"/>
                <a:gd name="T86" fmla="*/ 275 w 325"/>
                <a:gd name="T87" fmla="*/ 205 h 220"/>
                <a:gd name="T88" fmla="*/ 251 w 325"/>
                <a:gd name="T89" fmla="*/ 205 h 220"/>
                <a:gd name="T90" fmla="*/ 251 w 325"/>
                <a:gd name="T91" fmla="*/ 66 h 220"/>
                <a:gd name="T92" fmla="*/ 275 w 325"/>
                <a:gd name="T93" fmla="*/ 66 h 220"/>
                <a:gd name="T94" fmla="*/ 275 w 325"/>
                <a:gd name="T95" fmla="*/ 205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5"/>
                <a:gd name="T145" fmla="*/ 0 h 220"/>
                <a:gd name="T146" fmla="*/ 325 w 325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5" h="220">
                  <a:moveTo>
                    <a:pt x="30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4" y="132"/>
                    <a:pt x="47" y="129"/>
                    <a:pt x="57" y="122"/>
                  </a:cubicBezTo>
                  <a:cubicBezTo>
                    <a:pt x="57" y="122"/>
                    <a:pt x="64" y="110"/>
                    <a:pt x="67" y="107"/>
                  </a:cubicBezTo>
                  <a:cubicBezTo>
                    <a:pt x="67" y="107"/>
                    <a:pt x="68" y="107"/>
                    <a:pt x="77" y="101"/>
                  </a:cubicBezTo>
                  <a:cubicBezTo>
                    <a:pt x="77" y="101"/>
                    <a:pt x="91" y="96"/>
                    <a:pt x="90" y="110"/>
                  </a:cubicBezTo>
                  <a:cubicBezTo>
                    <a:pt x="90" y="110"/>
                    <a:pt x="86" y="122"/>
                    <a:pt x="102" y="113"/>
                  </a:cubicBezTo>
                  <a:cubicBezTo>
                    <a:pt x="102" y="113"/>
                    <a:pt x="118" y="105"/>
                    <a:pt x="124" y="117"/>
                  </a:cubicBezTo>
                  <a:cubicBezTo>
                    <a:pt x="124" y="117"/>
                    <a:pt x="134" y="131"/>
                    <a:pt x="121" y="137"/>
                  </a:cubicBezTo>
                  <a:cubicBezTo>
                    <a:pt x="121" y="137"/>
                    <a:pt x="116" y="144"/>
                    <a:pt x="106" y="149"/>
                  </a:cubicBezTo>
                  <a:cubicBezTo>
                    <a:pt x="106" y="149"/>
                    <a:pt x="90" y="155"/>
                    <a:pt x="79" y="156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67" y="166"/>
                    <a:pt x="67" y="166"/>
                    <a:pt x="67" y="166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8" y="173"/>
                    <a:pt x="8" y="183"/>
                    <a:pt x="0" y="18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10"/>
                    <a:pt x="11" y="220"/>
                    <a:pt x="24" y="220"/>
                  </a:cubicBezTo>
                  <a:cubicBezTo>
                    <a:pt x="301" y="220"/>
                    <a:pt x="301" y="220"/>
                    <a:pt x="301" y="220"/>
                  </a:cubicBezTo>
                  <a:cubicBezTo>
                    <a:pt x="314" y="220"/>
                    <a:pt x="325" y="210"/>
                    <a:pt x="325" y="198"/>
                  </a:cubicBezTo>
                  <a:cubicBezTo>
                    <a:pt x="325" y="23"/>
                    <a:pt x="325" y="23"/>
                    <a:pt x="325" y="23"/>
                  </a:cubicBezTo>
                  <a:cubicBezTo>
                    <a:pt x="325" y="10"/>
                    <a:pt x="314" y="0"/>
                    <a:pt x="301" y="0"/>
                  </a:cubicBezTo>
                  <a:close/>
                  <a:moveTo>
                    <a:pt x="172" y="95"/>
                  </a:moveTo>
                  <a:cubicBezTo>
                    <a:pt x="191" y="79"/>
                    <a:pt x="191" y="79"/>
                    <a:pt x="191" y="7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223" y="71"/>
                    <a:pt x="251" y="31"/>
                    <a:pt x="251" y="31"/>
                  </a:cubicBezTo>
                  <a:cubicBezTo>
                    <a:pt x="242" y="24"/>
                    <a:pt x="242" y="24"/>
                    <a:pt x="242" y="24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257" y="37"/>
                    <a:pt x="257" y="37"/>
                    <a:pt x="257" y="37"/>
                  </a:cubicBezTo>
                  <a:cubicBezTo>
                    <a:pt x="230" y="100"/>
                    <a:pt x="172" y="95"/>
                    <a:pt x="172" y="95"/>
                  </a:cubicBezTo>
                  <a:close/>
                  <a:moveTo>
                    <a:pt x="201" y="205"/>
                  </a:moveTo>
                  <a:cubicBezTo>
                    <a:pt x="177" y="205"/>
                    <a:pt x="177" y="205"/>
                    <a:pt x="177" y="205"/>
                  </a:cubicBezTo>
                  <a:cubicBezTo>
                    <a:pt x="177" y="120"/>
                    <a:pt x="177" y="120"/>
                    <a:pt x="177" y="120"/>
                  </a:cubicBezTo>
                  <a:cubicBezTo>
                    <a:pt x="201" y="120"/>
                    <a:pt x="201" y="120"/>
                    <a:pt x="201" y="120"/>
                  </a:cubicBezTo>
                  <a:lnTo>
                    <a:pt x="201" y="205"/>
                  </a:lnTo>
                  <a:close/>
                  <a:moveTo>
                    <a:pt x="238" y="205"/>
                  </a:moveTo>
                  <a:cubicBezTo>
                    <a:pt x="214" y="205"/>
                    <a:pt x="214" y="205"/>
                    <a:pt x="214" y="205"/>
                  </a:cubicBezTo>
                  <a:cubicBezTo>
                    <a:pt x="214" y="98"/>
                    <a:pt x="214" y="98"/>
                    <a:pt x="214" y="98"/>
                  </a:cubicBezTo>
                  <a:cubicBezTo>
                    <a:pt x="238" y="98"/>
                    <a:pt x="238" y="98"/>
                    <a:pt x="238" y="98"/>
                  </a:cubicBezTo>
                  <a:lnTo>
                    <a:pt x="238" y="205"/>
                  </a:lnTo>
                  <a:close/>
                  <a:moveTo>
                    <a:pt x="275" y="205"/>
                  </a:moveTo>
                  <a:cubicBezTo>
                    <a:pt x="251" y="205"/>
                    <a:pt x="251" y="205"/>
                    <a:pt x="251" y="205"/>
                  </a:cubicBezTo>
                  <a:cubicBezTo>
                    <a:pt x="251" y="66"/>
                    <a:pt x="251" y="66"/>
                    <a:pt x="251" y="66"/>
                  </a:cubicBezTo>
                  <a:cubicBezTo>
                    <a:pt x="275" y="66"/>
                    <a:pt x="275" y="66"/>
                    <a:pt x="275" y="66"/>
                  </a:cubicBezTo>
                  <a:lnTo>
                    <a:pt x="275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86" name="组合 112"/>
          <p:cNvGrpSpPr/>
          <p:nvPr/>
        </p:nvGrpSpPr>
        <p:grpSpPr bwMode="auto">
          <a:xfrm>
            <a:off x="2389359" y="3093340"/>
            <a:ext cx="644933" cy="665285"/>
            <a:chOff x="0" y="0"/>
            <a:chExt cx="1260475" cy="1303337"/>
          </a:xfrm>
          <a:solidFill>
            <a:schemeClr val="accent4"/>
          </a:solidFill>
        </p:grpSpPr>
        <p:sp>
          <p:nvSpPr>
            <p:cNvPr id="187" name="Line 5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8" name="Line 6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9" name="Freeform 25"/>
            <p:cNvSpPr>
              <a:spLocks noChangeArrowheads="1"/>
            </p:cNvSpPr>
            <p:nvPr/>
          </p:nvSpPr>
          <p:spPr bwMode="auto">
            <a:xfrm>
              <a:off x="444500" y="1003300"/>
              <a:ext cx="122237" cy="212725"/>
            </a:xfrm>
            <a:custGeom>
              <a:avLst/>
              <a:gdLst>
                <a:gd name="T0" fmla="*/ 24 w 44"/>
                <a:gd name="T1" fmla="*/ 0 h 77"/>
                <a:gd name="T2" fmla="*/ 44 w 44"/>
                <a:gd name="T3" fmla="*/ 23 h 77"/>
                <a:gd name="T4" fmla="*/ 40 w 44"/>
                <a:gd name="T5" fmla="*/ 64 h 77"/>
                <a:gd name="T6" fmla="*/ 20 w 44"/>
                <a:gd name="T7" fmla="*/ 77 h 77"/>
                <a:gd name="T8" fmla="*/ 0 w 44"/>
                <a:gd name="T9" fmla="*/ 43 h 77"/>
                <a:gd name="T10" fmla="*/ 24 w 44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"/>
                <a:gd name="T19" fmla="*/ 0 h 77"/>
                <a:gd name="T20" fmla="*/ 44 w 44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" h="77">
                  <a:moveTo>
                    <a:pt x="24" y="0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21" y="77"/>
                    <a:pt x="20" y="77"/>
                  </a:cubicBezTo>
                  <a:cubicBezTo>
                    <a:pt x="20" y="77"/>
                    <a:pt x="0" y="43"/>
                    <a:pt x="0" y="43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0" name="Freeform 26"/>
            <p:cNvSpPr>
              <a:spLocks noChangeArrowheads="1"/>
            </p:cNvSpPr>
            <p:nvPr/>
          </p:nvSpPr>
          <p:spPr bwMode="auto">
            <a:xfrm>
              <a:off x="238125" y="360362"/>
              <a:ext cx="203200" cy="303212"/>
            </a:xfrm>
            <a:custGeom>
              <a:avLst/>
              <a:gdLst>
                <a:gd name="T0" fmla="*/ 0 w 73"/>
                <a:gd name="T1" fmla="*/ 17 h 109"/>
                <a:gd name="T2" fmla="*/ 3 w 73"/>
                <a:gd name="T3" fmla="*/ 0 h 109"/>
                <a:gd name="T4" fmla="*/ 59 w 73"/>
                <a:gd name="T5" fmla="*/ 42 h 109"/>
                <a:gd name="T6" fmla="*/ 67 w 73"/>
                <a:gd name="T7" fmla="*/ 62 h 109"/>
                <a:gd name="T8" fmla="*/ 73 w 73"/>
                <a:gd name="T9" fmla="*/ 109 h 109"/>
                <a:gd name="T10" fmla="*/ 9 w 73"/>
                <a:gd name="T11" fmla="*/ 79 h 109"/>
                <a:gd name="T12" fmla="*/ 0 w 73"/>
                <a:gd name="T13" fmla="*/ 17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109"/>
                <a:gd name="T23" fmla="*/ 73 w 73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109">
                  <a:moveTo>
                    <a:pt x="0" y="1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8" y="17"/>
                    <a:pt x="59" y="42"/>
                  </a:cubicBezTo>
                  <a:cubicBezTo>
                    <a:pt x="59" y="42"/>
                    <a:pt x="65" y="52"/>
                    <a:pt x="67" y="62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9" y="79"/>
                    <a:pt x="9" y="79"/>
                    <a:pt x="9" y="79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1" name="Freeform 27"/>
            <p:cNvSpPr>
              <a:spLocks noEditPoints="1" noChangeArrowheads="1"/>
            </p:cNvSpPr>
            <p:nvPr/>
          </p:nvSpPr>
          <p:spPr bwMode="auto">
            <a:xfrm>
              <a:off x="0" y="0"/>
              <a:ext cx="1260475" cy="1303337"/>
            </a:xfrm>
            <a:custGeom>
              <a:avLst/>
              <a:gdLst>
                <a:gd name="T0" fmla="*/ 433 w 454"/>
                <a:gd name="T1" fmla="*/ 56 h 469"/>
                <a:gd name="T2" fmla="*/ 324 w 454"/>
                <a:gd name="T3" fmla="*/ 92 h 469"/>
                <a:gd name="T4" fmla="*/ 249 w 454"/>
                <a:gd name="T5" fmla="*/ 87 h 469"/>
                <a:gd name="T6" fmla="*/ 243 w 454"/>
                <a:gd name="T7" fmla="*/ 147 h 469"/>
                <a:gd name="T8" fmla="*/ 262 w 454"/>
                <a:gd name="T9" fmla="*/ 152 h 469"/>
                <a:gd name="T10" fmla="*/ 260 w 454"/>
                <a:gd name="T11" fmla="*/ 170 h 469"/>
                <a:gd name="T12" fmla="*/ 262 w 454"/>
                <a:gd name="T13" fmla="*/ 219 h 469"/>
                <a:gd name="T14" fmla="*/ 218 w 454"/>
                <a:gd name="T15" fmla="*/ 275 h 469"/>
                <a:gd name="T16" fmla="*/ 194 w 454"/>
                <a:gd name="T17" fmla="*/ 284 h 469"/>
                <a:gd name="T18" fmla="*/ 168 w 454"/>
                <a:gd name="T19" fmla="*/ 228 h 469"/>
                <a:gd name="T20" fmla="*/ 145 w 454"/>
                <a:gd name="T21" fmla="*/ 172 h 469"/>
                <a:gd name="T22" fmla="*/ 157 w 454"/>
                <a:gd name="T23" fmla="*/ 153 h 469"/>
                <a:gd name="T24" fmla="*/ 179 w 454"/>
                <a:gd name="T25" fmla="*/ 123 h 469"/>
                <a:gd name="T26" fmla="*/ 182 w 454"/>
                <a:gd name="T27" fmla="*/ 109 h 469"/>
                <a:gd name="T28" fmla="*/ 174 w 454"/>
                <a:gd name="T29" fmla="*/ 82 h 469"/>
                <a:gd name="T30" fmla="*/ 167 w 454"/>
                <a:gd name="T31" fmla="*/ 55 h 469"/>
                <a:gd name="T32" fmla="*/ 71 w 454"/>
                <a:gd name="T33" fmla="*/ 56 h 469"/>
                <a:gd name="T34" fmla="*/ 86 w 454"/>
                <a:gd name="T35" fmla="*/ 129 h 469"/>
                <a:gd name="T36" fmla="*/ 146 w 454"/>
                <a:gd name="T37" fmla="*/ 182 h 469"/>
                <a:gd name="T38" fmla="*/ 147 w 454"/>
                <a:gd name="T39" fmla="*/ 197 h 469"/>
                <a:gd name="T40" fmla="*/ 154 w 454"/>
                <a:gd name="T41" fmla="*/ 223 h 469"/>
                <a:gd name="T42" fmla="*/ 89 w 454"/>
                <a:gd name="T43" fmla="*/ 134 h 469"/>
                <a:gd name="T44" fmla="*/ 78 w 454"/>
                <a:gd name="T45" fmla="*/ 158 h 469"/>
                <a:gd name="T46" fmla="*/ 17 w 454"/>
                <a:gd name="T47" fmla="*/ 243 h 469"/>
                <a:gd name="T48" fmla="*/ 11 w 454"/>
                <a:gd name="T49" fmla="*/ 288 h 469"/>
                <a:gd name="T50" fmla="*/ 8 w 454"/>
                <a:gd name="T51" fmla="*/ 341 h 469"/>
                <a:gd name="T52" fmla="*/ 5 w 454"/>
                <a:gd name="T53" fmla="*/ 388 h 469"/>
                <a:gd name="T54" fmla="*/ 5 w 454"/>
                <a:gd name="T55" fmla="*/ 453 h 469"/>
                <a:gd name="T56" fmla="*/ 234 w 454"/>
                <a:gd name="T57" fmla="*/ 469 h 469"/>
                <a:gd name="T58" fmla="*/ 221 w 454"/>
                <a:gd name="T59" fmla="*/ 372 h 469"/>
                <a:gd name="T60" fmla="*/ 293 w 454"/>
                <a:gd name="T61" fmla="*/ 296 h 469"/>
                <a:gd name="T62" fmla="*/ 287 w 454"/>
                <a:gd name="T63" fmla="*/ 276 h 469"/>
                <a:gd name="T64" fmla="*/ 296 w 454"/>
                <a:gd name="T65" fmla="*/ 237 h 469"/>
                <a:gd name="T66" fmla="*/ 325 w 454"/>
                <a:gd name="T67" fmla="*/ 186 h 469"/>
                <a:gd name="T68" fmla="*/ 291 w 454"/>
                <a:gd name="T69" fmla="*/ 155 h 469"/>
                <a:gd name="T70" fmla="*/ 317 w 454"/>
                <a:gd name="T71" fmla="*/ 152 h 469"/>
                <a:gd name="T72" fmla="*/ 324 w 454"/>
                <a:gd name="T73" fmla="*/ 142 h 469"/>
                <a:gd name="T74" fmla="*/ 441 w 454"/>
                <a:gd name="T75" fmla="*/ 193 h 469"/>
                <a:gd name="T76" fmla="*/ 441 w 454"/>
                <a:gd name="T77" fmla="*/ 43 h 469"/>
                <a:gd name="T78" fmla="*/ 146 w 454"/>
                <a:gd name="T79" fmla="*/ 174 h 469"/>
                <a:gd name="T80" fmla="*/ 148 w 454"/>
                <a:gd name="T81" fmla="*/ 183 h 469"/>
                <a:gd name="T82" fmla="*/ 185 w 454"/>
                <a:gd name="T83" fmla="*/ 418 h 469"/>
                <a:gd name="T84" fmla="*/ 187 w 454"/>
                <a:gd name="T85" fmla="*/ 371 h 469"/>
                <a:gd name="T86" fmla="*/ 191 w 454"/>
                <a:gd name="T87" fmla="*/ 408 h 469"/>
                <a:gd name="T88" fmla="*/ 191 w 454"/>
                <a:gd name="T89" fmla="*/ 417 h 46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4"/>
                <a:gd name="T136" fmla="*/ 0 h 469"/>
                <a:gd name="T137" fmla="*/ 454 w 454"/>
                <a:gd name="T138" fmla="*/ 469 h 46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4" h="469">
                  <a:moveTo>
                    <a:pt x="441" y="43"/>
                  </a:moveTo>
                  <a:cubicBezTo>
                    <a:pt x="438" y="43"/>
                    <a:pt x="435" y="48"/>
                    <a:pt x="433" y="56"/>
                  </a:cubicBezTo>
                  <a:cubicBezTo>
                    <a:pt x="404" y="78"/>
                    <a:pt x="345" y="89"/>
                    <a:pt x="324" y="93"/>
                  </a:cubicBezTo>
                  <a:cubicBezTo>
                    <a:pt x="324" y="92"/>
                    <a:pt x="324" y="92"/>
                    <a:pt x="324" y="92"/>
                  </a:cubicBezTo>
                  <a:cubicBezTo>
                    <a:pt x="324" y="90"/>
                    <a:pt x="321" y="87"/>
                    <a:pt x="317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6" y="87"/>
                    <a:pt x="243" y="90"/>
                    <a:pt x="243" y="92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43" y="150"/>
                    <a:pt x="246" y="152"/>
                    <a:pt x="249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0" y="170"/>
                    <a:pt x="260" y="170"/>
                    <a:pt x="260" y="170"/>
                  </a:cubicBezTo>
                  <a:cubicBezTo>
                    <a:pt x="252" y="179"/>
                    <a:pt x="264" y="210"/>
                    <a:pt x="264" y="210"/>
                  </a:cubicBezTo>
                  <a:cubicBezTo>
                    <a:pt x="262" y="219"/>
                    <a:pt x="262" y="219"/>
                    <a:pt x="262" y="219"/>
                  </a:cubicBezTo>
                  <a:cubicBezTo>
                    <a:pt x="256" y="219"/>
                    <a:pt x="244" y="242"/>
                    <a:pt x="244" y="242"/>
                  </a:cubicBezTo>
                  <a:cubicBezTo>
                    <a:pt x="233" y="248"/>
                    <a:pt x="227" y="272"/>
                    <a:pt x="218" y="275"/>
                  </a:cubicBezTo>
                  <a:cubicBezTo>
                    <a:pt x="212" y="277"/>
                    <a:pt x="205" y="287"/>
                    <a:pt x="198" y="295"/>
                  </a:cubicBezTo>
                  <a:cubicBezTo>
                    <a:pt x="197" y="290"/>
                    <a:pt x="196" y="286"/>
                    <a:pt x="194" y="284"/>
                  </a:cubicBezTo>
                  <a:cubicBezTo>
                    <a:pt x="190" y="275"/>
                    <a:pt x="186" y="267"/>
                    <a:pt x="183" y="259"/>
                  </a:cubicBezTo>
                  <a:cubicBezTo>
                    <a:pt x="180" y="252"/>
                    <a:pt x="173" y="232"/>
                    <a:pt x="168" y="228"/>
                  </a:cubicBezTo>
                  <a:cubicBezTo>
                    <a:pt x="163" y="224"/>
                    <a:pt x="161" y="206"/>
                    <a:pt x="156" y="195"/>
                  </a:cubicBezTo>
                  <a:cubicBezTo>
                    <a:pt x="151" y="184"/>
                    <a:pt x="149" y="175"/>
                    <a:pt x="145" y="172"/>
                  </a:cubicBezTo>
                  <a:cubicBezTo>
                    <a:pt x="145" y="172"/>
                    <a:pt x="150" y="166"/>
                    <a:pt x="150" y="160"/>
                  </a:cubicBezTo>
                  <a:cubicBezTo>
                    <a:pt x="150" y="160"/>
                    <a:pt x="151" y="152"/>
                    <a:pt x="157" y="153"/>
                  </a:cubicBezTo>
                  <a:cubicBezTo>
                    <a:pt x="157" y="153"/>
                    <a:pt x="187" y="150"/>
                    <a:pt x="178" y="134"/>
                  </a:cubicBezTo>
                  <a:cubicBezTo>
                    <a:pt x="178" y="134"/>
                    <a:pt x="184" y="125"/>
                    <a:pt x="179" y="123"/>
                  </a:cubicBezTo>
                  <a:cubicBezTo>
                    <a:pt x="179" y="123"/>
                    <a:pt x="184" y="121"/>
                    <a:pt x="181" y="117"/>
                  </a:cubicBezTo>
                  <a:cubicBezTo>
                    <a:pt x="181" y="117"/>
                    <a:pt x="177" y="109"/>
                    <a:pt x="182" y="109"/>
                  </a:cubicBezTo>
                  <a:cubicBezTo>
                    <a:pt x="182" y="109"/>
                    <a:pt x="195" y="103"/>
                    <a:pt x="183" y="95"/>
                  </a:cubicBezTo>
                  <a:cubicBezTo>
                    <a:pt x="183" y="95"/>
                    <a:pt x="171" y="87"/>
                    <a:pt x="174" y="82"/>
                  </a:cubicBezTo>
                  <a:cubicBezTo>
                    <a:pt x="174" y="82"/>
                    <a:pt x="178" y="77"/>
                    <a:pt x="174" y="72"/>
                  </a:cubicBezTo>
                  <a:cubicBezTo>
                    <a:pt x="174" y="72"/>
                    <a:pt x="168" y="60"/>
                    <a:pt x="167" y="55"/>
                  </a:cubicBezTo>
                  <a:cubicBezTo>
                    <a:pt x="167" y="55"/>
                    <a:pt x="182" y="42"/>
                    <a:pt x="165" y="33"/>
                  </a:cubicBezTo>
                  <a:cubicBezTo>
                    <a:pt x="165" y="33"/>
                    <a:pt x="96" y="0"/>
                    <a:pt x="71" y="56"/>
                  </a:cubicBezTo>
                  <a:cubicBezTo>
                    <a:pt x="71" y="56"/>
                    <a:pt x="62" y="83"/>
                    <a:pt x="81" y="117"/>
                  </a:cubicBezTo>
                  <a:cubicBezTo>
                    <a:pt x="81" y="117"/>
                    <a:pt x="87" y="126"/>
                    <a:pt x="86" y="129"/>
                  </a:cubicBezTo>
                  <a:cubicBezTo>
                    <a:pt x="86" y="129"/>
                    <a:pt x="86" y="134"/>
                    <a:pt x="89" y="134"/>
                  </a:cubicBezTo>
                  <a:cubicBezTo>
                    <a:pt x="89" y="134"/>
                    <a:pt x="133" y="144"/>
                    <a:pt x="146" y="182"/>
                  </a:cubicBezTo>
                  <a:cubicBezTo>
                    <a:pt x="146" y="182"/>
                    <a:pt x="148" y="190"/>
                    <a:pt x="143" y="196"/>
                  </a:cubicBezTo>
                  <a:cubicBezTo>
                    <a:pt x="147" y="197"/>
                    <a:pt x="147" y="197"/>
                    <a:pt x="147" y="197"/>
                  </a:cubicBezTo>
                  <a:cubicBezTo>
                    <a:pt x="147" y="197"/>
                    <a:pt x="144" y="201"/>
                    <a:pt x="152" y="215"/>
                  </a:cubicBezTo>
                  <a:cubicBezTo>
                    <a:pt x="154" y="223"/>
                    <a:pt x="154" y="223"/>
                    <a:pt x="154" y="223"/>
                  </a:cubicBezTo>
                  <a:cubicBezTo>
                    <a:pt x="154" y="223"/>
                    <a:pt x="110" y="142"/>
                    <a:pt x="87" y="14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7" y="140"/>
                    <a:pt x="85" y="146"/>
                  </a:cubicBezTo>
                  <a:cubicBezTo>
                    <a:pt x="83" y="151"/>
                    <a:pt x="81" y="156"/>
                    <a:pt x="78" y="158"/>
                  </a:cubicBezTo>
                  <a:cubicBezTo>
                    <a:pt x="71" y="162"/>
                    <a:pt x="58" y="163"/>
                    <a:pt x="50" y="178"/>
                  </a:cubicBezTo>
                  <a:cubicBezTo>
                    <a:pt x="41" y="194"/>
                    <a:pt x="20" y="226"/>
                    <a:pt x="17" y="243"/>
                  </a:cubicBezTo>
                  <a:cubicBezTo>
                    <a:pt x="13" y="260"/>
                    <a:pt x="16" y="257"/>
                    <a:pt x="16" y="269"/>
                  </a:cubicBezTo>
                  <a:cubicBezTo>
                    <a:pt x="16" y="281"/>
                    <a:pt x="16" y="278"/>
                    <a:pt x="11" y="288"/>
                  </a:cubicBezTo>
                  <a:cubicBezTo>
                    <a:pt x="6" y="298"/>
                    <a:pt x="5" y="315"/>
                    <a:pt x="7" y="325"/>
                  </a:cubicBezTo>
                  <a:cubicBezTo>
                    <a:pt x="9" y="336"/>
                    <a:pt x="13" y="330"/>
                    <a:pt x="8" y="341"/>
                  </a:cubicBezTo>
                  <a:cubicBezTo>
                    <a:pt x="2" y="351"/>
                    <a:pt x="2" y="357"/>
                    <a:pt x="2" y="365"/>
                  </a:cubicBezTo>
                  <a:cubicBezTo>
                    <a:pt x="2" y="374"/>
                    <a:pt x="6" y="380"/>
                    <a:pt x="5" y="388"/>
                  </a:cubicBezTo>
                  <a:cubicBezTo>
                    <a:pt x="4" y="396"/>
                    <a:pt x="0" y="409"/>
                    <a:pt x="3" y="425"/>
                  </a:cubicBezTo>
                  <a:cubicBezTo>
                    <a:pt x="5" y="441"/>
                    <a:pt x="7" y="445"/>
                    <a:pt x="5" y="453"/>
                  </a:cubicBezTo>
                  <a:cubicBezTo>
                    <a:pt x="4" y="455"/>
                    <a:pt x="3" y="461"/>
                    <a:pt x="1" y="469"/>
                  </a:cubicBezTo>
                  <a:cubicBezTo>
                    <a:pt x="234" y="469"/>
                    <a:pt x="234" y="469"/>
                    <a:pt x="234" y="469"/>
                  </a:cubicBezTo>
                  <a:cubicBezTo>
                    <a:pt x="232" y="451"/>
                    <a:pt x="231" y="437"/>
                    <a:pt x="231" y="437"/>
                  </a:cubicBezTo>
                  <a:cubicBezTo>
                    <a:pt x="231" y="437"/>
                    <a:pt x="222" y="378"/>
                    <a:pt x="221" y="372"/>
                  </a:cubicBezTo>
                  <a:cubicBezTo>
                    <a:pt x="220" y="371"/>
                    <a:pt x="220" y="370"/>
                    <a:pt x="220" y="369"/>
                  </a:cubicBezTo>
                  <a:cubicBezTo>
                    <a:pt x="293" y="296"/>
                    <a:pt x="293" y="296"/>
                    <a:pt x="293" y="296"/>
                  </a:cubicBezTo>
                  <a:cubicBezTo>
                    <a:pt x="293" y="296"/>
                    <a:pt x="280" y="304"/>
                    <a:pt x="289" y="296"/>
                  </a:cubicBezTo>
                  <a:cubicBezTo>
                    <a:pt x="298" y="288"/>
                    <a:pt x="287" y="276"/>
                    <a:pt x="287" y="276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309" y="251"/>
                    <a:pt x="296" y="237"/>
                    <a:pt x="296" y="237"/>
                  </a:cubicBezTo>
                  <a:cubicBezTo>
                    <a:pt x="296" y="232"/>
                    <a:pt x="309" y="221"/>
                    <a:pt x="313" y="215"/>
                  </a:cubicBezTo>
                  <a:cubicBezTo>
                    <a:pt x="316" y="209"/>
                    <a:pt x="325" y="186"/>
                    <a:pt x="325" y="186"/>
                  </a:cubicBezTo>
                  <a:cubicBezTo>
                    <a:pt x="324" y="175"/>
                    <a:pt x="296" y="158"/>
                    <a:pt x="296" y="158"/>
                  </a:cubicBezTo>
                  <a:cubicBezTo>
                    <a:pt x="295" y="156"/>
                    <a:pt x="293" y="155"/>
                    <a:pt x="291" y="155"/>
                  </a:cubicBezTo>
                  <a:cubicBezTo>
                    <a:pt x="291" y="154"/>
                    <a:pt x="291" y="153"/>
                    <a:pt x="292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21" y="152"/>
                    <a:pt x="324" y="150"/>
                    <a:pt x="324" y="147"/>
                  </a:cubicBezTo>
                  <a:cubicBezTo>
                    <a:pt x="324" y="142"/>
                    <a:pt x="324" y="142"/>
                    <a:pt x="324" y="142"/>
                  </a:cubicBezTo>
                  <a:cubicBezTo>
                    <a:pt x="353" y="143"/>
                    <a:pt x="416" y="173"/>
                    <a:pt x="434" y="182"/>
                  </a:cubicBezTo>
                  <a:cubicBezTo>
                    <a:pt x="436" y="189"/>
                    <a:pt x="438" y="193"/>
                    <a:pt x="441" y="193"/>
                  </a:cubicBezTo>
                  <a:cubicBezTo>
                    <a:pt x="448" y="193"/>
                    <a:pt x="454" y="160"/>
                    <a:pt x="454" y="118"/>
                  </a:cubicBezTo>
                  <a:cubicBezTo>
                    <a:pt x="454" y="77"/>
                    <a:pt x="448" y="43"/>
                    <a:pt x="441" y="43"/>
                  </a:cubicBezTo>
                  <a:close/>
                  <a:moveTo>
                    <a:pt x="148" y="183"/>
                  </a:moveTo>
                  <a:cubicBezTo>
                    <a:pt x="146" y="174"/>
                    <a:pt x="146" y="174"/>
                    <a:pt x="146" y="174"/>
                  </a:cubicBezTo>
                  <a:cubicBezTo>
                    <a:pt x="148" y="176"/>
                    <a:pt x="153" y="190"/>
                    <a:pt x="153" y="190"/>
                  </a:cubicBezTo>
                  <a:lnTo>
                    <a:pt x="148" y="183"/>
                  </a:lnTo>
                  <a:close/>
                  <a:moveTo>
                    <a:pt x="191" y="417"/>
                  </a:moveTo>
                  <a:cubicBezTo>
                    <a:pt x="185" y="418"/>
                    <a:pt x="185" y="418"/>
                    <a:pt x="185" y="418"/>
                  </a:cubicBezTo>
                  <a:cubicBezTo>
                    <a:pt x="185" y="418"/>
                    <a:pt x="187" y="374"/>
                    <a:pt x="185" y="369"/>
                  </a:cubicBezTo>
                  <a:cubicBezTo>
                    <a:pt x="187" y="371"/>
                    <a:pt x="187" y="371"/>
                    <a:pt x="187" y="371"/>
                  </a:cubicBezTo>
                  <a:cubicBezTo>
                    <a:pt x="187" y="371"/>
                    <a:pt x="194" y="377"/>
                    <a:pt x="191" y="389"/>
                  </a:cubicBezTo>
                  <a:cubicBezTo>
                    <a:pt x="191" y="389"/>
                    <a:pt x="189" y="403"/>
                    <a:pt x="191" y="408"/>
                  </a:cubicBezTo>
                  <a:cubicBezTo>
                    <a:pt x="193" y="412"/>
                    <a:pt x="192" y="409"/>
                    <a:pt x="192" y="409"/>
                  </a:cubicBezTo>
                  <a:cubicBezTo>
                    <a:pt x="192" y="409"/>
                    <a:pt x="193" y="414"/>
                    <a:pt x="191" y="4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92" name="组合 118"/>
          <p:cNvGrpSpPr/>
          <p:nvPr/>
        </p:nvGrpSpPr>
        <p:grpSpPr bwMode="auto">
          <a:xfrm>
            <a:off x="2340602" y="5321419"/>
            <a:ext cx="670374" cy="588962"/>
            <a:chOff x="0" y="0"/>
            <a:chExt cx="1312862" cy="1152524"/>
          </a:xfrm>
          <a:solidFill>
            <a:schemeClr val="accent4"/>
          </a:solidFill>
        </p:grpSpPr>
        <p:sp>
          <p:nvSpPr>
            <p:cNvPr id="193" name="Freeform 75"/>
            <p:cNvSpPr>
              <a:spLocks noEditPoints="1" noChangeArrowheads="1"/>
            </p:cNvSpPr>
            <p:nvPr/>
          </p:nvSpPr>
          <p:spPr bwMode="auto">
            <a:xfrm>
              <a:off x="247650" y="0"/>
              <a:ext cx="819150" cy="677862"/>
            </a:xfrm>
            <a:custGeom>
              <a:avLst/>
              <a:gdLst>
                <a:gd name="T0" fmla="*/ 271 w 295"/>
                <a:gd name="T1" fmla="*/ 244 h 244"/>
                <a:gd name="T2" fmla="*/ 23 w 295"/>
                <a:gd name="T3" fmla="*/ 244 h 244"/>
                <a:gd name="T4" fmla="*/ 0 w 295"/>
                <a:gd name="T5" fmla="*/ 220 h 244"/>
                <a:gd name="T6" fmla="*/ 0 w 295"/>
                <a:gd name="T7" fmla="*/ 24 h 244"/>
                <a:gd name="T8" fmla="*/ 23 w 295"/>
                <a:gd name="T9" fmla="*/ 0 h 244"/>
                <a:gd name="T10" fmla="*/ 271 w 295"/>
                <a:gd name="T11" fmla="*/ 0 h 244"/>
                <a:gd name="T12" fmla="*/ 295 w 295"/>
                <a:gd name="T13" fmla="*/ 24 h 244"/>
                <a:gd name="T14" fmla="*/ 295 w 295"/>
                <a:gd name="T15" fmla="*/ 220 h 244"/>
                <a:gd name="T16" fmla="*/ 271 w 295"/>
                <a:gd name="T17" fmla="*/ 244 h 244"/>
                <a:gd name="T18" fmla="*/ 23 w 295"/>
                <a:gd name="T19" fmla="*/ 13 h 244"/>
                <a:gd name="T20" fmla="*/ 12 w 295"/>
                <a:gd name="T21" fmla="*/ 24 h 244"/>
                <a:gd name="T22" fmla="*/ 12 w 295"/>
                <a:gd name="T23" fmla="*/ 220 h 244"/>
                <a:gd name="T24" fmla="*/ 23 w 295"/>
                <a:gd name="T25" fmla="*/ 232 h 244"/>
                <a:gd name="T26" fmla="*/ 271 w 295"/>
                <a:gd name="T27" fmla="*/ 232 h 244"/>
                <a:gd name="T28" fmla="*/ 282 w 295"/>
                <a:gd name="T29" fmla="*/ 220 h 244"/>
                <a:gd name="T30" fmla="*/ 282 w 295"/>
                <a:gd name="T31" fmla="*/ 24 h 244"/>
                <a:gd name="T32" fmla="*/ 271 w 295"/>
                <a:gd name="T33" fmla="*/ 13 h 244"/>
                <a:gd name="T34" fmla="*/ 23 w 295"/>
                <a:gd name="T35" fmla="*/ 13 h 2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5"/>
                <a:gd name="T55" fmla="*/ 0 h 244"/>
                <a:gd name="T56" fmla="*/ 295 w 295"/>
                <a:gd name="T57" fmla="*/ 244 h 2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5" h="244">
                  <a:moveTo>
                    <a:pt x="271" y="244"/>
                  </a:moveTo>
                  <a:cubicBezTo>
                    <a:pt x="23" y="244"/>
                    <a:pt x="23" y="244"/>
                    <a:pt x="23" y="244"/>
                  </a:cubicBezTo>
                  <a:cubicBezTo>
                    <a:pt x="10" y="244"/>
                    <a:pt x="0" y="234"/>
                    <a:pt x="0" y="2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84" y="0"/>
                    <a:pt x="295" y="11"/>
                    <a:pt x="295" y="24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5" y="234"/>
                    <a:pt x="284" y="244"/>
                    <a:pt x="271" y="244"/>
                  </a:cubicBezTo>
                  <a:close/>
                  <a:moveTo>
                    <a:pt x="23" y="13"/>
                  </a:moveTo>
                  <a:cubicBezTo>
                    <a:pt x="17" y="13"/>
                    <a:pt x="12" y="18"/>
                    <a:pt x="12" y="24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227"/>
                    <a:pt x="17" y="232"/>
                    <a:pt x="23" y="232"/>
                  </a:cubicBezTo>
                  <a:cubicBezTo>
                    <a:pt x="271" y="232"/>
                    <a:pt x="271" y="232"/>
                    <a:pt x="271" y="232"/>
                  </a:cubicBezTo>
                  <a:cubicBezTo>
                    <a:pt x="277" y="232"/>
                    <a:pt x="282" y="227"/>
                    <a:pt x="282" y="220"/>
                  </a:cubicBezTo>
                  <a:cubicBezTo>
                    <a:pt x="282" y="24"/>
                    <a:pt x="282" y="24"/>
                    <a:pt x="282" y="24"/>
                  </a:cubicBezTo>
                  <a:cubicBezTo>
                    <a:pt x="282" y="18"/>
                    <a:pt x="277" y="13"/>
                    <a:pt x="271" y="13"/>
                  </a:cubicBezTo>
                  <a:lnTo>
                    <a:pt x="2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4" name="Freeform 76"/>
            <p:cNvSpPr>
              <a:spLocks noEditPoints="1" noChangeArrowheads="1"/>
            </p:cNvSpPr>
            <p:nvPr/>
          </p:nvSpPr>
          <p:spPr bwMode="auto">
            <a:xfrm>
              <a:off x="319088" y="49212"/>
              <a:ext cx="696912" cy="609600"/>
            </a:xfrm>
            <a:custGeom>
              <a:avLst/>
              <a:gdLst>
                <a:gd name="T0" fmla="*/ 238 w 251"/>
                <a:gd name="T1" fmla="*/ 170 h 219"/>
                <a:gd name="T2" fmla="*/ 189 w 251"/>
                <a:gd name="T3" fmla="*/ 148 h 219"/>
                <a:gd name="T4" fmla="*/ 170 w 251"/>
                <a:gd name="T5" fmla="*/ 124 h 219"/>
                <a:gd name="T6" fmla="*/ 172 w 251"/>
                <a:gd name="T7" fmla="*/ 102 h 219"/>
                <a:gd name="T8" fmla="*/ 172 w 251"/>
                <a:gd name="T9" fmla="*/ 102 h 219"/>
                <a:gd name="T10" fmla="*/ 173 w 251"/>
                <a:gd name="T11" fmla="*/ 101 h 219"/>
                <a:gd name="T12" fmla="*/ 175 w 251"/>
                <a:gd name="T13" fmla="*/ 100 h 219"/>
                <a:gd name="T14" fmla="*/ 177 w 251"/>
                <a:gd name="T15" fmla="*/ 98 h 219"/>
                <a:gd name="T16" fmla="*/ 179 w 251"/>
                <a:gd name="T17" fmla="*/ 96 h 219"/>
                <a:gd name="T18" fmla="*/ 180 w 251"/>
                <a:gd name="T19" fmla="*/ 95 h 219"/>
                <a:gd name="T20" fmla="*/ 181 w 251"/>
                <a:gd name="T21" fmla="*/ 93 h 219"/>
                <a:gd name="T22" fmla="*/ 182 w 251"/>
                <a:gd name="T23" fmla="*/ 92 h 219"/>
                <a:gd name="T24" fmla="*/ 200 w 251"/>
                <a:gd name="T25" fmla="*/ 65 h 219"/>
                <a:gd name="T26" fmla="*/ 141 w 251"/>
                <a:gd name="T27" fmla="*/ 0 h 219"/>
                <a:gd name="T28" fmla="*/ 80 w 251"/>
                <a:gd name="T29" fmla="*/ 61 h 219"/>
                <a:gd name="T30" fmla="*/ 107 w 251"/>
                <a:gd name="T31" fmla="*/ 90 h 219"/>
                <a:gd name="T32" fmla="*/ 108 w 251"/>
                <a:gd name="T33" fmla="*/ 113 h 219"/>
                <a:gd name="T34" fmla="*/ 124 w 251"/>
                <a:gd name="T35" fmla="*/ 143 h 219"/>
                <a:gd name="T36" fmla="*/ 136 w 251"/>
                <a:gd name="T37" fmla="*/ 172 h 219"/>
                <a:gd name="T38" fmla="*/ 108 w 251"/>
                <a:gd name="T39" fmla="*/ 113 h 219"/>
                <a:gd name="T40" fmla="*/ 24 w 251"/>
                <a:gd name="T41" fmla="*/ 152 h 219"/>
                <a:gd name="T42" fmla="*/ 4 w 251"/>
                <a:gd name="T43" fmla="*/ 213 h 219"/>
                <a:gd name="T44" fmla="*/ 251 w 251"/>
                <a:gd name="T45" fmla="*/ 219 h 219"/>
                <a:gd name="T46" fmla="*/ 175 w 251"/>
                <a:gd name="T47" fmla="*/ 95 h 219"/>
                <a:gd name="T48" fmla="*/ 176 w 251"/>
                <a:gd name="T49" fmla="*/ 94 h 219"/>
                <a:gd name="T50" fmla="*/ 177 w 251"/>
                <a:gd name="T51" fmla="*/ 94 h 219"/>
                <a:gd name="T52" fmla="*/ 179 w 251"/>
                <a:gd name="T53" fmla="*/ 89 h 219"/>
                <a:gd name="T54" fmla="*/ 179 w 251"/>
                <a:gd name="T55" fmla="*/ 89 h 219"/>
                <a:gd name="T56" fmla="*/ 178 w 251"/>
                <a:gd name="T57" fmla="*/ 92 h 219"/>
                <a:gd name="T58" fmla="*/ 178 w 251"/>
                <a:gd name="T59" fmla="*/ 92 h 219"/>
                <a:gd name="T60" fmla="*/ 178 w 251"/>
                <a:gd name="T61" fmla="*/ 92 h 219"/>
                <a:gd name="T62" fmla="*/ 174 w 251"/>
                <a:gd name="T63" fmla="*/ 97 h 219"/>
                <a:gd name="T64" fmla="*/ 104 w 251"/>
                <a:gd name="T65" fmla="*/ 40 h 219"/>
                <a:gd name="T66" fmla="*/ 141 w 251"/>
                <a:gd name="T67" fmla="*/ 4 h 219"/>
                <a:gd name="T68" fmla="*/ 144 w 251"/>
                <a:gd name="T69" fmla="*/ 10 h 219"/>
                <a:gd name="T70" fmla="*/ 143 w 251"/>
                <a:gd name="T71" fmla="*/ 105 h 219"/>
                <a:gd name="T72" fmla="*/ 160 w 251"/>
                <a:gd name="T73" fmla="*/ 102 h 219"/>
                <a:gd name="T74" fmla="*/ 174 w 251"/>
                <a:gd name="T75" fmla="*/ 97 h 219"/>
                <a:gd name="T76" fmla="*/ 171 w 251"/>
                <a:gd name="T77" fmla="*/ 103 h 219"/>
                <a:gd name="T78" fmla="*/ 160 w 251"/>
                <a:gd name="T79" fmla="*/ 106 h 219"/>
                <a:gd name="T80" fmla="*/ 143 w 251"/>
                <a:gd name="T81" fmla="*/ 105 h 219"/>
                <a:gd name="T82" fmla="*/ 164 w 251"/>
                <a:gd name="T83" fmla="*/ 192 h 219"/>
                <a:gd name="T84" fmla="*/ 158 w 251"/>
                <a:gd name="T85" fmla="*/ 145 h 219"/>
                <a:gd name="T86" fmla="*/ 171 w 251"/>
                <a:gd name="T87" fmla="*/ 125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51"/>
                <a:gd name="T133" fmla="*/ 0 h 219"/>
                <a:gd name="T134" fmla="*/ 251 w 2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51" h="219">
                  <a:moveTo>
                    <a:pt x="249" y="201"/>
                  </a:moveTo>
                  <a:cubicBezTo>
                    <a:pt x="247" y="195"/>
                    <a:pt x="248" y="174"/>
                    <a:pt x="238" y="170"/>
                  </a:cubicBezTo>
                  <a:cubicBezTo>
                    <a:pt x="238" y="170"/>
                    <a:pt x="220" y="159"/>
                    <a:pt x="213" y="158"/>
                  </a:cubicBezTo>
                  <a:cubicBezTo>
                    <a:pt x="206" y="156"/>
                    <a:pt x="193" y="151"/>
                    <a:pt x="189" y="148"/>
                  </a:cubicBezTo>
                  <a:cubicBezTo>
                    <a:pt x="185" y="145"/>
                    <a:pt x="177" y="142"/>
                    <a:pt x="177" y="142"/>
                  </a:cubicBezTo>
                  <a:cubicBezTo>
                    <a:pt x="177" y="142"/>
                    <a:pt x="173" y="124"/>
                    <a:pt x="170" y="124"/>
                  </a:cubicBezTo>
                  <a:cubicBezTo>
                    <a:pt x="170" y="124"/>
                    <a:pt x="170" y="106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3" y="102"/>
                    <a:pt x="173" y="101"/>
                    <a:pt x="173" y="101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4" y="101"/>
                    <a:pt x="174" y="100"/>
                    <a:pt x="175" y="100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7" y="98"/>
                    <a:pt x="177" y="98"/>
                    <a:pt x="177" y="98"/>
                  </a:cubicBezTo>
                  <a:cubicBezTo>
                    <a:pt x="178" y="98"/>
                    <a:pt x="178" y="97"/>
                    <a:pt x="178" y="97"/>
                  </a:cubicBezTo>
                  <a:cubicBezTo>
                    <a:pt x="178" y="97"/>
                    <a:pt x="179" y="97"/>
                    <a:pt x="179" y="96"/>
                  </a:cubicBezTo>
                  <a:cubicBezTo>
                    <a:pt x="179" y="96"/>
                    <a:pt x="179" y="96"/>
                    <a:pt x="180" y="96"/>
                  </a:cubicBezTo>
                  <a:cubicBezTo>
                    <a:pt x="180" y="95"/>
                    <a:pt x="180" y="95"/>
                    <a:pt x="180" y="95"/>
                  </a:cubicBezTo>
                  <a:cubicBezTo>
                    <a:pt x="180" y="95"/>
                    <a:pt x="181" y="94"/>
                    <a:pt x="181" y="94"/>
                  </a:cubicBezTo>
                  <a:cubicBezTo>
                    <a:pt x="181" y="94"/>
                    <a:pt x="181" y="94"/>
                    <a:pt x="181" y="93"/>
                  </a:cubicBezTo>
                  <a:cubicBezTo>
                    <a:pt x="182" y="93"/>
                    <a:pt x="182" y="93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1"/>
                    <a:pt x="183" y="91"/>
                    <a:pt x="183" y="90"/>
                  </a:cubicBezTo>
                  <a:cubicBezTo>
                    <a:pt x="183" y="90"/>
                    <a:pt x="195" y="92"/>
                    <a:pt x="200" y="65"/>
                  </a:cubicBezTo>
                  <a:cubicBezTo>
                    <a:pt x="205" y="43"/>
                    <a:pt x="190" y="38"/>
                    <a:pt x="190" y="38"/>
                  </a:cubicBezTo>
                  <a:cubicBezTo>
                    <a:pt x="190" y="38"/>
                    <a:pt x="185" y="0"/>
                    <a:pt x="141" y="0"/>
                  </a:cubicBezTo>
                  <a:cubicBezTo>
                    <a:pt x="97" y="0"/>
                    <a:pt x="93" y="38"/>
                    <a:pt x="93" y="38"/>
                  </a:cubicBezTo>
                  <a:cubicBezTo>
                    <a:pt x="93" y="38"/>
                    <a:pt x="79" y="43"/>
                    <a:pt x="80" y="61"/>
                  </a:cubicBezTo>
                  <a:cubicBezTo>
                    <a:pt x="80" y="90"/>
                    <a:pt x="99" y="94"/>
                    <a:pt x="99" y="94"/>
                  </a:cubicBezTo>
                  <a:cubicBezTo>
                    <a:pt x="103" y="94"/>
                    <a:pt x="106" y="92"/>
                    <a:pt x="107" y="90"/>
                  </a:cubicBezTo>
                  <a:cubicBezTo>
                    <a:pt x="108" y="91"/>
                    <a:pt x="108" y="92"/>
                    <a:pt x="109" y="93"/>
                  </a:cubicBezTo>
                  <a:cubicBezTo>
                    <a:pt x="109" y="93"/>
                    <a:pt x="112" y="105"/>
                    <a:pt x="108" y="113"/>
                  </a:cubicBezTo>
                  <a:cubicBezTo>
                    <a:pt x="108" y="113"/>
                    <a:pt x="128" y="137"/>
                    <a:pt x="136" y="138"/>
                  </a:cubicBezTo>
                  <a:cubicBezTo>
                    <a:pt x="136" y="138"/>
                    <a:pt x="125" y="141"/>
                    <a:pt x="124" y="143"/>
                  </a:cubicBezTo>
                  <a:cubicBezTo>
                    <a:pt x="124" y="143"/>
                    <a:pt x="137" y="158"/>
                    <a:pt x="139" y="159"/>
                  </a:cubicBezTo>
                  <a:cubicBezTo>
                    <a:pt x="139" y="159"/>
                    <a:pt x="139" y="168"/>
                    <a:pt x="136" y="172"/>
                  </a:cubicBezTo>
                  <a:cubicBezTo>
                    <a:pt x="136" y="172"/>
                    <a:pt x="127" y="196"/>
                    <a:pt x="128" y="202"/>
                  </a:cubicBezTo>
                  <a:cubicBezTo>
                    <a:pt x="128" y="202"/>
                    <a:pt x="96" y="132"/>
                    <a:pt x="108" y="113"/>
                  </a:cubicBezTo>
                  <a:cubicBezTo>
                    <a:pt x="108" y="113"/>
                    <a:pt x="99" y="126"/>
                    <a:pt x="87" y="132"/>
                  </a:cubicBezTo>
                  <a:cubicBezTo>
                    <a:pt x="87" y="132"/>
                    <a:pt x="30" y="146"/>
                    <a:pt x="24" y="152"/>
                  </a:cubicBezTo>
                  <a:cubicBezTo>
                    <a:pt x="24" y="152"/>
                    <a:pt x="12" y="156"/>
                    <a:pt x="12" y="171"/>
                  </a:cubicBezTo>
                  <a:cubicBezTo>
                    <a:pt x="12" y="171"/>
                    <a:pt x="8" y="207"/>
                    <a:pt x="4" y="213"/>
                  </a:cubicBezTo>
                  <a:cubicBezTo>
                    <a:pt x="3" y="215"/>
                    <a:pt x="1" y="217"/>
                    <a:pt x="0" y="219"/>
                  </a:cubicBezTo>
                  <a:cubicBezTo>
                    <a:pt x="251" y="219"/>
                    <a:pt x="251" y="219"/>
                    <a:pt x="251" y="219"/>
                  </a:cubicBezTo>
                  <a:cubicBezTo>
                    <a:pt x="251" y="212"/>
                    <a:pt x="250" y="206"/>
                    <a:pt x="249" y="201"/>
                  </a:cubicBezTo>
                  <a:close/>
                  <a:moveTo>
                    <a:pt x="175" y="95"/>
                  </a:moveTo>
                  <a:cubicBezTo>
                    <a:pt x="175" y="95"/>
                    <a:pt x="175" y="95"/>
                    <a:pt x="175" y="95"/>
                  </a:cubicBezTo>
                  <a:cubicBezTo>
                    <a:pt x="176" y="95"/>
                    <a:pt x="176" y="95"/>
                    <a:pt x="176" y="94"/>
                  </a:cubicBezTo>
                  <a:cubicBezTo>
                    <a:pt x="176" y="94"/>
                    <a:pt x="176" y="94"/>
                    <a:pt x="177" y="94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5"/>
                    <a:pt x="175" y="95"/>
                  </a:cubicBezTo>
                  <a:close/>
                  <a:moveTo>
                    <a:pt x="179" y="89"/>
                  </a:moveTo>
                  <a:cubicBezTo>
                    <a:pt x="179" y="89"/>
                    <a:pt x="179" y="90"/>
                    <a:pt x="179" y="90"/>
                  </a:cubicBezTo>
                  <a:cubicBezTo>
                    <a:pt x="178" y="89"/>
                    <a:pt x="177" y="89"/>
                    <a:pt x="179" y="89"/>
                  </a:cubicBezTo>
                  <a:close/>
                  <a:moveTo>
                    <a:pt x="179" y="90"/>
                  </a:moveTo>
                  <a:cubicBezTo>
                    <a:pt x="179" y="90"/>
                    <a:pt x="178" y="91"/>
                    <a:pt x="178" y="92"/>
                  </a:cubicBezTo>
                  <a:cubicBezTo>
                    <a:pt x="178" y="91"/>
                    <a:pt x="179" y="90"/>
                    <a:pt x="179" y="90"/>
                  </a:cubicBezTo>
                  <a:close/>
                  <a:moveTo>
                    <a:pt x="178" y="92"/>
                  </a:moveTo>
                  <a:cubicBezTo>
                    <a:pt x="178" y="93"/>
                    <a:pt x="177" y="93"/>
                    <a:pt x="177" y="94"/>
                  </a:cubicBezTo>
                  <a:cubicBezTo>
                    <a:pt x="177" y="93"/>
                    <a:pt x="178" y="93"/>
                    <a:pt x="178" y="92"/>
                  </a:cubicBezTo>
                  <a:close/>
                  <a:moveTo>
                    <a:pt x="175" y="95"/>
                  </a:moveTo>
                  <a:cubicBezTo>
                    <a:pt x="175" y="96"/>
                    <a:pt x="174" y="96"/>
                    <a:pt x="174" y="97"/>
                  </a:cubicBezTo>
                  <a:cubicBezTo>
                    <a:pt x="174" y="96"/>
                    <a:pt x="175" y="96"/>
                    <a:pt x="175" y="95"/>
                  </a:cubicBezTo>
                  <a:close/>
                  <a:moveTo>
                    <a:pt x="104" y="40"/>
                  </a:moveTo>
                  <a:cubicBezTo>
                    <a:pt x="101" y="39"/>
                    <a:pt x="99" y="39"/>
                    <a:pt x="99" y="39"/>
                  </a:cubicBezTo>
                  <a:cubicBezTo>
                    <a:pt x="99" y="31"/>
                    <a:pt x="117" y="4"/>
                    <a:pt x="141" y="4"/>
                  </a:cubicBezTo>
                  <a:cubicBezTo>
                    <a:pt x="151" y="4"/>
                    <a:pt x="160" y="9"/>
                    <a:pt x="167" y="15"/>
                  </a:cubicBezTo>
                  <a:cubicBezTo>
                    <a:pt x="161" y="12"/>
                    <a:pt x="154" y="10"/>
                    <a:pt x="144" y="10"/>
                  </a:cubicBezTo>
                  <a:cubicBezTo>
                    <a:pt x="144" y="10"/>
                    <a:pt x="110" y="5"/>
                    <a:pt x="104" y="40"/>
                  </a:cubicBezTo>
                  <a:close/>
                  <a:moveTo>
                    <a:pt x="143" y="105"/>
                  </a:moveTo>
                  <a:cubicBezTo>
                    <a:pt x="143" y="100"/>
                    <a:pt x="147" y="96"/>
                    <a:pt x="152" y="96"/>
                  </a:cubicBezTo>
                  <a:cubicBezTo>
                    <a:pt x="156" y="96"/>
                    <a:pt x="159" y="99"/>
                    <a:pt x="160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5" y="101"/>
                    <a:pt x="170" y="100"/>
                    <a:pt x="174" y="97"/>
                  </a:cubicBezTo>
                  <a:cubicBezTo>
                    <a:pt x="173" y="97"/>
                    <a:pt x="172" y="98"/>
                    <a:pt x="171" y="99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68" y="104"/>
                    <a:pt x="164" y="105"/>
                    <a:pt x="161" y="106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12"/>
                    <a:pt x="156" y="115"/>
                    <a:pt x="152" y="115"/>
                  </a:cubicBezTo>
                  <a:cubicBezTo>
                    <a:pt x="147" y="115"/>
                    <a:pt x="143" y="111"/>
                    <a:pt x="143" y="105"/>
                  </a:cubicBezTo>
                  <a:close/>
                  <a:moveTo>
                    <a:pt x="171" y="155"/>
                  </a:moveTo>
                  <a:cubicBezTo>
                    <a:pt x="168" y="164"/>
                    <a:pt x="166" y="188"/>
                    <a:pt x="164" y="192"/>
                  </a:cubicBezTo>
                  <a:cubicBezTo>
                    <a:pt x="164" y="192"/>
                    <a:pt x="158" y="162"/>
                    <a:pt x="153" y="156"/>
                  </a:cubicBezTo>
                  <a:cubicBezTo>
                    <a:pt x="153" y="156"/>
                    <a:pt x="154" y="144"/>
                    <a:pt x="158" y="145"/>
                  </a:cubicBezTo>
                  <a:cubicBezTo>
                    <a:pt x="158" y="145"/>
                    <a:pt x="155" y="139"/>
                    <a:pt x="151" y="140"/>
                  </a:cubicBezTo>
                  <a:cubicBezTo>
                    <a:pt x="151" y="140"/>
                    <a:pt x="172" y="128"/>
                    <a:pt x="171" y="125"/>
                  </a:cubicBezTo>
                  <a:cubicBezTo>
                    <a:pt x="171" y="125"/>
                    <a:pt x="177" y="138"/>
                    <a:pt x="171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5" name="Freeform 77"/>
            <p:cNvSpPr>
              <a:spLocks noEditPoints="1" noChangeArrowheads="1"/>
            </p:cNvSpPr>
            <p:nvPr/>
          </p:nvSpPr>
          <p:spPr bwMode="auto">
            <a:xfrm>
              <a:off x="0" y="696912"/>
              <a:ext cx="1312862" cy="455612"/>
            </a:xfrm>
            <a:custGeom>
              <a:avLst/>
              <a:gdLst>
                <a:gd name="T0" fmla="*/ 464 w 473"/>
                <a:gd name="T1" fmla="*/ 128 h 164"/>
                <a:gd name="T2" fmla="*/ 407 w 473"/>
                <a:gd name="T3" fmla="*/ 99 h 164"/>
                <a:gd name="T4" fmla="*/ 391 w 473"/>
                <a:gd name="T5" fmla="*/ 85 h 164"/>
                <a:gd name="T6" fmla="*/ 392 w 473"/>
                <a:gd name="T7" fmla="*/ 68 h 164"/>
                <a:gd name="T8" fmla="*/ 413 w 473"/>
                <a:gd name="T9" fmla="*/ 46 h 164"/>
                <a:gd name="T10" fmla="*/ 367 w 473"/>
                <a:gd name="T11" fmla="*/ 0 h 164"/>
                <a:gd name="T12" fmla="*/ 322 w 473"/>
                <a:gd name="T13" fmla="*/ 49 h 164"/>
                <a:gd name="T14" fmla="*/ 343 w 473"/>
                <a:gd name="T15" fmla="*/ 76 h 164"/>
                <a:gd name="T16" fmla="*/ 340 w 473"/>
                <a:gd name="T17" fmla="*/ 107 h 164"/>
                <a:gd name="T18" fmla="*/ 313 w 473"/>
                <a:gd name="T19" fmla="*/ 118 h 164"/>
                <a:gd name="T20" fmla="*/ 266 w 473"/>
                <a:gd name="T21" fmla="*/ 105 h 164"/>
                <a:gd name="T22" fmla="*/ 250 w 473"/>
                <a:gd name="T23" fmla="*/ 85 h 164"/>
                <a:gd name="T24" fmla="*/ 250 w 473"/>
                <a:gd name="T25" fmla="*/ 68 h 164"/>
                <a:gd name="T26" fmla="*/ 271 w 473"/>
                <a:gd name="T27" fmla="*/ 46 h 164"/>
                <a:gd name="T28" fmla="*/ 225 w 473"/>
                <a:gd name="T29" fmla="*/ 0 h 164"/>
                <a:gd name="T30" fmla="*/ 180 w 473"/>
                <a:gd name="T31" fmla="*/ 49 h 164"/>
                <a:gd name="T32" fmla="*/ 201 w 473"/>
                <a:gd name="T33" fmla="*/ 76 h 164"/>
                <a:gd name="T34" fmla="*/ 198 w 473"/>
                <a:gd name="T35" fmla="*/ 107 h 164"/>
                <a:gd name="T36" fmla="*/ 171 w 473"/>
                <a:gd name="T37" fmla="*/ 118 h 164"/>
                <a:gd name="T38" fmla="*/ 159 w 473"/>
                <a:gd name="T39" fmla="*/ 118 h 164"/>
                <a:gd name="T40" fmla="*/ 132 w 473"/>
                <a:gd name="T41" fmla="*/ 107 h 164"/>
                <a:gd name="T42" fmla="*/ 129 w 473"/>
                <a:gd name="T43" fmla="*/ 76 h 164"/>
                <a:gd name="T44" fmla="*/ 150 w 473"/>
                <a:gd name="T45" fmla="*/ 49 h 164"/>
                <a:gd name="T46" fmla="*/ 106 w 473"/>
                <a:gd name="T47" fmla="*/ 0 h 164"/>
                <a:gd name="T48" fmla="*/ 60 w 473"/>
                <a:gd name="T49" fmla="*/ 46 h 164"/>
                <a:gd name="T50" fmla="*/ 80 w 473"/>
                <a:gd name="T51" fmla="*/ 68 h 164"/>
                <a:gd name="T52" fmla="*/ 81 w 473"/>
                <a:gd name="T53" fmla="*/ 85 h 164"/>
                <a:gd name="T54" fmla="*/ 65 w 473"/>
                <a:gd name="T55" fmla="*/ 99 h 164"/>
                <a:gd name="T56" fmla="*/ 9 w 473"/>
                <a:gd name="T57" fmla="*/ 128 h 164"/>
                <a:gd name="T58" fmla="*/ 0 w 473"/>
                <a:gd name="T59" fmla="*/ 164 h 164"/>
                <a:gd name="T60" fmla="*/ 188 w 473"/>
                <a:gd name="T61" fmla="*/ 164 h 164"/>
                <a:gd name="T62" fmla="*/ 331 w 473"/>
                <a:gd name="T63" fmla="*/ 164 h 164"/>
                <a:gd name="T64" fmla="*/ 469 w 473"/>
                <a:gd name="T65" fmla="*/ 159 h 164"/>
                <a:gd name="T66" fmla="*/ 341 w 473"/>
                <a:gd name="T67" fmla="*/ 71 h 164"/>
                <a:gd name="T68" fmla="*/ 340 w 473"/>
                <a:gd name="T69" fmla="*/ 71 h 164"/>
                <a:gd name="T70" fmla="*/ 199 w 473"/>
                <a:gd name="T71" fmla="*/ 71 h 164"/>
                <a:gd name="T72" fmla="*/ 198 w 473"/>
                <a:gd name="T73" fmla="*/ 71 h 164"/>
                <a:gd name="T74" fmla="*/ 132 w 473"/>
                <a:gd name="T75" fmla="*/ 71 h 164"/>
                <a:gd name="T76" fmla="*/ 131 w 473"/>
                <a:gd name="T77" fmla="*/ 71 h 164"/>
                <a:gd name="T78" fmla="*/ 78 w 473"/>
                <a:gd name="T79" fmla="*/ 30 h 164"/>
                <a:gd name="T80" fmla="*/ 106 w 473"/>
                <a:gd name="T81" fmla="*/ 3 h 164"/>
                <a:gd name="T82" fmla="*/ 108 w 473"/>
                <a:gd name="T83" fmla="*/ 7 h 164"/>
                <a:gd name="T84" fmla="*/ 206 w 473"/>
                <a:gd name="T85" fmla="*/ 11 h 164"/>
                <a:gd name="T86" fmla="*/ 256 w 473"/>
                <a:gd name="T87" fmla="*/ 29 h 164"/>
                <a:gd name="T88" fmla="*/ 223 w 473"/>
                <a:gd name="T89" fmla="*/ 7 h 164"/>
                <a:gd name="T90" fmla="*/ 348 w 473"/>
                <a:gd name="T91" fmla="*/ 11 h 164"/>
                <a:gd name="T92" fmla="*/ 398 w 473"/>
                <a:gd name="T93" fmla="*/ 29 h 164"/>
                <a:gd name="T94" fmla="*/ 365 w 473"/>
                <a:gd name="T95" fmla="*/ 7 h 1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3"/>
                <a:gd name="T145" fmla="*/ 0 h 164"/>
                <a:gd name="T146" fmla="*/ 473 w 473"/>
                <a:gd name="T147" fmla="*/ 164 h 1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3" h="164">
                  <a:moveTo>
                    <a:pt x="469" y="159"/>
                  </a:moveTo>
                  <a:cubicBezTo>
                    <a:pt x="467" y="155"/>
                    <a:pt x="464" y="128"/>
                    <a:pt x="464" y="128"/>
                  </a:cubicBezTo>
                  <a:cubicBezTo>
                    <a:pt x="464" y="117"/>
                    <a:pt x="454" y="114"/>
                    <a:pt x="454" y="114"/>
                  </a:cubicBezTo>
                  <a:cubicBezTo>
                    <a:pt x="450" y="110"/>
                    <a:pt x="407" y="99"/>
                    <a:pt x="407" y="99"/>
                  </a:cubicBezTo>
                  <a:cubicBezTo>
                    <a:pt x="401" y="95"/>
                    <a:pt x="395" y="89"/>
                    <a:pt x="393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88" y="79"/>
                    <a:pt x="391" y="70"/>
                    <a:pt x="391" y="70"/>
                  </a:cubicBezTo>
                  <a:cubicBezTo>
                    <a:pt x="391" y="69"/>
                    <a:pt x="392" y="68"/>
                    <a:pt x="392" y="68"/>
                  </a:cubicBezTo>
                  <a:cubicBezTo>
                    <a:pt x="393" y="69"/>
                    <a:pt x="395" y="70"/>
                    <a:pt x="399" y="70"/>
                  </a:cubicBezTo>
                  <a:cubicBezTo>
                    <a:pt x="399" y="70"/>
                    <a:pt x="413" y="67"/>
                    <a:pt x="413" y="46"/>
                  </a:cubicBezTo>
                  <a:cubicBezTo>
                    <a:pt x="413" y="32"/>
                    <a:pt x="402" y="28"/>
                    <a:pt x="402" y="28"/>
                  </a:cubicBezTo>
                  <a:cubicBezTo>
                    <a:pt x="402" y="28"/>
                    <a:pt x="400" y="0"/>
                    <a:pt x="367" y="0"/>
                  </a:cubicBezTo>
                  <a:cubicBezTo>
                    <a:pt x="334" y="0"/>
                    <a:pt x="330" y="29"/>
                    <a:pt x="330" y="29"/>
                  </a:cubicBezTo>
                  <a:cubicBezTo>
                    <a:pt x="330" y="29"/>
                    <a:pt x="319" y="32"/>
                    <a:pt x="322" y="49"/>
                  </a:cubicBezTo>
                  <a:cubicBezTo>
                    <a:pt x="326" y="69"/>
                    <a:pt x="335" y="68"/>
                    <a:pt x="335" y="68"/>
                  </a:cubicBezTo>
                  <a:cubicBezTo>
                    <a:pt x="337" y="70"/>
                    <a:pt x="340" y="74"/>
                    <a:pt x="343" y="76"/>
                  </a:cubicBezTo>
                  <a:cubicBezTo>
                    <a:pt x="345" y="79"/>
                    <a:pt x="345" y="93"/>
                    <a:pt x="345" y="93"/>
                  </a:cubicBezTo>
                  <a:cubicBezTo>
                    <a:pt x="343" y="93"/>
                    <a:pt x="340" y="107"/>
                    <a:pt x="340" y="107"/>
                  </a:cubicBezTo>
                  <a:cubicBezTo>
                    <a:pt x="340" y="107"/>
                    <a:pt x="334" y="109"/>
                    <a:pt x="331" y="111"/>
                  </a:cubicBezTo>
                  <a:cubicBezTo>
                    <a:pt x="328" y="113"/>
                    <a:pt x="318" y="117"/>
                    <a:pt x="313" y="118"/>
                  </a:cubicBezTo>
                  <a:cubicBezTo>
                    <a:pt x="312" y="119"/>
                    <a:pt x="310" y="119"/>
                    <a:pt x="308" y="120"/>
                  </a:cubicBezTo>
                  <a:cubicBezTo>
                    <a:pt x="296" y="115"/>
                    <a:pt x="266" y="105"/>
                    <a:pt x="266" y="105"/>
                  </a:cubicBezTo>
                  <a:cubicBezTo>
                    <a:pt x="259" y="102"/>
                    <a:pt x="253" y="89"/>
                    <a:pt x="251" y="8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6" y="79"/>
                    <a:pt x="249" y="70"/>
                    <a:pt x="249" y="70"/>
                  </a:cubicBezTo>
                  <a:cubicBezTo>
                    <a:pt x="250" y="69"/>
                    <a:pt x="250" y="68"/>
                    <a:pt x="250" y="68"/>
                  </a:cubicBezTo>
                  <a:cubicBezTo>
                    <a:pt x="251" y="69"/>
                    <a:pt x="253" y="70"/>
                    <a:pt x="257" y="70"/>
                  </a:cubicBezTo>
                  <a:cubicBezTo>
                    <a:pt x="257" y="70"/>
                    <a:pt x="271" y="67"/>
                    <a:pt x="271" y="46"/>
                  </a:cubicBezTo>
                  <a:cubicBezTo>
                    <a:pt x="271" y="32"/>
                    <a:pt x="261" y="28"/>
                    <a:pt x="261" y="28"/>
                  </a:cubicBezTo>
                  <a:cubicBezTo>
                    <a:pt x="261" y="28"/>
                    <a:pt x="258" y="0"/>
                    <a:pt x="225" y="0"/>
                  </a:cubicBezTo>
                  <a:cubicBezTo>
                    <a:pt x="192" y="0"/>
                    <a:pt x="188" y="29"/>
                    <a:pt x="188" y="29"/>
                  </a:cubicBezTo>
                  <a:cubicBezTo>
                    <a:pt x="188" y="29"/>
                    <a:pt x="177" y="32"/>
                    <a:pt x="180" y="49"/>
                  </a:cubicBezTo>
                  <a:cubicBezTo>
                    <a:pt x="184" y="69"/>
                    <a:pt x="193" y="68"/>
                    <a:pt x="193" y="68"/>
                  </a:cubicBezTo>
                  <a:cubicBezTo>
                    <a:pt x="195" y="70"/>
                    <a:pt x="198" y="74"/>
                    <a:pt x="201" y="76"/>
                  </a:cubicBezTo>
                  <a:cubicBezTo>
                    <a:pt x="203" y="79"/>
                    <a:pt x="203" y="93"/>
                    <a:pt x="203" y="93"/>
                  </a:cubicBezTo>
                  <a:cubicBezTo>
                    <a:pt x="201" y="93"/>
                    <a:pt x="198" y="107"/>
                    <a:pt x="198" y="107"/>
                  </a:cubicBezTo>
                  <a:cubicBezTo>
                    <a:pt x="198" y="107"/>
                    <a:pt x="192" y="109"/>
                    <a:pt x="189" y="111"/>
                  </a:cubicBezTo>
                  <a:cubicBezTo>
                    <a:pt x="186" y="113"/>
                    <a:pt x="176" y="117"/>
                    <a:pt x="171" y="118"/>
                  </a:cubicBezTo>
                  <a:cubicBezTo>
                    <a:pt x="170" y="119"/>
                    <a:pt x="168" y="119"/>
                    <a:pt x="165" y="121"/>
                  </a:cubicBezTo>
                  <a:cubicBezTo>
                    <a:pt x="163" y="119"/>
                    <a:pt x="161" y="119"/>
                    <a:pt x="159" y="118"/>
                  </a:cubicBezTo>
                  <a:cubicBezTo>
                    <a:pt x="154" y="117"/>
                    <a:pt x="145" y="113"/>
                    <a:pt x="141" y="111"/>
                  </a:cubicBezTo>
                  <a:cubicBezTo>
                    <a:pt x="138" y="109"/>
                    <a:pt x="132" y="107"/>
                    <a:pt x="132" y="107"/>
                  </a:cubicBezTo>
                  <a:cubicBezTo>
                    <a:pt x="132" y="107"/>
                    <a:pt x="129" y="93"/>
                    <a:pt x="128" y="93"/>
                  </a:cubicBezTo>
                  <a:cubicBezTo>
                    <a:pt x="128" y="93"/>
                    <a:pt x="127" y="79"/>
                    <a:pt x="129" y="76"/>
                  </a:cubicBezTo>
                  <a:cubicBezTo>
                    <a:pt x="133" y="74"/>
                    <a:pt x="136" y="70"/>
                    <a:pt x="137" y="68"/>
                  </a:cubicBezTo>
                  <a:cubicBezTo>
                    <a:pt x="137" y="68"/>
                    <a:pt x="146" y="69"/>
                    <a:pt x="150" y="49"/>
                  </a:cubicBezTo>
                  <a:cubicBezTo>
                    <a:pt x="153" y="32"/>
                    <a:pt x="143" y="29"/>
                    <a:pt x="143" y="29"/>
                  </a:cubicBezTo>
                  <a:cubicBezTo>
                    <a:pt x="143" y="29"/>
                    <a:pt x="139" y="0"/>
                    <a:pt x="106" y="0"/>
                  </a:cubicBezTo>
                  <a:cubicBezTo>
                    <a:pt x="73" y="0"/>
                    <a:pt x="70" y="28"/>
                    <a:pt x="70" y="28"/>
                  </a:cubicBezTo>
                  <a:cubicBezTo>
                    <a:pt x="70" y="28"/>
                    <a:pt x="59" y="32"/>
                    <a:pt x="60" y="46"/>
                  </a:cubicBezTo>
                  <a:cubicBezTo>
                    <a:pt x="60" y="67"/>
                    <a:pt x="74" y="70"/>
                    <a:pt x="74" y="70"/>
                  </a:cubicBezTo>
                  <a:cubicBezTo>
                    <a:pt x="77" y="70"/>
                    <a:pt x="79" y="69"/>
                    <a:pt x="80" y="68"/>
                  </a:cubicBezTo>
                  <a:cubicBezTo>
                    <a:pt x="81" y="68"/>
                    <a:pt x="81" y="69"/>
                    <a:pt x="81" y="70"/>
                  </a:cubicBezTo>
                  <a:cubicBezTo>
                    <a:pt x="81" y="70"/>
                    <a:pt x="84" y="79"/>
                    <a:pt x="81" y="85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7" y="89"/>
                    <a:pt x="72" y="95"/>
                    <a:pt x="65" y="99"/>
                  </a:cubicBezTo>
                  <a:cubicBezTo>
                    <a:pt x="65" y="99"/>
                    <a:pt x="23" y="110"/>
                    <a:pt x="18" y="114"/>
                  </a:cubicBezTo>
                  <a:cubicBezTo>
                    <a:pt x="18" y="114"/>
                    <a:pt x="9" y="117"/>
                    <a:pt x="9" y="128"/>
                  </a:cubicBezTo>
                  <a:cubicBezTo>
                    <a:pt x="9" y="128"/>
                    <a:pt x="6" y="155"/>
                    <a:pt x="3" y="159"/>
                  </a:cubicBezTo>
                  <a:cubicBezTo>
                    <a:pt x="2" y="161"/>
                    <a:pt x="1" y="162"/>
                    <a:pt x="0" y="164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188" y="164"/>
                    <a:pt x="188" y="164"/>
                    <a:pt x="188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331" y="164"/>
                    <a:pt x="331" y="164"/>
                    <a:pt x="331" y="164"/>
                  </a:cubicBezTo>
                  <a:cubicBezTo>
                    <a:pt x="473" y="164"/>
                    <a:pt x="473" y="164"/>
                    <a:pt x="473" y="164"/>
                  </a:cubicBezTo>
                  <a:cubicBezTo>
                    <a:pt x="472" y="162"/>
                    <a:pt x="470" y="161"/>
                    <a:pt x="469" y="159"/>
                  </a:cubicBezTo>
                  <a:close/>
                  <a:moveTo>
                    <a:pt x="340" y="71"/>
                  </a:move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0" y="71"/>
                  </a:cubicBezTo>
                  <a:close/>
                  <a:moveTo>
                    <a:pt x="198" y="71"/>
                  </a:move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8" y="71"/>
                  </a:cubicBezTo>
                  <a:close/>
                  <a:moveTo>
                    <a:pt x="131" y="71"/>
                  </a:moveTo>
                  <a:cubicBezTo>
                    <a:pt x="131" y="71"/>
                    <a:pt x="132" y="71"/>
                    <a:pt x="132" y="71"/>
                  </a:cubicBezTo>
                  <a:cubicBezTo>
                    <a:pt x="132" y="71"/>
                    <a:pt x="132" y="71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lose/>
                  <a:moveTo>
                    <a:pt x="108" y="7"/>
                  </a:moveTo>
                  <a:cubicBezTo>
                    <a:pt x="108" y="7"/>
                    <a:pt x="82" y="4"/>
                    <a:pt x="78" y="30"/>
                  </a:cubicBezTo>
                  <a:cubicBezTo>
                    <a:pt x="76" y="29"/>
                    <a:pt x="74" y="29"/>
                    <a:pt x="74" y="29"/>
                  </a:cubicBezTo>
                  <a:cubicBezTo>
                    <a:pt x="74" y="23"/>
                    <a:pt x="81" y="2"/>
                    <a:pt x="106" y="3"/>
                  </a:cubicBezTo>
                  <a:cubicBezTo>
                    <a:pt x="113" y="4"/>
                    <a:pt x="120" y="7"/>
                    <a:pt x="125" y="11"/>
                  </a:cubicBezTo>
                  <a:cubicBezTo>
                    <a:pt x="121" y="9"/>
                    <a:pt x="115" y="8"/>
                    <a:pt x="108" y="7"/>
                  </a:cubicBezTo>
                  <a:close/>
                  <a:moveTo>
                    <a:pt x="223" y="7"/>
                  </a:moveTo>
                  <a:cubicBezTo>
                    <a:pt x="215" y="8"/>
                    <a:pt x="210" y="9"/>
                    <a:pt x="206" y="11"/>
                  </a:cubicBezTo>
                  <a:cubicBezTo>
                    <a:pt x="211" y="7"/>
                    <a:pt x="217" y="3"/>
                    <a:pt x="225" y="3"/>
                  </a:cubicBezTo>
                  <a:cubicBezTo>
                    <a:pt x="243" y="3"/>
                    <a:pt x="256" y="23"/>
                    <a:pt x="256" y="29"/>
                  </a:cubicBezTo>
                  <a:cubicBezTo>
                    <a:pt x="256" y="29"/>
                    <a:pt x="255" y="29"/>
                    <a:pt x="253" y="30"/>
                  </a:cubicBezTo>
                  <a:cubicBezTo>
                    <a:pt x="248" y="4"/>
                    <a:pt x="223" y="7"/>
                    <a:pt x="223" y="7"/>
                  </a:cubicBezTo>
                  <a:close/>
                  <a:moveTo>
                    <a:pt x="365" y="7"/>
                  </a:moveTo>
                  <a:cubicBezTo>
                    <a:pt x="357" y="8"/>
                    <a:pt x="352" y="9"/>
                    <a:pt x="348" y="11"/>
                  </a:cubicBezTo>
                  <a:cubicBezTo>
                    <a:pt x="353" y="7"/>
                    <a:pt x="359" y="3"/>
                    <a:pt x="367" y="3"/>
                  </a:cubicBezTo>
                  <a:cubicBezTo>
                    <a:pt x="385" y="3"/>
                    <a:pt x="398" y="23"/>
                    <a:pt x="398" y="29"/>
                  </a:cubicBezTo>
                  <a:cubicBezTo>
                    <a:pt x="398" y="29"/>
                    <a:pt x="397" y="29"/>
                    <a:pt x="395" y="30"/>
                  </a:cubicBezTo>
                  <a:cubicBezTo>
                    <a:pt x="390" y="4"/>
                    <a:pt x="365" y="7"/>
                    <a:pt x="36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96" name="Freeform 51"/>
          <p:cNvSpPr>
            <a:spLocks noEditPoints="1" noChangeArrowheads="1"/>
          </p:cNvSpPr>
          <p:nvPr/>
        </p:nvSpPr>
        <p:spPr bwMode="auto">
          <a:xfrm>
            <a:off x="3260878" y="4222299"/>
            <a:ext cx="723800" cy="606770"/>
          </a:xfrm>
          <a:custGeom>
            <a:avLst/>
            <a:gdLst>
              <a:gd name="T0" fmla="*/ 496 w 510"/>
              <a:gd name="T1" fmla="*/ 256 h 428"/>
              <a:gd name="T2" fmla="*/ 465 w 510"/>
              <a:gd name="T3" fmla="*/ 229 h 428"/>
              <a:gd name="T4" fmla="*/ 438 w 510"/>
              <a:gd name="T5" fmla="*/ 188 h 428"/>
              <a:gd name="T6" fmla="*/ 504 w 510"/>
              <a:gd name="T7" fmla="*/ 62 h 428"/>
              <a:gd name="T8" fmla="*/ 377 w 510"/>
              <a:gd name="T9" fmla="*/ 18 h 428"/>
              <a:gd name="T10" fmla="*/ 304 w 510"/>
              <a:gd name="T11" fmla="*/ 57 h 428"/>
              <a:gd name="T12" fmla="*/ 338 w 510"/>
              <a:gd name="T13" fmla="*/ 152 h 428"/>
              <a:gd name="T14" fmla="*/ 352 w 510"/>
              <a:gd name="T15" fmla="*/ 203 h 428"/>
              <a:gd name="T16" fmla="*/ 313 w 510"/>
              <a:gd name="T17" fmla="*/ 253 h 428"/>
              <a:gd name="T18" fmla="*/ 299 w 510"/>
              <a:gd name="T19" fmla="*/ 238 h 428"/>
              <a:gd name="T20" fmla="*/ 272 w 510"/>
              <a:gd name="T21" fmla="*/ 172 h 428"/>
              <a:gd name="T22" fmla="*/ 218 w 510"/>
              <a:gd name="T23" fmla="*/ 118 h 428"/>
              <a:gd name="T24" fmla="*/ 222 w 510"/>
              <a:gd name="T25" fmla="*/ 81 h 428"/>
              <a:gd name="T26" fmla="*/ 189 w 510"/>
              <a:gd name="T27" fmla="*/ 32 h 428"/>
              <a:gd name="T28" fmla="*/ 140 w 510"/>
              <a:gd name="T29" fmla="*/ 76 h 428"/>
              <a:gd name="T30" fmla="*/ 150 w 510"/>
              <a:gd name="T31" fmla="*/ 122 h 428"/>
              <a:gd name="T32" fmla="*/ 127 w 510"/>
              <a:gd name="T33" fmla="*/ 155 h 428"/>
              <a:gd name="T34" fmla="*/ 50 w 510"/>
              <a:gd name="T35" fmla="*/ 200 h 428"/>
              <a:gd name="T36" fmla="*/ 29 w 510"/>
              <a:gd name="T37" fmla="*/ 425 h 428"/>
              <a:gd name="T38" fmla="*/ 269 w 510"/>
              <a:gd name="T39" fmla="*/ 428 h 428"/>
              <a:gd name="T40" fmla="*/ 268 w 510"/>
              <a:gd name="T41" fmla="*/ 299 h 428"/>
              <a:gd name="T42" fmla="*/ 305 w 510"/>
              <a:gd name="T43" fmla="*/ 326 h 428"/>
              <a:gd name="T44" fmla="*/ 340 w 510"/>
              <a:gd name="T45" fmla="*/ 303 h 428"/>
              <a:gd name="T46" fmla="*/ 396 w 510"/>
              <a:gd name="T47" fmla="*/ 230 h 428"/>
              <a:gd name="T48" fmla="*/ 404 w 510"/>
              <a:gd name="T49" fmla="*/ 224 h 428"/>
              <a:gd name="T50" fmla="*/ 389 w 510"/>
              <a:gd name="T51" fmla="*/ 251 h 428"/>
              <a:gd name="T52" fmla="*/ 380 w 510"/>
              <a:gd name="T53" fmla="*/ 318 h 428"/>
              <a:gd name="T54" fmla="*/ 446 w 510"/>
              <a:gd name="T55" fmla="*/ 321 h 428"/>
              <a:gd name="T56" fmla="*/ 489 w 510"/>
              <a:gd name="T57" fmla="*/ 65 h 428"/>
              <a:gd name="T58" fmla="*/ 458 w 510"/>
              <a:gd name="T59" fmla="*/ 38 h 428"/>
              <a:gd name="T60" fmla="*/ 290 w 510"/>
              <a:gd name="T61" fmla="*/ 111 h 428"/>
              <a:gd name="T62" fmla="*/ 333 w 510"/>
              <a:gd name="T63" fmla="*/ 138 h 428"/>
              <a:gd name="T64" fmla="*/ 219 w 510"/>
              <a:gd name="T65" fmla="*/ 395 h 428"/>
              <a:gd name="T66" fmla="*/ 119 w 510"/>
              <a:gd name="T67" fmla="*/ 383 h 428"/>
              <a:gd name="T68" fmla="*/ 145 w 510"/>
              <a:gd name="T69" fmla="*/ 176 h 428"/>
              <a:gd name="T70" fmla="*/ 169 w 510"/>
              <a:gd name="T71" fmla="*/ 187 h 428"/>
              <a:gd name="T72" fmla="*/ 167 w 510"/>
              <a:gd name="T73" fmla="*/ 368 h 428"/>
              <a:gd name="T74" fmla="*/ 190 w 510"/>
              <a:gd name="T75" fmla="*/ 210 h 428"/>
              <a:gd name="T76" fmla="*/ 205 w 510"/>
              <a:gd name="T77" fmla="*/ 156 h 428"/>
              <a:gd name="T78" fmla="*/ 213 w 510"/>
              <a:gd name="T79" fmla="*/ 289 h 428"/>
              <a:gd name="T80" fmla="*/ 345 w 510"/>
              <a:gd name="T81" fmla="*/ 94 h 428"/>
              <a:gd name="T82" fmla="*/ 420 w 510"/>
              <a:gd name="T83" fmla="*/ 49 h 428"/>
              <a:gd name="T84" fmla="*/ 429 w 510"/>
              <a:gd name="T85" fmla="*/ 85 h 428"/>
              <a:gd name="T86" fmla="*/ 442 w 510"/>
              <a:gd name="T87" fmla="*/ 299 h 428"/>
              <a:gd name="T88" fmla="*/ 460 w 510"/>
              <a:gd name="T89" fmla="*/ 270 h 42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0"/>
              <a:gd name="T136" fmla="*/ 0 h 428"/>
              <a:gd name="T137" fmla="*/ 510 w 510"/>
              <a:gd name="T138" fmla="*/ 428 h 42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0" h="428">
                <a:moveTo>
                  <a:pt x="508" y="293"/>
                </a:moveTo>
                <a:cubicBezTo>
                  <a:pt x="507" y="289"/>
                  <a:pt x="503" y="290"/>
                  <a:pt x="503" y="290"/>
                </a:cubicBezTo>
                <a:cubicBezTo>
                  <a:pt x="503" y="290"/>
                  <a:pt x="496" y="259"/>
                  <a:pt x="496" y="256"/>
                </a:cubicBezTo>
                <a:cubicBezTo>
                  <a:pt x="495" y="254"/>
                  <a:pt x="493" y="253"/>
                  <a:pt x="493" y="253"/>
                </a:cubicBezTo>
                <a:cubicBezTo>
                  <a:pt x="491" y="239"/>
                  <a:pt x="466" y="234"/>
                  <a:pt x="466" y="234"/>
                </a:cubicBezTo>
                <a:cubicBezTo>
                  <a:pt x="464" y="232"/>
                  <a:pt x="465" y="229"/>
                  <a:pt x="465" y="229"/>
                </a:cubicBezTo>
                <a:cubicBezTo>
                  <a:pt x="471" y="224"/>
                  <a:pt x="458" y="226"/>
                  <a:pt x="458" y="226"/>
                </a:cubicBezTo>
                <a:cubicBezTo>
                  <a:pt x="457" y="222"/>
                  <a:pt x="441" y="215"/>
                  <a:pt x="441" y="215"/>
                </a:cubicBezTo>
                <a:cubicBezTo>
                  <a:pt x="430" y="211"/>
                  <a:pt x="438" y="188"/>
                  <a:pt x="438" y="188"/>
                </a:cubicBezTo>
                <a:cubicBezTo>
                  <a:pt x="449" y="184"/>
                  <a:pt x="442" y="172"/>
                  <a:pt x="442" y="172"/>
                </a:cubicBezTo>
                <a:cubicBezTo>
                  <a:pt x="464" y="161"/>
                  <a:pt x="468" y="133"/>
                  <a:pt x="469" y="121"/>
                </a:cubicBezTo>
                <a:cubicBezTo>
                  <a:pt x="494" y="114"/>
                  <a:pt x="510" y="88"/>
                  <a:pt x="504" y="62"/>
                </a:cubicBezTo>
                <a:cubicBezTo>
                  <a:pt x="499" y="40"/>
                  <a:pt x="480" y="24"/>
                  <a:pt x="458" y="23"/>
                </a:cubicBezTo>
                <a:cubicBezTo>
                  <a:pt x="457" y="9"/>
                  <a:pt x="458" y="0"/>
                  <a:pt x="458" y="0"/>
                </a:cubicBezTo>
                <a:cubicBezTo>
                  <a:pt x="377" y="18"/>
                  <a:pt x="377" y="18"/>
                  <a:pt x="377" y="18"/>
                </a:cubicBezTo>
                <a:cubicBezTo>
                  <a:pt x="376" y="18"/>
                  <a:pt x="376" y="18"/>
                  <a:pt x="376" y="18"/>
                </a:cubicBezTo>
                <a:cubicBezTo>
                  <a:pt x="295" y="37"/>
                  <a:pt x="295" y="37"/>
                  <a:pt x="295" y="37"/>
                </a:cubicBezTo>
                <a:cubicBezTo>
                  <a:pt x="295" y="37"/>
                  <a:pt x="299" y="45"/>
                  <a:pt x="304" y="57"/>
                </a:cubicBezTo>
                <a:cubicBezTo>
                  <a:pt x="282" y="66"/>
                  <a:pt x="270" y="90"/>
                  <a:pt x="275" y="114"/>
                </a:cubicBezTo>
                <a:cubicBezTo>
                  <a:pt x="281" y="142"/>
                  <a:pt x="308" y="158"/>
                  <a:pt x="336" y="152"/>
                </a:cubicBezTo>
                <a:cubicBezTo>
                  <a:pt x="336" y="152"/>
                  <a:pt x="337" y="152"/>
                  <a:pt x="338" y="152"/>
                </a:cubicBezTo>
                <a:cubicBezTo>
                  <a:pt x="342" y="159"/>
                  <a:pt x="352" y="174"/>
                  <a:pt x="366" y="181"/>
                </a:cubicBezTo>
                <a:cubicBezTo>
                  <a:pt x="361" y="190"/>
                  <a:pt x="357" y="202"/>
                  <a:pt x="357" y="202"/>
                </a:cubicBezTo>
                <a:cubicBezTo>
                  <a:pt x="357" y="202"/>
                  <a:pt x="355" y="202"/>
                  <a:pt x="352" y="203"/>
                </a:cubicBezTo>
                <a:cubicBezTo>
                  <a:pt x="349" y="204"/>
                  <a:pt x="343" y="216"/>
                  <a:pt x="339" y="222"/>
                </a:cubicBezTo>
                <a:cubicBezTo>
                  <a:pt x="335" y="229"/>
                  <a:pt x="327" y="243"/>
                  <a:pt x="321" y="248"/>
                </a:cubicBezTo>
                <a:cubicBezTo>
                  <a:pt x="315" y="253"/>
                  <a:pt x="317" y="251"/>
                  <a:pt x="313" y="253"/>
                </a:cubicBezTo>
                <a:cubicBezTo>
                  <a:pt x="310" y="254"/>
                  <a:pt x="309" y="264"/>
                  <a:pt x="307" y="261"/>
                </a:cubicBezTo>
                <a:cubicBezTo>
                  <a:pt x="306" y="258"/>
                  <a:pt x="299" y="252"/>
                  <a:pt x="298" y="248"/>
                </a:cubicBezTo>
                <a:cubicBezTo>
                  <a:pt x="297" y="245"/>
                  <a:pt x="299" y="243"/>
                  <a:pt x="299" y="238"/>
                </a:cubicBezTo>
                <a:cubicBezTo>
                  <a:pt x="299" y="232"/>
                  <a:pt x="298" y="234"/>
                  <a:pt x="296" y="228"/>
                </a:cubicBezTo>
                <a:cubicBezTo>
                  <a:pt x="293" y="222"/>
                  <a:pt x="288" y="208"/>
                  <a:pt x="288" y="208"/>
                </a:cubicBezTo>
                <a:cubicBezTo>
                  <a:pt x="284" y="188"/>
                  <a:pt x="272" y="172"/>
                  <a:pt x="272" y="172"/>
                </a:cubicBezTo>
                <a:cubicBezTo>
                  <a:pt x="222" y="159"/>
                  <a:pt x="222" y="159"/>
                  <a:pt x="222" y="159"/>
                </a:cubicBezTo>
                <a:cubicBezTo>
                  <a:pt x="220" y="157"/>
                  <a:pt x="210" y="149"/>
                  <a:pt x="210" y="149"/>
                </a:cubicBezTo>
                <a:cubicBezTo>
                  <a:pt x="213" y="145"/>
                  <a:pt x="218" y="118"/>
                  <a:pt x="218" y="118"/>
                </a:cubicBezTo>
                <a:cubicBezTo>
                  <a:pt x="221" y="115"/>
                  <a:pt x="223" y="90"/>
                  <a:pt x="223" y="90"/>
                </a:cubicBezTo>
                <a:cubicBezTo>
                  <a:pt x="223" y="85"/>
                  <a:pt x="220" y="92"/>
                  <a:pt x="220" y="92"/>
                </a:cubicBezTo>
                <a:cubicBezTo>
                  <a:pt x="220" y="92"/>
                  <a:pt x="222" y="85"/>
                  <a:pt x="222" y="81"/>
                </a:cubicBezTo>
                <a:cubicBezTo>
                  <a:pt x="222" y="76"/>
                  <a:pt x="223" y="64"/>
                  <a:pt x="221" y="58"/>
                </a:cubicBezTo>
                <a:cubicBezTo>
                  <a:pt x="219" y="52"/>
                  <a:pt x="212" y="48"/>
                  <a:pt x="209" y="45"/>
                </a:cubicBezTo>
                <a:cubicBezTo>
                  <a:pt x="206" y="42"/>
                  <a:pt x="197" y="34"/>
                  <a:pt x="189" y="32"/>
                </a:cubicBezTo>
                <a:cubicBezTo>
                  <a:pt x="180" y="31"/>
                  <a:pt x="175" y="29"/>
                  <a:pt x="166" y="33"/>
                </a:cubicBezTo>
                <a:cubicBezTo>
                  <a:pt x="157" y="38"/>
                  <a:pt x="150" y="43"/>
                  <a:pt x="144" y="50"/>
                </a:cubicBezTo>
                <a:cubicBezTo>
                  <a:pt x="138" y="57"/>
                  <a:pt x="138" y="69"/>
                  <a:pt x="140" y="76"/>
                </a:cubicBezTo>
                <a:cubicBezTo>
                  <a:pt x="142" y="82"/>
                  <a:pt x="144" y="94"/>
                  <a:pt x="144" y="94"/>
                </a:cubicBezTo>
                <a:cubicBezTo>
                  <a:pt x="134" y="85"/>
                  <a:pt x="140" y="110"/>
                  <a:pt x="140" y="110"/>
                </a:cubicBezTo>
                <a:cubicBezTo>
                  <a:pt x="142" y="125"/>
                  <a:pt x="150" y="122"/>
                  <a:pt x="150" y="122"/>
                </a:cubicBezTo>
                <a:cubicBezTo>
                  <a:pt x="148" y="124"/>
                  <a:pt x="151" y="142"/>
                  <a:pt x="151" y="142"/>
                </a:cubicBezTo>
                <a:cubicBezTo>
                  <a:pt x="150" y="142"/>
                  <a:pt x="136" y="154"/>
                  <a:pt x="136" y="154"/>
                </a:cubicBezTo>
                <a:cubicBezTo>
                  <a:pt x="131" y="156"/>
                  <a:pt x="127" y="155"/>
                  <a:pt x="127" y="155"/>
                </a:cubicBezTo>
                <a:cubicBezTo>
                  <a:pt x="116" y="159"/>
                  <a:pt x="80" y="163"/>
                  <a:pt x="70" y="165"/>
                </a:cubicBezTo>
                <a:cubicBezTo>
                  <a:pt x="60" y="166"/>
                  <a:pt x="56" y="184"/>
                  <a:pt x="52" y="194"/>
                </a:cubicBezTo>
                <a:cubicBezTo>
                  <a:pt x="51" y="196"/>
                  <a:pt x="50" y="198"/>
                  <a:pt x="50" y="200"/>
                </a:cubicBezTo>
                <a:cubicBezTo>
                  <a:pt x="8" y="259"/>
                  <a:pt x="1" y="274"/>
                  <a:pt x="0" y="312"/>
                </a:cubicBezTo>
                <a:cubicBezTo>
                  <a:pt x="0" y="362"/>
                  <a:pt x="14" y="427"/>
                  <a:pt x="14" y="427"/>
                </a:cubicBezTo>
                <a:cubicBezTo>
                  <a:pt x="29" y="425"/>
                  <a:pt x="29" y="425"/>
                  <a:pt x="29" y="425"/>
                </a:cubicBezTo>
                <a:cubicBezTo>
                  <a:pt x="37" y="426"/>
                  <a:pt x="37" y="426"/>
                  <a:pt x="37" y="426"/>
                </a:cubicBezTo>
                <a:cubicBezTo>
                  <a:pt x="36" y="427"/>
                  <a:pt x="42" y="426"/>
                  <a:pt x="44" y="428"/>
                </a:cubicBezTo>
                <a:cubicBezTo>
                  <a:pt x="269" y="428"/>
                  <a:pt x="269" y="428"/>
                  <a:pt x="269" y="428"/>
                </a:cubicBezTo>
                <a:cubicBezTo>
                  <a:pt x="270" y="414"/>
                  <a:pt x="271" y="397"/>
                  <a:pt x="269" y="389"/>
                </a:cubicBezTo>
                <a:cubicBezTo>
                  <a:pt x="268" y="379"/>
                  <a:pt x="268" y="368"/>
                  <a:pt x="265" y="354"/>
                </a:cubicBezTo>
                <a:cubicBezTo>
                  <a:pt x="263" y="341"/>
                  <a:pt x="267" y="302"/>
                  <a:pt x="268" y="299"/>
                </a:cubicBezTo>
                <a:cubicBezTo>
                  <a:pt x="268" y="299"/>
                  <a:pt x="268" y="299"/>
                  <a:pt x="269" y="299"/>
                </a:cubicBezTo>
                <a:cubicBezTo>
                  <a:pt x="273" y="299"/>
                  <a:pt x="275" y="302"/>
                  <a:pt x="278" y="307"/>
                </a:cubicBezTo>
                <a:cubicBezTo>
                  <a:pt x="282" y="312"/>
                  <a:pt x="297" y="324"/>
                  <a:pt x="305" y="326"/>
                </a:cubicBezTo>
                <a:cubicBezTo>
                  <a:pt x="314" y="328"/>
                  <a:pt x="319" y="329"/>
                  <a:pt x="323" y="326"/>
                </a:cubicBezTo>
                <a:cubicBezTo>
                  <a:pt x="327" y="324"/>
                  <a:pt x="331" y="319"/>
                  <a:pt x="334" y="315"/>
                </a:cubicBezTo>
                <a:cubicBezTo>
                  <a:pt x="337" y="311"/>
                  <a:pt x="337" y="308"/>
                  <a:pt x="340" y="303"/>
                </a:cubicBezTo>
                <a:cubicBezTo>
                  <a:pt x="343" y="299"/>
                  <a:pt x="385" y="251"/>
                  <a:pt x="387" y="242"/>
                </a:cubicBezTo>
                <a:cubicBezTo>
                  <a:pt x="387" y="242"/>
                  <a:pt x="387" y="241"/>
                  <a:pt x="387" y="241"/>
                </a:cubicBezTo>
                <a:cubicBezTo>
                  <a:pt x="387" y="232"/>
                  <a:pt x="396" y="230"/>
                  <a:pt x="396" y="230"/>
                </a:cubicBezTo>
                <a:cubicBezTo>
                  <a:pt x="398" y="228"/>
                  <a:pt x="398" y="223"/>
                  <a:pt x="398" y="223"/>
                </a:cubicBezTo>
                <a:cubicBezTo>
                  <a:pt x="398" y="223"/>
                  <a:pt x="402" y="221"/>
                  <a:pt x="406" y="219"/>
                </a:cubicBezTo>
                <a:cubicBezTo>
                  <a:pt x="406" y="221"/>
                  <a:pt x="405" y="222"/>
                  <a:pt x="404" y="224"/>
                </a:cubicBezTo>
                <a:cubicBezTo>
                  <a:pt x="404" y="224"/>
                  <a:pt x="392" y="237"/>
                  <a:pt x="393" y="241"/>
                </a:cubicBezTo>
                <a:cubicBezTo>
                  <a:pt x="393" y="241"/>
                  <a:pt x="380" y="245"/>
                  <a:pt x="388" y="247"/>
                </a:cubicBezTo>
                <a:cubicBezTo>
                  <a:pt x="388" y="247"/>
                  <a:pt x="391" y="249"/>
                  <a:pt x="389" y="251"/>
                </a:cubicBezTo>
                <a:cubicBezTo>
                  <a:pt x="389" y="251"/>
                  <a:pt x="370" y="267"/>
                  <a:pt x="374" y="280"/>
                </a:cubicBezTo>
                <a:cubicBezTo>
                  <a:pt x="374" y="280"/>
                  <a:pt x="372" y="282"/>
                  <a:pt x="373" y="285"/>
                </a:cubicBezTo>
                <a:cubicBezTo>
                  <a:pt x="373" y="287"/>
                  <a:pt x="380" y="318"/>
                  <a:pt x="380" y="318"/>
                </a:cubicBezTo>
                <a:cubicBezTo>
                  <a:pt x="380" y="318"/>
                  <a:pt x="376" y="319"/>
                  <a:pt x="377" y="323"/>
                </a:cubicBezTo>
                <a:cubicBezTo>
                  <a:pt x="379" y="328"/>
                  <a:pt x="379" y="328"/>
                  <a:pt x="379" y="328"/>
                </a:cubicBezTo>
                <a:cubicBezTo>
                  <a:pt x="379" y="328"/>
                  <a:pt x="409" y="331"/>
                  <a:pt x="446" y="321"/>
                </a:cubicBezTo>
                <a:cubicBezTo>
                  <a:pt x="483" y="314"/>
                  <a:pt x="509" y="298"/>
                  <a:pt x="509" y="298"/>
                </a:cubicBezTo>
                <a:lnTo>
                  <a:pt x="508" y="293"/>
                </a:lnTo>
                <a:close/>
                <a:moveTo>
                  <a:pt x="489" y="65"/>
                </a:moveTo>
                <a:cubicBezTo>
                  <a:pt x="494" y="83"/>
                  <a:pt x="484" y="100"/>
                  <a:pt x="467" y="107"/>
                </a:cubicBezTo>
                <a:cubicBezTo>
                  <a:pt x="463" y="87"/>
                  <a:pt x="463" y="87"/>
                  <a:pt x="463" y="87"/>
                </a:cubicBezTo>
                <a:cubicBezTo>
                  <a:pt x="460" y="72"/>
                  <a:pt x="459" y="54"/>
                  <a:pt x="458" y="38"/>
                </a:cubicBezTo>
                <a:cubicBezTo>
                  <a:pt x="473" y="39"/>
                  <a:pt x="486" y="50"/>
                  <a:pt x="489" y="65"/>
                </a:cubicBezTo>
                <a:close/>
                <a:moveTo>
                  <a:pt x="332" y="138"/>
                </a:moveTo>
                <a:cubicBezTo>
                  <a:pt x="313" y="142"/>
                  <a:pt x="294" y="130"/>
                  <a:pt x="290" y="111"/>
                </a:cubicBezTo>
                <a:cubicBezTo>
                  <a:pt x="286" y="94"/>
                  <a:pt x="295" y="77"/>
                  <a:pt x="310" y="70"/>
                </a:cubicBezTo>
                <a:cubicBezTo>
                  <a:pt x="317" y="85"/>
                  <a:pt x="324" y="103"/>
                  <a:pt x="328" y="118"/>
                </a:cubicBezTo>
                <a:cubicBezTo>
                  <a:pt x="333" y="138"/>
                  <a:pt x="333" y="138"/>
                  <a:pt x="333" y="138"/>
                </a:cubicBezTo>
                <a:cubicBezTo>
                  <a:pt x="333" y="138"/>
                  <a:pt x="332" y="138"/>
                  <a:pt x="332" y="138"/>
                </a:cubicBezTo>
                <a:close/>
                <a:moveTo>
                  <a:pt x="220" y="380"/>
                </a:moveTo>
                <a:cubicBezTo>
                  <a:pt x="218" y="387"/>
                  <a:pt x="219" y="395"/>
                  <a:pt x="219" y="395"/>
                </a:cubicBezTo>
                <a:cubicBezTo>
                  <a:pt x="219" y="395"/>
                  <a:pt x="196" y="398"/>
                  <a:pt x="185" y="395"/>
                </a:cubicBezTo>
                <a:cubicBezTo>
                  <a:pt x="185" y="395"/>
                  <a:pt x="161" y="392"/>
                  <a:pt x="157" y="393"/>
                </a:cubicBezTo>
                <a:cubicBezTo>
                  <a:pt x="157" y="393"/>
                  <a:pt x="122" y="387"/>
                  <a:pt x="119" y="383"/>
                </a:cubicBezTo>
                <a:cubicBezTo>
                  <a:pt x="119" y="383"/>
                  <a:pt x="131" y="342"/>
                  <a:pt x="139" y="328"/>
                </a:cubicBezTo>
                <a:cubicBezTo>
                  <a:pt x="139" y="328"/>
                  <a:pt x="146" y="305"/>
                  <a:pt x="146" y="278"/>
                </a:cubicBezTo>
                <a:cubicBezTo>
                  <a:pt x="146" y="278"/>
                  <a:pt x="146" y="184"/>
                  <a:pt x="145" y="176"/>
                </a:cubicBezTo>
                <a:cubicBezTo>
                  <a:pt x="145" y="176"/>
                  <a:pt x="142" y="151"/>
                  <a:pt x="151" y="144"/>
                </a:cubicBezTo>
                <a:cubicBezTo>
                  <a:pt x="151" y="144"/>
                  <a:pt x="171" y="178"/>
                  <a:pt x="183" y="179"/>
                </a:cubicBezTo>
                <a:cubicBezTo>
                  <a:pt x="183" y="179"/>
                  <a:pt x="171" y="181"/>
                  <a:pt x="169" y="187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82" y="200"/>
                  <a:pt x="172" y="217"/>
                  <a:pt x="173" y="227"/>
                </a:cubicBezTo>
                <a:cubicBezTo>
                  <a:pt x="173" y="227"/>
                  <a:pt x="179" y="340"/>
                  <a:pt x="167" y="368"/>
                </a:cubicBezTo>
                <a:cubicBezTo>
                  <a:pt x="191" y="391"/>
                  <a:pt x="191" y="391"/>
                  <a:pt x="191" y="391"/>
                </a:cubicBezTo>
                <a:cubicBezTo>
                  <a:pt x="208" y="369"/>
                  <a:pt x="208" y="369"/>
                  <a:pt x="208" y="369"/>
                </a:cubicBezTo>
                <a:cubicBezTo>
                  <a:pt x="208" y="369"/>
                  <a:pt x="219" y="253"/>
                  <a:pt x="190" y="210"/>
                </a:cubicBezTo>
                <a:cubicBezTo>
                  <a:pt x="190" y="210"/>
                  <a:pt x="188" y="188"/>
                  <a:pt x="196" y="184"/>
                </a:cubicBezTo>
                <a:cubicBezTo>
                  <a:pt x="196" y="184"/>
                  <a:pt x="191" y="178"/>
                  <a:pt x="185" y="179"/>
                </a:cubicBezTo>
                <a:cubicBezTo>
                  <a:pt x="185" y="179"/>
                  <a:pt x="204" y="166"/>
                  <a:pt x="205" y="156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8" y="152"/>
                  <a:pt x="212" y="186"/>
                  <a:pt x="211" y="203"/>
                </a:cubicBezTo>
                <a:cubicBezTo>
                  <a:pt x="211" y="203"/>
                  <a:pt x="212" y="281"/>
                  <a:pt x="213" y="289"/>
                </a:cubicBezTo>
                <a:cubicBezTo>
                  <a:pt x="215" y="297"/>
                  <a:pt x="219" y="334"/>
                  <a:pt x="219" y="341"/>
                </a:cubicBezTo>
                <a:cubicBezTo>
                  <a:pt x="219" y="348"/>
                  <a:pt x="222" y="373"/>
                  <a:pt x="220" y="380"/>
                </a:cubicBezTo>
                <a:close/>
                <a:moveTo>
                  <a:pt x="345" y="94"/>
                </a:moveTo>
                <a:cubicBezTo>
                  <a:pt x="342" y="78"/>
                  <a:pt x="342" y="78"/>
                  <a:pt x="342" y="78"/>
                </a:cubicBezTo>
                <a:cubicBezTo>
                  <a:pt x="341" y="72"/>
                  <a:pt x="344" y="67"/>
                  <a:pt x="350" y="65"/>
                </a:cubicBezTo>
                <a:cubicBezTo>
                  <a:pt x="420" y="49"/>
                  <a:pt x="420" y="49"/>
                  <a:pt x="420" y="49"/>
                </a:cubicBezTo>
                <a:cubicBezTo>
                  <a:pt x="426" y="48"/>
                  <a:pt x="432" y="51"/>
                  <a:pt x="433" y="57"/>
                </a:cubicBezTo>
                <a:cubicBezTo>
                  <a:pt x="436" y="73"/>
                  <a:pt x="436" y="73"/>
                  <a:pt x="436" y="73"/>
                </a:cubicBezTo>
                <a:cubicBezTo>
                  <a:pt x="438" y="78"/>
                  <a:pt x="434" y="84"/>
                  <a:pt x="429" y="85"/>
                </a:cubicBezTo>
                <a:cubicBezTo>
                  <a:pt x="358" y="102"/>
                  <a:pt x="358" y="102"/>
                  <a:pt x="358" y="102"/>
                </a:cubicBezTo>
                <a:cubicBezTo>
                  <a:pt x="352" y="103"/>
                  <a:pt x="347" y="99"/>
                  <a:pt x="345" y="94"/>
                </a:cubicBezTo>
                <a:close/>
                <a:moveTo>
                  <a:pt x="442" y="299"/>
                </a:moveTo>
                <a:cubicBezTo>
                  <a:pt x="430" y="302"/>
                  <a:pt x="417" y="294"/>
                  <a:pt x="414" y="281"/>
                </a:cubicBezTo>
                <a:cubicBezTo>
                  <a:pt x="411" y="268"/>
                  <a:pt x="419" y="256"/>
                  <a:pt x="432" y="253"/>
                </a:cubicBezTo>
                <a:cubicBezTo>
                  <a:pt x="444" y="250"/>
                  <a:pt x="457" y="258"/>
                  <a:pt x="460" y="270"/>
                </a:cubicBezTo>
                <a:cubicBezTo>
                  <a:pt x="463" y="283"/>
                  <a:pt x="455" y="296"/>
                  <a:pt x="442" y="2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anose="02010600030101010101" pitchFamily="2" charset="-122"/>
            </a:endParaRPr>
          </a:p>
        </p:txBody>
      </p:sp>
      <p:grpSp>
        <p:nvGrpSpPr>
          <p:cNvPr id="197" name="组合 119"/>
          <p:cNvGrpSpPr/>
          <p:nvPr/>
        </p:nvGrpSpPr>
        <p:grpSpPr bwMode="auto">
          <a:xfrm>
            <a:off x="3282241" y="3109144"/>
            <a:ext cx="669101" cy="578785"/>
            <a:chOff x="0" y="0"/>
            <a:chExt cx="1309687" cy="1133475"/>
          </a:xfrm>
          <a:solidFill>
            <a:schemeClr val="accent4"/>
          </a:solidFill>
        </p:grpSpPr>
        <p:sp>
          <p:nvSpPr>
            <p:cNvPr id="198" name="Freeform 64"/>
            <p:cNvSpPr>
              <a:spLocks noChangeArrowheads="1"/>
            </p:cNvSpPr>
            <p:nvPr/>
          </p:nvSpPr>
          <p:spPr bwMode="auto">
            <a:xfrm>
              <a:off x="85725" y="233363"/>
              <a:ext cx="107950" cy="180975"/>
            </a:xfrm>
            <a:custGeom>
              <a:avLst/>
              <a:gdLst>
                <a:gd name="T0" fmla="*/ 0 w 39"/>
                <a:gd name="T1" fmla="*/ 65 h 65"/>
                <a:gd name="T2" fmla="*/ 5 w 39"/>
                <a:gd name="T3" fmla="*/ 60 h 65"/>
                <a:gd name="T4" fmla="*/ 15 w 39"/>
                <a:gd name="T5" fmla="*/ 44 h 65"/>
                <a:gd name="T6" fmla="*/ 34 w 39"/>
                <a:gd name="T7" fmla="*/ 32 h 65"/>
                <a:gd name="T8" fmla="*/ 39 w 39"/>
                <a:gd name="T9" fmla="*/ 29 h 65"/>
                <a:gd name="T10" fmla="*/ 32 w 39"/>
                <a:gd name="T11" fmla="*/ 0 h 65"/>
                <a:gd name="T12" fmla="*/ 0 w 39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65"/>
                <a:gd name="T23" fmla="*/ 39 w 3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65">
                  <a:moveTo>
                    <a:pt x="0" y="65"/>
                  </a:moveTo>
                  <a:cubicBezTo>
                    <a:pt x="2" y="63"/>
                    <a:pt x="4" y="61"/>
                    <a:pt x="5" y="60"/>
                  </a:cubicBezTo>
                  <a:cubicBezTo>
                    <a:pt x="5" y="60"/>
                    <a:pt x="14" y="49"/>
                    <a:pt x="15" y="44"/>
                  </a:cubicBezTo>
                  <a:cubicBezTo>
                    <a:pt x="15" y="44"/>
                    <a:pt x="24" y="28"/>
                    <a:pt x="34" y="32"/>
                  </a:cubicBezTo>
                  <a:cubicBezTo>
                    <a:pt x="34" y="32"/>
                    <a:pt x="37" y="31"/>
                    <a:pt x="39" y="29"/>
                  </a:cubicBezTo>
                  <a:cubicBezTo>
                    <a:pt x="39" y="29"/>
                    <a:pt x="31" y="18"/>
                    <a:pt x="32" y="0"/>
                  </a:cubicBezTo>
                  <a:cubicBezTo>
                    <a:pt x="18" y="19"/>
                    <a:pt x="7" y="41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9" name="Freeform 65"/>
            <p:cNvSpPr>
              <a:spLocks noChangeArrowheads="1"/>
            </p:cNvSpPr>
            <p:nvPr/>
          </p:nvSpPr>
          <p:spPr bwMode="auto">
            <a:xfrm>
              <a:off x="327025" y="0"/>
              <a:ext cx="874712" cy="519112"/>
            </a:xfrm>
            <a:custGeom>
              <a:avLst/>
              <a:gdLst>
                <a:gd name="T0" fmla="*/ 111 w 315"/>
                <a:gd name="T1" fmla="*/ 43 h 187"/>
                <a:gd name="T2" fmla="*/ 238 w 315"/>
                <a:gd name="T3" fmla="*/ 105 h 187"/>
                <a:gd name="T4" fmla="*/ 279 w 315"/>
                <a:gd name="T5" fmla="*/ 142 h 187"/>
                <a:gd name="T6" fmla="*/ 270 w 315"/>
                <a:gd name="T7" fmla="*/ 175 h 187"/>
                <a:gd name="T8" fmla="*/ 271 w 315"/>
                <a:gd name="T9" fmla="*/ 185 h 187"/>
                <a:gd name="T10" fmla="*/ 315 w 315"/>
                <a:gd name="T11" fmla="*/ 187 h 187"/>
                <a:gd name="T12" fmla="*/ 111 w 315"/>
                <a:gd name="T13" fmla="*/ 0 h 187"/>
                <a:gd name="T14" fmla="*/ 0 w 315"/>
                <a:gd name="T15" fmla="*/ 33 h 187"/>
                <a:gd name="T16" fmla="*/ 46 w 315"/>
                <a:gd name="T17" fmla="*/ 57 h 187"/>
                <a:gd name="T18" fmla="*/ 111 w 315"/>
                <a:gd name="T19" fmla="*/ 43 h 1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5"/>
                <a:gd name="T31" fmla="*/ 0 h 187"/>
                <a:gd name="T32" fmla="*/ 315 w 315"/>
                <a:gd name="T33" fmla="*/ 187 h 1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5" h="187">
                  <a:moveTo>
                    <a:pt x="111" y="43"/>
                  </a:moveTo>
                  <a:cubicBezTo>
                    <a:pt x="163" y="43"/>
                    <a:pt x="209" y="68"/>
                    <a:pt x="238" y="105"/>
                  </a:cubicBezTo>
                  <a:cubicBezTo>
                    <a:pt x="245" y="105"/>
                    <a:pt x="272" y="106"/>
                    <a:pt x="279" y="142"/>
                  </a:cubicBezTo>
                  <a:cubicBezTo>
                    <a:pt x="279" y="142"/>
                    <a:pt x="282" y="159"/>
                    <a:pt x="270" y="175"/>
                  </a:cubicBezTo>
                  <a:cubicBezTo>
                    <a:pt x="270" y="178"/>
                    <a:pt x="271" y="182"/>
                    <a:pt x="271" y="185"/>
                  </a:cubicBezTo>
                  <a:cubicBezTo>
                    <a:pt x="277" y="186"/>
                    <a:pt x="300" y="184"/>
                    <a:pt x="315" y="187"/>
                  </a:cubicBezTo>
                  <a:cubicBezTo>
                    <a:pt x="307" y="83"/>
                    <a:pt x="219" y="0"/>
                    <a:pt x="111" y="0"/>
                  </a:cubicBezTo>
                  <a:cubicBezTo>
                    <a:pt x="70" y="0"/>
                    <a:pt x="32" y="12"/>
                    <a:pt x="0" y="33"/>
                  </a:cubicBezTo>
                  <a:cubicBezTo>
                    <a:pt x="10" y="34"/>
                    <a:pt x="28" y="39"/>
                    <a:pt x="46" y="57"/>
                  </a:cubicBezTo>
                  <a:cubicBezTo>
                    <a:pt x="66" y="48"/>
                    <a:pt x="88" y="43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0" name="Freeform 66"/>
            <p:cNvSpPr>
              <a:spLocks noChangeArrowheads="1"/>
            </p:cNvSpPr>
            <p:nvPr/>
          </p:nvSpPr>
          <p:spPr bwMode="auto">
            <a:xfrm>
              <a:off x="0" y="107950"/>
              <a:ext cx="1309687" cy="1025525"/>
            </a:xfrm>
            <a:custGeom>
              <a:avLst/>
              <a:gdLst>
                <a:gd name="T0" fmla="*/ 465 w 472"/>
                <a:gd name="T1" fmla="*/ 313 h 369"/>
                <a:gd name="T2" fmla="*/ 456 w 472"/>
                <a:gd name="T3" fmla="*/ 260 h 369"/>
                <a:gd name="T4" fmla="*/ 450 w 472"/>
                <a:gd name="T5" fmla="*/ 213 h 369"/>
                <a:gd name="T6" fmla="*/ 429 w 472"/>
                <a:gd name="T7" fmla="*/ 156 h 369"/>
                <a:gd name="T8" fmla="*/ 382 w 472"/>
                <a:gd name="T9" fmla="*/ 152 h 369"/>
                <a:gd name="T10" fmla="*/ 387 w 472"/>
                <a:gd name="T11" fmla="*/ 107 h 369"/>
                <a:gd name="T12" fmla="*/ 319 w 472"/>
                <a:gd name="T13" fmla="*/ 101 h 369"/>
                <a:gd name="T14" fmla="*/ 326 w 472"/>
                <a:gd name="T15" fmla="*/ 150 h 369"/>
                <a:gd name="T16" fmla="*/ 344 w 472"/>
                <a:gd name="T17" fmla="*/ 177 h 369"/>
                <a:gd name="T18" fmla="*/ 307 w 472"/>
                <a:gd name="T19" fmla="*/ 224 h 369"/>
                <a:gd name="T20" fmla="*/ 293 w 472"/>
                <a:gd name="T21" fmla="*/ 263 h 369"/>
                <a:gd name="T22" fmla="*/ 254 w 472"/>
                <a:gd name="T23" fmla="*/ 251 h 369"/>
                <a:gd name="T24" fmla="*/ 216 w 472"/>
                <a:gd name="T25" fmla="*/ 212 h 369"/>
                <a:gd name="T26" fmla="*/ 164 w 472"/>
                <a:gd name="T27" fmla="*/ 148 h 369"/>
                <a:gd name="T28" fmla="*/ 151 w 472"/>
                <a:gd name="T29" fmla="*/ 122 h 369"/>
                <a:gd name="T30" fmla="*/ 145 w 472"/>
                <a:gd name="T31" fmla="*/ 101 h 369"/>
                <a:gd name="T32" fmla="*/ 146 w 472"/>
                <a:gd name="T33" fmla="*/ 86 h 369"/>
                <a:gd name="T34" fmla="*/ 150 w 472"/>
                <a:gd name="T35" fmla="*/ 60 h 369"/>
                <a:gd name="T36" fmla="*/ 142 w 472"/>
                <a:gd name="T37" fmla="*/ 17 h 369"/>
                <a:gd name="T38" fmla="*/ 82 w 472"/>
                <a:gd name="T39" fmla="*/ 76 h 369"/>
                <a:gd name="T40" fmla="*/ 57 w 472"/>
                <a:gd name="T41" fmla="*/ 93 h 369"/>
                <a:gd name="T42" fmla="*/ 27 w 472"/>
                <a:gd name="T43" fmla="*/ 152 h 369"/>
                <a:gd name="T44" fmla="*/ 8 w 472"/>
                <a:gd name="T45" fmla="*/ 271 h 369"/>
                <a:gd name="T46" fmla="*/ 0 w 472"/>
                <a:gd name="T47" fmla="*/ 311 h 369"/>
                <a:gd name="T48" fmla="*/ 44 w 472"/>
                <a:gd name="T49" fmla="*/ 324 h 369"/>
                <a:gd name="T50" fmla="*/ 51 w 472"/>
                <a:gd name="T51" fmla="*/ 354 h 369"/>
                <a:gd name="T52" fmla="*/ 137 w 472"/>
                <a:gd name="T53" fmla="*/ 369 h 369"/>
                <a:gd name="T54" fmla="*/ 141 w 472"/>
                <a:gd name="T55" fmla="*/ 299 h 369"/>
                <a:gd name="T56" fmla="*/ 143 w 472"/>
                <a:gd name="T57" fmla="*/ 261 h 369"/>
                <a:gd name="T58" fmla="*/ 149 w 472"/>
                <a:gd name="T59" fmla="*/ 219 h 369"/>
                <a:gd name="T60" fmla="*/ 159 w 472"/>
                <a:gd name="T61" fmla="*/ 215 h 369"/>
                <a:gd name="T62" fmla="*/ 197 w 472"/>
                <a:gd name="T63" fmla="*/ 248 h 369"/>
                <a:gd name="T64" fmla="*/ 218 w 472"/>
                <a:gd name="T65" fmla="*/ 253 h 369"/>
                <a:gd name="T66" fmla="*/ 224 w 472"/>
                <a:gd name="T67" fmla="*/ 266 h 369"/>
                <a:gd name="T68" fmla="*/ 239 w 472"/>
                <a:gd name="T69" fmla="*/ 283 h 369"/>
                <a:gd name="T70" fmla="*/ 292 w 472"/>
                <a:gd name="T71" fmla="*/ 304 h 369"/>
                <a:gd name="T72" fmla="*/ 332 w 472"/>
                <a:gd name="T73" fmla="*/ 310 h 369"/>
                <a:gd name="T74" fmla="*/ 331 w 472"/>
                <a:gd name="T75" fmla="*/ 369 h 369"/>
                <a:gd name="T76" fmla="*/ 463 w 472"/>
                <a:gd name="T77" fmla="*/ 355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2"/>
                <a:gd name="T118" fmla="*/ 0 h 369"/>
                <a:gd name="T119" fmla="*/ 472 w 472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2" h="369">
                  <a:moveTo>
                    <a:pt x="470" y="352"/>
                  </a:moveTo>
                  <a:cubicBezTo>
                    <a:pt x="469" y="348"/>
                    <a:pt x="466" y="319"/>
                    <a:pt x="465" y="313"/>
                  </a:cubicBezTo>
                  <a:cubicBezTo>
                    <a:pt x="465" y="306"/>
                    <a:pt x="464" y="292"/>
                    <a:pt x="463" y="286"/>
                  </a:cubicBezTo>
                  <a:cubicBezTo>
                    <a:pt x="461" y="280"/>
                    <a:pt x="457" y="266"/>
                    <a:pt x="456" y="260"/>
                  </a:cubicBezTo>
                  <a:cubicBezTo>
                    <a:pt x="456" y="255"/>
                    <a:pt x="452" y="242"/>
                    <a:pt x="452" y="237"/>
                  </a:cubicBezTo>
                  <a:cubicBezTo>
                    <a:pt x="452" y="232"/>
                    <a:pt x="453" y="221"/>
                    <a:pt x="450" y="213"/>
                  </a:cubicBezTo>
                  <a:cubicBezTo>
                    <a:pt x="448" y="204"/>
                    <a:pt x="442" y="176"/>
                    <a:pt x="440" y="167"/>
                  </a:cubicBezTo>
                  <a:cubicBezTo>
                    <a:pt x="438" y="157"/>
                    <a:pt x="429" y="156"/>
                    <a:pt x="429" y="15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2" y="156"/>
                    <a:pt x="386" y="154"/>
                    <a:pt x="382" y="152"/>
                  </a:cubicBezTo>
                  <a:cubicBezTo>
                    <a:pt x="377" y="149"/>
                    <a:pt x="378" y="142"/>
                    <a:pt x="378" y="142"/>
                  </a:cubicBezTo>
                  <a:cubicBezTo>
                    <a:pt x="384" y="136"/>
                    <a:pt x="387" y="107"/>
                    <a:pt x="387" y="107"/>
                  </a:cubicBezTo>
                  <a:cubicBezTo>
                    <a:pt x="383" y="74"/>
                    <a:pt x="353" y="77"/>
                    <a:pt x="353" y="77"/>
                  </a:cubicBezTo>
                  <a:cubicBezTo>
                    <a:pt x="315" y="73"/>
                    <a:pt x="319" y="101"/>
                    <a:pt x="319" y="101"/>
                  </a:cubicBezTo>
                  <a:cubicBezTo>
                    <a:pt x="314" y="106"/>
                    <a:pt x="320" y="123"/>
                    <a:pt x="320" y="123"/>
                  </a:cubicBezTo>
                  <a:cubicBezTo>
                    <a:pt x="316" y="137"/>
                    <a:pt x="326" y="150"/>
                    <a:pt x="326" y="150"/>
                  </a:cubicBezTo>
                  <a:cubicBezTo>
                    <a:pt x="325" y="154"/>
                    <a:pt x="338" y="159"/>
                    <a:pt x="342" y="159"/>
                  </a:cubicBezTo>
                  <a:cubicBezTo>
                    <a:pt x="345" y="159"/>
                    <a:pt x="344" y="177"/>
                    <a:pt x="344" y="177"/>
                  </a:cubicBezTo>
                  <a:cubicBezTo>
                    <a:pt x="344" y="177"/>
                    <a:pt x="319" y="195"/>
                    <a:pt x="313" y="199"/>
                  </a:cubicBezTo>
                  <a:cubicBezTo>
                    <a:pt x="306" y="203"/>
                    <a:pt x="307" y="218"/>
                    <a:pt x="307" y="224"/>
                  </a:cubicBezTo>
                  <a:cubicBezTo>
                    <a:pt x="306" y="229"/>
                    <a:pt x="307" y="238"/>
                    <a:pt x="304" y="242"/>
                  </a:cubicBezTo>
                  <a:cubicBezTo>
                    <a:pt x="301" y="245"/>
                    <a:pt x="296" y="259"/>
                    <a:pt x="293" y="263"/>
                  </a:cubicBezTo>
                  <a:cubicBezTo>
                    <a:pt x="290" y="266"/>
                    <a:pt x="289" y="269"/>
                    <a:pt x="285" y="269"/>
                  </a:cubicBezTo>
                  <a:cubicBezTo>
                    <a:pt x="281" y="269"/>
                    <a:pt x="254" y="251"/>
                    <a:pt x="254" y="251"/>
                  </a:cubicBezTo>
                  <a:cubicBezTo>
                    <a:pt x="249" y="240"/>
                    <a:pt x="239" y="240"/>
                    <a:pt x="237" y="237"/>
                  </a:cubicBezTo>
                  <a:cubicBezTo>
                    <a:pt x="234" y="233"/>
                    <a:pt x="224" y="218"/>
                    <a:pt x="216" y="212"/>
                  </a:cubicBezTo>
                  <a:cubicBezTo>
                    <a:pt x="208" y="207"/>
                    <a:pt x="193" y="192"/>
                    <a:pt x="188" y="182"/>
                  </a:cubicBezTo>
                  <a:cubicBezTo>
                    <a:pt x="182" y="172"/>
                    <a:pt x="167" y="152"/>
                    <a:pt x="164" y="148"/>
                  </a:cubicBezTo>
                  <a:cubicBezTo>
                    <a:pt x="161" y="144"/>
                    <a:pt x="160" y="145"/>
                    <a:pt x="157" y="142"/>
                  </a:cubicBezTo>
                  <a:cubicBezTo>
                    <a:pt x="155" y="139"/>
                    <a:pt x="151" y="127"/>
                    <a:pt x="151" y="122"/>
                  </a:cubicBezTo>
                  <a:cubicBezTo>
                    <a:pt x="150" y="118"/>
                    <a:pt x="151" y="114"/>
                    <a:pt x="150" y="112"/>
                  </a:cubicBezTo>
                  <a:cubicBezTo>
                    <a:pt x="149" y="109"/>
                    <a:pt x="145" y="101"/>
                    <a:pt x="145" y="101"/>
                  </a:cubicBezTo>
                  <a:cubicBezTo>
                    <a:pt x="147" y="98"/>
                    <a:pt x="145" y="93"/>
                    <a:pt x="145" y="93"/>
                  </a:cubicBezTo>
                  <a:cubicBezTo>
                    <a:pt x="149" y="92"/>
                    <a:pt x="146" y="86"/>
                    <a:pt x="146" y="86"/>
                  </a:cubicBezTo>
                  <a:cubicBezTo>
                    <a:pt x="149" y="85"/>
                    <a:pt x="150" y="80"/>
                    <a:pt x="150" y="80"/>
                  </a:cubicBezTo>
                  <a:cubicBezTo>
                    <a:pt x="162" y="78"/>
                    <a:pt x="150" y="60"/>
                    <a:pt x="150" y="60"/>
                  </a:cubicBezTo>
                  <a:cubicBezTo>
                    <a:pt x="154" y="51"/>
                    <a:pt x="150" y="31"/>
                    <a:pt x="150" y="31"/>
                  </a:cubicBezTo>
                  <a:cubicBezTo>
                    <a:pt x="151" y="27"/>
                    <a:pt x="161" y="35"/>
                    <a:pt x="142" y="17"/>
                  </a:cubicBezTo>
                  <a:cubicBezTo>
                    <a:pt x="124" y="0"/>
                    <a:pt x="92" y="1"/>
                    <a:pt x="79" y="20"/>
                  </a:cubicBezTo>
                  <a:cubicBezTo>
                    <a:pt x="65" y="39"/>
                    <a:pt x="82" y="76"/>
                    <a:pt x="82" y="76"/>
                  </a:cubicBezTo>
                  <a:cubicBezTo>
                    <a:pt x="83" y="83"/>
                    <a:pt x="69" y="91"/>
                    <a:pt x="69" y="91"/>
                  </a:cubicBezTo>
                  <a:cubicBezTo>
                    <a:pt x="63" y="88"/>
                    <a:pt x="62" y="90"/>
                    <a:pt x="57" y="93"/>
                  </a:cubicBezTo>
                  <a:cubicBezTo>
                    <a:pt x="52" y="97"/>
                    <a:pt x="51" y="109"/>
                    <a:pt x="44" y="115"/>
                  </a:cubicBezTo>
                  <a:cubicBezTo>
                    <a:pt x="36" y="121"/>
                    <a:pt x="30" y="145"/>
                    <a:pt x="27" y="152"/>
                  </a:cubicBezTo>
                  <a:cubicBezTo>
                    <a:pt x="24" y="158"/>
                    <a:pt x="13" y="212"/>
                    <a:pt x="10" y="220"/>
                  </a:cubicBezTo>
                  <a:cubicBezTo>
                    <a:pt x="8" y="228"/>
                    <a:pt x="8" y="258"/>
                    <a:pt x="8" y="271"/>
                  </a:cubicBezTo>
                  <a:cubicBezTo>
                    <a:pt x="8" y="284"/>
                    <a:pt x="5" y="294"/>
                    <a:pt x="4" y="304"/>
                  </a:cubicBezTo>
                  <a:cubicBezTo>
                    <a:pt x="3" y="315"/>
                    <a:pt x="0" y="311"/>
                    <a:pt x="0" y="311"/>
                  </a:cubicBezTo>
                  <a:cubicBezTo>
                    <a:pt x="2" y="320"/>
                    <a:pt x="35" y="331"/>
                    <a:pt x="35" y="331"/>
                  </a:cubicBezTo>
                  <a:cubicBezTo>
                    <a:pt x="35" y="328"/>
                    <a:pt x="44" y="324"/>
                    <a:pt x="44" y="324"/>
                  </a:cubicBezTo>
                  <a:cubicBezTo>
                    <a:pt x="44" y="324"/>
                    <a:pt x="46" y="322"/>
                    <a:pt x="44" y="327"/>
                  </a:cubicBezTo>
                  <a:cubicBezTo>
                    <a:pt x="42" y="332"/>
                    <a:pt x="49" y="348"/>
                    <a:pt x="51" y="354"/>
                  </a:cubicBezTo>
                  <a:cubicBezTo>
                    <a:pt x="52" y="359"/>
                    <a:pt x="55" y="362"/>
                    <a:pt x="57" y="369"/>
                  </a:cubicBezTo>
                  <a:cubicBezTo>
                    <a:pt x="137" y="369"/>
                    <a:pt x="137" y="369"/>
                    <a:pt x="137" y="369"/>
                  </a:cubicBezTo>
                  <a:cubicBezTo>
                    <a:pt x="138" y="358"/>
                    <a:pt x="136" y="327"/>
                    <a:pt x="136" y="320"/>
                  </a:cubicBezTo>
                  <a:cubicBezTo>
                    <a:pt x="136" y="313"/>
                    <a:pt x="137" y="300"/>
                    <a:pt x="141" y="299"/>
                  </a:cubicBezTo>
                  <a:cubicBezTo>
                    <a:pt x="144" y="297"/>
                    <a:pt x="145" y="290"/>
                    <a:pt x="146" y="285"/>
                  </a:cubicBezTo>
                  <a:cubicBezTo>
                    <a:pt x="146" y="281"/>
                    <a:pt x="145" y="269"/>
                    <a:pt x="143" y="261"/>
                  </a:cubicBezTo>
                  <a:cubicBezTo>
                    <a:pt x="141" y="253"/>
                    <a:pt x="146" y="244"/>
                    <a:pt x="146" y="237"/>
                  </a:cubicBezTo>
                  <a:cubicBezTo>
                    <a:pt x="146" y="229"/>
                    <a:pt x="149" y="224"/>
                    <a:pt x="149" y="219"/>
                  </a:cubicBezTo>
                  <a:cubicBezTo>
                    <a:pt x="149" y="215"/>
                    <a:pt x="149" y="208"/>
                    <a:pt x="151" y="209"/>
                  </a:cubicBezTo>
                  <a:cubicBezTo>
                    <a:pt x="152" y="209"/>
                    <a:pt x="156" y="211"/>
                    <a:pt x="159" y="215"/>
                  </a:cubicBezTo>
                  <a:cubicBezTo>
                    <a:pt x="162" y="219"/>
                    <a:pt x="174" y="225"/>
                    <a:pt x="177" y="228"/>
                  </a:cubicBezTo>
                  <a:cubicBezTo>
                    <a:pt x="180" y="231"/>
                    <a:pt x="191" y="242"/>
                    <a:pt x="197" y="248"/>
                  </a:cubicBezTo>
                  <a:cubicBezTo>
                    <a:pt x="202" y="253"/>
                    <a:pt x="208" y="247"/>
                    <a:pt x="208" y="247"/>
                  </a:cubicBezTo>
                  <a:cubicBezTo>
                    <a:pt x="208" y="247"/>
                    <a:pt x="215" y="249"/>
                    <a:pt x="218" y="253"/>
                  </a:cubicBezTo>
                  <a:cubicBezTo>
                    <a:pt x="221" y="256"/>
                    <a:pt x="223" y="260"/>
                    <a:pt x="223" y="260"/>
                  </a:cubicBezTo>
                  <a:cubicBezTo>
                    <a:pt x="220" y="264"/>
                    <a:pt x="224" y="266"/>
                    <a:pt x="224" y="266"/>
                  </a:cubicBezTo>
                  <a:cubicBezTo>
                    <a:pt x="218" y="269"/>
                    <a:pt x="222" y="272"/>
                    <a:pt x="222" y="272"/>
                  </a:cubicBezTo>
                  <a:cubicBezTo>
                    <a:pt x="219" y="278"/>
                    <a:pt x="239" y="283"/>
                    <a:pt x="239" y="283"/>
                  </a:cubicBezTo>
                  <a:cubicBezTo>
                    <a:pt x="239" y="283"/>
                    <a:pt x="242" y="289"/>
                    <a:pt x="244" y="290"/>
                  </a:cubicBezTo>
                  <a:cubicBezTo>
                    <a:pt x="246" y="291"/>
                    <a:pt x="276" y="294"/>
                    <a:pt x="292" y="304"/>
                  </a:cubicBezTo>
                  <a:cubicBezTo>
                    <a:pt x="307" y="313"/>
                    <a:pt x="324" y="281"/>
                    <a:pt x="324" y="281"/>
                  </a:cubicBezTo>
                  <a:cubicBezTo>
                    <a:pt x="324" y="281"/>
                    <a:pt x="331" y="304"/>
                    <a:pt x="332" y="310"/>
                  </a:cubicBezTo>
                  <a:cubicBezTo>
                    <a:pt x="333" y="316"/>
                    <a:pt x="333" y="337"/>
                    <a:pt x="332" y="356"/>
                  </a:cubicBezTo>
                  <a:cubicBezTo>
                    <a:pt x="331" y="360"/>
                    <a:pt x="331" y="365"/>
                    <a:pt x="331" y="369"/>
                  </a:cubicBezTo>
                  <a:cubicBezTo>
                    <a:pt x="467" y="369"/>
                    <a:pt x="467" y="369"/>
                    <a:pt x="467" y="369"/>
                  </a:cubicBezTo>
                  <a:cubicBezTo>
                    <a:pt x="466" y="363"/>
                    <a:pt x="463" y="355"/>
                    <a:pt x="463" y="355"/>
                  </a:cubicBezTo>
                  <a:cubicBezTo>
                    <a:pt x="463" y="355"/>
                    <a:pt x="472" y="356"/>
                    <a:pt x="47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1" name="Freeform 67"/>
            <p:cNvSpPr>
              <a:spLocks noChangeArrowheads="1"/>
            </p:cNvSpPr>
            <p:nvPr/>
          </p:nvSpPr>
          <p:spPr bwMode="auto">
            <a:xfrm>
              <a:off x="411162" y="936625"/>
              <a:ext cx="482600" cy="188912"/>
            </a:xfrm>
            <a:custGeom>
              <a:avLst/>
              <a:gdLst>
                <a:gd name="T0" fmla="*/ 173 w 174"/>
                <a:gd name="T1" fmla="*/ 20 h 68"/>
                <a:gd name="T2" fmla="*/ 168 w 174"/>
                <a:gd name="T3" fmla="*/ 0 h 68"/>
                <a:gd name="T4" fmla="*/ 81 w 174"/>
                <a:gd name="T5" fmla="*/ 25 h 68"/>
                <a:gd name="T6" fmla="*/ 5 w 174"/>
                <a:gd name="T7" fmla="*/ 6 h 68"/>
                <a:gd name="T8" fmla="*/ 1 w 174"/>
                <a:gd name="T9" fmla="*/ 23 h 68"/>
                <a:gd name="T10" fmla="*/ 1 w 174"/>
                <a:gd name="T11" fmla="*/ 52 h 68"/>
                <a:gd name="T12" fmla="*/ 81 w 174"/>
                <a:gd name="T13" fmla="*/ 68 h 68"/>
                <a:gd name="T14" fmla="*/ 174 w 174"/>
                <a:gd name="T15" fmla="*/ 46 h 68"/>
                <a:gd name="T16" fmla="*/ 173 w 174"/>
                <a:gd name="T17" fmla="*/ 20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"/>
                <a:gd name="T28" fmla="*/ 0 h 68"/>
                <a:gd name="T29" fmla="*/ 174 w 174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" h="68">
                  <a:moveTo>
                    <a:pt x="173" y="20"/>
                  </a:moveTo>
                  <a:cubicBezTo>
                    <a:pt x="173" y="13"/>
                    <a:pt x="169" y="3"/>
                    <a:pt x="168" y="0"/>
                  </a:cubicBezTo>
                  <a:cubicBezTo>
                    <a:pt x="142" y="16"/>
                    <a:pt x="113" y="25"/>
                    <a:pt x="81" y="25"/>
                  </a:cubicBezTo>
                  <a:cubicBezTo>
                    <a:pt x="53" y="25"/>
                    <a:pt x="27" y="18"/>
                    <a:pt x="5" y="6"/>
                  </a:cubicBezTo>
                  <a:cubicBezTo>
                    <a:pt x="3" y="8"/>
                    <a:pt x="0" y="14"/>
                    <a:pt x="1" y="23"/>
                  </a:cubicBezTo>
                  <a:cubicBezTo>
                    <a:pt x="1" y="23"/>
                    <a:pt x="0" y="41"/>
                    <a:pt x="1" y="52"/>
                  </a:cubicBezTo>
                  <a:cubicBezTo>
                    <a:pt x="25" y="62"/>
                    <a:pt x="52" y="68"/>
                    <a:pt x="81" y="68"/>
                  </a:cubicBezTo>
                  <a:cubicBezTo>
                    <a:pt x="114" y="68"/>
                    <a:pt x="146" y="60"/>
                    <a:pt x="174" y="46"/>
                  </a:cubicBezTo>
                  <a:cubicBezTo>
                    <a:pt x="174" y="36"/>
                    <a:pt x="173" y="20"/>
                    <a:pt x="1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2" name="Freeform 68"/>
            <p:cNvSpPr>
              <a:spLocks noEditPoints="1" noChangeArrowheads="1"/>
            </p:cNvSpPr>
            <p:nvPr/>
          </p:nvSpPr>
          <p:spPr bwMode="auto">
            <a:xfrm>
              <a:off x="468312" y="236538"/>
              <a:ext cx="350837" cy="577850"/>
            </a:xfrm>
            <a:custGeom>
              <a:avLst/>
              <a:gdLst>
                <a:gd name="T0" fmla="*/ 123 w 126"/>
                <a:gd name="T1" fmla="*/ 136 h 208"/>
                <a:gd name="T2" fmla="*/ 112 w 126"/>
                <a:gd name="T3" fmla="*/ 119 h 208"/>
                <a:gd name="T4" fmla="*/ 93 w 126"/>
                <a:gd name="T5" fmla="*/ 107 h 208"/>
                <a:gd name="T6" fmla="*/ 69 w 126"/>
                <a:gd name="T7" fmla="*/ 100 h 208"/>
                <a:gd name="T8" fmla="*/ 69 w 126"/>
                <a:gd name="T9" fmla="*/ 31 h 208"/>
                <a:gd name="T10" fmla="*/ 88 w 126"/>
                <a:gd name="T11" fmla="*/ 41 h 208"/>
                <a:gd name="T12" fmla="*/ 97 w 126"/>
                <a:gd name="T13" fmla="*/ 63 h 208"/>
                <a:gd name="T14" fmla="*/ 122 w 126"/>
                <a:gd name="T15" fmla="*/ 59 h 208"/>
                <a:gd name="T16" fmla="*/ 102 w 126"/>
                <a:gd name="T17" fmla="*/ 23 h 208"/>
                <a:gd name="T18" fmla="*/ 69 w 126"/>
                <a:gd name="T19" fmla="*/ 11 h 208"/>
                <a:gd name="T20" fmla="*/ 69 w 126"/>
                <a:gd name="T21" fmla="*/ 0 h 208"/>
                <a:gd name="T22" fmla="*/ 55 w 126"/>
                <a:gd name="T23" fmla="*/ 0 h 208"/>
                <a:gd name="T24" fmla="*/ 55 w 126"/>
                <a:gd name="T25" fmla="*/ 11 h 208"/>
                <a:gd name="T26" fmla="*/ 19 w 126"/>
                <a:gd name="T27" fmla="*/ 24 h 208"/>
                <a:gd name="T28" fmla="*/ 0 w 126"/>
                <a:gd name="T29" fmla="*/ 65 h 208"/>
                <a:gd name="T30" fmla="*/ 7 w 126"/>
                <a:gd name="T31" fmla="*/ 91 h 208"/>
                <a:gd name="T32" fmla="*/ 24 w 126"/>
                <a:gd name="T33" fmla="*/ 108 h 208"/>
                <a:gd name="T34" fmla="*/ 55 w 126"/>
                <a:gd name="T35" fmla="*/ 120 h 208"/>
                <a:gd name="T36" fmla="*/ 55 w 126"/>
                <a:gd name="T37" fmla="*/ 163 h 208"/>
                <a:gd name="T38" fmla="*/ 69 w 126"/>
                <a:gd name="T39" fmla="*/ 179 h 208"/>
                <a:gd name="T40" fmla="*/ 69 w 126"/>
                <a:gd name="T41" fmla="*/ 123 h 208"/>
                <a:gd name="T42" fmla="*/ 95 w 126"/>
                <a:gd name="T43" fmla="*/ 137 h 208"/>
                <a:gd name="T44" fmla="*/ 102 w 126"/>
                <a:gd name="T45" fmla="*/ 158 h 208"/>
                <a:gd name="T46" fmla="*/ 92 w 126"/>
                <a:gd name="T47" fmla="*/ 184 h 208"/>
                <a:gd name="T48" fmla="*/ 82 w 126"/>
                <a:gd name="T49" fmla="*/ 192 h 208"/>
                <a:gd name="T50" fmla="*/ 92 w 126"/>
                <a:gd name="T51" fmla="*/ 203 h 208"/>
                <a:gd name="T52" fmla="*/ 98 w 126"/>
                <a:gd name="T53" fmla="*/ 208 h 208"/>
                <a:gd name="T54" fmla="*/ 110 w 126"/>
                <a:gd name="T55" fmla="*/ 198 h 208"/>
                <a:gd name="T56" fmla="*/ 126 w 126"/>
                <a:gd name="T57" fmla="*/ 156 h 208"/>
                <a:gd name="T58" fmla="*/ 123 w 126"/>
                <a:gd name="T59" fmla="*/ 136 h 208"/>
                <a:gd name="T60" fmla="*/ 55 w 126"/>
                <a:gd name="T61" fmla="*/ 97 h 208"/>
                <a:gd name="T62" fmla="*/ 31 w 126"/>
                <a:gd name="T63" fmla="*/ 84 h 208"/>
                <a:gd name="T64" fmla="*/ 25 w 126"/>
                <a:gd name="T65" fmla="*/ 63 h 208"/>
                <a:gd name="T66" fmla="*/ 33 w 126"/>
                <a:gd name="T67" fmla="*/ 42 h 208"/>
                <a:gd name="T68" fmla="*/ 55 w 126"/>
                <a:gd name="T69" fmla="*/ 31 h 208"/>
                <a:gd name="T70" fmla="*/ 55 w 126"/>
                <a:gd name="T71" fmla="*/ 97 h 2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6"/>
                <a:gd name="T109" fmla="*/ 0 h 208"/>
                <a:gd name="T110" fmla="*/ 126 w 126"/>
                <a:gd name="T111" fmla="*/ 208 h 2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6" h="208">
                  <a:moveTo>
                    <a:pt x="123" y="136"/>
                  </a:moveTo>
                  <a:cubicBezTo>
                    <a:pt x="120" y="129"/>
                    <a:pt x="116" y="124"/>
                    <a:pt x="112" y="119"/>
                  </a:cubicBezTo>
                  <a:cubicBezTo>
                    <a:pt x="107" y="114"/>
                    <a:pt x="101" y="110"/>
                    <a:pt x="93" y="107"/>
                  </a:cubicBezTo>
                  <a:cubicBezTo>
                    <a:pt x="89" y="105"/>
                    <a:pt x="81" y="103"/>
                    <a:pt x="69" y="10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7" y="33"/>
                    <a:pt x="83" y="36"/>
                    <a:pt x="88" y="41"/>
                  </a:cubicBezTo>
                  <a:cubicBezTo>
                    <a:pt x="92" y="46"/>
                    <a:pt x="95" y="53"/>
                    <a:pt x="97" y="63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19" y="44"/>
                    <a:pt x="113" y="32"/>
                    <a:pt x="102" y="23"/>
                  </a:cubicBezTo>
                  <a:cubicBezTo>
                    <a:pt x="94" y="17"/>
                    <a:pt x="83" y="13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9" y="13"/>
                    <a:pt x="27" y="17"/>
                    <a:pt x="19" y="24"/>
                  </a:cubicBezTo>
                  <a:cubicBezTo>
                    <a:pt x="7" y="35"/>
                    <a:pt x="0" y="48"/>
                    <a:pt x="0" y="65"/>
                  </a:cubicBezTo>
                  <a:cubicBezTo>
                    <a:pt x="0" y="75"/>
                    <a:pt x="3" y="83"/>
                    <a:pt x="7" y="91"/>
                  </a:cubicBezTo>
                  <a:cubicBezTo>
                    <a:pt x="11" y="98"/>
                    <a:pt x="17" y="104"/>
                    <a:pt x="24" y="108"/>
                  </a:cubicBezTo>
                  <a:cubicBezTo>
                    <a:pt x="35" y="114"/>
                    <a:pt x="45" y="118"/>
                    <a:pt x="55" y="120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8" y="167"/>
                    <a:pt x="65" y="174"/>
                    <a:pt x="69" y="179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82" y="127"/>
                    <a:pt x="91" y="132"/>
                    <a:pt x="95" y="137"/>
                  </a:cubicBezTo>
                  <a:cubicBezTo>
                    <a:pt x="99" y="142"/>
                    <a:pt x="102" y="149"/>
                    <a:pt x="102" y="158"/>
                  </a:cubicBezTo>
                  <a:cubicBezTo>
                    <a:pt x="102" y="168"/>
                    <a:pt x="98" y="177"/>
                    <a:pt x="92" y="184"/>
                  </a:cubicBezTo>
                  <a:cubicBezTo>
                    <a:pt x="89" y="187"/>
                    <a:pt x="86" y="190"/>
                    <a:pt x="82" y="192"/>
                  </a:cubicBezTo>
                  <a:cubicBezTo>
                    <a:pt x="85" y="193"/>
                    <a:pt x="91" y="197"/>
                    <a:pt x="92" y="203"/>
                  </a:cubicBezTo>
                  <a:cubicBezTo>
                    <a:pt x="92" y="203"/>
                    <a:pt x="95" y="205"/>
                    <a:pt x="98" y="208"/>
                  </a:cubicBezTo>
                  <a:cubicBezTo>
                    <a:pt x="102" y="205"/>
                    <a:pt x="107" y="202"/>
                    <a:pt x="110" y="198"/>
                  </a:cubicBezTo>
                  <a:cubicBezTo>
                    <a:pt x="121" y="187"/>
                    <a:pt x="126" y="173"/>
                    <a:pt x="126" y="156"/>
                  </a:cubicBezTo>
                  <a:cubicBezTo>
                    <a:pt x="126" y="149"/>
                    <a:pt x="125" y="142"/>
                    <a:pt x="123" y="136"/>
                  </a:cubicBezTo>
                  <a:close/>
                  <a:moveTo>
                    <a:pt x="55" y="97"/>
                  </a:moveTo>
                  <a:cubicBezTo>
                    <a:pt x="44" y="94"/>
                    <a:pt x="36" y="89"/>
                    <a:pt x="31" y="84"/>
                  </a:cubicBezTo>
                  <a:cubicBezTo>
                    <a:pt x="27" y="78"/>
                    <a:pt x="25" y="72"/>
                    <a:pt x="25" y="63"/>
                  </a:cubicBezTo>
                  <a:cubicBezTo>
                    <a:pt x="25" y="55"/>
                    <a:pt x="27" y="48"/>
                    <a:pt x="33" y="42"/>
                  </a:cubicBezTo>
                  <a:cubicBezTo>
                    <a:pt x="38" y="36"/>
                    <a:pt x="46" y="32"/>
                    <a:pt x="55" y="31"/>
                  </a:cubicBezTo>
                  <a:lnTo>
                    <a:pt x="5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03" name="组合 120"/>
          <p:cNvGrpSpPr/>
          <p:nvPr/>
        </p:nvGrpSpPr>
        <p:grpSpPr bwMode="auto">
          <a:xfrm>
            <a:off x="3268532" y="5303750"/>
            <a:ext cx="703447" cy="571153"/>
            <a:chOff x="0" y="0"/>
            <a:chExt cx="1374775" cy="1116012"/>
          </a:xfrm>
          <a:solidFill>
            <a:schemeClr val="accent4"/>
          </a:solidFill>
        </p:grpSpPr>
        <p:sp>
          <p:nvSpPr>
            <p:cNvPr id="204" name="Freeform 78"/>
            <p:cNvSpPr>
              <a:spLocks noChangeArrowheads="1"/>
            </p:cNvSpPr>
            <p:nvPr/>
          </p:nvSpPr>
          <p:spPr bwMode="auto">
            <a:xfrm>
              <a:off x="511175" y="511175"/>
              <a:ext cx="100012" cy="100012"/>
            </a:xfrm>
            <a:custGeom>
              <a:avLst/>
              <a:gdLst>
                <a:gd name="T0" fmla="*/ 0 w 36"/>
                <a:gd name="T1" fmla="*/ 18 h 36"/>
                <a:gd name="T2" fmla="*/ 18 w 36"/>
                <a:gd name="T3" fmla="*/ 36 h 36"/>
                <a:gd name="T4" fmla="*/ 36 w 36"/>
                <a:gd name="T5" fmla="*/ 18 h 36"/>
                <a:gd name="T6" fmla="*/ 18 w 36"/>
                <a:gd name="T7" fmla="*/ 0 h 36"/>
                <a:gd name="T8" fmla="*/ 0 w 36"/>
                <a:gd name="T9" fmla="*/ 1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0" y="18"/>
                  </a:moveTo>
                  <a:cubicBezTo>
                    <a:pt x="0" y="28"/>
                    <a:pt x="8" y="36"/>
                    <a:pt x="18" y="36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5" name="Freeform 79"/>
            <p:cNvSpPr>
              <a:spLocks noChangeArrowheads="1"/>
            </p:cNvSpPr>
            <p:nvPr/>
          </p:nvSpPr>
          <p:spPr bwMode="auto">
            <a:xfrm>
              <a:off x="252413" y="544512"/>
              <a:ext cx="244475" cy="38100"/>
            </a:xfrm>
            <a:custGeom>
              <a:avLst/>
              <a:gdLst>
                <a:gd name="T0" fmla="*/ 82 w 88"/>
                <a:gd name="T1" fmla="*/ 13 h 14"/>
                <a:gd name="T2" fmla="*/ 88 w 88"/>
                <a:gd name="T3" fmla="*/ 6 h 14"/>
                <a:gd name="T4" fmla="*/ 88 w 88"/>
                <a:gd name="T5" fmla="*/ 6 h 14"/>
                <a:gd name="T6" fmla="*/ 82 w 88"/>
                <a:gd name="T7" fmla="*/ 0 h 14"/>
                <a:gd name="T8" fmla="*/ 6 w 88"/>
                <a:gd name="T9" fmla="*/ 1 h 14"/>
                <a:gd name="T10" fmla="*/ 0 w 88"/>
                <a:gd name="T11" fmla="*/ 7 h 14"/>
                <a:gd name="T12" fmla="*/ 0 w 88"/>
                <a:gd name="T13" fmla="*/ 7 h 14"/>
                <a:gd name="T14" fmla="*/ 6 w 88"/>
                <a:gd name="T15" fmla="*/ 14 h 14"/>
                <a:gd name="T16" fmla="*/ 82 w 88"/>
                <a:gd name="T17" fmla="*/ 13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"/>
                <a:gd name="T28" fmla="*/ 0 h 14"/>
                <a:gd name="T29" fmla="*/ 88 w 8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" h="14">
                  <a:moveTo>
                    <a:pt x="82" y="13"/>
                  </a:moveTo>
                  <a:cubicBezTo>
                    <a:pt x="86" y="13"/>
                    <a:pt x="88" y="10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3"/>
                    <a:pt x="85" y="0"/>
                    <a:pt x="82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lnTo>
                    <a:pt x="8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6" name="Freeform 80"/>
            <p:cNvSpPr>
              <a:spLocks noChangeArrowheads="1"/>
            </p:cNvSpPr>
            <p:nvPr/>
          </p:nvSpPr>
          <p:spPr bwMode="auto">
            <a:xfrm>
              <a:off x="534988" y="177800"/>
              <a:ext cx="42862" cy="322262"/>
            </a:xfrm>
            <a:custGeom>
              <a:avLst/>
              <a:gdLst>
                <a:gd name="T0" fmla="*/ 2 w 15"/>
                <a:gd name="T1" fmla="*/ 108 h 116"/>
                <a:gd name="T2" fmla="*/ 8 w 15"/>
                <a:gd name="T3" fmla="*/ 116 h 116"/>
                <a:gd name="T4" fmla="*/ 8 w 15"/>
                <a:gd name="T5" fmla="*/ 116 h 116"/>
                <a:gd name="T6" fmla="*/ 15 w 15"/>
                <a:gd name="T7" fmla="*/ 108 h 116"/>
                <a:gd name="T8" fmla="*/ 13 w 15"/>
                <a:gd name="T9" fmla="*/ 7 h 116"/>
                <a:gd name="T10" fmla="*/ 7 w 15"/>
                <a:gd name="T11" fmla="*/ 0 h 116"/>
                <a:gd name="T12" fmla="*/ 7 w 15"/>
                <a:gd name="T13" fmla="*/ 0 h 116"/>
                <a:gd name="T14" fmla="*/ 0 w 15"/>
                <a:gd name="T15" fmla="*/ 8 h 116"/>
                <a:gd name="T16" fmla="*/ 2 w 15"/>
                <a:gd name="T17" fmla="*/ 108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16"/>
                <a:gd name="T29" fmla="*/ 15 w 15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16">
                  <a:moveTo>
                    <a:pt x="2" y="108"/>
                  </a:moveTo>
                  <a:cubicBezTo>
                    <a:pt x="2" y="113"/>
                    <a:pt x="5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2" y="116"/>
                    <a:pt x="15" y="112"/>
                    <a:pt x="15" y="10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7" name="Freeform 81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8" name="Freeform 82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9" name="Freeform 83"/>
            <p:cNvSpPr>
              <a:spLocks noEditPoints="1" noChangeArrowheads="1"/>
            </p:cNvSpPr>
            <p:nvPr/>
          </p:nvSpPr>
          <p:spPr bwMode="auto">
            <a:xfrm>
              <a:off x="849313" y="555625"/>
              <a:ext cx="525462" cy="549275"/>
            </a:xfrm>
            <a:custGeom>
              <a:avLst/>
              <a:gdLst>
                <a:gd name="T0" fmla="*/ 164 w 189"/>
                <a:gd name="T1" fmla="*/ 41 h 198"/>
                <a:gd name="T2" fmla="*/ 144 w 189"/>
                <a:gd name="T3" fmla="*/ 41 h 198"/>
                <a:gd name="T4" fmla="*/ 144 w 189"/>
                <a:gd name="T5" fmla="*/ 18 h 198"/>
                <a:gd name="T6" fmla="*/ 126 w 189"/>
                <a:gd name="T7" fmla="*/ 0 h 198"/>
                <a:gd name="T8" fmla="*/ 17 w 189"/>
                <a:gd name="T9" fmla="*/ 0 h 198"/>
                <a:gd name="T10" fmla="*/ 0 w 189"/>
                <a:gd name="T11" fmla="*/ 18 h 198"/>
                <a:gd name="T12" fmla="*/ 0 w 189"/>
                <a:gd name="T13" fmla="*/ 180 h 198"/>
                <a:gd name="T14" fmla="*/ 17 w 189"/>
                <a:gd name="T15" fmla="*/ 198 h 198"/>
                <a:gd name="T16" fmla="*/ 126 w 189"/>
                <a:gd name="T17" fmla="*/ 198 h 198"/>
                <a:gd name="T18" fmla="*/ 144 w 189"/>
                <a:gd name="T19" fmla="*/ 180 h 198"/>
                <a:gd name="T20" fmla="*/ 144 w 189"/>
                <a:gd name="T21" fmla="*/ 145 h 198"/>
                <a:gd name="T22" fmla="*/ 164 w 189"/>
                <a:gd name="T23" fmla="*/ 145 h 198"/>
                <a:gd name="T24" fmla="*/ 189 w 189"/>
                <a:gd name="T25" fmla="*/ 118 h 198"/>
                <a:gd name="T26" fmla="*/ 189 w 189"/>
                <a:gd name="T27" fmla="*/ 65 h 198"/>
                <a:gd name="T28" fmla="*/ 164 w 189"/>
                <a:gd name="T29" fmla="*/ 41 h 198"/>
                <a:gd name="T30" fmla="*/ 150 w 189"/>
                <a:gd name="T31" fmla="*/ 123 h 198"/>
                <a:gd name="T32" fmla="*/ 144 w 189"/>
                <a:gd name="T33" fmla="*/ 123 h 198"/>
                <a:gd name="T34" fmla="*/ 144 w 189"/>
                <a:gd name="T35" fmla="*/ 68 h 198"/>
                <a:gd name="T36" fmla="*/ 150 w 189"/>
                <a:gd name="T37" fmla="*/ 68 h 198"/>
                <a:gd name="T38" fmla="*/ 165 w 189"/>
                <a:gd name="T39" fmla="*/ 83 h 198"/>
                <a:gd name="T40" fmla="*/ 165 w 189"/>
                <a:gd name="T41" fmla="*/ 105 h 198"/>
                <a:gd name="T42" fmla="*/ 150 w 189"/>
                <a:gd name="T43" fmla="*/ 123 h 19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9"/>
                <a:gd name="T67" fmla="*/ 0 h 198"/>
                <a:gd name="T68" fmla="*/ 189 w 189"/>
                <a:gd name="T69" fmla="*/ 198 h 19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9" h="198">
                  <a:moveTo>
                    <a:pt x="164" y="41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8"/>
                    <a:pt x="136" y="0"/>
                    <a:pt x="12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0"/>
                    <a:pt x="8" y="198"/>
                    <a:pt x="17" y="198"/>
                  </a:cubicBezTo>
                  <a:cubicBezTo>
                    <a:pt x="126" y="198"/>
                    <a:pt x="126" y="198"/>
                    <a:pt x="126" y="198"/>
                  </a:cubicBezTo>
                  <a:cubicBezTo>
                    <a:pt x="136" y="198"/>
                    <a:pt x="144" y="190"/>
                    <a:pt x="144" y="180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64" y="145"/>
                    <a:pt x="164" y="145"/>
                    <a:pt x="164" y="145"/>
                  </a:cubicBezTo>
                  <a:cubicBezTo>
                    <a:pt x="183" y="145"/>
                    <a:pt x="189" y="126"/>
                    <a:pt x="189" y="118"/>
                  </a:cubicBezTo>
                  <a:cubicBezTo>
                    <a:pt x="189" y="65"/>
                    <a:pt x="189" y="65"/>
                    <a:pt x="189" y="65"/>
                  </a:cubicBezTo>
                  <a:cubicBezTo>
                    <a:pt x="189" y="46"/>
                    <a:pt x="173" y="41"/>
                    <a:pt x="164" y="41"/>
                  </a:cubicBezTo>
                  <a:close/>
                  <a:moveTo>
                    <a:pt x="150" y="123"/>
                  </a:moveTo>
                  <a:cubicBezTo>
                    <a:pt x="144" y="123"/>
                    <a:pt x="144" y="123"/>
                    <a:pt x="144" y="123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63" y="68"/>
                    <a:pt x="165" y="72"/>
                    <a:pt x="165" y="83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5" y="121"/>
                    <a:pt x="159" y="123"/>
                    <a:pt x="15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0" name="Freeform 84"/>
            <p:cNvSpPr>
              <a:spLocks noChangeArrowheads="1"/>
            </p:cNvSpPr>
            <p:nvPr/>
          </p:nvSpPr>
          <p:spPr bwMode="auto">
            <a:xfrm>
              <a:off x="1065213" y="444500"/>
              <a:ext cx="50800" cy="82550"/>
            </a:xfrm>
            <a:custGeom>
              <a:avLst/>
              <a:gdLst>
                <a:gd name="T0" fmla="*/ 18 w 18"/>
                <a:gd name="T1" fmla="*/ 30 h 30"/>
                <a:gd name="T2" fmla="*/ 15 w 18"/>
                <a:gd name="T3" fmla="*/ 0 h 30"/>
                <a:gd name="T4" fmla="*/ 6 w 18"/>
                <a:gd name="T5" fmla="*/ 7 h 30"/>
                <a:gd name="T6" fmla="*/ 9 w 18"/>
                <a:gd name="T7" fmla="*/ 30 h 30"/>
                <a:gd name="T8" fmla="*/ 18 w 18"/>
                <a:gd name="T9" fmla="*/ 3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30"/>
                <a:gd name="T17" fmla="*/ 18 w 18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30">
                  <a:moveTo>
                    <a:pt x="18" y="30"/>
                  </a:moveTo>
                  <a:cubicBezTo>
                    <a:pt x="18" y="19"/>
                    <a:pt x="17" y="10"/>
                    <a:pt x="15" y="0"/>
                  </a:cubicBezTo>
                  <a:cubicBezTo>
                    <a:pt x="9" y="3"/>
                    <a:pt x="6" y="7"/>
                    <a:pt x="6" y="7"/>
                  </a:cubicBezTo>
                  <a:cubicBezTo>
                    <a:pt x="0" y="13"/>
                    <a:pt x="5" y="23"/>
                    <a:pt x="9" y="30"/>
                  </a:cubicBezTo>
                  <a:lnTo>
                    <a:pt x="18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1" name="Freeform 85"/>
            <p:cNvSpPr>
              <a:spLocks noChangeArrowheads="1"/>
            </p:cNvSpPr>
            <p:nvPr/>
          </p:nvSpPr>
          <p:spPr bwMode="auto">
            <a:xfrm>
              <a:off x="0" y="0"/>
              <a:ext cx="1074737" cy="1116012"/>
            </a:xfrm>
            <a:custGeom>
              <a:avLst/>
              <a:gdLst>
                <a:gd name="T0" fmla="*/ 295 w 387"/>
                <a:gd name="T1" fmla="*/ 328 h 402"/>
                <a:gd name="T2" fmla="*/ 201 w 387"/>
                <a:gd name="T3" fmla="*/ 359 h 402"/>
                <a:gd name="T4" fmla="*/ 43 w 387"/>
                <a:gd name="T5" fmla="*/ 201 h 402"/>
                <a:gd name="T6" fmla="*/ 201 w 387"/>
                <a:gd name="T7" fmla="*/ 42 h 402"/>
                <a:gd name="T8" fmla="*/ 359 w 387"/>
                <a:gd name="T9" fmla="*/ 190 h 402"/>
                <a:gd name="T10" fmla="*/ 375 w 387"/>
                <a:gd name="T11" fmla="*/ 190 h 402"/>
                <a:gd name="T12" fmla="*/ 372 w 387"/>
                <a:gd name="T13" fmla="*/ 142 h 402"/>
                <a:gd name="T14" fmla="*/ 387 w 387"/>
                <a:gd name="T15" fmla="*/ 122 h 402"/>
                <a:gd name="T16" fmla="*/ 201 w 387"/>
                <a:gd name="T17" fmla="*/ 0 h 402"/>
                <a:gd name="T18" fmla="*/ 0 w 387"/>
                <a:gd name="T19" fmla="*/ 201 h 402"/>
                <a:gd name="T20" fmla="*/ 201 w 387"/>
                <a:gd name="T21" fmla="*/ 402 h 402"/>
                <a:gd name="T22" fmla="*/ 295 w 387"/>
                <a:gd name="T23" fmla="*/ 379 h 402"/>
                <a:gd name="T24" fmla="*/ 295 w 387"/>
                <a:gd name="T25" fmla="*/ 328 h 4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7"/>
                <a:gd name="T40" fmla="*/ 0 h 402"/>
                <a:gd name="T41" fmla="*/ 387 w 387"/>
                <a:gd name="T42" fmla="*/ 402 h 4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7" h="402">
                  <a:moveTo>
                    <a:pt x="295" y="328"/>
                  </a:moveTo>
                  <a:cubicBezTo>
                    <a:pt x="269" y="348"/>
                    <a:pt x="237" y="359"/>
                    <a:pt x="201" y="359"/>
                  </a:cubicBezTo>
                  <a:cubicBezTo>
                    <a:pt x="114" y="359"/>
                    <a:pt x="43" y="288"/>
                    <a:pt x="43" y="201"/>
                  </a:cubicBezTo>
                  <a:cubicBezTo>
                    <a:pt x="43" y="113"/>
                    <a:pt x="114" y="42"/>
                    <a:pt x="201" y="42"/>
                  </a:cubicBezTo>
                  <a:cubicBezTo>
                    <a:pt x="285" y="42"/>
                    <a:pt x="354" y="107"/>
                    <a:pt x="359" y="190"/>
                  </a:cubicBezTo>
                  <a:cubicBezTo>
                    <a:pt x="375" y="190"/>
                    <a:pt x="375" y="190"/>
                    <a:pt x="375" y="190"/>
                  </a:cubicBezTo>
                  <a:cubicBezTo>
                    <a:pt x="349" y="169"/>
                    <a:pt x="372" y="142"/>
                    <a:pt x="372" y="142"/>
                  </a:cubicBezTo>
                  <a:cubicBezTo>
                    <a:pt x="382" y="131"/>
                    <a:pt x="385" y="125"/>
                    <a:pt x="387" y="122"/>
                  </a:cubicBezTo>
                  <a:cubicBezTo>
                    <a:pt x="356" y="50"/>
                    <a:pt x="285" y="0"/>
                    <a:pt x="201" y="0"/>
                  </a:cubicBezTo>
                  <a:cubicBezTo>
                    <a:pt x="90" y="0"/>
                    <a:pt x="0" y="90"/>
                    <a:pt x="0" y="201"/>
                  </a:cubicBezTo>
                  <a:cubicBezTo>
                    <a:pt x="0" y="312"/>
                    <a:pt x="90" y="402"/>
                    <a:pt x="201" y="402"/>
                  </a:cubicBezTo>
                  <a:cubicBezTo>
                    <a:pt x="235" y="402"/>
                    <a:pt x="267" y="394"/>
                    <a:pt x="295" y="379"/>
                  </a:cubicBezTo>
                  <a:lnTo>
                    <a:pt x="295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2" name="组合 124"/>
          <p:cNvGrpSpPr/>
          <p:nvPr/>
        </p:nvGrpSpPr>
        <p:grpSpPr bwMode="auto">
          <a:xfrm>
            <a:off x="3138509" y="2033544"/>
            <a:ext cx="806483" cy="678005"/>
            <a:chOff x="0" y="0"/>
            <a:chExt cx="1576387" cy="1327150"/>
          </a:xfrm>
          <a:solidFill>
            <a:schemeClr val="accent4"/>
          </a:solidFill>
        </p:grpSpPr>
        <p:sp>
          <p:nvSpPr>
            <p:cNvPr id="213" name="Freeform 7"/>
            <p:cNvSpPr>
              <a:spLocks noEditPoints="1" noChangeArrowheads="1"/>
            </p:cNvSpPr>
            <p:nvPr/>
          </p:nvSpPr>
          <p:spPr bwMode="auto">
            <a:xfrm>
              <a:off x="493713" y="0"/>
              <a:ext cx="560387" cy="525462"/>
            </a:xfrm>
            <a:custGeom>
              <a:avLst/>
              <a:gdLst>
                <a:gd name="T0" fmla="*/ 171 w 202"/>
                <a:gd name="T1" fmla="*/ 0 h 189"/>
                <a:gd name="T2" fmla="*/ 85 w 202"/>
                <a:gd name="T3" fmla="*/ 0 h 189"/>
                <a:gd name="T4" fmla="*/ 55 w 202"/>
                <a:gd name="T5" fmla="*/ 20 h 189"/>
                <a:gd name="T6" fmla="*/ 33 w 202"/>
                <a:gd name="T7" fmla="*/ 20 h 189"/>
                <a:gd name="T8" fmla="*/ 0 w 202"/>
                <a:gd name="T9" fmla="*/ 54 h 189"/>
                <a:gd name="T10" fmla="*/ 0 w 202"/>
                <a:gd name="T11" fmla="*/ 117 h 189"/>
                <a:gd name="T12" fmla="*/ 33 w 202"/>
                <a:gd name="T13" fmla="*/ 151 h 189"/>
                <a:gd name="T14" fmla="*/ 48 w 202"/>
                <a:gd name="T15" fmla="*/ 151 h 189"/>
                <a:gd name="T16" fmla="*/ 33 w 202"/>
                <a:gd name="T17" fmla="*/ 179 h 189"/>
                <a:gd name="T18" fmla="*/ 24 w 202"/>
                <a:gd name="T19" fmla="*/ 189 h 189"/>
                <a:gd name="T20" fmla="*/ 37 w 202"/>
                <a:gd name="T21" fmla="*/ 189 h 189"/>
                <a:gd name="T22" fmla="*/ 96 w 202"/>
                <a:gd name="T23" fmla="*/ 151 h 189"/>
                <a:gd name="T24" fmla="*/ 125 w 202"/>
                <a:gd name="T25" fmla="*/ 151 h 189"/>
                <a:gd name="T26" fmla="*/ 137 w 202"/>
                <a:gd name="T27" fmla="*/ 148 h 189"/>
                <a:gd name="T28" fmla="*/ 167 w 202"/>
                <a:gd name="T29" fmla="*/ 159 h 189"/>
                <a:gd name="T30" fmla="*/ 179 w 202"/>
                <a:gd name="T31" fmla="*/ 160 h 189"/>
                <a:gd name="T32" fmla="*/ 171 w 202"/>
                <a:gd name="T33" fmla="*/ 150 h 189"/>
                <a:gd name="T34" fmla="*/ 157 w 202"/>
                <a:gd name="T35" fmla="*/ 125 h 189"/>
                <a:gd name="T36" fmla="*/ 157 w 202"/>
                <a:gd name="T37" fmla="*/ 123 h 189"/>
                <a:gd name="T38" fmla="*/ 171 w 202"/>
                <a:gd name="T39" fmla="*/ 123 h 189"/>
                <a:gd name="T40" fmla="*/ 202 w 202"/>
                <a:gd name="T41" fmla="*/ 92 h 189"/>
                <a:gd name="T42" fmla="*/ 202 w 202"/>
                <a:gd name="T43" fmla="*/ 32 h 189"/>
                <a:gd name="T44" fmla="*/ 171 w 202"/>
                <a:gd name="T45" fmla="*/ 0 h 189"/>
                <a:gd name="T46" fmla="*/ 125 w 202"/>
                <a:gd name="T47" fmla="*/ 139 h 189"/>
                <a:gd name="T48" fmla="*/ 91 w 202"/>
                <a:gd name="T49" fmla="*/ 139 h 189"/>
                <a:gd name="T50" fmla="*/ 89 w 202"/>
                <a:gd name="T51" fmla="*/ 141 h 189"/>
                <a:gd name="T52" fmla="*/ 51 w 202"/>
                <a:gd name="T53" fmla="*/ 174 h 189"/>
                <a:gd name="T54" fmla="*/ 60 w 202"/>
                <a:gd name="T55" fmla="*/ 144 h 189"/>
                <a:gd name="T56" fmla="*/ 60 w 202"/>
                <a:gd name="T57" fmla="*/ 139 h 189"/>
                <a:gd name="T58" fmla="*/ 33 w 202"/>
                <a:gd name="T59" fmla="*/ 139 h 189"/>
                <a:gd name="T60" fmla="*/ 12 w 202"/>
                <a:gd name="T61" fmla="*/ 117 h 189"/>
                <a:gd name="T62" fmla="*/ 12 w 202"/>
                <a:gd name="T63" fmla="*/ 54 h 189"/>
                <a:gd name="T64" fmla="*/ 33 w 202"/>
                <a:gd name="T65" fmla="*/ 32 h 189"/>
                <a:gd name="T66" fmla="*/ 53 w 202"/>
                <a:gd name="T67" fmla="*/ 32 h 189"/>
                <a:gd name="T68" fmla="*/ 53 w 202"/>
                <a:gd name="T69" fmla="*/ 32 h 189"/>
                <a:gd name="T70" fmla="*/ 53 w 202"/>
                <a:gd name="T71" fmla="*/ 92 h 189"/>
                <a:gd name="T72" fmla="*/ 85 w 202"/>
                <a:gd name="T73" fmla="*/ 123 h 189"/>
                <a:gd name="T74" fmla="*/ 111 w 202"/>
                <a:gd name="T75" fmla="*/ 123 h 189"/>
                <a:gd name="T76" fmla="*/ 126 w 202"/>
                <a:gd name="T77" fmla="*/ 139 h 189"/>
                <a:gd name="T78" fmla="*/ 125 w 202"/>
                <a:gd name="T79" fmla="*/ 139 h 189"/>
                <a:gd name="T80" fmla="*/ 191 w 202"/>
                <a:gd name="T81" fmla="*/ 92 h 189"/>
                <a:gd name="T82" fmla="*/ 171 w 202"/>
                <a:gd name="T83" fmla="*/ 113 h 189"/>
                <a:gd name="T84" fmla="*/ 146 w 202"/>
                <a:gd name="T85" fmla="*/ 113 h 189"/>
                <a:gd name="T86" fmla="*/ 145 w 202"/>
                <a:gd name="T87" fmla="*/ 117 h 189"/>
                <a:gd name="T88" fmla="*/ 154 w 202"/>
                <a:gd name="T89" fmla="*/ 145 h 189"/>
                <a:gd name="T90" fmla="*/ 118 w 202"/>
                <a:gd name="T91" fmla="*/ 115 h 189"/>
                <a:gd name="T92" fmla="*/ 117 w 202"/>
                <a:gd name="T93" fmla="*/ 113 h 189"/>
                <a:gd name="T94" fmla="*/ 85 w 202"/>
                <a:gd name="T95" fmla="*/ 113 h 189"/>
                <a:gd name="T96" fmla="*/ 64 w 202"/>
                <a:gd name="T97" fmla="*/ 92 h 189"/>
                <a:gd name="T98" fmla="*/ 64 w 202"/>
                <a:gd name="T99" fmla="*/ 32 h 189"/>
                <a:gd name="T100" fmla="*/ 85 w 202"/>
                <a:gd name="T101" fmla="*/ 11 h 189"/>
                <a:gd name="T102" fmla="*/ 171 w 202"/>
                <a:gd name="T103" fmla="*/ 11 h 189"/>
                <a:gd name="T104" fmla="*/ 191 w 202"/>
                <a:gd name="T105" fmla="*/ 32 h 189"/>
                <a:gd name="T106" fmla="*/ 191 w 202"/>
                <a:gd name="T107" fmla="*/ 92 h 1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2"/>
                <a:gd name="T163" fmla="*/ 0 h 189"/>
                <a:gd name="T164" fmla="*/ 202 w 202"/>
                <a:gd name="T165" fmla="*/ 189 h 1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2" h="189">
                  <a:moveTo>
                    <a:pt x="171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71" y="0"/>
                    <a:pt x="60" y="9"/>
                    <a:pt x="55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15" y="20"/>
                    <a:pt x="0" y="35"/>
                    <a:pt x="0" y="5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6"/>
                    <a:pt x="15" y="151"/>
                    <a:pt x="33" y="151"/>
                  </a:cubicBezTo>
                  <a:cubicBezTo>
                    <a:pt x="48" y="151"/>
                    <a:pt x="48" y="151"/>
                    <a:pt x="48" y="151"/>
                  </a:cubicBezTo>
                  <a:cubicBezTo>
                    <a:pt x="46" y="161"/>
                    <a:pt x="37" y="175"/>
                    <a:pt x="33" y="17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63" y="188"/>
                    <a:pt x="85" y="165"/>
                    <a:pt x="96" y="151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9" y="151"/>
                    <a:pt x="133" y="150"/>
                    <a:pt x="137" y="148"/>
                  </a:cubicBezTo>
                  <a:cubicBezTo>
                    <a:pt x="146" y="154"/>
                    <a:pt x="156" y="159"/>
                    <a:pt x="167" y="159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68" y="146"/>
                    <a:pt x="160" y="135"/>
                    <a:pt x="157" y="125"/>
                  </a:cubicBezTo>
                  <a:cubicBezTo>
                    <a:pt x="157" y="125"/>
                    <a:pt x="157" y="124"/>
                    <a:pt x="157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88" y="123"/>
                    <a:pt x="202" y="109"/>
                    <a:pt x="202" y="9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15"/>
                    <a:pt x="188" y="0"/>
                    <a:pt x="171" y="0"/>
                  </a:cubicBezTo>
                  <a:close/>
                  <a:moveTo>
                    <a:pt x="125" y="139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2" y="151"/>
                    <a:pt x="68" y="167"/>
                    <a:pt x="51" y="174"/>
                  </a:cubicBezTo>
                  <a:cubicBezTo>
                    <a:pt x="56" y="165"/>
                    <a:pt x="61" y="154"/>
                    <a:pt x="60" y="144"/>
                  </a:cubicBezTo>
                  <a:cubicBezTo>
                    <a:pt x="60" y="139"/>
                    <a:pt x="60" y="139"/>
                    <a:pt x="60" y="139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21" y="139"/>
                    <a:pt x="12" y="129"/>
                    <a:pt x="12" y="117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42"/>
                    <a:pt x="21" y="32"/>
                    <a:pt x="3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109"/>
                    <a:pt x="67" y="123"/>
                    <a:pt x="85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8"/>
                    <a:pt x="120" y="134"/>
                    <a:pt x="126" y="139"/>
                  </a:cubicBezTo>
                  <a:cubicBezTo>
                    <a:pt x="125" y="139"/>
                    <a:pt x="125" y="139"/>
                    <a:pt x="125" y="139"/>
                  </a:cubicBezTo>
                  <a:close/>
                  <a:moveTo>
                    <a:pt x="191" y="92"/>
                  </a:moveTo>
                  <a:cubicBezTo>
                    <a:pt x="191" y="103"/>
                    <a:pt x="182" y="113"/>
                    <a:pt x="171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4" y="127"/>
                    <a:pt x="149" y="137"/>
                    <a:pt x="154" y="145"/>
                  </a:cubicBezTo>
                  <a:cubicBezTo>
                    <a:pt x="139" y="139"/>
                    <a:pt x="125" y="124"/>
                    <a:pt x="118" y="115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73" y="113"/>
                    <a:pt x="64" y="103"/>
                    <a:pt x="64" y="9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1"/>
                    <a:pt x="73" y="11"/>
                    <a:pt x="85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82" y="11"/>
                    <a:pt x="191" y="21"/>
                    <a:pt x="191" y="32"/>
                  </a:cubicBezTo>
                  <a:lnTo>
                    <a:pt x="19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4" name="Freeform 8"/>
            <p:cNvSpPr>
              <a:spLocks noEditPoints="1" noChangeArrowheads="1"/>
            </p:cNvSpPr>
            <p:nvPr/>
          </p:nvSpPr>
          <p:spPr bwMode="auto">
            <a:xfrm>
              <a:off x="0" y="404813"/>
              <a:ext cx="1117600" cy="922337"/>
            </a:xfrm>
            <a:custGeom>
              <a:avLst/>
              <a:gdLst>
                <a:gd name="T0" fmla="*/ 401 w 403"/>
                <a:gd name="T1" fmla="*/ 101 h 332"/>
                <a:gd name="T2" fmla="*/ 345 w 403"/>
                <a:gd name="T3" fmla="*/ 125 h 332"/>
                <a:gd name="T4" fmla="*/ 335 w 403"/>
                <a:gd name="T5" fmla="*/ 140 h 332"/>
                <a:gd name="T6" fmla="*/ 326 w 403"/>
                <a:gd name="T7" fmla="*/ 151 h 332"/>
                <a:gd name="T8" fmla="*/ 309 w 403"/>
                <a:gd name="T9" fmla="*/ 153 h 332"/>
                <a:gd name="T10" fmla="*/ 290 w 403"/>
                <a:gd name="T11" fmla="*/ 164 h 332"/>
                <a:gd name="T12" fmla="*/ 274 w 403"/>
                <a:gd name="T13" fmla="*/ 167 h 332"/>
                <a:gd name="T14" fmla="*/ 263 w 403"/>
                <a:gd name="T15" fmla="*/ 145 h 332"/>
                <a:gd name="T16" fmla="*/ 185 w 403"/>
                <a:gd name="T17" fmla="*/ 123 h 332"/>
                <a:gd name="T18" fmla="*/ 185 w 403"/>
                <a:gd name="T19" fmla="*/ 114 h 332"/>
                <a:gd name="T20" fmla="*/ 194 w 403"/>
                <a:gd name="T21" fmla="*/ 74 h 332"/>
                <a:gd name="T22" fmla="*/ 196 w 403"/>
                <a:gd name="T23" fmla="*/ 58 h 332"/>
                <a:gd name="T24" fmla="*/ 177 w 403"/>
                <a:gd name="T25" fmla="*/ 12 h 332"/>
                <a:gd name="T26" fmla="*/ 110 w 403"/>
                <a:gd name="T27" fmla="*/ 26 h 332"/>
                <a:gd name="T28" fmla="*/ 101 w 403"/>
                <a:gd name="T29" fmla="*/ 66 h 332"/>
                <a:gd name="T30" fmla="*/ 114 w 403"/>
                <a:gd name="T31" fmla="*/ 92 h 332"/>
                <a:gd name="T32" fmla="*/ 120 w 403"/>
                <a:gd name="T33" fmla="*/ 116 h 332"/>
                <a:gd name="T34" fmla="*/ 97 w 403"/>
                <a:gd name="T35" fmla="*/ 136 h 332"/>
                <a:gd name="T36" fmla="*/ 41 w 403"/>
                <a:gd name="T37" fmla="*/ 152 h 332"/>
                <a:gd name="T38" fmla="*/ 33 w 403"/>
                <a:gd name="T39" fmla="*/ 166 h 332"/>
                <a:gd name="T40" fmla="*/ 18 w 403"/>
                <a:gd name="T41" fmla="*/ 234 h 332"/>
                <a:gd name="T42" fmla="*/ 8 w 403"/>
                <a:gd name="T43" fmla="*/ 280 h 332"/>
                <a:gd name="T44" fmla="*/ 0 w 403"/>
                <a:gd name="T45" fmla="*/ 332 h 332"/>
                <a:gd name="T46" fmla="*/ 46 w 403"/>
                <a:gd name="T47" fmla="*/ 332 h 332"/>
                <a:gd name="T48" fmla="*/ 64 w 403"/>
                <a:gd name="T49" fmla="*/ 264 h 332"/>
                <a:gd name="T50" fmla="*/ 63 w 403"/>
                <a:gd name="T51" fmla="*/ 332 h 332"/>
                <a:gd name="T52" fmla="*/ 303 w 403"/>
                <a:gd name="T53" fmla="*/ 332 h 332"/>
                <a:gd name="T54" fmla="*/ 301 w 403"/>
                <a:gd name="T55" fmla="*/ 321 h 332"/>
                <a:gd name="T56" fmla="*/ 292 w 403"/>
                <a:gd name="T57" fmla="*/ 273 h 332"/>
                <a:gd name="T58" fmla="*/ 284 w 403"/>
                <a:gd name="T59" fmla="*/ 218 h 332"/>
                <a:gd name="T60" fmla="*/ 333 w 403"/>
                <a:gd name="T61" fmla="*/ 209 h 332"/>
                <a:gd name="T62" fmla="*/ 331 w 403"/>
                <a:gd name="T63" fmla="*/ 301 h 332"/>
                <a:gd name="T64" fmla="*/ 329 w 403"/>
                <a:gd name="T65" fmla="*/ 331 h 332"/>
                <a:gd name="T66" fmla="*/ 366 w 403"/>
                <a:gd name="T67" fmla="*/ 331 h 332"/>
                <a:gd name="T68" fmla="*/ 367 w 403"/>
                <a:gd name="T69" fmla="*/ 324 h 332"/>
                <a:gd name="T70" fmla="*/ 364 w 403"/>
                <a:gd name="T71" fmla="*/ 315 h 332"/>
                <a:gd name="T72" fmla="*/ 367 w 403"/>
                <a:gd name="T73" fmla="*/ 308 h 332"/>
                <a:gd name="T74" fmla="*/ 367 w 403"/>
                <a:gd name="T75" fmla="*/ 298 h 332"/>
                <a:gd name="T76" fmla="*/ 367 w 403"/>
                <a:gd name="T77" fmla="*/ 289 h 332"/>
                <a:gd name="T78" fmla="*/ 366 w 403"/>
                <a:gd name="T79" fmla="*/ 275 h 332"/>
                <a:gd name="T80" fmla="*/ 371 w 403"/>
                <a:gd name="T81" fmla="*/ 255 h 332"/>
                <a:gd name="T82" fmla="*/ 373 w 403"/>
                <a:gd name="T83" fmla="*/ 237 h 332"/>
                <a:gd name="T84" fmla="*/ 375 w 403"/>
                <a:gd name="T85" fmla="*/ 230 h 332"/>
                <a:gd name="T86" fmla="*/ 381 w 403"/>
                <a:gd name="T87" fmla="*/ 178 h 332"/>
                <a:gd name="T88" fmla="*/ 399 w 403"/>
                <a:gd name="T89" fmla="*/ 129 h 332"/>
                <a:gd name="T90" fmla="*/ 401 w 403"/>
                <a:gd name="T91" fmla="*/ 101 h 332"/>
                <a:gd name="T92" fmla="*/ 178 w 403"/>
                <a:gd name="T93" fmla="*/ 215 h 332"/>
                <a:gd name="T94" fmla="*/ 159 w 403"/>
                <a:gd name="T95" fmla="*/ 163 h 332"/>
                <a:gd name="T96" fmla="*/ 167 w 403"/>
                <a:gd name="T97" fmla="*/ 161 h 332"/>
                <a:gd name="T98" fmla="*/ 151 w 403"/>
                <a:gd name="T99" fmla="*/ 145 h 332"/>
                <a:gd name="T100" fmla="*/ 139 w 403"/>
                <a:gd name="T101" fmla="*/ 157 h 332"/>
                <a:gd name="T102" fmla="*/ 145 w 403"/>
                <a:gd name="T103" fmla="*/ 164 h 332"/>
                <a:gd name="T104" fmla="*/ 132 w 403"/>
                <a:gd name="T105" fmla="*/ 221 h 332"/>
                <a:gd name="T106" fmla="*/ 117 w 403"/>
                <a:gd name="T107" fmla="*/ 122 h 332"/>
                <a:gd name="T108" fmla="*/ 150 w 403"/>
                <a:gd name="T109" fmla="*/ 140 h 332"/>
                <a:gd name="T110" fmla="*/ 184 w 403"/>
                <a:gd name="T111" fmla="*/ 127 h 332"/>
                <a:gd name="T112" fmla="*/ 178 w 403"/>
                <a:gd name="T113" fmla="*/ 215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3"/>
                <a:gd name="T172" fmla="*/ 0 h 332"/>
                <a:gd name="T173" fmla="*/ 403 w 403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3" h="332">
                  <a:moveTo>
                    <a:pt x="401" y="101"/>
                  </a:moveTo>
                  <a:cubicBezTo>
                    <a:pt x="391" y="102"/>
                    <a:pt x="354" y="109"/>
                    <a:pt x="345" y="125"/>
                  </a:cubicBezTo>
                  <a:cubicBezTo>
                    <a:pt x="345" y="125"/>
                    <a:pt x="340" y="137"/>
                    <a:pt x="335" y="140"/>
                  </a:cubicBezTo>
                  <a:cubicBezTo>
                    <a:pt x="330" y="144"/>
                    <a:pt x="330" y="146"/>
                    <a:pt x="326" y="151"/>
                  </a:cubicBezTo>
                  <a:cubicBezTo>
                    <a:pt x="322" y="155"/>
                    <a:pt x="315" y="148"/>
                    <a:pt x="309" y="153"/>
                  </a:cubicBezTo>
                  <a:cubicBezTo>
                    <a:pt x="303" y="157"/>
                    <a:pt x="294" y="164"/>
                    <a:pt x="290" y="164"/>
                  </a:cubicBezTo>
                  <a:cubicBezTo>
                    <a:pt x="286" y="164"/>
                    <a:pt x="279" y="167"/>
                    <a:pt x="274" y="167"/>
                  </a:cubicBezTo>
                  <a:cubicBezTo>
                    <a:pt x="270" y="156"/>
                    <a:pt x="268" y="148"/>
                    <a:pt x="263" y="145"/>
                  </a:cubicBezTo>
                  <a:cubicBezTo>
                    <a:pt x="256" y="140"/>
                    <a:pt x="220" y="140"/>
                    <a:pt x="185" y="123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201" y="89"/>
                    <a:pt x="194" y="74"/>
                  </a:cubicBezTo>
                  <a:cubicBezTo>
                    <a:pt x="194" y="74"/>
                    <a:pt x="193" y="61"/>
                    <a:pt x="196" y="58"/>
                  </a:cubicBezTo>
                  <a:cubicBezTo>
                    <a:pt x="196" y="58"/>
                    <a:pt x="197" y="19"/>
                    <a:pt x="177" y="12"/>
                  </a:cubicBezTo>
                  <a:cubicBezTo>
                    <a:pt x="177" y="12"/>
                    <a:pt x="129" y="0"/>
                    <a:pt x="110" y="26"/>
                  </a:cubicBezTo>
                  <a:cubicBezTo>
                    <a:pt x="110" y="26"/>
                    <a:pt x="97" y="41"/>
                    <a:pt x="101" y="66"/>
                  </a:cubicBezTo>
                  <a:cubicBezTo>
                    <a:pt x="101" y="66"/>
                    <a:pt x="104" y="86"/>
                    <a:pt x="114" y="92"/>
                  </a:cubicBezTo>
                  <a:cubicBezTo>
                    <a:pt x="114" y="92"/>
                    <a:pt x="124" y="111"/>
                    <a:pt x="120" y="11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50" y="151"/>
                    <a:pt x="41" y="152"/>
                  </a:cubicBezTo>
                  <a:cubicBezTo>
                    <a:pt x="41" y="152"/>
                    <a:pt x="35" y="149"/>
                    <a:pt x="33" y="166"/>
                  </a:cubicBezTo>
                  <a:cubicBezTo>
                    <a:pt x="32" y="183"/>
                    <a:pt x="27" y="206"/>
                    <a:pt x="18" y="234"/>
                  </a:cubicBezTo>
                  <a:cubicBezTo>
                    <a:pt x="8" y="263"/>
                    <a:pt x="16" y="257"/>
                    <a:pt x="8" y="280"/>
                  </a:cubicBezTo>
                  <a:cubicBezTo>
                    <a:pt x="4" y="291"/>
                    <a:pt x="2" y="311"/>
                    <a:pt x="0" y="332"/>
                  </a:cubicBezTo>
                  <a:cubicBezTo>
                    <a:pt x="46" y="332"/>
                    <a:pt x="46" y="332"/>
                    <a:pt x="46" y="332"/>
                  </a:cubicBezTo>
                  <a:cubicBezTo>
                    <a:pt x="50" y="303"/>
                    <a:pt x="57" y="267"/>
                    <a:pt x="64" y="264"/>
                  </a:cubicBezTo>
                  <a:cubicBezTo>
                    <a:pt x="64" y="264"/>
                    <a:pt x="64" y="296"/>
                    <a:pt x="63" y="332"/>
                  </a:cubicBezTo>
                  <a:cubicBezTo>
                    <a:pt x="303" y="332"/>
                    <a:pt x="303" y="332"/>
                    <a:pt x="303" y="332"/>
                  </a:cubicBezTo>
                  <a:cubicBezTo>
                    <a:pt x="303" y="329"/>
                    <a:pt x="302" y="325"/>
                    <a:pt x="301" y="321"/>
                  </a:cubicBezTo>
                  <a:cubicBezTo>
                    <a:pt x="296" y="302"/>
                    <a:pt x="292" y="300"/>
                    <a:pt x="292" y="273"/>
                  </a:cubicBezTo>
                  <a:cubicBezTo>
                    <a:pt x="291" y="246"/>
                    <a:pt x="291" y="233"/>
                    <a:pt x="284" y="218"/>
                  </a:cubicBezTo>
                  <a:cubicBezTo>
                    <a:pt x="304" y="218"/>
                    <a:pt x="324" y="216"/>
                    <a:pt x="333" y="209"/>
                  </a:cubicBezTo>
                  <a:cubicBezTo>
                    <a:pt x="333" y="209"/>
                    <a:pt x="334" y="295"/>
                    <a:pt x="331" y="301"/>
                  </a:cubicBezTo>
                  <a:cubicBezTo>
                    <a:pt x="331" y="301"/>
                    <a:pt x="330" y="314"/>
                    <a:pt x="329" y="331"/>
                  </a:cubicBezTo>
                  <a:cubicBezTo>
                    <a:pt x="366" y="331"/>
                    <a:pt x="366" y="331"/>
                    <a:pt x="366" y="331"/>
                  </a:cubicBezTo>
                  <a:cubicBezTo>
                    <a:pt x="367" y="329"/>
                    <a:pt x="368" y="326"/>
                    <a:pt x="367" y="324"/>
                  </a:cubicBezTo>
                  <a:cubicBezTo>
                    <a:pt x="365" y="321"/>
                    <a:pt x="363" y="319"/>
                    <a:pt x="364" y="315"/>
                  </a:cubicBezTo>
                  <a:cubicBezTo>
                    <a:pt x="365" y="312"/>
                    <a:pt x="367" y="312"/>
                    <a:pt x="367" y="308"/>
                  </a:cubicBezTo>
                  <a:cubicBezTo>
                    <a:pt x="367" y="305"/>
                    <a:pt x="366" y="301"/>
                    <a:pt x="367" y="298"/>
                  </a:cubicBezTo>
                  <a:cubicBezTo>
                    <a:pt x="368" y="294"/>
                    <a:pt x="368" y="292"/>
                    <a:pt x="367" y="289"/>
                  </a:cubicBezTo>
                  <a:cubicBezTo>
                    <a:pt x="367" y="285"/>
                    <a:pt x="365" y="278"/>
                    <a:pt x="366" y="275"/>
                  </a:cubicBezTo>
                  <a:cubicBezTo>
                    <a:pt x="367" y="271"/>
                    <a:pt x="370" y="260"/>
                    <a:pt x="371" y="255"/>
                  </a:cubicBezTo>
                  <a:cubicBezTo>
                    <a:pt x="371" y="250"/>
                    <a:pt x="372" y="241"/>
                    <a:pt x="373" y="237"/>
                  </a:cubicBezTo>
                  <a:cubicBezTo>
                    <a:pt x="373" y="234"/>
                    <a:pt x="374" y="236"/>
                    <a:pt x="375" y="230"/>
                  </a:cubicBezTo>
                  <a:cubicBezTo>
                    <a:pt x="375" y="225"/>
                    <a:pt x="374" y="193"/>
                    <a:pt x="381" y="178"/>
                  </a:cubicBezTo>
                  <a:cubicBezTo>
                    <a:pt x="388" y="164"/>
                    <a:pt x="400" y="138"/>
                    <a:pt x="399" y="129"/>
                  </a:cubicBezTo>
                  <a:cubicBezTo>
                    <a:pt x="399" y="119"/>
                    <a:pt x="403" y="103"/>
                    <a:pt x="401" y="101"/>
                  </a:cubicBezTo>
                  <a:close/>
                  <a:moveTo>
                    <a:pt x="178" y="215"/>
                  </a:moveTo>
                  <a:cubicBezTo>
                    <a:pt x="178" y="215"/>
                    <a:pt x="166" y="169"/>
                    <a:pt x="159" y="163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51" y="145"/>
                    <a:pt x="151" y="145"/>
                    <a:pt x="151" y="145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64"/>
                    <a:pt x="130" y="206"/>
                    <a:pt x="132" y="221"/>
                  </a:cubicBezTo>
                  <a:cubicBezTo>
                    <a:pt x="132" y="221"/>
                    <a:pt x="111" y="126"/>
                    <a:pt x="117" y="122"/>
                  </a:cubicBezTo>
                  <a:cubicBezTo>
                    <a:pt x="117" y="122"/>
                    <a:pt x="139" y="138"/>
                    <a:pt x="150" y="140"/>
                  </a:cubicBezTo>
                  <a:cubicBezTo>
                    <a:pt x="150" y="140"/>
                    <a:pt x="181" y="132"/>
                    <a:pt x="184" y="127"/>
                  </a:cubicBezTo>
                  <a:cubicBezTo>
                    <a:pt x="184" y="127"/>
                    <a:pt x="193" y="186"/>
                    <a:pt x="178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5" name="Freeform 9"/>
            <p:cNvSpPr>
              <a:spLocks noChangeArrowheads="1"/>
            </p:cNvSpPr>
            <p:nvPr/>
          </p:nvSpPr>
          <p:spPr bwMode="auto">
            <a:xfrm>
              <a:off x="1112838" y="682625"/>
              <a:ext cx="4762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6" name="Freeform 10"/>
            <p:cNvSpPr>
              <a:spLocks noChangeArrowheads="1"/>
            </p:cNvSpPr>
            <p:nvPr/>
          </p:nvSpPr>
          <p:spPr bwMode="auto">
            <a:xfrm>
              <a:off x="1019175" y="300038"/>
              <a:ext cx="557212" cy="1023937"/>
            </a:xfrm>
            <a:custGeom>
              <a:avLst/>
              <a:gdLst>
                <a:gd name="T0" fmla="*/ 200 w 201"/>
                <a:gd name="T1" fmla="*/ 303 h 369"/>
                <a:gd name="T2" fmla="*/ 190 w 201"/>
                <a:gd name="T3" fmla="*/ 229 h 369"/>
                <a:gd name="T4" fmla="*/ 183 w 201"/>
                <a:gd name="T5" fmla="*/ 205 h 369"/>
                <a:gd name="T6" fmla="*/ 176 w 201"/>
                <a:gd name="T7" fmla="*/ 167 h 369"/>
                <a:gd name="T8" fmla="*/ 151 w 201"/>
                <a:gd name="T9" fmla="*/ 146 h 369"/>
                <a:gd name="T10" fmla="*/ 106 w 201"/>
                <a:gd name="T11" fmla="*/ 131 h 369"/>
                <a:gd name="T12" fmla="*/ 91 w 201"/>
                <a:gd name="T13" fmla="*/ 115 h 369"/>
                <a:gd name="T14" fmla="*/ 86 w 201"/>
                <a:gd name="T15" fmla="*/ 111 h 369"/>
                <a:gd name="T16" fmla="*/ 86 w 201"/>
                <a:gd name="T17" fmla="*/ 111 h 369"/>
                <a:gd name="T18" fmla="*/ 90 w 201"/>
                <a:gd name="T19" fmla="*/ 115 h 369"/>
                <a:gd name="T20" fmla="*/ 92 w 201"/>
                <a:gd name="T21" fmla="*/ 128 h 369"/>
                <a:gd name="T22" fmla="*/ 50 w 201"/>
                <a:gd name="T23" fmla="*/ 238 h 369"/>
                <a:gd name="T24" fmla="*/ 53 w 201"/>
                <a:gd name="T25" fmla="*/ 171 h 369"/>
                <a:gd name="T26" fmla="*/ 62 w 201"/>
                <a:gd name="T27" fmla="*/ 160 h 369"/>
                <a:gd name="T28" fmla="*/ 50 w 201"/>
                <a:gd name="T29" fmla="*/ 147 h 369"/>
                <a:gd name="T30" fmla="*/ 86 w 201"/>
                <a:gd name="T31" fmla="*/ 111 h 369"/>
                <a:gd name="T32" fmla="*/ 86 w 201"/>
                <a:gd name="T33" fmla="*/ 111 h 369"/>
                <a:gd name="T34" fmla="*/ 82 w 201"/>
                <a:gd name="T35" fmla="*/ 109 h 369"/>
                <a:gd name="T36" fmla="*/ 81 w 201"/>
                <a:gd name="T37" fmla="*/ 93 h 369"/>
                <a:gd name="T38" fmla="*/ 85 w 201"/>
                <a:gd name="T39" fmla="*/ 89 h 369"/>
                <a:gd name="T40" fmla="*/ 81 w 201"/>
                <a:gd name="T41" fmla="*/ 89 h 369"/>
                <a:gd name="T42" fmla="*/ 83 w 201"/>
                <a:gd name="T43" fmla="*/ 59 h 369"/>
                <a:gd name="T44" fmla="*/ 59 w 201"/>
                <a:gd name="T45" fmla="*/ 22 h 369"/>
                <a:gd name="T46" fmla="*/ 0 w 201"/>
                <a:gd name="T47" fmla="*/ 55 h 369"/>
                <a:gd name="T48" fmla="*/ 6 w 201"/>
                <a:gd name="T49" fmla="*/ 80 h 369"/>
                <a:gd name="T50" fmla="*/ 30 w 201"/>
                <a:gd name="T51" fmla="*/ 128 h 369"/>
                <a:gd name="T52" fmla="*/ 37 w 201"/>
                <a:gd name="T53" fmla="*/ 129 h 369"/>
                <a:gd name="T54" fmla="*/ 36 w 201"/>
                <a:gd name="T55" fmla="*/ 138 h 369"/>
                <a:gd name="T56" fmla="*/ 45 w 201"/>
                <a:gd name="T57" fmla="*/ 147 h 369"/>
                <a:gd name="T58" fmla="*/ 37 w 201"/>
                <a:gd name="T59" fmla="*/ 168 h 369"/>
                <a:gd name="T60" fmla="*/ 34 w 201"/>
                <a:gd name="T61" fmla="*/ 192 h 369"/>
                <a:gd name="T62" fmla="*/ 21 w 201"/>
                <a:gd name="T63" fmla="*/ 274 h 369"/>
                <a:gd name="T64" fmla="*/ 23 w 201"/>
                <a:gd name="T65" fmla="*/ 353 h 369"/>
                <a:gd name="T66" fmla="*/ 32 w 201"/>
                <a:gd name="T67" fmla="*/ 369 h 369"/>
                <a:gd name="T68" fmla="*/ 33 w 201"/>
                <a:gd name="T69" fmla="*/ 369 h 369"/>
                <a:gd name="T70" fmla="*/ 39 w 201"/>
                <a:gd name="T71" fmla="*/ 363 h 369"/>
                <a:gd name="T72" fmla="*/ 39 w 201"/>
                <a:gd name="T73" fmla="*/ 369 h 369"/>
                <a:gd name="T74" fmla="*/ 198 w 201"/>
                <a:gd name="T75" fmla="*/ 369 h 369"/>
                <a:gd name="T76" fmla="*/ 200 w 201"/>
                <a:gd name="T77" fmla="*/ 303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1"/>
                <a:gd name="T118" fmla="*/ 0 h 369"/>
                <a:gd name="T119" fmla="*/ 201 w 201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1" h="369">
                  <a:moveTo>
                    <a:pt x="200" y="303"/>
                  </a:moveTo>
                  <a:cubicBezTo>
                    <a:pt x="196" y="281"/>
                    <a:pt x="189" y="250"/>
                    <a:pt x="190" y="229"/>
                  </a:cubicBezTo>
                  <a:cubicBezTo>
                    <a:pt x="191" y="208"/>
                    <a:pt x="184" y="210"/>
                    <a:pt x="183" y="205"/>
                  </a:cubicBezTo>
                  <a:cubicBezTo>
                    <a:pt x="181" y="200"/>
                    <a:pt x="176" y="168"/>
                    <a:pt x="176" y="167"/>
                  </a:cubicBezTo>
                  <a:cubicBezTo>
                    <a:pt x="177" y="165"/>
                    <a:pt x="179" y="152"/>
                    <a:pt x="151" y="146"/>
                  </a:cubicBezTo>
                  <a:cubicBezTo>
                    <a:pt x="124" y="140"/>
                    <a:pt x="110" y="136"/>
                    <a:pt x="106" y="131"/>
                  </a:cubicBezTo>
                  <a:cubicBezTo>
                    <a:pt x="102" y="126"/>
                    <a:pt x="93" y="116"/>
                    <a:pt x="91" y="115"/>
                  </a:cubicBezTo>
                  <a:cubicBezTo>
                    <a:pt x="91" y="115"/>
                    <a:pt x="88" y="113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3" y="118"/>
                    <a:pt x="92" y="128"/>
                    <a:pt x="92" y="128"/>
                  </a:cubicBezTo>
                  <a:cubicBezTo>
                    <a:pt x="77" y="143"/>
                    <a:pt x="50" y="238"/>
                    <a:pt x="50" y="238"/>
                  </a:cubicBezTo>
                  <a:cubicBezTo>
                    <a:pt x="53" y="229"/>
                    <a:pt x="53" y="171"/>
                    <a:pt x="53" y="171"/>
                  </a:cubicBezTo>
                  <a:cubicBezTo>
                    <a:pt x="57" y="171"/>
                    <a:pt x="62" y="160"/>
                    <a:pt x="62" y="160"/>
                  </a:cubicBezTo>
                  <a:cubicBezTo>
                    <a:pt x="65" y="157"/>
                    <a:pt x="50" y="147"/>
                    <a:pt x="50" y="147"/>
                  </a:cubicBezTo>
                  <a:cubicBezTo>
                    <a:pt x="87" y="118"/>
                    <a:pt x="87" y="112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4" y="110"/>
                    <a:pt x="83" y="109"/>
                    <a:pt x="82" y="109"/>
                  </a:cubicBezTo>
                  <a:cubicBezTo>
                    <a:pt x="82" y="109"/>
                    <a:pt x="79" y="94"/>
                    <a:pt x="81" y="93"/>
                  </a:cubicBezTo>
                  <a:cubicBezTo>
                    <a:pt x="81" y="93"/>
                    <a:pt x="86" y="92"/>
                    <a:pt x="85" y="89"/>
                  </a:cubicBezTo>
                  <a:cubicBezTo>
                    <a:pt x="85" y="89"/>
                    <a:pt x="82" y="91"/>
                    <a:pt x="81" y="89"/>
                  </a:cubicBezTo>
                  <a:cubicBezTo>
                    <a:pt x="81" y="89"/>
                    <a:pt x="90" y="66"/>
                    <a:pt x="83" y="59"/>
                  </a:cubicBezTo>
                  <a:cubicBezTo>
                    <a:pt x="83" y="59"/>
                    <a:pt x="79" y="24"/>
                    <a:pt x="59" y="22"/>
                  </a:cubicBezTo>
                  <a:cubicBezTo>
                    <a:pt x="59" y="22"/>
                    <a:pt x="5" y="0"/>
                    <a:pt x="0" y="55"/>
                  </a:cubicBezTo>
                  <a:cubicBezTo>
                    <a:pt x="0" y="55"/>
                    <a:pt x="3" y="76"/>
                    <a:pt x="6" y="80"/>
                  </a:cubicBezTo>
                  <a:cubicBezTo>
                    <a:pt x="6" y="80"/>
                    <a:pt x="5" y="107"/>
                    <a:pt x="30" y="128"/>
                  </a:cubicBezTo>
                  <a:cubicBezTo>
                    <a:pt x="30" y="128"/>
                    <a:pt x="34" y="131"/>
                    <a:pt x="37" y="129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31" y="150"/>
                    <a:pt x="37" y="168"/>
                  </a:cubicBezTo>
                  <a:cubicBezTo>
                    <a:pt x="37" y="168"/>
                    <a:pt x="38" y="183"/>
                    <a:pt x="34" y="192"/>
                  </a:cubicBezTo>
                  <a:cubicBezTo>
                    <a:pt x="34" y="192"/>
                    <a:pt x="22" y="248"/>
                    <a:pt x="21" y="274"/>
                  </a:cubicBezTo>
                  <a:cubicBezTo>
                    <a:pt x="21" y="301"/>
                    <a:pt x="23" y="353"/>
                    <a:pt x="23" y="353"/>
                  </a:cubicBezTo>
                  <a:cubicBezTo>
                    <a:pt x="32" y="369"/>
                    <a:pt x="32" y="369"/>
                    <a:pt x="32" y="369"/>
                  </a:cubicBezTo>
                  <a:cubicBezTo>
                    <a:pt x="33" y="369"/>
                    <a:pt x="33" y="369"/>
                    <a:pt x="33" y="369"/>
                  </a:cubicBezTo>
                  <a:cubicBezTo>
                    <a:pt x="39" y="363"/>
                    <a:pt x="39" y="363"/>
                    <a:pt x="39" y="363"/>
                  </a:cubicBezTo>
                  <a:cubicBezTo>
                    <a:pt x="39" y="369"/>
                    <a:pt x="39" y="369"/>
                    <a:pt x="39" y="369"/>
                  </a:cubicBezTo>
                  <a:cubicBezTo>
                    <a:pt x="198" y="369"/>
                    <a:pt x="198" y="369"/>
                    <a:pt x="198" y="369"/>
                  </a:cubicBezTo>
                  <a:cubicBezTo>
                    <a:pt x="200" y="340"/>
                    <a:pt x="201" y="312"/>
                    <a:pt x="200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7" name="组合 127"/>
          <p:cNvGrpSpPr/>
          <p:nvPr/>
        </p:nvGrpSpPr>
        <p:grpSpPr bwMode="auto">
          <a:xfrm>
            <a:off x="4094189" y="2051006"/>
            <a:ext cx="690726" cy="650021"/>
            <a:chOff x="0" y="0"/>
            <a:chExt cx="1349375" cy="1273175"/>
          </a:xfrm>
          <a:solidFill>
            <a:schemeClr val="accent4"/>
          </a:solidFill>
        </p:grpSpPr>
        <p:sp>
          <p:nvSpPr>
            <p:cNvPr id="218" name="Freeform 56"/>
            <p:cNvSpPr>
              <a:spLocks noChangeArrowheads="1"/>
            </p:cNvSpPr>
            <p:nvPr/>
          </p:nvSpPr>
          <p:spPr bwMode="auto">
            <a:xfrm>
              <a:off x="952500" y="820738"/>
              <a:ext cx="74612" cy="168275"/>
            </a:xfrm>
            <a:custGeom>
              <a:avLst/>
              <a:gdLst>
                <a:gd name="T0" fmla="*/ 0 w 27"/>
                <a:gd name="T1" fmla="*/ 0 h 61"/>
                <a:gd name="T2" fmla="*/ 0 w 27"/>
                <a:gd name="T3" fmla="*/ 61 h 61"/>
                <a:gd name="T4" fmla="*/ 20 w 27"/>
                <a:gd name="T5" fmla="*/ 51 h 61"/>
                <a:gd name="T6" fmla="*/ 27 w 27"/>
                <a:gd name="T7" fmla="*/ 30 h 61"/>
                <a:gd name="T8" fmla="*/ 22 w 27"/>
                <a:gd name="T9" fmla="*/ 12 h 61"/>
                <a:gd name="T10" fmla="*/ 0 w 2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61"/>
                <a:gd name="T20" fmla="*/ 27 w 27"/>
                <a:gd name="T21" fmla="*/ 61 h 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61">
                  <a:moveTo>
                    <a:pt x="0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8" y="60"/>
                    <a:pt x="15" y="57"/>
                    <a:pt x="20" y="51"/>
                  </a:cubicBezTo>
                  <a:cubicBezTo>
                    <a:pt x="25" y="45"/>
                    <a:pt x="27" y="38"/>
                    <a:pt x="27" y="30"/>
                  </a:cubicBezTo>
                  <a:cubicBezTo>
                    <a:pt x="27" y="22"/>
                    <a:pt x="26" y="16"/>
                    <a:pt x="22" y="12"/>
                  </a:cubicBezTo>
                  <a:cubicBezTo>
                    <a:pt x="18" y="7"/>
                    <a:pt x="1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9" name="Freeform 57"/>
            <p:cNvSpPr>
              <a:spLocks noEditPoints="1" noChangeArrowheads="1"/>
            </p:cNvSpPr>
            <p:nvPr/>
          </p:nvSpPr>
          <p:spPr bwMode="auto">
            <a:xfrm>
              <a:off x="530225" y="206375"/>
              <a:ext cx="819150" cy="1022350"/>
            </a:xfrm>
            <a:custGeom>
              <a:avLst/>
              <a:gdLst>
                <a:gd name="T0" fmla="*/ 180 w 295"/>
                <a:gd name="T1" fmla="*/ 66 h 368"/>
                <a:gd name="T2" fmla="*/ 204 w 295"/>
                <a:gd name="T3" fmla="*/ 21 h 368"/>
                <a:gd name="T4" fmla="*/ 169 w 295"/>
                <a:gd name="T5" fmla="*/ 10 h 368"/>
                <a:gd name="T6" fmla="*/ 89 w 295"/>
                <a:gd name="T7" fmla="*/ 9 h 368"/>
                <a:gd name="T8" fmla="*/ 94 w 295"/>
                <a:gd name="T9" fmla="*/ 39 h 368"/>
                <a:gd name="T10" fmla="*/ 115 w 295"/>
                <a:gd name="T11" fmla="*/ 66 h 368"/>
                <a:gd name="T12" fmla="*/ 0 w 295"/>
                <a:gd name="T13" fmla="*/ 295 h 368"/>
                <a:gd name="T14" fmla="*/ 2 w 295"/>
                <a:gd name="T15" fmla="*/ 337 h 368"/>
                <a:gd name="T16" fmla="*/ 36 w 295"/>
                <a:gd name="T17" fmla="*/ 368 h 368"/>
                <a:gd name="T18" fmla="*/ 255 w 295"/>
                <a:gd name="T19" fmla="*/ 368 h 368"/>
                <a:gd name="T20" fmla="*/ 292 w 295"/>
                <a:gd name="T21" fmla="*/ 341 h 368"/>
                <a:gd name="T22" fmla="*/ 293 w 295"/>
                <a:gd name="T23" fmla="*/ 331 h 368"/>
                <a:gd name="T24" fmla="*/ 294 w 295"/>
                <a:gd name="T25" fmla="*/ 328 h 368"/>
                <a:gd name="T26" fmla="*/ 295 w 295"/>
                <a:gd name="T27" fmla="*/ 295 h 368"/>
                <a:gd name="T28" fmla="*/ 180 w 295"/>
                <a:gd name="T29" fmla="*/ 66 h 368"/>
                <a:gd name="T30" fmla="*/ 187 w 295"/>
                <a:gd name="T31" fmla="*/ 284 h 368"/>
                <a:gd name="T32" fmla="*/ 152 w 295"/>
                <a:gd name="T33" fmla="*/ 299 h 368"/>
                <a:gd name="T34" fmla="*/ 152 w 295"/>
                <a:gd name="T35" fmla="*/ 319 h 368"/>
                <a:gd name="T36" fmla="*/ 141 w 295"/>
                <a:gd name="T37" fmla="*/ 319 h 368"/>
                <a:gd name="T38" fmla="*/ 141 w 295"/>
                <a:gd name="T39" fmla="*/ 299 h 368"/>
                <a:gd name="T40" fmla="*/ 116 w 295"/>
                <a:gd name="T41" fmla="*/ 292 h 368"/>
                <a:gd name="T42" fmla="*/ 100 w 295"/>
                <a:gd name="T43" fmla="*/ 277 h 368"/>
                <a:gd name="T44" fmla="*/ 92 w 295"/>
                <a:gd name="T45" fmla="*/ 250 h 368"/>
                <a:gd name="T46" fmla="*/ 112 w 295"/>
                <a:gd name="T47" fmla="*/ 246 h 368"/>
                <a:gd name="T48" fmla="*/ 120 w 295"/>
                <a:gd name="T49" fmla="*/ 270 h 368"/>
                <a:gd name="T50" fmla="*/ 141 w 295"/>
                <a:gd name="T51" fmla="*/ 282 h 368"/>
                <a:gd name="T52" fmla="*/ 141 w 295"/>
                <a:gd name="T53" fmla="*/ 218 h 368"/>
                <a:gd name="T54" fmla="*/ 115 w 295"/>
                <a:gd name="T55" fmla="*/ 209 h 368"/>
                <a:gd name="T56" fmla="*/ 100 w 295"/>
                <a:gd name="T57" fmla="*/ 194 h 368"/>
                <a:gd name="T58" fmla="*/ 95 w 295"/>
                <a:gd name="T59" fmla="*/ 172 h 368"/>
                <a:gd name="T60" fmla="*/ 110 w 295"/>
                <a:gd name="T61" fmla="*/ 137 h 368"/>
                <a:gd name="T62" fmla="*/ 141 w 295"/>
                <a:gd name="T63" fmla="*/ 126 h 368"/>
                <a:gd name="T64" fmla="*/ 141 w 295"/>
                <a:gd name="T65" fmla="*/ 117 h 368"/>
                <a:gd name="T66" fmla="*/ 152 w 295"/>
                <a:gd name="T67" fmla="*/ 117 h 368"/>
                <a:gd name="T68" fmla="*/ 152 w 295"/>
                <a:gd name="T69" fmla="*/ 126 h 368"/>
                <a:gd name="T70" fmla="*/ 180 w 295"/>
                <a:gd name="T71" fmla="*/ 137 h 368"/>
                <a:gd name="T72" fmla="*/ 196 w 295"/>
                <a:gd name="T73" fmla="*/ 167 h 368"/>
                <a:gd name="T74" fmla="*/ 175 w 295"/>
                <a:gd name="T75" fmla="*/ 170 h 368"/>
                <a:gd name="T76" fmla="*/ 168 w 295"/>
                <a:gd name="T77" fmla="*/ 152 h 368"/>
                <a:gd name="T78" fmla="*/ 152 w 295"/>
                <a:gd name="T79" fmla="*/ 143 h 368"/>
                <a:gd name="T80" fmla="*/ 152 w 295"/>
                <a:gd name="T81" fmla="*/ 201 h 368"/>
                <a:gd name="T82" fmla="*/ 173 w 295"/>
                <a:gd name="T83" fmla="*/ 207 h 368"/>
                <a:gd name="T84" fmla="*/ 188 w 295"/>
                <a:gd name="T85" fmla="*/ 217 h 368"/>
                <a:gd name="T86" fmla="*/ 197 w 295"/>
                <a:gd name="T87" fmla="*/ 232 h 368"/>
                <a:gd name="T88" fmla="*/ 200 w 295"/>
                <a:gd name="T89" fmla="*/ 249 h 368"/>
                <a:gd name="T90" fmla="*/ 187 w 295"/>
                <a:gd name="T91" fmla="*/ 284 h 3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5"/>
                <a:gd name="T139" fmla="*/ 0 h 368"/>
                <a:gd name="T140" fmla="*/ 295 w 295"/>
                <a:gd name="T141" fmla="*/ 368 h 36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5" h="368">
                  <a:moveTo>
                    <a:pt x="180" y="66"/>
                  </a:moveTo>
                  <a:cubicBezTo>
                    <a:pt x="182" y="51"/>
                    <a:pt x="189" y="33"/>
                    <a:pt x="204" y="21"/>
                  </a:cubicBezTo>
                  <a:cubicBezTo>
                    <a:pt x="223" y="6"/>
                    <a:pt x="191" y="7"/>
                    <a:pt x="169" y="10"/>
                  </a:cubicBezTo>
                  <a:cubicBezTo>
                    <a:pt x="147" y="12"/>
                    <a:pt x="99" y="0"/>
                    <a:pt x="89" y="9"/>
                  </a:cubicBezTo>
                  <a:cubicBezTo>
                    <a:pt x="79" y="18"/>
                    <a:pt x="83" y="32"/>
                    <a:pt x="94" y="39"/>
                  </a:cubicBezTo>
                  <a:cubicBezTo>
                    <a:pt x="101" y="44"/>
                    <a:pt x="109" y="56"/>
                    <a:pt x="115" y="66"/>
                  </a:cubicBezTo>
                  <a:cubicBezTo>
                    <a:pt x="49" y="90"/>
                    <a:pt x="0" y="183"/>
                    <a:pt x="0" y="295"/>
                  </a:cubicBezTo>
                  <a:cubicBezTo>
                    <a:pt x="0" y="310"/>
                    <a:pt x="1" y="324"/>
                    <a:pt x="2" y="337"/>
                  </a:cubicBezTo>
                  <a:cubicBezTo>
                    <a:pt x="5" y="346"/>
                    <a:pt x="14" y="368"/>
                    <a:pt x="36" y="368"/>
                  </a:cubicBezTo>
                  <a:cubicBezTo>
                    <a:pt x="65" y="368"/>
                    <a:pt x="255" y="368"/>
                    <a:pt x="255" y="368"/>
                  </a:cubicBezTo>
                  <a:cubicBezTo>
                    <a:pt x="255" y="368"/>
                    <a:pt x="286" y="367"/>
                    <a:pt x="292" y="341"/>
                  </a:cubicBezTo>
                  <a:cubicBezTo>
                    <a:pt x="293" y="338"/>
                    <a:pt x="293" y="335"/>
                    <a:pt x="293" y="331"/>
                  </a:cubicBezTo>
                  <a:cubicBezTo>
                    <a:pt x="293" y="330"/>
                    <a:pt x="293" y="329"/>
                    <a:pt x="294" y="328"/>
                  </a:cubicBezTo>
                  <a:cubicBezTo>
                    <a:pt x="294" y="317"/>
                    <a:pt x="295" y="306"/>
                    <a:pt x="295" y="295"/>
                  </a:cubicBezTo>
                  <a:cubicBezTo>
                    <a:pt x="295" y="183"/>
                    <a:pt x="246" y="89"/>
                    <a:pt x="180" y="66"/>
                  </a:cubicBezTo>
                  <a:close/>
                  <a:moveTo>
                    <a:pt x="187" y="284"/>
                  </a:moveTo>
                  <a:cubicBezTo>
                    <a:pt x="178" y="293"/>
                    <a:pt x="166" y="298"/>
                    <a:pt x="152" y="299"/>
                  </a:cubicBezTo>
                  <a:cubicBezTo>
                    <a:pt x="152" y="319"/>
                    <a:pt x="152" y="319"/>
                    <a:pt x="152" y="319"/>
                  </a:cubicBezTo>
                  <a:cubicBezTo>
                    <a:pt x="141" y="319"/>
                    <a:pt x="141" y="319"/>
                    <a:pt x="141" y="31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31" y="298"/>
                    <a:pt x="122" y="296"/>
                    <a:pt x="116" y="292"/>
                  </a:cubicBezTo>
                  <a:cubicBezTo>
                    <a:pt x="110" y="289"/>
                    <a:pt x="104" y="284"/>
                    <a:pt x="100" y="277"/>
                  </a:cubicBezTo>
                  <a:cubicBezTo>
                    <a:pt x="95" y="270"/>
                    <a:pt x="92" y="261"/>
                    <a:pt x="92" y="250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4" y="257"/>
                    <a:pt x="116" y="265"/>
                    <a:pt x="120" y="270"/>
                  </a:cubicBezTo>
                  <a:cubicBezTo>
                    <a:pt x="126" y="277"/>
                    <a:pt x="133" y="281"/>
                    <a:pt x="141" y="282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32" y="217"/>
                    <a:pt x="124" y="213"/>
                    <a:pt x="115" y="209"/>
                  </a:cubicBezTo>
                  <a:cubicBezTo>
                    <a:pt x="109" y="205"/>
                    <a:pt x="104" y="200"/>
                    <a:pt x="100" y="194"/>
                  </a:cubicBezTo>
                  <a:cubicBezTo>
                    <a:pt x="97" y="187"/>
                    <a:pt x="95" y="180"/>
                    <a:pt x="95" y="172"/>
                  </a:cubicBezTo>
                  <a:cubicBezTo>
                    <a:pt x="95" y="158"/>
                    <a:pt x="100" y="146"/>
                    <a:pt x="110" y="137"/>
                  </a:cubicBezTo>
                  <a:cubicBezTo>
                    <a:pt x="117" y="131"/>
                    <a:pt x="127" y="128"/>
                    <a:pt x="141" y="12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64" y="128"/>
                    <a:pt x="173" y="131"/>
                    <a:pt x="180" y="137"/>
                  </a:cubicBezTo>
                  <a:cubicBezTo>
                    <a:pt x="189" y="144"/>
                    <a:pt x="194" y="154"/>
                    <a:pt x="196" y="167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62"/>
                    <a:pt x="172" y="156"/>
                    <a:pt x="168" y="152"/>
                  </a:cubicBezTo>
                  <a:cubicBezTo>
                    <a:pt x="164" y="148"/>
                    <a:pt x="159" y="145"/>
                    <a:pt x="152" y="143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3" y="204"/>
                    <a:pt x="169" y="206"/>
                    <a:pt x="173" y="207"/>
                  </a:cubicBezTo>
                  <a:cubicBezTo>
                    <a:pt x="179" y="210"/>
                    <a:pt x="184" y="213"/>
                    <a:pt x="188" y="217"/>
                  </a:cubicBezTo>
                  <a:cubicBezTo>
                    <a:pt x="192" y="221"/>
                    <a:pt x="195" y="226"/>
                    <a:pt x="197" y="232"/>
                  </a:cubicBezTo>
                  <a:cubicBezTo>
                    <a:pt x="199" y="237"/>
                    <a:pt x="200" y="243"/>
                    <a:pt x="200" y="249"/>
                  </a:cubicBezTo>
                  <a:cubicBezTo>
                    <a:pt x="200" y="263"/>
                    <a:pt x="196" y="275"/>
                    <a:pt x="187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0" name="Freeform 58"/>
            <p:cNvSpPr>
              <a:spLocks noChangeArrowheads="1"/>
            </p:cNvSpPr>
            <p:nvPr/>
          </p:nvSpPr>
          <p:spPr bwMode="auto">
            <a:xfrm>
              <a:off x="849312" y="603250"/>
              <a:ext cx="73025" cy="155575"/>
            </a:xfrm>
            <a:custGeom>
              <a:avLst/>
              <a:gdLst>
                <a:gd name="T0" fmla="*/ 0 w 26"/>
                <a:gd name="T1" fmla="*/ 28 h 56"/>
                <a:gd name="T2" fmla="*/ 6 w 26"/>
                <a:gd name="T3" fmla="*/ 45 h 56"/>
                <a:gd name="T4" fmla="*/ 26 w 26"/>
                <a:gd name="T5" fmla="*/ 56 h 56"/>
                <a:gd name="T6" fmla="*/ 26 w 26"/>
                <a:gd name="T7" fmla="*/ 0 h 56"/>
                <a:gd name="T8" fmla="*/ 7 w 26"/>
                <a:gd name="T9" fmla="*/ 10 h 56"/>
                <a:gd name="T10" fmla="*/ 0 w 26"/>
                <a:gd name="T11" fmla="*/ 28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56"/>
                <a:gd name="T20" fmla="*/ 26 w 26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56">
                  <a:moveTo>
                    <a:pt x="0" y="28"/>
                  </a:moveTo>
                  <a:cubicBezTo>
                    <a:pt x="0" y="34"/>
                    <a:pt x="2" y="40"/>
                    <a:pt x="6" y="45"/>
                  </a:cubicBezTo>
                  <a:cubicBezTo>
                    <a:pt x="10" y="49"/>
                    <a:pt x="16" y="53"/>
                    <a:pt x="26" y="5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1"/>
                    <a:pt x="12" y="5"/>
                    <a:pt x="7" y="10"/>
                  </a:cubicBezTo>
                  <a:cubicBezTo>
                    <a:pt x="3" y="15"/>
                    <a:pt x="0" y="21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1" name="Freeform 59"/>
            <p:cNvSpPr>
              <a:spLocks noEditPoints="1" noChangeArrowheads="1"/>
            </p:cNvSpPr>
            <p:nvPr/>
          </p:nvSpPr>
          <p:spPr bwMode="auto">
            <a:xfrm>
              <a:off x="0" y="0"/>
              <a:ext cx="552450" cy="1273175"/>
            </a:xfrm>
            <a:custGeom>
              <a:avLst/>
              <a:gdLst>
                <a:gd name="T0" fmla="*/ 194 w 199"/>
                <a:gd name="T1" fmla="*/ 145 h 458"/>
                <a:gd name="T2" fmla="*/ 191 w 199"/>
                <a:gd name="T3" fmla="*/ 118 h 458"/>
                <a:gd name="T4" fmla="*/ 169 w 199"/>
                <a:gd name="T5" fmla="*/ 75 h 458"/>
                <a:gd name="T6" fmla="*/ 136 w 199"/>
                <a:gd name="T7" fmla="*/ 58 h 458"/>
                <a:gd name="T8" fmla="*/ 139 w 199"/>
                <a:gd name="T9" fmla="*/ 46 h 458"/>
                <a:gd name="T10" fmla="*/ 117 w 199"/>
                <a:gd name="T11" fmla="*/ 4 h 458"/>
                <a:gd name="T12" fmla="*/ 98 w 199"/>
                <a:gd name="T13" fmla="*/ 45 h 458"/>
                <a:gd name="T14" fmla="*/ 106 w 199"/>
                <a:gd name="T15" fmla="*/ 62 h 458"/>
                <a:gd name="T16" fmla="*/ 76 w 199"/>
                <a:gd name="T17" fmla="*/ 77 h 458"/>
                <a:gd name="T18" fmla="*/ 62 w 199"/>
                <a:gd name="T19" fmla="*/ 108 h 458"/>
                <a:gd name="T20" fmla="*/ 48 w 199"/>
                <a:gd name="T21" fmla="*/ 157 h 458"/>
                <a:gd name="T22" fmla="*/ 28 w 199"/>
                <a:gd name="T23" fmla="*/ 213 h 458"/>
                <a:gd name="T24" fmla="*/ 20 w 199"/>
                <a:gd name="T25" fmla="*/ 232 h 458"/>
                <a:gd name="T26" fmla="*/ 16 w 199"/>
                <a:gd name="T27" fmla="*/ 243 h 458"/>
                <a:gd name="T28" fmla="*/ 0 w 199"/>
                <a:gd name="T29" fmla="*/ 321 h 458"/>
                <a:gd name="T30" fmla="*/ 11 w 199"/>
                <a:gd name="T31" fmla="*/ 402 h 458"/>
                <a:gd name="T32" fmla="*/ 68 w 199"/>
                <a:gd name="T33" fmla="*/ 401 h 458"/>
                <a:gd name="T34" fmla="*/ 76 w 199"/>
                <a:gd name="T35" fmla="*/ 400 h 458"/>
                <a:gd name="T36" fmla="*/ 101 w 199"/>
                <a:gd name="T37" fmla="*/ 394 h 458"/>
                <a:gd name="T38" fmla="*/ 107 w 199"/>
                <a:gd name="T39" fmla="*/ 378 h 458"/>
                <a:gd name="T40" fmla="*/ 109 w 199"/>
                <a:gd name="T41" fmla="*/ 396 h 458"/>
                <a:gd name="T42" fmla="*/ 113 w 199"/>
                <a:gd name="T43" fmla="*/ 431 h 458"/>
                <a:gd name="T44" fmla="*/ 113 w 199"/>
                <a:gd name="T45" fmla="*/ 451 h 458"/>
                <a:gd name="T46" fmla="*/ 132 w 199"/>
                <a:gd name="T47" fmla="*/ 422 h 458"/>
                <a:gd name="T48" fmla="*/ 143 w 199"/>
                <a:gd name="T49" fmla="*/ 379 h 458"/>
                <a:gd name="T50" fmla="*/ 151 w 199"/>
                <a:gd name="T51" fmla="*/ 325 h 458"/>
                <a:gd name="T52" fmla="*/ 182 w 199"/>
                <a:gd name="T53" fmla="*/ 249 h 458"/>
                <a:gd name="T54" fmla="*/ 188 w 199"/>
                <a:gd name="T55" fmla="*/ 210 h 458"/>
                <a:gd name="T56" fmla="*/ 192 w 199"/>
                <a:gd name="T57" fmla="*/ 198 h 458"/>
                <a:gd name="T58" fmla="*/ 197 w 199"/>
                <a:gd name="T59" fmla="*/ 181 h 458"/>
                <a:gd name="T60" fmla="*/ 24 w 199"/>
                <a:gd name="T61" fmla="*/ 306 h 458"/>
                <a:gd name="T62" fmla="*/ 21 w 199"/>
                <a:gd name="T63" fmla="*/ 242 h 458"/>
                <a:gd name="T64" fmla="*/ 21 w 199"/>
                <a:gd name="T65" fmla="*/ 242 h 458"/>
                <a:gd name="T66" fmla="*/ 28 w 199"/>
                <a:gd name="T67" fmla="*/ 243 h 458"/>
                <a:gd name="T68" fmla="*/ 43 w 199"/>
                <a:gd name="T69" fmla="*/ 239 h 458"/>
                <a:gd name="T70" fmla="*/ 46 w 199"/>
                <a:gd name="T71" fmla="*/ 306 h 458"/>
                <a:gd name="T72" fmla="*/ 85 w 199"/>
                <a:gd name="T73" fmla="*/ 377 h 458"/>
                <a:gd name="T74" fmla="*/ 74 w 199"/>
                <a:gd name="T75" fmla="*/ 312 h 458"/>
                <a:gd name="T76" fmla="*/ 50 w 199"/>
                <a:gd name="T77" fmla="*/ 243 h 458"/>
                <a:gd name="T78" fmla="*/ 44 w 199"/>
                <a:gd name="T79" fmla="*/ 233 h 458"/>
                <a:gd name="T80" fmla="*/ 48 w 199"/>
                <a:gd name="T81" fmla="*/ 224 h 458"/>
                <a:gd name="T82" fmla="*/ 55 w 199"/>
                <a:gd name="T83" fmla="*/ 200 h 458"/>
                <a:gd name="T84" fmla="*/ 77 w 199"/>
                <a:gd name="T85" fmla="*/ 183 h 458"/>
                <a:gd name="T86" fmla="*/ 71 w 199"/>
                <a:gd name="T87" fmla="*/ 219 h 458"/>
                <a:gd name="T88" fmla="*/ 74 w 199"/>
                <a:gd name="T89" fmla="*/ 260 h 458"/>
                <a:gd name="T90" fmla="*/ 88 w 199"/>
                <a:gd name="T91" fmla="*/ 348 h 458"/>
                <a:gd name="T92" fmla="*/ 85 w 199"/>
                <a:gd name="T93" fmla="*/ 377 h 458"/>
                <a:gd name="T94" fmla="*/ 110 w 199"/>
                <a:gd name="T95" fmla="*/ 339 h 458"/>
                <a:gd name="T96" fmla="*/ 106 w 199"/>
                <a:gd name="T97" fmla="*/ 338 h 458"/>
                <a:gd name="T98" fmla="*/ 113 w 199"/>
                <a:gd name="T99" fmla="*/ 303 h 458"/>
                <a:gd name="T100" fmla="*/ 113 w 199"/>
                <a:gd name="T101" fmla="*/ 82 h 458"/>
                <a:gd name="T102" fmla="*/ 108 w 199"/>
                <a:gd name="T103" fmla="*/ 114 h 458"/>
                <a:gd name="T104" fmla="*/ 117 w 199"/>
                <a:gd name="T105" fmla="*/ 76 h 458"/>
                <a:gd name="T106" fmla="*/ 125 w 199"/>
                <a:gd name="T107" fmla="*/ 103 h 458"/>
                <a:gd name="T108" fmla="*/ 125 w 199"/>
                <a:gd name="T109" fmla="*/ 83 h 458"/>
                <a:gd name="T110" fmla="*/ 136 w 199"/>
                <a:gd name="T111" fmla="*/ 59 h 4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9"/>
                <a:gd name="T169" fmla="*/ 0 h 458"/>
                <a:gd name="T170" fmla="*/ 199 w 199"/>
                <a:gd name="T171" fmla="*/ 458 h 4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9" h="458">
                  <a:moveTo>
                    <a:pt x="197" y="169"/>
                  </a:moveTo>
                  <a:cubicBezTo>
                    <a:pt x="195" y="161"/>
                    <a:pt x="195" y="153"/>
                    <a:pt x="194" y="145"/>
                  </a:cubicBezTo>
                  <a:cubicBezTo>
                    <a:pt x="192" y="137"/>
                    <a:pt x="192" y="141"/>
                    <a:pt x="191" y="133"/>
                  </a:cubicBezTo>
                  <a:cubicBezTo>
                    <a:pt x="189" y="126"/>
                    <a:pt x="192" y="131"/>
                    <a:pt x="191" y="118"/>
                  </a:cubicBezTo>
                  <a:cubicBezTo>
                    <a:pt x="190" y="106"/>
                    <a:pt x="186" y="87"/>
                    <a:pt x="184" y="81"/>
                  </a:cubicBezTo>
                  <a:cubicBezTo>
                    <a:pt x="182" y="76"/>
                    <a:pt x="173" y="76"/>
                    <a:pt x="169" y="75"/>
                  </a:cubicBezTo>
                  <a:cubicBezTo>
                    <a:pt x="165" y="73"/>
                    <a:pt x="151" y="69"/>
                    <a:pt x="146" y="68"/>
                  </a:cubicBezTo>
                  <a:cubicBezTo>
                    <a:pt x="141" y="66"/>
                    <a:pt x="136" y="58"/>
                    <a:pt x="136" y="58"/>
                  </a:cubicBezTo>
                  <a:cubicBezTo>
                    <a:pt x="136" y="56"/>
                    <a:pt x="136" y="51"/>
                    <a:pt x="136" y="51"/>
                  </a:cubicBezTo>
                  <a:cubicBezTo>
                    <a:pt x="138" y="52"/>
                    <a:pt x="139" y="46"/>
                    <a:pt x="139" y="46"/>
                  </a:cubicBezTo>
                  <a:cubicBezTo>
                    <a:pt x="142" y="35"/>
                    <a:pt x="139" y="35"/>
                    <a:pt x="139" y="35"/>
                  </a:cubicBezTo>
                  <a:cubicBezTo>
                    <a:pt x="139" y="0"/>
                    <a:pt x="117" y="4"/>
                    <a:pt x="117" y="4"/>
                  </a:cubicBezTo>
                  <a:cubicBezTo>
                    <a:pt x="96" y="5"/>
                    <a:pt x="98" y="35"/>
                    <a:pt x="98" y="35"/>
                  </a:cubicBezTo>
                  <a:cubicBezTo>
                    <a:pt x="94" y="34"/>
                    <a:pt x="98" y="45"/>
                    <a:pt x="98" y="45"/>
                  </a:cubicBezTo>
                  <a:cubicBezTo>
                    <a:pt x="98" y="50"/>
                    <a:pt x="101" y="50"/>
                    <a:pt x="101" y="50"/>
                  </a:cubicBezTo>
                  <a:cubicBezTo>
                    <a:pt x="101" y="54"/>
                    <a:pt x="106" y="62"/>
                    <a:pt x="106" y="62"/>
                  </a:cubicBezTo>
                  <a:cubicBezTo>
                    <a:pt x="104" y="67"/>
                    <a:pt x="101" y="69"/>
                    <a:pt x="97" y="71"/>
                  </a:cubicBezTo>
                  <a:cubicBezTo>
                    <a:pt x="92" y="74"/>
                    <a:pt x="82" y="75"/>
                    <a:pt x="76" y="77"/>
                  </a:cubicBezTo>
                  <a:cubicBezTo>
                    <a:pt x="70" y="79"/>
                    <a:pt x="67" y="82"/>
                    <a:pt x="65" y="86"/>
                  </a:cubicBezTo>
                  <a:cubicBezTo>
                    <a:pt x="63" y="91"/>
                    <a:pt x="63" y="101"/>
                    <a:pt x="62" y="108"/>
                  </a:cubicBezTo>
                  <a:cubicBezTo>
                    <a:pt x="61" y="115"/>
                    <a:pt x="56" y="128"/>
                    <a:pt x="53" y="136"/>
                  </a:cubicBezTo>
                  <a:cubicBezTo>
                    <a:pt x="51" y="144"/>
                    <a:pt x="51" y="150"/>
                    <a:pt x="48" y="157"/>
                  </a:cubicBezTo>
                  <a:cubicBezTo>
                    <a:pt x="45" y="164"/>
                    <a:pt x="43" y="170"/>
                    <a:pt x="39" y="178"/>
                  </a:cubicBezTo>
                  <a:cubicBezTo>
                    <a:pt x="35" y="186"/>
                    <a:pt x="28" y="213"/>
                    <a:pt x="28" y="213"/>
                  </a:cubicBezTo>
                  <a:cubicBezTo>
                    <a:pt x="24" y="221"/>
                    <a:pt x="26" y="222"/>
                    <a:pt x="26" y="222"/>
                  </a:cubicBezTo>
                  <a:cubicBezTo>
                    <a:pt x="23" y="222"/>
                    <a:pt x="20" y="232"/>
                    <a:pt x="20" y="232"/>
                  </a:cubicBezTo>
                  <a:cubicBezTo>
                    <a:pt x="15" y="232"/>
                    <a:pt x="14" y="235"/>
                    <a:pt x="14" y="235"/>
                  </a:cubicBezTo>
                  <a:cubicBezTo>
                    <a:pt x="14" y="243"/>
                    <a:pt x="16" y="243"/>
                    <a:pt x="16" y="243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0" y="307"/>
                    <a:pt x="0" y="321"/>
                    <a:pt x="0" y="321"/>
                  </a:cubicBezTo>
                  <a:cubicBezTo>
                    <a:pt x="6" y="402"/>
                    <a:pt x="6" y="402"/>
                    <a:pt x="6" y="402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10"/>
                    <a:pt x="16" y="402"/>
                    <a:pt x="16" y="402"/>
                  </a:cubicBezTo>
                  <a:cubicBezTo>
                    <a:pt x="68" y="401"/>
                    <a:pt x="68" y="401"/>
                    <a:pt x="68" y="401"/>
                  </a:cubicBezTo>
                  <a:cubicBezTo>
                    <a:pt x="69" y="409"/>
                    <a:pt x="73" y="401"/>
                    <a:pt x="73" y="401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4" y="409"/>
                    <a:pt x="85" y="411"/>
                    <a:pt x="85" y="411"/>
                  </a:cubicBezTo>
                  <a:cubicBezTo>
                    <a:pt x="96" y="409"/>
                    <a:pt x="101" y="394"/>
                    <a:pt x="101" y="394"/>
                  </a:cubicBezTo>
                  <a:cubicBezTo>
                    <a:pt x="100" y="389"/>
                    <a:pt x="105" y="379"/>
                    <a:pt x="105" y="379"/>
                  </a:cubicBezTo>
                  <a:cubicBezTo>
                    <a:pt x="106" y="375"/>
                    <a:pt x="107" y="378"/>
                    <a:pt x="107" y="378"/>
                  </a:cubicBezTo>
                  <a:cubicBezTo>
                    <a:pt x="108" y="377"/>
                    <a:pt x="108" y="377"/>
                    <a:pt x="108" y="376"/>
                  </a:cubicBezTo>
                  <a:cubicBezTo>
                    <a:pt x="109" y="382"/>
                    <a:pt x="110" y="389"/>
                    <a:pt x="109" y="396"/>
                  </a:cubicBezTo>
                  <a:cubicBezTo>
                    <a:pt x="108" y="407"/>
                    <a:pt x="112" y="419"/>
                    <a:pt x="112" y="419"/>
                  </a:cubicBezTo>
                  <a:cubicBezTo>
                    <a:pt x="110" y="422"/>
                    <a:pt x="113" y="431"/>
                    <a:pt x="113" y="431"/>
                  </a:cubicBezTo>
                  <a:cubicBezTo>
                    <a:pt x="115" y="434"/>
                    <a:pt x="113" y="440"/>
                    <a:pt x="113" y="440"/>
                  </a:cubicBezTo>
                  <a:cubicBezTo>
                    <a:pt x="111" y="449"/>
                    <a:pt x="113" y="451"/>
                    <a:pt x="113" y="451"/>
                  </a:cubicBezTo>
                  <a:cubicBezTo>
                    <a:pt x="124" y="458"/>
                    <a:pt x="136" y="450"/>
                    <a:pt x="136" y="450"/>
                  </a:cubicBezTo>
                  <a:cubicBezTo>
                    <a:pt x="141" y="441"/>
                    <a:pt x="132" y="425"/>
                    <a:pt x="132" y="422"/>
                  </a:cubicBezTo>
                  <a:cubicBezTo>
                    <a:pt x="132" y="422"/>
                    <a:pt x="136" y="414"/>
                    <a:pt x="137" y="409"/>
                  </a:cubicBezTo>
                  <a:cubicBezTo>
                    <a:pt x="139" y="404"/>
                    <a:pt x="142" y="387"/>
                    <a:pt x="143" y="379"/>
                  </a:cubicBezTo>
                  <a:cubicBezTo>
                    <a:pt x="144" y="371"/>
                    <a:pt x="144" y="365"/>
                    <a:pt x="144" y="359"/>
                  </a:cubicBezTo>
                  <a:cubicBezTo>
                    <a:pt x="144" y="354"/>
                    <a:pt x="146" y="342"/>
                    <a:pt x="151" y="325"/>
                  </a:cubicBezTo>
                  <a:cubicBezTo>
                    <a:pt x="156" y="308"/>
                    <a:pt x="163" y="262"/>
                    <a:pt x="163" y="262"/>
                  </a:cubicBezTo>
                  <a:cubicBezTo>
                    <a:pt x="171" y="261"/>
                    <a:pt x="182" y="249"/>
                    <a:pt x="182" y="249"/>
                  </a:cubicBezTo>
                  <a:cubicBezTo>
                    <a:pt x="179" y="245"/>
                    <a:pt x="174" y="215"/>
                    <a:pt x="174" y="215"/>
                  </a:cubicBezTo>
                  <a:cubicBezTo>
                    <a:pt x="182" y="222"/>
                    <a:pt x="188" y="210"/>
                    <a:pt x="188" y="210"/>
                  </a:cubicBezTo>
                  <a:cubicBezTo>
                    <a:pt x="190" y="209"/>
                    <a:pt x="189" y="206"/>
                    <a:pt x="190" y="204"/>
                  </a:cubicBezTo>
                  <a:cubicBezTo>
                    <a:pt x="191" y="202"/>
                    <a:pt x="190" y="201"/>
                    <a:pt x="192" y="198"/>
                  </a:cubicBezTo>
                  <a:cubicBezTo>
                    <a:pt x="194" y="194"/>
                    <a:pt x="195" y="194"/>
                    <a:pt x="195" y="189"/>
                  </a:cubicBezTo>
                  <a:cubicBezTo>
                    <a:pt x="194" y="183"/>
                    <a:pt x="195" y="187"/>
                    <a:pt x="197" y="181"/>
                  </a:cubicBezTo>
                  <a:cubicBezTo>
                    <a:pt x="199" y="175"/>
                    <a:pt x="198" y="178"/>
                    <a:pt x="197" y="169"/>
                  </a:cubicBezTo>
                  <a:close/>
                  <a:moveTo>
                    <a:pt x="24" y="306"/>
                  </a:moveTo>
                  <a:cubicBezTo>
                    <a:pt x="20" y="243"/>
                    <a:pt x="20" y="243"/>
                    <a:pt x="20" y="243"/>
                  </a:cubicBezTo>
                  <a:cubicBezTo>
                    <a:pt x="21" y="243"/>
                    <a:pt x="21" y="242"/>
                    <a:pt x="21" y="242"/>
                  </a:cubicBezTo>
                  <a:cubicBezTo>
                    <a:pt x="20" y="242"/>
                    <a:pt x="20" y="241"/>
                    <a:pt x="20" y="241"/>
                  </a:cubicBezTo>
                  <a:cubicBezTo>
                    <a:pt x="20" y="241"/>
                    <a:pt x="20" y="241"/>
                    <a:pt x="21" y="242"/>
                  </a:cubicBezTo>
                  <a:cubicBezTo>
                    <a:pt x="21" y="242"/>
                    <a:pt x="23" y="241"/>
                    <a:pt x="23" y="241"/>
                  </a:cubicBezTo>
                  <a:cubicBezTo>
                    <a:pt x="22" y="244"/>
                    <a:pt x="28" y="243"/>
                    <a:pt x="28" y="243"/>
                  </a:cubicBezTo>
                  <a:cubicBezTo>
                    <a:pt x="30" y="248"/>
                    <a:pt x="34" y="243"/>
                    <a:pt x="34" y="243"/>
                  </a:cubicBezTo>
                  <a:cubicBezTo>
                    <a:pt x="37" y="248"/>
                    <a:pt x="43" y="239"/>
                    <a:pt x="43" y="239"/>
                  </a:cubicBezTo>
                  <a:cubicBezTo>
                    <a:pt x="42" y="244"/>
                    <a:pt x="44" y="244"/>
                    <a:pt x="44" y="244"/>
                  </a:cubicBezTo>
                  <a:cubicBezTo>
                    <a:pt x="46" y="306"/>
                    <a:pt x="46" y="306"/>
                    <a:pt x="46" y="306"/>
                  </a:cubicBezTo>
                  <a:lnTo>
                    <a:pt x="24" y="306"/>
                  </a:lnTo>
                  <a:close/>
                  <a:moveTo>
                    <a:pt x="85" y="377"/>
                  </a:moveTo>
                  <a:cubicBezTo>
                    <a:pt x="83" y="380"/>
                    <a:pt x="79" y="393"/>
                    <a:pt x="78" y="395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1" y="302"/>
                    <a:pt x="51" y="305"/>
                    <a:pt x="51" y="305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49" y="237"/>
                    <a:pt x="49" y="237"/>
                    <a:pt x="49" y="237"/>
                  </a:cubicBezTo>
                  <a:cubicBezTo>
                    <a:pt x="49" y="232"/>
                    <a:pt x="44" y="233"/>
                    <a:pt x="44" y="233"/>
                  </a:cubicBezTo>
                  <a:cubicBezTo>
                    <a:pt x="45" y="231"/>
                    <a:pt x="45" y="228"/>
                    <a:pt x="45" y="228"/>
                  </a:cubicBezTo>
                  <a:cubicBezTo>
                    <a:pt x="46" y="228"/>
                    <a:pt x="48" y="225"/>
                    <a:pt x="48" y="224"/>
                  </a:cubicBezTo>
                  <a:cubicBezTo>
                    <a:pt x="48" y="222"/>
                    <a:pt x="51" y="216"/>
                    <a:pt x="52" y="213"/>
                  </a:cubicBezTo>
                  <a:cubicBezTo>
                    <a:pt x="53" y="210"/>
                    <a:pt x="55" y="206"/>
                    <a:pt x="55" y="200"/>
                  </a:cubicBezTo>
                  <a:cubicBezTo>
                    <a:pt x="56" y="195"/>
                    <a:pt x="76" y="153"/>
                    <a:pt x="76" y="153"/>
                  </a:cubicBezTo>
                  <a:cubicBezTo>
                    <a:pt x="78" y="148"/>
                    <a:pt x="78" y="179"/>
                    <a:pt x="77" y="183"/>
                  </a:cubicBezTo>
                  <a:cubicBezTo>
                    <a:pt x="77" y="186"/>
                    <a:pt x="75" y="194"/>
                    <a:pt x="74" y="198"/>
                  </a:cubicBezTo>
                  <a:cubicBezTo>
                    <a:pt x="73" y="201"/>
                    <a:pt x="72" y="214"/>
                    <a:pt x="71" y="219"/>
                  </a:cubicBezTo>
                  <a:cubicBezTo>
                    <a:pt x="70" y="224"/>
                    <a:pt x="71" y="252"/>
                    <a:pt x="71" y="252"/>
                  </a:cubicBezTo>
                  <a:cubicBezTo>
                    <a:pt x="74" y="260"/>
                    <a:pt x="74" y="260"/>
                    <a:pt x="74" y="260"/>
                  </a:cubicBezTo>
                  <a:cubicBezTo>
                    <a:pt x="71" y="266"/>
                    <a:pt x="77" y="302"/>
                    <a:pt x="77" y="302"/>
                  </a:cubicBezTo>
                  <a:cubicBezTo>
                    <a:pt x="73" y="325"/>
                    <a:pt x="88" y="348"/>
                    <a:pt x="88" y="348"/>
                  </a:cubicBezTo>
                  <a:cubicBezTo>
                    <a:pt x="88" y="362"/>
                    <a:pt x="88" y="362"/>
                    <a:pt x="88" y="362"/>
                  </a:cubicBezTo>
                  <a:cubicBezTo>
                    <a:pt x="90" y="364"/>
                    <a:pt x="87" y="373"/>
                    <a:pt x="85" y="377"/>
                  </a:cubicBezTo>
                  <a:close/>
                  <a:moveTo>
                    <a:pt x="113" y="305"/>
                  </a:moveTo>
                  <a:cubicBezTo>
                    <a:pt x="111" y="309"/>
                    <a:pt x="111" y="334"/>
                    <a:pt x="110" y="339"/>
                  </a:cubicBezTo>
                  <a:cubicBezTo>
                    <a:pt x="110" y="341"/>
                    <a:pt x="110" y="345"/>
                    <a:pt x="110" y="350"/>
                  </a:cubicBezTo>
                  <a:cubicBezTo>
                    <a:pt x="104" y="344"/>
                    <a:pt x="106" y="338"/>
                    <a:pt x="106" y="338"/>
                  </a:cubicBezTo>
                  <a:cubicBezTo>
                    <a:pt x="112" y="327"/>
                    <a:pt x="109" y="312"/>
                    <a:pt x="109" y="312"/>
                  </a:cubicBezTo>
                  <a:cubicBezTo>
                    <a:pt x="108" y="303"/>
                    <a:pt x="113" y="303"/>
                    <a:pt x="113" y="303"/>
                  </a:cubicBezTo>
                  <a:cubicBezTo>
                    <a:pt x="113" y="303"/>
                    <a:pt x="114" y="300"/>
                    <a:pt x="113" y="305"/>
                  </a:cubicBezTo>
                  <a:close/>
                  <a:moveTo>
                    <a:pt x="113" y="82"/>
                  </a:moveTo>
                  <a:cubicBezTo>
                    <a:pt x="113" y="82"/>
                    <a:pt x="115" y="87"/>
                    <a:pt x="114" y="89"/>
                  </a:cubicBezTo>
                  <a:cubicBezTo>
                    <a:pt x="114" y="89"/>
                    <a:pt x="108" y="105"/>
                    <a:pt x="108" y="114"/>
                  </a:cubicBezTo>
                  <a:cubicBezTo>
                    <a:pt x="108" y="114"/>
                    <a:pt x="104" y="72"/>
                    <a:pt x="105" y="64"/>
                  </a:cubicBezTo>
                  <a:cubicBezTo>
                    <a:pt x="105" y="64"/>
                    <a:pt x="112" y="75"/>
                    <a:pt x="117" y="76"/>
                  </a:cubicBezTo>
                  <a:cubicBezTo>
                    <a:pt x="117" y="76"/>
                    <a:pt x="112" y="79"/>
                    <a:pt x="113" y="82"/>
                  </a:cubicBezTo>
                  <a:close/>
                  <a:moveTo>
                    <a:pt x="125" y="103"/>
                  </a:moveTo>
                  <a:cubicBezTo>
                    <a:pt x="125" y="99"/>
                    <a:pt x="120" y="88"/>
                    <a:pt x="120" y="88"/>
                  </a:cubicBezTo>
                  <a:cubicBezTo>
                    <a:pt x="119" y="85"/>
                    <a:pt x="125" y="83"/>
                    <a:pt x="125" y="83"/>
                  </a:cubicBezTo>
                  <a:cubicBezTo>
                    <a:pt x="124" y="80"/>
                    <a:pt x="120" y="76"/>
                    <a:pt x="120" y="76"/>
                  </a:cubicBezTo>
                  <a:cubicBezTo>
                    <a:pt x="125" y="75"/>
                    <a:pt x="136" y="59"/>
                    <a:pt x="136" y="59"/>
                  </a:cubicBezTo>
                  <a:cubicBezTo>
                    <a:pt x="139" y="68"/>
                    <a:pt x="125" y="103"/>
                    <a:pt x="125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22" name="组合 114"/>
          <p:cNvGrpSpPr/>
          <p:nvPr/>
        </p:nvGrpSpPr>
        <p:grpSpPr bwMode="auto">
          <a:xfrm>
            <a:off x="4060169" y="1155612"/>
            <a:ext cx="719984" cy="601682"/>
            <a:chOff x="0" y="0"/>
            <a:chExt cx="1408112" cy="1177925"/>
          </a:xfrm>
          <a:solidFill>
            <a:schemeClr val="accent4"/>
          </a:solidFill>
        </p:grpSpPr>
        <p:sp>
          <p:nvSpPr>
            <p:cNvPr id="223" name="Freeform 86"/>
            <p:cNvSpPr>
              <a:spLocks noEditPoints="1" noChangeArrowheads="1"/>
            </p:cNvSpPr>
            <p:nvPr/>
          </p:nvSpPr>
          <p:spPr bwMode="auto">
            <a:xfrm>
              <a:off x="0" y="0"/>
              <a:ext cx="808037" cy="806450"/>
            </a:xfrm>
            <a:custGeom>
              <a:avLst/>
              <a:gdLst>
                <a:gd name="T0" fmla="*/ 231 w 291"/>
                <a:gd name="T1" fmla="*/ 261 h 290"/>
                <a:gd name="T2" fmla="*/ 257 w 291"/>
                <a:gd name="T3" fmla="*/ 209 h 290"/>
                <a:gd name="T4" fmla="*/ 289 w 291"/>
                <a:gd name="T5" fmla="*/ 171 h 290"/>
                <a:gd name="T6" fmla="*/ 291 w 291"/>
                <a:gd name="T7" fmla="*/ 145 h 290"/>
                <a:gd name="T8" fmla="*/ 146 w 291"/>
                <a:gd name="T9" fmla="*/ 0 h 290"/>
                <a:gd name="T10" fmla="*/ 0 w 291"/>
                <a:gd name="T11" fmla="*/ 145 h 290"/>
                <a:gd name="T12" fmla="*/ 146 w 291"/>
                <a:gd name="T13" fmla="*/ 290 h 290"/>
                <a:gd name="T14" fmla="*/ 231 w 291"/>
                <a:gd name="T15" fmla="*/ 263 h 290"/>
                <a:gd name="T16" fmla="*/ 231 w 291"/>
                <a:gd name="T17" fmla="*/ 261 h 290"/>
                <a:gd name="T18" fmla="*/ 31 w 291"/>
                <a:gd name="T19" fmla="*/ 145 h 290"/>
                <a:gd name="T20" fmla="*/ 146 w 291"/>
                <a:gd name="T21" fmla="*/ 31 h 290"/>
                <a:gd name="T22" fmla="*/ 260 w 291"/>
                <a:gd name="T23" fmla="*/ 145 h 290"/>
                <a:gd name="T24" fmla="*/ 146 w 291"/>
                <a:gd name="T25" fmla="*/ 259 h 290"/>
                <a:gd name="T26" fmla="*/ 31 w 291"/>
                <a:gd name="T27" fmla="*/ 145 h 2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1"/>
                <a:gd name="T43" fmla="*/ 0 h 290"/>
                <a:gd name="T44" fmla="*/ 291 w 291"/>
                <a:gd name="T45" fmla="*/ 290 h 2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1" h="290">
                  <a:moveTo>
                    <a:pt x="231" y="261"/>
                  </a:moveTo>
                  <a:cubicBezTo>
                    <a:pt x="238" y="243"/>
                    <a:pt x="245" y="224"/>
                    <a:pt x="257" y="209"/>
                  </a:cubicBezTo>
                  <a:cubicBezTo>
                    <a:pt x="267" y="197"/>
                    <a:pt x="276" y="181"/>
                    <a:pt x="289" y="171"/>
                  </a:cubicBezTo>
                  <a:cubicBezTo>
                    <a:pt x="290" y="163"/>
                    <a:pt x="291" y="154"/>
                    <a:pt x="291" y="145"/>
                  </a:cubicBezTo>
                  <a:cubicBezTo>
                    <a:pt x="291" y="65"/>
                    <a:pt x="226" y="0"/>
                    <a:pt x="146" y="0"/>
                  </a:cubicBezTo>
                  <a:cubicBezTo>
                    <a:pt x="66" y="0"/>
                    <a:pt x="0" y="65"/>
                    <a:pt x="0" y="145"/>
                  </a:cubicBezTo>
                  <a:cubicBezTo>
                    <a:pt x="0" y="225"/>
                    <a:pt x="66" y="290"/>
                    <a:pt x="146" y="290"/>
                  </a:cubicBezTo>
                  <a:cubicBezTo>
                    <a:pt x="177" y="290"/>
                    <a:pt x="207" y="280"/>
                    <a:pt x="231" y="263"/>
                  </a:cubicBezTo>
                  <a:cubicBezTo>
                    <a:pt x="231" y="262"/>
                    <a:pt x="231" y="262"/>
                    <a:pt x="231" y="261"/>
                  </a:cubicBezTo>
                  <a:close/>
                  <a:moveTo>
                    <a:pt x="31" y="145"/>
                  </a:moveTo>
                  <a:cubicBezTo>
                    <a:pt x="31" y="82"/>
                    <a:pt x="83" y="31"/>
                    <a:pt x="146" y="31"/>
                  </a:cubicBezTo>
                  <a:cubicBezTo>
                    <a:pt x="209" y="31"/>
                    <a:pt x="260" y="82"/>
                    <a:pt x="260" y="145"/>
                  </a:cubicBezTo>
                  <a:cubicBezTo>
                    <a:pt x="260" y="208"/>
                    <a:pt x="209" y="259"/>
                    <a:pt x="146" y="259"/>
                  </a:cubicBezTo>
                  <a:cubicBezTo>
                    <a:pt x="83" y="259"/>
                    <a:pt x="31" y="208"/>
                    <a:pt x="3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4" name="Freeform 87"/>
            <p:cNvSpPr>
              <a:spLocks noChangeArrowheads="1"/>
            </p:cNvSpPr>
            <p:nvPr/>
          </p:nvSpPr>
          <p:spPr bwMode="auto">
            <a:xfrm>
              <a:off x="366712" y="369887"/>
              <a:ext cx="71437" cy="73025"/>
            </a:xfrm>
            <a:custGeom>
              <a:avLst/>
              <a:gdLst>
                <a:gd name="T0" fmla="*/ 26 w 26"/>
                <a:gd name="T1" fmla="*/ 13 h 26"/>
                <a:gd name="T2" fmla="*/ 13 w 26"/>
                <a:gd name="T3" fmla="*/ 26 h 26"/>
                <a:gd name="T4" fmla="*/ 0 w 26"/>
                <a:gd name="T5" fmla="*/ 13 h 26"/>
                <a:gd name="T6" fmla="*/ 13 w 26"/>
                <a:gd name="T7" fmla="*/ 0 h 26"/>
                <a:gd name="T8" fmla="*/ 26 w 26"/>
                <a:gd name="T9" fmla="*/ 1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6"/>
                <a:gd name="T17" fmla="*/ 26 w 2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6">
                  <a:moveTo>
                    <a:pt x="26" y="13"/>
                  </a:moveTo>
                  <a:cubicBezTo>
                    <a:pt x="26" y="20"/>
                    <a:pt x="20" y="26"/>
                    <a:pt x="13" y="26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5" name="Freeform 88"/>
            <p:cNvSpPr>
              <a:spLocks noChangeArrowheads="1"/>
            </p:cNvSpPr>
            <p:nvPr/>
          </p:nvSpPr>
          <p:spPr bwMode="auto">
            <a:xfrm>
              <a:off x="447675" y="392112"/>
              <a:ext cx="177800" cy="30162"/>
            </a:xfrm>
            <a:custGeom>
              <a:avLst/>
              <a:gdLst>
                <a:gd name="T0" fmla="*/ 4 w 64"/>
                <a:gd name="T1" fmla="*/ 10 h 11"/>
                <a:gd name="T2" fmla="*/ 0 w 64"/>
                <a:gd name="T3" fmla="*/ 5 h 11"/>
                <a:gd name="T4" fmla="*/ 0 w 64"/>
                <a:gd name="T5" fmla="*/ 5 h 11"/>
                <a:gd name="T6" fmla="*/ 5 w 64"/>
                <a:gd name="T7" fmla="*/ 0 h 11"/>
                <a:gd name="T8" fmla="*/ 60 w 64"/>
                <a:gd name="T9" fmla="*/ 1 h 11"/>
                <a:gd name="T10" fmla="*/ 64 w 64"/>
                <a:gd name="T11" fmla="*/ 6 h 11"/>
                <a:gd name="T12" fmla="*/ 64 w 64"/>
                <a:gd name="T13" fmla="*/ 6 h 11"/>
                <a:gd name="T14" fmla="*/ 60 w 64"/>
                <a:gd name="T15" fmla="*/ 11 h 11"/>
                <a:gd name="T16" fmla="*/ 4 w 64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11"/>
                <a:gd name="T29" fmla="*/ 64 w 6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11">
                  <a:moveTo>
                    <a:pt x="4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2" y="1"/>
                    <a:pt x="64" y="3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9"/>
                    <a:pt x="62" y="11"/>
                    <a:pt x="60" y="11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6" name="Freeform 89"/>
            <p:cNvSpPr>
              <a:spLocks noChangeArrowheads="1"/>
            </p:cNvSpPr>
            <p:nvPr/>
          </p:nvSpPr>
          <p:spPr bwMode="auto">
            <a:xfrm>
              <a:off x="392112" y="128587"/>
              <a:ext cx="26987" cy="233362"/>
            </a:xfrm>
            <a:custGeom>
              <a:avLst/>
              <a:gdLst>
                <a:gd name="T0" fmla="*/ 9 w 10"/>
                <a:gd name="T1" fmla="*/ 79 h 84"/>
                <a:gd name="T2" fmla="*/ 4 w 10"/>
                <a:gd name="T3" fmla="*/ 84 h 84"/>
                <a:gd name="T4" fmla="*/ 4 w 10"/>
                <a:gd name="T5" fmla="*/ 84 h 84"/>
                <a:gd name="T6" fmla="*/ 0 w 10"/>
                <a:gd name="T7" fmla="*/ 78 h 84"/>
                <a:gd name="T8" fmla="*/ 1 w 10"/>
                <a:gd name="T9" fmla="*/ 6 h 84"/>
                <a:gd name="T10" fmla="*/ 5 w 10"/>
                <a:gd name="T11" fmla="*/ 0 h 84"/>
                <a:gd name="T12" fmla="*/ 5 w 10"/>
                <a:gd name="T13" fmla="*/ 0 h 84"/>
                <a:gd name="T14" fmla="*/ 10 w 10"/>
                <a:gd name="T15" fmla="*/ 6 h 84"/>
                <a:gd name="T16" fmla="*/ 9 w 10"/>
                <a:gd name="T17" fmla="*/ 7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4"/>
                <a:gd name="T29" fmla="*/ 10 w 10"/>
                <a:gd name="T30" fmla="*/ 84 h 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4">
                  <a:moveTo>
                    <a:pt x="9" y="79"/>
                  </a:moveTo>
                  <a:cubicBezTo>
                    <a:pt x="9" y="82"/>
                    <a:pt x="7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lnTo>
                    <a:pt x="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7" name="Freeform 90"/>
            <p:cNvSpPr>
              <a:spLocks noEditPoints="1" noChangeArrowheads="1"/>
            </p:cNvSpPr>
            <p:nvPr/>
          </p:nvSpPr>
          <p:spPr bwMode="auto">
            <a:xfrm>
              <a:off x="592137" y="365125"/>
              <a:ext cx="815975" cy="812800"/>
            </a:xfrm>
            <a:custGeom>
              <a:avLst/>
              <a:gdLst>
                <a:gd name="T0" fmla="*/ 147 w 294"/>
                <a:gd name="T1" fmla="*/ 0 h 293"/>
                <a:gd name="T2" fmla="*/ 0 w 294"/>
                <a:gd name="T3" fmla="*/ 147 h 293"/>
                <a:gd name="T4" fmla="*/ 147 w 294"/>
                <a:gd name="T5" fmla="*/ 293 h 293"/>
                <a:gd name="T6" fmla="*/ 294 w 294"/>
                <a:gd name="T7" fmla="*/ 147 h 293"/>
                <a:gd name="T8" fmla="*/ 147 w 294"/>
                <a:gd name="T9" fmla="*/ 0 h 293"/>
                <a:gd name="T10" fmla="*/ 147 w 294"/>
                <a:gd name="T11" fmla="*/ 262 h 293"/>
                <a:gd name="T12" fmla="*/ 32 w 294"/>
                <a:gd name="T13" fmla="*/ 147 h 293"/>
                <a:gd name="T14" fmla="*/ 147 w 294"/>
                <a:gd name="T15" fmla="*/ 31 h 293"/>
                <a:gd name="T16" fmla="*/ 263 w 294"/>
                <a:gd name="T17" fmla="*/ 147 h 293"/>
                <a:gd name="T18" fmla="*/ 147 w 294"/>
                <a:gd name="T19" fmla="*/ 262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4"/>
                <a:gd name="T31" fmla="*/ 0 h 293"/>
                <a:gd name="T32" fmla="*/ 294 w 294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4" h="293">
                  <a:moveTo>
                    <a:pt x="147" y="0"/>
                  </a:moveTo>
                  <a:cubicBezTo>
                    <a:pt x="66" y="0"/>
                    <a:pt x="0" y="65"/>
                    <a:pt x="0" y="147"/>
                  </a:cubicBezTo>
                  <a:cubicBezTo>
                    <a:pt x="0" y="228"/>
                    <a:pt x="66" y="293"/>
                    <a:pt x="147" y="293"/>
                  </a:cubicBezTo>
                  <a:cubicBezTo>
                    <a:pt x="229" y="293"/>
                    <a:pt x="294" y="228"/>
                    <a:pt x="294" y="147"/>
                  </a:cubicBezTo>
                  <a:cubicBezTo>
                    <a:pt x="294" y="65"/>
                    <a:pt x="229" y="0"/>
                    <a:pt x="147" y="0"/>
                  </a:cubicBezTo>
                  <a:close/>
                  <a:moveTo>
                    <a:pt x="147" y="262"/>
                  </a:moveTo>
                  <a:cubicBezTo>
                    <a:pt x="83" y="262"/>
                    <a:pt x="32" y="210"/>
                    <a:pt x="32" y="147"/>
                  </a:cubicBezTo>
                  <a:cubicBezTo>
                    <a:pt x="32" y="83"/>
                    <a:pt x="83" y="31"/>
                    <a:pt x="147" y="31"/>
                  </a:cubicBezTo>
                  <a:cubicBezTo>
                    <a:pt x="211" y="31"/>
                    <a:pt x="263" y="83"/>
                    <a:pt x="263" y="147"/>
                  </a:cubicBezTo>
                  <a:cubicBezTo>
                    <a:pt x="263" y="210"/>
                    <a:pt x="211" y="262"/>
                    <a:pt x="147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8" name="Freeform 91"/>
            <p:cNvSpPr>
              <a:spLocks noEditPoints="1" noChangeArrowheads="1"/>
            </p:cNvSpPr>
            <p:nvPr/>
          </p:nvSpPr>
          <p:spPr bwMode="auto">
            <a:xfrm>
              <a:off x="874712" y="533400"/>
              <a:ext cx="258762" cy="484187"/>
            </a:xfrm>
            <a:custGeom>
              <a:avLst/>
              <a:gdLst>
                <a:gd name="T0" fmla="*/ 42 w 93"/>
                <a:gd name="T1" fmla="*/ 174 h 174"/>
                <a:gd name="T2" fmla="*/ 42 w 93"/>
                <a:gd name="T3" fmla="*/ 157 h 174"/>
                <a:gd name="T4" fmla="*/ 21 w 93"/>
                <a:gd name="T5" fmla="*/ 151 h 174"/>
                <a:gd name="T6" fmla="*/ 7 w 93"/>
                <a:gd name="T7" fmla="*/ 138 h 174"/>
                <a:gd name="T8" fmla="*/ 0 w 93"/>
                <a:gd name="T9" fmla="*/ 115 h 174"/>
                <a:gd name="T10" fmla="*/ 17 w 93"/>
                <a:gd name="T11" fmla="*/ 112 h 174"/>
                <a:gd name="T12" fmla="*/ 24 w 93"/>
                <a:gd name="T13" fmla="*/ 132 h 174"/>
                <a:gd name="T14" fmla="*/ 42 w 93"/>
                <a:gd name="T15" fmla="*/ 142 h 174"/>
                <a:gd name="T16" fmla="*/ 42 w 93"/>
                <a:gd name="T17" fmla="*/ 87 h 174"/>
                <a:gd name="T18" fmla="*/ 20 w 93"/>
                <a:gd name="T19" fmla="*/ 79 h 174"/>
                <a:gd name="T20" fmla="*/ 7 w 93"/>
                <a:gd name="T21" fmla="*/ 66 h 174"/>
                <a:gd name="T22" fmla="*/ 3 w 93"/>
                <a:gd name="T23" fmla="*/ 48 h 174"/>
                <a:gd name="T24" fmla="*/ 16 w 93"/>
                <a:gd name="T25" fmla="*/ 18 h 174"/>
                <a:gd name="T26" fmla="*/ 42 w 93"/>
                <a:gd name="T27" fmla="*/ 8 h 174"/>
                <a:gd name="T28" fmla="*/ 42 w 93"/>
                <a:gd name="T29" fmla="*/ 0 h 174"/>
                <a:gd name="T30" fmla="*/ 52 w 93"/>
                <a:gd name="T31" fmla="*/ 0 h 174"/>
                <a:gd name="T32" fmla="*/ 52 w 93"/>
                <a:gd name="T33" fmla="*/ 8 h 174"/>
                <a:gd name="T34" fmla="*/ 76 w 93"/>
                <a:gd name="T35" fmla="*/ 17 h 174"/>
                <a:gd name="T36" fmla="*/ 90 w 93"/>
                <a:gd name="T37" fmla="*/ 43 h 174"/>
                <a:gd name="T38" fmla="*/ 72 w 93"/>
                <a:gd name="T39" fmla="*/ 46 h 174"/>
                <a:gd name="T40" fmla="*/ 65 w 93"/>
                <a:gd name="T41" fmla="*/ 30 h 174"/>
                <a:gd name="T42" fmla="*/ 52 w 93"/>
                <a:gd name="T43" fmla="*/ 23 h 174"/>
                <a:gd name="T44" fmla="*/ 52 w 93"/>
                <a:gd name="T45" fmla="*/ 73 h 174"/>
                <a:gd name="T46" fmla="*/ 69 w 93"/>
                <a:gd name="T47" fmla="*/ 78 h 174"/>
                <a:gd name="T48" fmla="*/ 82 w 93"/>
                <a:gd name="T49" fmla="*/ 87 h 174"/>
                <a:gd name="T50" fmla="*/ 90 w 93"/>
                <a:gd name="T51" fmla="*/ 99 h 174"/>
                <a:gd name="T52" fmla="*/ 93 w 93"/>
                <a:gd name="T53" fmla="*/ 114 h 174"/>
                <a:gd name="T54" fmla="*/ 82 w 93"/>
                <a:gd name="T55" fmla="*/ 144 h 174"/>
                <a:gd name="T56" fmla="*/ 52 w 93"/>
                <a:gd name="T57" fmla="*/ 157 h 174"/>
                <a:gd name="T58" fmla="*/ 52 w 93"/>
                <a:gd name="T59" fmla="*/ 174 h 174"/>
                <a:gd name="T60" fmla="*/ 42 w 93"/>
                <a:gd name="T61" fmla="*/ 174 h 174"/>
                <a:gd name="T62" fmla="*/ 42 w 93"/>
                <a:gd name="T63" fmla="*/ 23 h 174"/>
                <a:gd name="T64" fmla="*/ 26 w 93"/>
                <a:gd name="T65" fmla="*/ 31 h 174"/>
                <a:gd name="T66" fmla="*/ 20 w 93"/>
                <a:gd name="T67" fmla="*/ 46 h 174"/>
                <a:gd name="T68" fmla="*/ 25 w 93"/>
                <a:gd name="T69" fmla="*/ 61 h 174"/>
                <a:gd name="T70" fmla="*/ 42 w 93"/>
                <a:gd name="T71" fmla="*/ 71 h 174"/>
                <a:gd name="T72" fmla="*/ 42 w 93"/>
                <a:gd name="T73" fmla="*/ 23 h 174"/>
                <a:gd name="T74" fmla="*/ 52 w 93"/>
                <a:gd name="T75" fmla="*/ 142 h 174"/>
                <a:gd name="T76" fmla="*/ 69 w 93"/>
                <a:gd name="T77" fmla="*/ 134 h 174"/>
                <a:gd name="T78" fmla="*/ 75 w 93"/>
                <a:gd name="T79" fmla="*/ 115 h 174"/>
                <a:gd name="T80" fmla="*/ 71 w 93"/>
                <a:gd name="T81" fmla="*/ 100 h 174"/>
                <a:gd name="T82" fmla="*/ 52 w 93"/>
                <a:gd name="T83" fmla="*/ 90 h 174"/>
                <a:gd name="T84" fmla="*/ 52 w 93"/>
                <a:gd name="T85" fmla="*/ 142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174"/>
                <a:gd name="T131" fmla="*/ 93 w 93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174">
                  <a:moveTo>
                    <a:pt x="42" y="174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33" y="156"/>
                    <a:pt x="26" y="154"/>
                    <a:pt x="21" y="151"/>
                  </a:cubicBezTo>
                  <a:cubicBezTo>
                    <a:pt x="15" y="148"/>
                    <a:pt x="11" y="144"/>
                    <a:pt x="7" y="138"/>
                  </a:cubicBezTo>
                  <a:cubicBezTo>
                    <a:pt x="3" y="131"/>
                    <a:pt x="0" y="124"/>
                    <a:pt x="0" y="115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9" y="121"/>
                    <a:pt x="21" y="128"/>
                    <a:pt x="24" y="132"/>
                  </a:cubicBezTo>
                  <a:cubicBezTo>
                    <a:pt x="29" y="138"/>
                    <a:pt x="35" y="142"/>
                    <a:pt x="42" y="142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5" y="86"/>
                    <a:pt x="27" y="83"/>
                    <a:pt x="20" y="79"/>
                  </a:cubicBezTo>
                  <a:cubicBezTo>
                    <a:pt x="15" y="76"/>
                    <a:pt x="10" y="72"/>
                    <a:pt x="7" y="66"/>
                  </a:cubicBezTo>
                  <a:cubicBezTo>
                    <a:pt x="4" y="61"/>
                    <a:pt x="3" y="55"/>
                    <a:pt x="3" y="48"/>
                  </a:cubicBezTo>
                  <a:cubicBezTo>
                    <a:pt x="3" y="35"/>
                    <a:pt x="7" y="25"/>
                    <a:pt x="16" y="18"/>
                  </a:cubicBezTo>
                  <a:cubicBezTo>
                    <a:pt x="22" y="13"/>
                    <a:pt x="30" y="9"/>
                    <a:pt x="42" y="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2" y="9"/>
                    <a:pt x="70" y="12"/>
                    <a:pt x="76" y="17"/>
                  </a:cubicBezTo>
                  <a:cubicBezTo>
                    <a:pt x="84" y="23"/>
                    <a:pt x="88" y="32"/>
                    <a:pt x="90" y="43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1" y="39"/>
                    <a:pt x="69" y="34"/>
                    <a:pt x="65" y="30"/>
                  </a:cubicBezTo>
                  <a:cubicBezTo>
                    <a:pt x="62" y="26"/>
                    <a:pt x="58" y="24"/>
                    <a:pt x="52" y="2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61" y="75"/>
                    <a:pt x="67" y="77"/>
                    <a:pt x="69" y="78"/>
                  </a:cubicBezTo>
                  <a:cubicBezTo>
                    <a:pt x="75" y="80"/>
                    <a:pt x="79" y="83"/>
                    <a:pt x="82" y="87"/>
                  </a:cubicBezTo>
                  <a:cubicBezTo>
                    <a:pt x="86" y="90"/>
                    <a:pt x="89" y="94"/>
                    <a:pt x="90" y="99"/>
                  </a:cubicBezTo>
                  <a:cubicBezTo>
                    <a:pt x="92" y="103"/>
                    <a:pt x="93" y="108"/>
                    <a:pt x="93" y="114"/>
                  </a:cubicBezTo>
                  <a:cubicBezTo>
                    <a:pt x="93" y="126"/>
                    <a:pt x="89" y="136"/>
                    <a:pt x="82" y="144"/>
                  </a:cubicBezTo>
                  <a:cubicBezTo>
                    <a:pt x="74" y="152"/>
                    <a:pt x="64" y="156"/>
                    <a:pt x="52" y="157"/>
                  </a:cubicBezTo>
                  <a:cubicBezTo>
                    <a:pt x="52" y="174"/>
                    <a:pt x="52" y="174"/>
                    <a:pt x="52" y="174"/>
                  </a:cubicBezTo>
                  <a:lnTo>
                    <a:pt x="42" y="174"/>
                  </a:lnTo>
                  <a:close/>
                  <a:moveTo>
                    <a:pt x="42" y="23"/>
                  </a:moveTo>
                  <a:cubicBezTo>
                    <a:pt x="35" y="24"/>
                    <a:pt x="30" y="26"/>
                    <a:pt x="26" y="31"/>
                  </a:cubicBezTo>
                  <a:cubicBezTo>
                    <a:pt x="22" y="35"/>
                    <a:pt x="20" y="40"/>
                    <a:pt x="20" y="46"/>
                  </a:cubicBezTo>
                  <a:cubicBezTo>
                    <a:pt x="20" y="52"/>
                    <a:pt x="22" y="57"/>
                    <a:pt x="25" y="61"/>
                  </a:cubicBezTo>
                  <a:cubicBezTo>
                    <a:pt x="28" y="65"/>
                    <a:pt x="34" y="68"/>
                    <a:pt x="42" y="71"/>
                  </a:cubicBezTo>
                  <a:lnTo>
                    <a:pt x="42" y="23"/>
                  </a:lnTo>
                  <a:close/>
                  <a:moveTo>
                    <a:pt x="52" y="142"/>
                  </a:moveTo>
                  <a:cubicBezTo>
                    <a:pt x="59" y="141"/>
                    <a:pt x="64" y="139"/>
                    <a:pt x="69" y="134"/>
                  </a:cubicBezTo>
                  <a:cubicBezTo>
                    <a:pt x="73" y="129"/>
                    <a:pt x="75" y="122"/>
                    <a:pt x="75" y="115"/>
                  </a:cubicBezTo>
                  <a:cubicBezTo>
                    <a:pt x="75" y="109"/>
                    <a:pt x="74" y="104"/>
                    <a:pt x="71" y="100"/>
                  </a:cubicBezTo>
                  <a:cubicBezTo>
                    <a:pt x="68" y="96"/>
                    <a:pt x="61" y="93"/>
                    <a:pt x="52" y="90"/>
                  </a:cubicBezTo>
                  <a:lnTo>
                    <a:pt x="52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9" name="Freeform 92"/>
            <p:cNvSpPr>
              <a:spLocks noChangeArrowheads="1"/>
            </p:cNvSpPr>
            <p:nvPr/>
          </p:nvSpPr>
          <p:spPr bwMode="auto">
            <a:xfrm>
              <a:off x="255587" y="784225"/>
              <a:ext cx="296862" cy="369887"/>
            </a:xfrm>
            <a:custGeom>
              <a:avLst/>
              <a:gdLst>
                <a:gd name="T0" fmla="*/ 129 w 187"/>
                <a:gd name="T1" fmla="*/ 0 h 233"/>
                <a:gd name="T2" fmla="*/ 52 w 187"/>
                <a:gd name="T3" fmla="*/ 0 h 233"/>
                <a:gd name="T4" fmla="*/ 52 w 187"/>
                <a:gd name="T5" fmla="*/ 79 h 233"/>
                <a:gd name="T6" fmla="*/ 0 w 187"/>
                <a:gd name="T7" fmla="*/ 79 h 233"/>
                <a:gd name="T8" fmla="*/ 47 w 187"/>
                <a:gd name="T9" fmla="*/ 156 h 233"/>
                <a:gd name="T10" fmla="*/ 94 w 187"/>
                <a:gd name="T11" fmla="*/ 233 h 233"/>
                <a:gd name="T12" fmla="*/ 142 w 187"/>
                <a:gd name="T13" fmla="*/ 156 h 233"/>
                <a:gd name="T14" fmla="*/ 187 w 187"/>
                <a:gd name="T15" fmla="*/ 79 h 233"/>
                <a:gd name="T16" fmla="*/ 129 w 187"/>
                <a:gd name="T17" fmla="*/ 79 h 233"/>
                <a:gd name="T18" fmla="*/ 129 w 187"/>
                <a:gd name="T19" fmla="*/ 0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3"/>
                <a:gd name="T32" fmla="*/ 187 w 187"/>
                <a:gd name="T33" fmla="*/ 233 h 2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3">
                  <a:moveTo>
                    <a:pt x="129" y="0"/>
                  </a:moveTo>
                  <a:lnTo>
                    <a:pt x="52" y="0"/>
                  </a:lnTo>
                  <a:lnTo>
                    <a:pt x="52" y="79"/>
                  </a:lnTo>
                  <a:lnTo>
                    <a:pt x="0" y="79"/>
                  </a:lnTo>
                  <a:lnTo>
                    <a:pt x="47" y="156"/>
                  </a:lnTo>
                  <a:lnTo>
                    <a:pt x="94" y="233"/>
                  </a:lnTo>
                  <a:lnTo>
                    <a:pt x="142" y="156"/>
                  </a:lnTo>
                  <a:lnTo>
                    <a:pt x="187" y="79"/>
                  </a:lnTo>
                  <a:lnTo>
                    <a:pt x="129" y="79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0" name="Freeform 93"/>
            <p:cNvSpPr>
              <a:spLocks noChangeArrowheads="1"/>
            </p:cNvSpPr>
            <p:nvPr/>
          </p:nvSpPr>
          <p:spPr bwMode="auto">
            <a:xfrm>
              <a:off x="852487" y="42862"/>
              <a:ext cx="296862" cy="371475"/>
            </a:xfrm>
            <a:custGeom>
              <a:avLst/>
              <a:gdLst>
                <a:gd name="T0" fmla="*/ 129 w 187"/>
                <a:gd name="T1" fmla="*/ 234 h 234"/>
                <a:gd name="T2" fmla="*/ 52 w 187"/>
                <a:gd name="T3" fmla="*/ 234 h 234"/>
                <a:gd name="T4" fmla="*/ 52 w 187"/>
                <a:gd name="T5" fmla="*/ 154 h 234"/>
                <a:gd name="T6" fmla="*/ 0 w 187"/>
                <a:gd name="T7" fmla="*/ 154 h 234"/>
                <a:gd name="T8" fmla="*/ 47 w 187"/>
                <a:gd name="T9" fmla="*/ 77 h 234"/>
                <a:gd name="T10" fmla="*/ 93 w 187"/>
                <a:gd name="T11" fmla="*/ 0 h 234"/>
                <a:gd name="T12" fmla="*/ 140 w 187"/>
                <a:gd name="T13" fmla="*/ 77 h 234"/>
                <a:gd name="T14" fmla="*/ 187 w 187"/>
                <a:gd name="T15" fmla="*/ 154 h 234"/>
                <a:gd name="T16" fmla="*/ 129 w 187"/>
                <a:gd name="T17" fmla="*/ 154 h 234"/>
                <a:gd name="T18" fmla="*/ 129 w 187"/>
                <a:gd name="T19" fmla="*/ 234 h 2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4"/>
                <a:gd name="T32" fmla="*/ 187 w 187"/>
                <a:gd name="T33" fmla="*/ 234 h 2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4">
                  <a:moveTo>
                    <a:pt x="129" y="234"/>
                  </a:moveTo>
                  <a:lnTo>
                    <a:pt x="52" y="234"/>
                  </a:lnTo>
                  <a:lnTo>
                    <a:pt x="52" y="154"/>
                  </a:lnTo>
                  <a:lnTo>
                    <a:pt x="0" y="154"/>
                  </a:lnTo>
                  <a:lnTo>
                    <a:pt x="47" y="77"/>
                  </a:lnTo>
                  <a:lnTo>
                    <a:pt x="93" y="0"/>
                  </a:lnTo>
                  <a:lnTo>
                    <a:pt x="140" y="77"/>
                  </a:lnTo>
                  <a:lnTo>
                    <a:pt x="187" y="154"/>
                  </a:lnTo>
                  <a:lnTo>
                    <a:pt x="129" y="154"/>
                  </a:lnTo>
                  <a:lnTo>
                    <a:pt x="129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1" name="组合 128"/>
          <p:cNvGrpSpPr/>
          <p:nvPr/>
        </p:nvGrpSpPr>
        <p:grpSpPr bwMode="auto">
          <a:xfrm>
            <a:off x="2191474" y="2122516"/>
            <a:ext cx="835740" cy="683093"/>
            <a:chOff x="0" y="0"/>
            <a:chExt cx="1635124" cy="1336675"/>
          </a:xfrm>
          <a:solidFill>
            <a:schemeClr val="accent4"/>
          </a:solidFill>
        </p:grpSpPr>
        <p:sp>
          <p:nvSpPr>
            <p:cNvPr id="232" name="Freeform 11"/>
            <p:cNvSpPr>
              <a:spLocks noEditPoints="1" noChangeArrowheads="1"/>
            </p:cNvSpPr>
            <p:nvPr/>
          </p:nvSpPr>
          <p:spPr bwMode="auto">
            <a:xfrm>
              <a:off x="925512" y="0"/>
              <a:ext cx="709612" cy="711200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6"/>
                <a:gd name="T31" fmla="*/ 0 h 256"/>
                <a:gd name="T32" fmla="*/ 256 w 256"/>
                <a:gd name="T33" fmla="*/ 256 h 2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3" name="Freeform 12"/>
            <p:cNvSpPr>
              <a:spLocks noEditPoints="1" noChangeArrowheads="1"/>
            </p:cNvSpPr>
            <p:nvPr/>
          </p:nvSpPr>
          <p:spPr bwMode="auto">
            <a:xfrm>
              <a:off x="1168400" y="147638"/>
              <a:ext cx="228600" cy="422275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52"/>
                <a:gd name="T131" fmla="*/ 82 w 82"/>
                <a:gd name="T132" fmla="*/ 152 h 1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4" name="Freeform 13"/>
            <p:cNvSpPr>
              <a:spLocks noEditPoints="1" noChangeArrowheads="1"/>
            </p:cNvSpPr>
            <p:nvPr/>
          </p:nvSpPr>
          <p:spPr bwMode="auto">
            <a:xfrm>
              <a:off x="0" y="3175"/>
              <a:ext cx="703262" cy="703262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3"/>
                <a:gd name="T31" fmla="*/ 0 h 253"/>
                <a:gd name="T32" fmla="*/ 253 w 253"/>
                <a:gd name="T33" fmla="*/ 253 h 2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5" name="Freeform 14"/>
            <p:cNvSpPr>
              <a:spLocks noChangeArrowheads="1"/>
            </p:cNvSpPr>
            <p:nvPr/>
          </p:nvSpPr>
          <p:spPr bwMode="auto">
            <a:xfrm>
              <a:off x="319087" y="325438"/>
              <a:ext cx="61912" cy="63500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3"/>
                <a:gd name="T17" fmla="*/ 22 w 22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6" name="Freeform 15"/>
            <p:cNvSpPr>
              <a:spLocks noChangeArrowheads="1"/>
            </p:cNvSpPr>
            <p:nvPr/>
          </p:nvSpPr>
          <p:spPr bwMode="auto">
            <a:xfrm>
              <a:off x="388937" y="347663"/>
              <a:ext cx="155575" cy="25400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9"/>
                <a:gd name="T29" fmla="*/ 56 w 5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7" name="Freeform 16"/>
            <p:cNvSpPr>
              <a:spLocks noChangeArrowheads="1"/>
            </p:cNvSpPr>
            <p:nvPr/>
          </p:nvSpPr>
          <p:spPr bwMode="auto">
            <a:xfrm>
              <a:off x="339725" y="117475"/>
              <a:ext cx="26987" cy="201612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73"/>
                <a:gd name="T29" fmla="*/ 10 w 10"/>
                <a:gd name="T30" fmla="*/ 73 h 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8" name="Freeform 17"/>
            <p:cNvSpPr>
              <a:spLocks noEditPoints="1" noChangeArrowheads="1"/>
            </p:cNvSpPr>
            <p:nvPr/>
          </p:nvSpPr>
          <p:spPr bwMode="auto">
            <a:xfrm>
              <a:off x="195262" y="455613"/>
              <a:ext cx="1220787" cy="881062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40"/>
                <a:gd name="T175" fmla="*/ 0 h 317"/>
                <a:gd name="T176" fmla="*/ 440 w 440"/>
                <a:gd name="T177" fmla="*/ 317 h 3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9" name="组合 121"/>
          <p:cNvGrpSpPr/>
          <p:nvPr/>
        </p:nvGrpSpPr>
        <p:grpSpPr bwMode="auto">
          <a:xfrm>
            <a:off x="3045221" y="1120688"/>
            <a:ext cx="769594" cy="656381"/>
            <a:chOff x="0" y="0"/>
            <a:chExt cx="1504950" cy="1284287"/>
          </a:xfrm>
          <a:solidFill>
            <a:schemeClr val="accent4"/>
          </a:solidFill>
        </p:grpSpPr>
        <p:sp>
          <p:nvSpPr>
            <p:cNvPr id="240" name="Freeform 44"/>
            <p:cNvSpPr>
              <a:spLocks noChangeArrowheads="1"/>
            </p:cNvSpPr>
            <p:nvPr/>
          </p:nvSpPr>
          <p:spPr bwMode="auto">
            <a:xfrm>
              <a:off x="536575" y="17462"/>
              <a:ext cx="968375" cy="941387"/>
            </a:xfrm>
            <a:custGeom>
              <a:avLst/>
              <a:gdLst>
                <a:gd name="T0" fmla="*/ 175 w 349"/>
                <a:gd name="T1" fmla="*/ 0 h 339"/>
                <a:gd name="T2" fmla="*/ 0 w 349"/>
                <a:gd name="T3" fmla="*/ 175 h 339"/>
                <a:gd name="T4" fmla="*/ 16 w 349"/>
                <a:gd name="T5" fmla="*/ 246 h 339"/>
                <a:gd name="T6" fmla="*/ 57 w 349"/>
                <a:gd name="T7" fmla="*/ 246 h 339"/>
                <a:gd name="T8" fmla="*/ 38 w 349"/>
                <a:gd name="T9" fmla="*/ 175 h 339"/>
                <a:gd name="T10" fmla="*/ 175 w 349"/>
                <a:gd name="T11" fmla="*/ 37 h 339"/>
                <a:gd name="T12" fmla="*/ 312 w 349"/>
                <a:gd name="T13" fmla="*/ 175 h 339"/>
                <a:gd name="T14" fmla="*/ 230 w 349"/>
                <a:gd name="T15" fmla="*/ 300 h 339"/>
                <a:gd name="T16" fmla="*/ 232 w 349"/>
                <a:gd name="T17" fmla="*/ 300 h 339"/>
                <a:gd name="T18" fmla="*/ 232 w 349"/>
                <a:gd name="T19" fmla="*/ 339 h 339"/>
                <a:gd name="T20" fmla="*/ 349 w 349"/>
                <a:gd name="T21" fmla="*/ 175 h 339"/>
                <a:gd name="T22" fmla="*/ 175 w 349"/>
                <a:gd name="T23" fmla="*/ 0 h 3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339"/>
                <a:gd name="T38" fmla="*/ 349 w 349"/>
                <a:gd name="T39" fmla="*/ 339 h 3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339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00"/>
                    <a:pt x="6" y="224"/>
                    <a:pt x="16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45" y="225"/>
                    <a:pt x="38" y="201"/>
                    <a:pt x="38" y="175"/>
                  </a:cubicBezTo>
                  <a:cubicBezTo>
                    <a:pt x="38" y="99"/>
                    <a:pt x="99" y="37"/>
                    <a:pt x="175" y="37"/>
                  </a:cubicBezTo>
                  <a:cubicBezTo>
                    <a:pt x="250" y="37"/>
                    <a:pt x="312" y="99"/>
                    <a:pt x="312" y="175"/>
                  </a:cubicBezTo>
                  <a:cubicBezTo>
                    <a:pt x="312" y="231"/>
                    <a:pt x="278" y="279"/>
                    <a:pt x="230" y="300"/>
                  </a:cubicBezTo>
                  <a:cubicBezTo>
                    <a:pt x="232" y="300"/>
                    <a:pt x="232" y="300"/>
                    <a:pt x="232" y="300"/>
                  </a:cubicBezTo>
                  <a:cubicBezTo>
                    <a:pt x="232" y="339"/>
                    <a:pt x="232" y="339"/>
                    <a:pt x="232" y="339"/>
                  </a:cubicBezTo>
                  <a:cubicBezTo>
                    <a:pt x="300" y="315"/>
                    <a:pt x="349" y="251"/>
                    <a:pt x="349" y="175"/>
                  </a:cubicBezTo>
                  <a:cubicBezTo>
                    <a:pt x="349" y="78"/>
                    <a:pt x="271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1" name="Freeform 45"/>
            <p:cNvSpPr>
              <a:spLocks noEditPoints="1" noChangeArrowheads="1"/>
            </p:cNvSpPr>
            <p:nvPr/>
          </p:nvSpPr>
          <p:spPr bwMode="auto">
            <a:xfrm>
              <a:off x="871537" y="219075"/>
              <a:ext cx="306387" cy="536575"/>
            </a:xfrm>
            <a:custGeom>
              <a:avLst/>
              <a:gdLst>
                <a:gd name="T0" fmla="*/ 107 w 110"/>
                <a:gd name="T1" fmla="*/ 117 h 193"/>
                <a:gd name="T2" fmla="*/ 98 w 110"/>
                <a:gd name="T3" fmla="*/ 103 h 193"/>
                <a:gd name="T4" fmla="*/ 82 w 110"/>
                <a:gd name="T5" fmla="*/ 92 h 193"/>
                <a:gd name="T6" fmla="*/ 62 w 110"/>
                <a:gd name="T7" fmla="*/ 86 h 193"/>
                <a:gd name="T8" fmla="*/ 62 w 110"/>
                <a:gd name="T9" fmla="*/ 27 h 193"/>
                <a:gd name="T10" fmla="*/ 77 w 110"/>
                <a:gd name="T11" fmla="*/ 36 h 193"/>
                <a:gd name="T12" fmla="*/ 85 w 110"/>
                <a:gd name="T13" fmla="*/ 54 h 193"/>
                <a:gd name="T14" fmla="*/ 106 w 110"/>
                <a:gd name="T15" fmla="*/ 51 h 193"/>
                <a:gd name="T16" fmla="*/ 90 w 110"/>
                <a:gd name="T17" fmla="*/ 20 h 193"/>
                <a:gd name="T18" fmla="*/ 62 w 110"/>
                <a:gd name="T19" fmla="*/ 10 h 193"/>
                <a:gd name="T20" fmla="*/ 62 w 110"/>
                <a:gd name="T21" fmla="*/ 0 h 193"/>
                <a:gd name="T22" fmla="*/ 49 w 110"/>
                <a:gd name="T23" fmla="*/ 0 h 193"/>
                <a:gd name="T24" fmla="*/ 49 w 110"/>
                <a:gd name="T25" fmla="*/ 10 h 193"/>
                <a:gd name="T26" fmla="*/ 19 w 110"/>
                <a:gd name="T27" fmla="*/ 21 h 193"/>
                <a:gd name="T28" fmla="*/ 3 w 110"/>
                <a:gd name="T29" fmla="*/ 57 h 193"/>
                <a:gd name="T30" fmla="*/ 9 w 110"/>
                <a:gd name="T31" fmla="*/ 79 h 193"/>
                <a:gd name="T32" fmla="*/ 24 w 110"/>
                <a:gd name="T33" fmla="*/ 94 h 193"/>
                <a:gd name="T34" fmla="*/ 49 w 110"/>
                <a:gd name="T35" fmla="*/ 103 h 193"/>
                <a:gd name="T36" fmla="*/ 49 w 110"/>
                <a:gd name="T37" fmla="*/ 169 h 193"/>
                <a:gd name="T38" fmla="*/ 29 w 110"/>
                <a:gd name="T39" fmla="*/ 157 h 193"/>
                <a:gd name="T40" fmla="*/ 20 w 110"/>
                <a:gd name="T41" fmla="*/ 132 h 193"/>
                <a:gd name="T42" fmla="*/ 0 w 110"/>
                <a:gd name="T43" fmla="*/ 136 h 193"/>
                <a:gd name="T44" fmla="*/ 8 w 110"/>
                <a:gd name="T45" fmla="*/ 163 h 193"/>
                <a:gd name="T46" fmla="*/ 24 w 110"/>
                <a:gd name="T47" fmla="*/ 179 h 193"/>
                <a:gd name="T48" fmla="*/ 49 w 110"/>
                <a:gd name="T49" fmla="*/ 186 h 193"/>
                <a:gd name="T50" fmla="*/ 49 w 110"/>
                <a:gd name="T51" fmla="*/ 193 h 193"/>
                <a:gd name="T52" fmla="*/ 62 w 110"/>
                <a:gd name="T53" fmla="*/ 193 h 193"/>
                <a:gd name="T54" fmla="*/ 62 w 110"/>
                <a:gd name="T55" fmla="*/ 186 h 193"/>
                <a:gd name="T56" fmla="*/ 97 w 110"/>
                <a:gd name="T57" fmla="*/ 171 h 193"/>
                <a:gd name="T58" fmla="*/ 110 w 110"/>
                <a:gd name="T59" fmla="*/ 135 h 193"/>
                <a:gd name="T60" fmla="*/ 107 w 110"/>
                <a:gd name="T61" fmla="*/ 117 h 193"/>
                <a:gd name="T62" fmla="*/ 49 w 110"/>
                <a:gd name="T63" fmla="*/ 84 h 193"/>
                <a:gd name="T64" fmla="*/ 30 w 110"/>
                <a:gd name="T65" fmla="*/ 72 h 193"/>
                <a:gd name="T66" fmla="*/ 24 w 110"/>
                <a:gd name="T67" fmla="*/ 55 h 193"/>
                <a:gd name="T68" fmla="*/ 31 w 110"/>
                <a:gd name="T69" fmla="*/ 37 h 193"/>
                <a:gd name="T70" fmla="*/ 49 w 110"/>
                <a:gd name="T71" fmla="*/ 27 h 193"/>
                <a:gd name="T72" fmla="*/ 49 w 110"/>
                <a:gd name="T73" fmla="*/ 84 h 193"/>
                <a:gd name="T74" fmla="*/ 81 w 110"/>
                <a:gd name="T75" fmla="*/ 158 h 193"/>
                <a:gd name="T76" fmla="*/ 62 w 110"/>
                <a:gd name="T77" fmla="*/ 169 h 193"/>
                <a:gd name="T78" fmla="*/ 62 w 110"/>
                <a:gd name="T79" fmla="*/ 106 h 193"/>
                <a:gd name="T80" fmla="*/ 84 w 110"/>
                <a:gd name="T81" fmla="*/ 118 h 193"/>
                <a:gd name="T82" fmla="*/ 89 w 110"/>
                <a:gd name="T83" fmla="*/ 136 h 193"/>
                <a:gd name="T84" fmla="*/ 81 w 110"/>
                <a:gd name="T85" fmla="*/ 158 h 1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193"/>
                <a:gd name="T131" fmla="*/ 110 w 110"/>
                <a:gd name="T132" fmla="*/ 193 h 1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193">
                  <a:moveTo>
                    <a:pt x="107" y="117"/>
                  </a:moveTo>
                  <a:cubicBezTo>
                    <a:pt x="105" y="111"/>
                    <a:pt x="102" y="107"/>
                    <a:pt x="98" y="103"/>
                  </a:cubicBezTo>
                  <a:cubicBezTo>
                    <a:pt x="94" y="99"/>
                    <a:pt x="88" y="95"/>
                    <a:pt x="82" y="92"/>
                  </a:cubicBezTo>
                  <a:cubicBezTo>
                    <a:pt x="79" y="91"/>
                    <a:pt x="72" y="89"/>
                    <a:pt x="62" y="8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8" y="29"/>
                    <a:pt x="74" y="31"/>
                    <a:pt x="77" y="36"/>
                  </a:cubicBezTo>
                  <a:cubicBezTo>
                    <a:pt x="81" y="40"/>
                    <a:pt x="84" y="46"/>
                    <a:pt x="85" y="54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4" y="38"/>
                    <a:pt x="99" y="28"/>
                    <a:pt x="90" y="20"/>
                  </a:cubicBezTo>
                  <a:cubicBezTo>
                    <a:pt x="83" y="15"/>
                    <a:pt x="73" y="11"/>
                    <a:pt x="62" y="1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36" y="11"/>
                    <a:pt x="26" y="15"/>
                    <a:pt x="19" y="21"/>
                  </a:cubicBezTo>
                  <a:cubicBezTo>
                    <a:pt x="8" y="30"/>
                    <a:pt x="3" y="42"/>
                    <a:pt x="3" y="57"/>
                  </a:cubicBezTo>
                  <a:cubicBezTo>
                    <a:pt x="3" y="65"/>
                    <a:pt x="5" y="72"/>
                    <a:pt x="9" y="79"/>
                  </a:cubicBezTo>
                  <a:cubicBezTo>
                    <a:pt x="12" y="85"/>
                    <a:pt x="17" y="90"/>
                    <a:pt x="24" y="94"/>
                  </a:cubicBezTo>
                  <a:cubicBezTo>
                    <a:pt x="32" y="99"/>
                    <a:pt x="41" y="102"/>
                    <a:pt x="49" y="103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41" y="168"/>
                    <a:pt x="35" y="164"/>
                    <a:pt x="29" y="157"/>
                  </a:cubicBezTo>
                  <a:cubicBezTo>
                    <a:pt x="25" y="151"/>
                    <a:pt x="22" y="143"/>
                    <a:pt x="20" y="13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7"/>
                    <a:pt x="3" y="156"/>
                    <a:pt x="8" y="163"/>
                  </a:cubicBezTo>
                  <a:cubicBezTo>
                    <a:pt x="12" y="171"/>
                    <a:pt x="18" y="176"/>
                    <a:pt x="24" y="179"/>
                  </a:cubicBezTo>
                  <a:cubicBezTo>
                    <a:pt x="31" y="183"/>
                    <a:pt x="39" y="185"/>
                    <a:pt x="49" y="186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62" y="193"/>
                    <a:pt x="62" y="193"/>
                    <a:pt x="62" y="193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76" y="185"/>
                    <a:pt x="88" y="180"/>
                    <a:pt x="97" y="171"/>
                  </a:cubicBezTo>
                  <a:cubicBezTo>
                    <a:pt x="106" y="161"/>
                    <a:pt x="110" y="149"/>
                    <a:pt x="110" y="135"/>
                  </a:cubicBezTo>
                  <a:cubicBezTo>
                    <a:pt x="110" y="129"/>
                    <a:pt x="109" y="123"/>
                    <a:pt x="107" y="117"/>
                  </a:cubicBezTo>
                  <a:close/>
                  <a:moveTo>
                    <a:pt x="49" y="84"/>
                  </a:moveTo>
                  <a:cubicBezTo>
                    <a:pt x="40" y="81"/>
                    <a:pt x="34" y="77"/>
                    <a:pt x="30" y="72"/>
                  </a:cubicBezTo>
                  <a:cubicBezTo>
                    <a:pt x="26" y="68"/>
                    <a:pt x="24" y="62"/>
                    <a:pt x="24" y="55"/>
                  </a:cubicBezTo>
                  <a:cubicBezTo>
                    <a:pt x="24" y="48"/>
                    <a:pt x="26" y="42"/>
                    <a:pt x="31" y="37"/>
                  </a:cubicBezTo>
                  <a:cubicBezTo>
                    <a:pt x="35" y="31"/>
                    <a:pt x="42" y="28"/>
                    <a:pt x="49" y="27"/>
                  </a:cubicBezTo>
                  <a:lnTo>
                    <a:pt x="49" y="84"/>
                  </a:lnTo>
                  <a:close/>
                  <a:moveTo>
                    <a:pt x="81" y="158"/>
                  </a:moveTo>
                  <a:cubicBezTo>
                    <a:pt x="76" y="164"/>
                    <a:pt x="70" y="168"/>
                    <a:pt x="62" y="169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3" y="110"/>
                    <a:pt x="80" y="114"/>
                    <a:pt x="84" y="118"/>
                  </a:cubicBezTo>
                  <a:cubicBezTo>
                    <a:pt x="87" y="123"/>
                    <a:pt x="89" y="129"/>
                    <a:pt x="89" y="136"/>
                  </a:cubicBezTo>
                  <a:cubicBezTo>
                    <a:pt x="89" y="145"/>
                    <a:pt x="87" y="152"/>
                    <a:pt x="8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2" name="Freeform 46"/>
            <p:cNvSpPr>
              <a:spLocks noEditPoints="1" noChangeArrowheads="1"/>
            </p:cNvSpPr>
            <p:nvPr/>
          </p:nvSpPr>
          <p:spPr bwMode="auto">
            <a:xfrm>
              <a:off x="1182687" y="1074737"/>
              <a:ext cx="184150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3" name="Freeform 47"/>
            <p:cNvSpPr>
              <a:spLocks noEditPoints="1" noChangeArrowheads="1"/>
            </p:cNvSpPr>
            <p:nvPr/>
          </p:nvSpPr>
          <p:spPr bwMode="auto">
            <a:xfrm>
              <a:off x="347662" y="1074737"/>
              <a:ext cx="182562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4" name="Freeform 48"/>
            <p:cNvSpPr>
              <a:spLocks noEditPoints="1" noChangeArrowheads="1"/>
            </p:cNvSpPr>
            <p:nvPr/>
          </p:nvSpPr>
          <p:spPr bwMode="auto">
            <a:xfrm>
              <a:off x="261937" y="684212"/>
              <a:ext cx="1239837" cy="515937"/>
            </a:xfrm>
            <a:custGeom>
              <a:avLst/>
              <a:gdLst>
                <a:gd name="T0" fmla="*/ 0 w 447"/>
                <a:gd name="T1" fmla="*/ 132 h 186"/>
                <a:gd name="T2" fmla="*/ 22 w 447"/>
                <a:gd name="T3" fmla="*/ 176 h 186"/>
                <a:gd name="T4" fmla="*/ 65 w 447"/>
                <a:gd name="T5" fmla="*/ 130 h 186"/>
                <a:gd name="T6" fmla="*/ 104 w 447"/>
                <a:gd name="T7" fmla="*/ 185 h 186"/>
                <a:gd name="T8" fmla="*/ 323 w 447"/>
                <a:gd name="T9" fmla="*/ 185 h 186"/>
                <a:gd name="T10" fmla="*/ 371 w 447"/>
                <a:gd name="T11" fmla="*/ 128 h 186"/>
                <a:gd name="T12" fmla="*/ 405 w 447"/>
                <a:gd name="T13" fmla="*/ 186 h 186"/>
                <a:gd name="T14" fmla="*/ 427 w 447"/>
                <a:gd name="T15" fmla="*/ 184 h 186"/>
                <a:gd name="T16" fmla="*/ 443 w 447"/>
                <a:gd name="T17" fmla="*/ 135 h 186"/>
                <a:gd name="T18" fmla="*/ 434 w 447"/>
                <a:gd name="T19" fmla="*/ 119 h 186"/>
                <a:gd name="T20" fmla="*/ 350 w 447"/>
                <a:gd name="T21" fmla="*/ 71 h 186"/>
                <a:gd name="T22" fmla="*/ 275 w 447"/>
                <a:gd name="T23" fmla="*/ 19 h 186"/>
                <a:gd name="T24" fmla="*/ 271 w 447"/>
                <a:gd name="T25" fmla="*/ 17 h 186"/>
                <a:gd name="T26" fmla="*/ 266 w 447"/>
                <a:gd name="T27" fmla="*/ 15 h 186"/>
                <a:gd name="T28" fmla="*/ 260 w 447"/>
                <a:gd name="T29" fmla="*/ 13 h 186"/>
                <a:gd name="T30" fmla="*/ 255 w 447"/>
                <a:gd name="T31" fmla="*/ 11 h 186"/>
                <a:gd name="T32" fmla="*/ 85 w 447"/>
                <a:gd name="T33" fmla="*/ 2 h 186"/>
                <a:gd name="T34" fmla="*/ 57 w 447"/>
                <a:gd name="T35" fmla="*/ 15 h 186"/>
                <a:gd name="T36" fmla="*/ 19 w 447"/>
                <a:gd name="T37" fmla="*/ 68 h 186"/>
                <a:gd name="T38" fmla="*/ 11 w 447"/>
                <a:gd name="T39" fmla="*/ 92 h 186"/>
                <a:gd name="T40" fmla="*/ 0 w 447"/>
                <a:gd name="T41" fmla="*/ 132 h 186"/>
                <a:gd name="T42" fmla="*/ 187 w 447"/>
                <a:gd name="T43" fmla="*/ 14 h 186"/>
                <a:gd name="T44" fmla="*/ 302 w 447"/>
                <a:gd name="T45" fmla="*/ 61 h 186"/>
                <a:gd name="T46" fmla="*/ 301 w 447"/>
                <a:gd name="T47" fmla="*/ 77 h 186"/>
                <a:gd name="T48" fmla="*/ 190 w 447"/>
                <a:gd name="T49" fmla="*/ 73 h 186"/>
                <a:gd name="T50" fmla="*/ 180 w 447"/>
                <a:gd name="T51" fmla="*/ 21 h 186"/>
                <a:gd name="T52" fmla="*/ 187 w 447"/>
                <a:gd name="T53" fmla="*/ 14 h 186"/>
                <a:gd name="T54" fmla="*/ 76 w 447"/>
                <a:gd name="T55" fmla="*/ 29 h 186"/>
                <a:gd name="T56" fmla="*/ 99 w 447"/>
                <a:gd name="T57" fmla="*/ 14 h 186"/>
                <a:gd name="T58" fmla="*/ 155 w 447"/>
                <a:gd name="T59" fmla="*/ 13 h 186"/>
                <a:gd name="T60" fmla="*/ 162 w 447"/>
                <a:gd name="T61" fmla="*/ 18 h 186"/>
                <a:gd name="T62" fmla="*/ 165 w 447"/>
                <a:gd name="T63" fmla="*/ 73 h 186"/>
                <a:gd name="T64" fmla="*/ 63 w 447"/>
                <a:gd name="T65" fmla="*/ 70 h 186"/>
                <a:gd name="T66" fmla="*/ 76 w 447"/>
                <a:gd name="T67" fmla="*/ 29 h 1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7"/>
                <a:gd name="T103" fmla="*/ 0 h 186"/>
                <a:gd name="T104" fmla="*/ 447 w 447"/>
                <a:gd name="T105" fmla="*/ 186 h 18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7" h="186">
                  <a:moveTo>
                    <a:pt x="0" y="132"/>
                  </a:moveTo>
                  <a:cubicBezTo>
                    <a:pt x="0" y="180"/>
                    <a:pt x="22" y="176"/>
                    <a:pt x="22" y="176"/>
                  </a:cubicBezTo>
                  <a:cubicBezTo>
                    <a:pt x="25" y="122"/>
                    <a:pt x="65" y="130"/>
                    <a:pt x="65" y="130"/>
                  </a:cubicBezTo>
                  <a:cubicBezTo>
                    <a:pt x="103" y="129"/>
                    <a:pt x="104" y="185"/>
                    <a:pt x="104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8" y="117"/>
                    <a:pt x="371" y="128"/>
                    <a:pt x="371" y="128"/>
                  </a:cubicBezTo>
                  <a:cubicBezTo>
                    <a:pt x="410" y="130"/>
                    <a:pt x="405" y="186"/>
                    <a:pt x="405" y="186"/>
                  </a:cubicBezTo>
                  <a:cubicBezTo>
                    <a:pt x="427" y="184"/>
                    <a:pt x="427" y="184"/>
                    <a:pt x="427" y="184"/>
                  </a:cubicBezTo>
                  <a:cubicBezTo>
                    <a:pt x="447" y="182"/>
                    <a:pt x="443" y="135"/>
                    <a:pt x="443" y="135"/>
                  </a:cubicBezTo>
                  <a:cubicBezTo>
                    <a:pt x="442" y="128"/>
                    <a:pt x="434" y="119"/>
                    <a:pt x="434" y="119"/>
                  </a:cubicBezTo>
                  <a:cubicBezTo>
                    <a:pt x="418" y="86"/>
                    <a:pt x="350" y="71"/>
                    <a:pt x="350" y="71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0" y="13"/>
                    <a:pt x="260" y="13"/>
                    <a:pt x="260" y="13"/>
                  </a:cubicBezTo>
                  <a:cubicBezTo>
                    <a:pt x="255" y="11"/>
                    <a:pt x="255" y="11"/>
                    <a:pt x="255" y="11"/>
                  </a:cubicBezTo>
                  <a:cubicBezTo>
                    <a:pt x="218" y="0"/>
                    <a:pt x="85" y="2"/>
                    <a:pt x="85" y="2"/>
                  </a:cubicBezTo>
                  <a:cubicBezTo>
                    <a:pt x="63" y="2"/>
                    <a:pt x="57" y="15"/>
                    <a:pt x="57" y="1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4" y="73"/>
                    <a:pt x="12" y="83"/>
                    <a:pt x="11" y="92"/>
                  </a:cubicBezTo>
                  <a:cubicBezTo>
                    <a:pt x="0" y="107"/>
                    <a:pt x="0" y="132"/>
                    <a:pt x="0" y="132"/>
                  </a:cubicBezTo>
                  <a:close/>
                  <a:moveTo>
                    <a:pt x="187" y="14"/>
                  </a:moveTo>
                  <a:cubicBezTo>
                    <a:pt x="280" y="14"/>
                    <a:pt x="302" y="61"/>
                    <a:pt x="302" y="61"/>
                  </a:cubicBezTo>
                  <a:cubicBezTo>
                    <a:pt x="310" y="78"/>
                    <a:pt x="301" y="77"/>
                    <a:pt x="301" y="77"/>
                  </a:cubicBezTo>
                  <a:cubicBezTo>
                    <a:pt x="190" y="73"/>
                    <a:pt x="190" y="73"/>
                    <a:pt x="190" y="73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0" y="12"/>
                    <a:pt x="187" y="14"/>
                    <a:pt x="187" y="14"/>
                  </a:cubicBezTo>
                  <a:close/>
                  <a:moveTo>
                    <a:pt x="76" y="29"/>
                  </a:moveTo>
                  <a:cubicBezTo>
                    <a:pt x="85" y="12"/>
                    <a:pt x="99" y="14"/>
                    <a:pt x="99" y="14"/>
                  </a:cubicBezTo>
                  <a:cubicBezTo>
                    <a:pt x="99" y="14"/>
                    <a:pt x="148" y="12"/>
                    <a:pt x="155" y="13"/>
                  </a:cubicBezTo>
                  <a:cubicBezTo>
                    <a:pt x="162" y="14"/>
                    <a:pt x="162" y="18"/>
                    <a:pt x="162" y="18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0" y="52"/>
                    <a:pt x="76" y="29"/>
                    <a:pt x="7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5" name="Freeform 49"/>
            <p:cNvSpPr>
              <a:spLocks noChangeArrowheads="1"/>
            </p:cNvSpPr>
            <p:nvPr/>
          </p:nvSpPr>
          <p:spPr bwMode="auto">
            <a:xfrm>
              <a:off x="0" y="0"/>
              <a:ext cx="717550" cy="1284287"/>
            </a:xfrm>
            <a:custGeom>
              <a:avLst/>
              <a:gdLst>
                <a:gd name="T0" fmla="*/ 6 w 258"/>
                <a:gd name="T1" fmla="*/ 120 h 462"/>
                <a:gd name="T2" fmla="*/ 13 w 258"/>
                <a:gd name="T3" fmla="*/ 87 h 462"/>
                <a:gd name="T4" fmla="*/ 50 w 258"/>
                <a:gd name="T5" fmla="*/ 69 h 462"/>
                <a:gd name="T6" fmla="*/ 61 w 258"/>
                <a:gd name="T7" fmla="*/ 58 h 462"/>
                <a:gd name="T8" fmla="*/ 58 w 258"/>
                <a:gd name="T9" fmla="*/ 61 h 462"/>
                <a:gd name="T10" fmla="*/ 79 w 258"/>
                <a:gd name="T11" fmla="*/ 125 h 462"/>
                <a:gd name="T12" fmla="*/ 73 w 258"/>
                <a:gd name="T13" fmla="*/ 84 h 462"/>
                <a:gd name="T14" fmla="*/ 61 w 258"/>
                <a:gd name="T15" fmla="*/ 59 h 462"/>
                <a:gd name="T16" fmla="*/ 63 w 258"/>
                <a:gd name="T17" fmla="*/ 57 h 462"/>
                <a:gd name="T18" fmla="*/ 61 w 258"/>
                <a:gd name="T19" fmla="*/ 47 h 462"/>
                <a:gd name="T20" fmla="*/ 62 w 258"/>
                <a:gd name="T21" fmla="*/ 31 h 462"/>
                <a:gd name="T22" fmla="*/ 106 w 258"/>
                <a:gd name="T23" fmla="*/ 29 h 462"/>
                <a:gd name="T24" fmla="*/ 90 w 258"/>
                <a:gd name="T25" fmla="*/ 67 h 462"/>
                <a:gd name="T26" fmla="*/ 87 w 258"/>
                <a:gd name="T27" fmla="*/ 73 h 462"/>
                <a:gd name="T28" fmla="*/ 86 w 258"/>
                <a:gd name="T29" fmla="*/ 88 h 462"/>
                <a:gd name="T30" fmla="*/ 94 w 258"/>
                <a:gd name="T31" fmla="*/ 144 h 462"/>
                <a:gd name="T32" fmla="*/ 89 w 258"/>
                <a:gd name="T33" fmla="*/ 194 h 462"/>
                <a:gd name="T34" fmla="*/ 85 w 258"/>
                <a:gd name="T35" fmla="*/ 198 h 462"/>
                <a:gd name="T36" fmla="*/ 106 w 258"/>
                <a:gd name="T37" fmla="*/ 190 h 462"/>
                <a:gd name="T38" fmla="*/ 105 w 258"/>
                <a:gd name="T39" fmla="*/ 181 h 462"/>
                <a:gd name="T40" fmla="*/ 105 w 258"/>
                <a:gd name="T41" fmla="*/ 171 h 462"/>
                <a:gd name="T42" fmla="*/ 104 w 258"/>
                <a:gd name="T43" fmla="*/ 153 h 462"/>
                <a:gd name="T44" fmla="*/ 102 w 258"/>
                <a:gd name="T45" fmla="*/ 141 h 462"/>
                <a:gd name="T46" fmla="*/ 89 w 258"/>
                <a:gd name="T47" fmla="*/ 88 h 462"/>
                <a:gd name="T48" fmla="*/ 87 w 258"/>
                <a:gd name="T49" fmla="*/ 73 h 462"/>
                <a:gd name="T50" fmla="*/ 122 w 258"/>
                <a:gd name="T51" fmla="*/ 93 h 462"/>
                <a:gd name="T52" fmla="*/ 136 w 258"/>
                <a:gd name="T53" fmla="*/ 100 h 462"/>
                <a:gd name="T54" fmla="*/ 155 w 258"/>
                <a:gd name="T55" fmla="*/ 107 h 462"/>
                <a:gd name="T56" fmla="*/ 221 w 258"/>
                <a:gd name="T57" fmla="*/ 90 h 462"/>
                <a:gd name="T58" fmla="*/ 232 w 258"/>
                <a:gd name="T59" fmla="*/ 85 h 462"/>
                <a:gd name="T60" fmla="*/ 231 w 258"/>
                <a:gd name="T61" fmla="*/ 93 h 462"/>
                <a:gd name="T62" fmla="*/ 252 w 258"/>
                <a:gd name="T63" fmla="*/ 89 h 462"/>
                <a:gd name="T64" fmla="*/ 256 w 258"/>
                <a:gd name="T65" fmla="*/ 96 h 462"/>
                <a:gd name="T66" fmla="*/ 252 w 258"/>
                <a:gd name="T67" fmla="*/ 102 h 462"/>
                <a:gd name="T68" fmla="*/ 221 w 258"/>
                <a:gd name="T69" fmla="*/ 113 h 462"/>
                <a:gd name="T70" fmla="*/ 214 w 258"/>
                <a:gd name="T71" fmla="*/ 122 h 462"/>
                <a:gd name="T72" fmla="*/ 175 w 258"/>
                <a:gd name="T73" fmla="*/ 133 h 462"/>
                <a:gd name="T74" fmla="*/ 124 w 258"/>
                <a:gd name="T75" fmla="*/ 178 h 462"/>
                <a:gd name="T76" fmla="*/ 124 w 258"/>
                <a:gd name="T77" fmla="*/ 238 h 462"/>
                <a:gd name="T78" fmla="*/ 106 w 258"/>
                <a:gd name="T79" fmla="*/ 219 h 462"/>
                <a:gd name="T80" fmla="*/ 91 w 258"/>
                <a:gd name="T81" fmla="*/ 305 h 462"/>
                <a:gd name="T82" fmla="*/ 86 w 258"/>
                <a:gd name="T83" fmla="*/ 335 h 462"/>
                <a:gd name="T84" fmla="*/ 77 w 258"/>
                <a:gd name="T85" fmla="*/ 367 h 462"/>
                <a:gd name="T86" fmla="*/ 75 w 258"/>
                <a:gd name="T87" fmla="*/ 398 h 462"/>
                <a:gd name="T88" fmla="*/ 87 w 258"/>
                <a:gd name="T89" fmla="*/ 417 h 462"/>
                <a:gd name="T90" fmla="*/ 103 w 258"/>
                <a:gd name="T91" fmla="*/ 431 h 462"/>
                <a:gd name="T92" fmla="*/ 65 w 258"/>
                <a:gd name="T93" fmla="*/ 426 h 462"/>
                <a:gd name="T94" fmla="*/ 65 w 258"/>
                <a:gd name="T95" fmla="*/ 452 h 462"/>
                <a:gd name="T96" fmla="*/ 38 w 258"/>
                <a:gd name="T97" fmla="*/ 443 h 462"/>
                <a:gd name="T98" fmla="*/ 35 w 258"/>
                <a:gd name="T99" fmla="*/ 428 h 462"/>
                <a:gd name="T100" fmla="*/ 26 w 258"/>
                <a:gd name="T101" fmla="*/ 415 h 462"/>
                <a:gd name="T102" fmla="*/ 26 w 258"/>
                <a:gd name="T103" fmla="*/ 392 h 462"/>
                <a:gd name="T104" fmla="*/ 25 w 258"/>
                <a:gd name="T105" fmla="*/ 339 h 462"/>
                <a:gd name="T106" fmla="*/ 30 w 258"/>
                <a:gd name="T107" fmla="*/ 299 h 462"/>
                <a:gd name="T108" fmla="*/ 18 w 258"/>
                <a:gd name="T109" fmla="*/ 258 h 462"/>
                <a:gd name="T110" fmla="*/ 5 w 258"/>
                <a:gd name="T111" fmla="*/ 238 h 4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58"/>
                <a:gd name="T169" fmla="*/ 0 h 462"/>
                <a:gd name="T170" fmla="*/ 258 w 258"/>
                <a:gd name="T171" fmla="*/ 462 h 4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58" h="462">
                  <a:moveTo>
                    <a:pt x="1" y="159"/>
                  </a:moveTo>
                  <a:cubicBezTo>
                    <a:pt x="3" y="147"/>
                    <a:pt x="7" y="131"/>
                    <a:pt x="6" y="120"/>
                  </a:cubicBezTo>
                  <a:cubicBezTo>
                    <a:pt x="6" y="109"/>
                    <a:pt x="9" y="110"/>
                    <a:pt x="10" y="107"/>
                  </a:cubicBezTo>
                  <a:cubicBezTo>
                    <a:pt x="11" y="105"/>
                    <a:pt x="14" y="88"/>
                    <a:pt x="13" y="87"/>
                  </a:cubicBezTo>
                  <a:cubicBezTo>
                    <a:pt x="13" y="87"/>
                    <a:pt x="12" y="80"/>
                    <a:pt x="26" y="77"/>
                  </a:cubicBezTo>
                  <a:cubicBezTo>
                    <a:pt x="41" y="74"/>
                    <a:pt x="48" y="71"/>
                    <a:pt x="50" y="69"/>
                  </a:cubicBezTo>
                  <a:cubicBezTo>
                    <a:pt x="53" y="66"/>
                    <a:pt x="57" y="61"/>
                    <a:pt x="58" y="61"/>
                  </a:cubicBezTo>
                  <a:cubicBezTo>
                    <a:pt x="58" y="61"/>
                    <a:pt x="59" y="59"/>
                    <a:pt x="61" y="58"/>
                  </a:cubicBezTo>
                  <a:cubicBezTo>
                    <a:pt x="61" y="58"/>
                    <a:pt x="61" y="59"/>
                    <a:pt x="61" y="59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7" y="62"/>
                    <a:pt x="58" y="67"/>
                    <a:pt x="58" y="67"/>
                  </a:cubicBezTo>
                  <a:cubicBezTo>
                    <a:pt x="65" y="75"/>
                    <a:pt x="79" y="125"/>
                    <a:pt x="79" y="125"/>
                  </a:cubicBezTo>
                  <a:cubicBezTo>
                    <a:pt x="78" y="120"/>
                    <a:pt x="78" y="90"/>
                    <a:pt x="78" y="90"/>
                  </a:cubicBezTo>
                  <a:cubicBezTo>
                    <a:pt x="76" y="90"/>
                    <a:pt x="73" y="84"/>
                    <a:pt x="73" y="84"/>
                  </a:cubicBezTo>
                  <a:cubicBezTo>
                    <a:pt x="71" y="83"/>
                    <a:pt x="80" y="77"/>
                    <a:pt x="80" y="77"/>
                  </a:cubicBezTo>
                  <a:cubicBezTo>
                    <a:pt x="60" y="62"/>
                    <a:pt x="60" y="59"/>
                    <a:pt x="61" y="5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2" y="57"/>
                    <a:pt x="63" y="57"/>
                  </a:cubicBezTo>
                  <a:cubicBezTo>
                    <a:pt x="63" y="57"/>
                    <a:pt x="64" y="49"/>
                    <a:pt x="63" y="49"/>
                  </a:cubicBezTo>
                  <a:cubicBezTo>
                    <a:pt x="63" y="49"/>
                    <a:pt x="61" y="48"/>
                    <a:pt x="61" y="47"/>
                  </a:cubicBezTo>
                  <a:cubicBezTo>
                    <a:pt x="61" y="47"/>
                    <a:pt x="63" y="48"/>
                    <a:pt x="63" y="47"/>
                  </a:cubicBezTo>
                  <a:cubicBezTo>
                    <a:pt x="63" y="47"/>
                    <a:pt x="59" y="35"/>
                    <a:pt x="62" y="31"/>
                  </a:cubicBezTo>
                  <a:cubicBezTo>
                    <a:pt x="62" y="31"/>
                    <a:pt x="64" y="13"/>
                    <a:pt x="75" y="12"/>
                  </a:cubicBezTo>
                  <a:cubicBezTo>
                    <a:pt x="75" y="12"/>
                    <a:pt x="103" y="0"/>
                    <a:pt x="106" y="29"/>
                  </a:cubicBezTo>
                  <a:cubicBezTo>
                    <a:pt x="106" y="29"/>
                    <a:pt x="104" y="40"/>
                    <a:pt x="102" y="42"/>
                  </a:cubicBezTo>
                  <a:cubicBezTo>
                    <a:pt x="102" y="42"/>
                    <a:pt x="103" y="56"/>
                    <a:pt x="90" y="67"/>
                  </a:cubicBezTo>
                  <a:cubicBezTo>
                    <a:pt x="90" y="67"/>
                    <a:pt x="88" y="69"/>
                    <a:pt x="86" y="68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9" y="79"/>
                    <a:pt x="86" y="88"/>
                  </a:cubicBezTo>
                  <a:cubicBezTo>
                    <a:pt x="86" y="88"/>
                    <a:pt x="86" y="96"/>
                    <a:pt x="88" y="101"/>
                  </a:cubicBezTo>
                  <a:cubicBezTo>
                    <a:pt x="88" y="101"/>
                    <a:pt x="94" y="130"/>
                    <a:pt x="94" y="144"/>
                  </a:cubicBezTo>
                  <a:cubicBezTo>
                    <a:pt x="95" y="158"/>
                    <a:pt x="94" y="185"/>
                    <a:pt x="94" y="185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85" y="198"/>
                    <a:pt x="104" y="199"/>
                    <a:pt x="107" y="195"/>
                  </a:cubicBezTo>
                  <a:cubicBezTo>
                    <a:pt x="107" y="195"/>
                    <a:pt x="104" y="191"/>
                    <a:pt x="106" y="190"/>
                  </a:cubicBezTo>
                  <a:cubicBezTo>
                    <a:pt x="107" y="188"/>
                    <a:pt x="108" y="187"/>
                    <a:pt x="107" y="185"/>
                  </a:cubicBezTo>
                  <a:cubicBezTo>
                    <a:pt x="107" y="183"/>
                    <a:pt x="105" y="183"/>
                    <a:pt x="105" y="181"/>
                  </a:cubicBezTo>
                  <a:cubicBezTo>
                    <a:pt x="105" y="180"/>
                    <a:pt x="106" y="177"/>
                    <a:pt x="106" y="176"/>
                  </a:cubicBezTo>
                  <a:cubicBezTo>
                    <a:pt x="105" y="174"/>
                    <a:pt x="105" y="173"/>
                    <a:pt x="105" y="171"/>
                  </a:cubicBezTo>
                  <a:cubicBezTo>
                    <a:pt x="106" y="169"/>
                    <a:pt x="106" y="166"/>
                    <a:pt x="106" y="164"/>
                  </a:cubicBezTo>
                  <a:cubicBezTo>
                    <a:pt x="106" y="162"/>
                    <a:pt x="104" y="156"/>
                    <a:pt x="104" y="153"/>
                  </a:cubicBezTo>
                  <a:cubicBezTo>
                    <a:pt x="103" y="151"/>
                    <a:pt x="103" y="146"/>
                    <a:pt x="103" y="144"/>
                  </a:cubicBezTo>
                  <a:cubicBezTo>
                    <a:pt x="102" y="142"/>
                    <a:pt x="102" y="144"/>
                    <a:pt x="102" y="141"/>
                  </a:cubicBezTo>
                  <a:cubicBezTo>
                    <a:pt x="101" y="138"/>
                    <a:pt x="102" y="121"/>
                    <a:pt x="98" y="113"/>
                  </a:cubicBezTo>
                  <a:cubicBezTo>
                    <a:pt x="94" y="106"/>
                    <a:pt x="89" y="92"/>
                    <a:pt x="89" y="88"/>
                  </a:cubicBezTo>
                  <a:cubicBezTo>
                    <a:pt x="89" y="83"/>
                    <a:pt x="87" y="74"/>
                    <a:pt x="88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112" y="75"/>
                    <a:pt x="117" y="86"/>
                  </a:cubicBezTo>
                  <a:cubicBezTo>
                    <a:pt x="117" y="86"/>
                    <a:pt x="120" y="92"/>
                    <a:pt x="122" y="93"/>
                  </a:cubicBezTo>
                  <a:cubicBezTo>
                    <a:pt x="125" y="95"/>
                    <a:pt x="125" y="96"/>
                    <a:pt x="127" y="99"/>
                  </a:cubicBezTo>
                  <a:cubicBezTo>
                    <a:pt x="129" y="101"/>
                    <a:pt x="133" y="97"/>
                    <a:pt x="136" y="100"/>
                  </a:cubicBezTo>
                  <a:cubicBezTo>
                    <a:pt x="139" y="103"/>
                    <a:pt x="144" y="106"/>
                    <a:pt x="146" y="106"/>
                  </a:cubicBezTo>
                  <a:cubicBezTo>
                    <a:pt x="148" y="106"/>
                    <a:pt x="153" y="108"/>
                    <a:pt x="155" y="107"/>
                  </a:cubicBezTo>
                  <a:cubicBezTo>
                    <a:pt x="158" y="107"/>
                    <a:pt x="206" y="104"/>
                    <a:pt x="216" y="98"/>
                  </a:cubicBezTo>
                  <a:cubicBezTo>
                    <a:pt x="216" y="98"/>
                    <a:pt x="219" y="94"/>
                    <a:pt x="221" y="90"/>
                  </a:cubicBezTo>
                  <a:cubicBezTo>
                    <a:pt x="223" y="87"/>
                    <a:pt x="225" y="86"/>
                    <a:pt x="227" y="85"/>
                  </a:cubicBezTo>
                  <a:cubicBezTo>
                    <a:pt x="228" y="83"/>
                    <a:pt x="232" y="82"/>
                    <a:pt x="232" y="85"/>
                  </a:cubicBezTo>
                  <a:cubicBezTo>
                    <a:pt x="232" y="85"/>
                    <a:pt x="229" y="89"/>
                    <a:pt x="228" y="90"/>
                  </a:cubicBezTo>
                  <a:cubicBezTo>
                    <a:pt x="228" y="90"/>
                    <a:pt x="226" y="93"/>
                    <a:pt x="231" y="93"/>
                  </a:cubicBezTo>
                  <a:cubicBezTo>
                    <a:pt x="231" y="93"/>
                    <a:pt x="237" y="94"/>
                    <a:pt x="241" y="92"/>
                  </a:cubicBezTo>
                  <a:cubicBezTo>
                    <a:pt x="246" y="91"/>
                    <a:pt x="252" y="89"/>
                    <a:pt x="252" y="89"/>
                  </a:cubicBezTo>
                  <a:cubicBezTo>
                    <a:pt x="252" y="89"/>
                    <a:pt x="255" y="89"/>
                    <a:pt x="254" y="92"/>
                  </a:cubicBezTo>
                  <a:cubicBezTo>
                    <a:pt x="254" y="92"/>
                    <a:pt x="258" y="94"/>
                    <a:pt x="256" y="96"/>
                  </a:cubicBezTo>
                  <a:cubicBezTo>
                    <a:pt x="256" y="96"/>
                    <a:pt x="258" y="97"/>
                    <a:pt x="255" y="99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2" y="102"/>
                    <a:pt x="252" y="104"/>
                    <a:pt x="250" y="105"/>
                  </a:cubicBezTo>
                  <a:cubicBezTo>
                    <a:pt x="250" y="105"/>
                    <a:pt x="234" y="115"/>
                    <a:pt x="221" y="113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14" y="122"/>
                    <a:pt x="214" y="122"/>
                    <a:pt x="214" y="122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215" y="126"/>
                    <a:pt x="184" y="131"/>
                    <a:pt x="175" y="133"/>
                  </a:cubicBezTo>
                  <a:cubicBezTo>
                    <a:pt x="175" y="133"/>
                    <a:pt x="134" y="137"/>
                    <a:pt x="123" y="130"/>
                  </a:cubicBezTo>
                  <a:cubicBezTo>
                    <a:pt x="123" y="130"/>
                    <a:pt x="123" y="175"/>
                    <a:pt x="124" y="178"/>
                  </a:cubicBezTo>
                  <a:cubicBezTo>
                    <a:pt x="124" y="178"/>
                    <a:pt x="129" y="236"/>
                    <a:pt x="130" y="237"/>
                  </a:cubicBezTo>
                  <a:cubicBezTo>
                    <a:pt x="130" y="237"/>
                    <a:pt x="133" y="246"/>
                    <a:pt x="124" y="238"/>
                  </a:cubicBezTo>
                  <a:cubicBezTo>
                    <a:pt x="124" y="238"/>
                    <a:pt x="111" y="223"/>
                    <a:pt x="111" y="219"/>
                  </a:cubicBezTo>
                  <a:cubicBezTo>
                    <a:pt x="111" y="219"/>
                    <a:pt x="106" y="218"/>
                    <a:pt x="106" y="219"/>
                  </a:cubicBezTo>
                  <a:cubicBezTo>
                    <a:pt x="106" y="219"/>
                    <a:pt x="102" y="252"/>
                    <a:pt x="101" y="258"/>
                  </a:cubicBezTo>
                  <a:cubicBezTo>
                    <a:pt x="99" y="264"/>
                    <a:pt x="91" y="300"/>
                    <a:pt x="91" y="305"/>
                  </a:cubicBezTo>
                  <a:cubicBezTo>
                    <a:pt x="92" y="310"/>
                    <a:pt x="90" y="316"/>
                    <a:pt x="89" y="319"/>
                  </a:cubicBezTo>
                  <a:cubicBezTo>
                    <a:pt x="88" y="322"/>
                    <a:pt x="87" y="332"/>
                    <a:pt x="86" y="335"/>
                  </a:cubicBezTo>
                  <a:cubicBezTo>
                    <a:pt x="86" y="338"/>
                    <a:pt x="82" y="352"/>
                    <a:pt x="79" y="356"/>
                  </a:cubicBezTo>
                  <a:cubicBezTo>
                    <a:pt x="79" y="356"/>
                    <a:pt x="77" y="362"/>
                    <a:pt x="77" y="367"/>
                  </a:cubicBezTo>
                  <a:cubicBezTo>
                    <a:pt x="77" y="372"/>
                    <a:pt x="79" y="377"/>
                    <a:pt x="79" y="380"/>
                  </a:cubicBezTo>
                  <a:cubicBezTo>
                    <a:pt x="78" y="382"/>
                    <a:pt x="78" y="397"/>
                    <a:pt x="75" y="398"/>
                  </a:cubicBezTo>
                  <a:cubicBezTo>
                    <a:pt x="75" y="398"/>
                    <a:pt x="77" y="407"/>
                    <a:pt x="79" y="408"/>
                  </a:cubicBezTo>
                  <a:cubicBezTo>
                    <a:pt x="80" y="409"/>
                    <a:pt x="85" y="415"/>
                    <a:pt x="87" y="417"/>
                  </a:cubicBezTo>
                  <a:cubicBezTo>
                    <a:pt x="87" y="417"/>
                    <a:pt x="96" y="423"/>
                    <a:pt x="99" y="424"/>
                  </a:cubicBezTo>
                  <a:cubicBezTo>
                    <a:pt x="99" y="424"/>
                    <a:pt x="110" y="426"/>
                    <a:pt x="103" y="431"/>
                  </a:cubicBezTo>
                  <a:cubicBezTo>
                    <a:pt x="103" y="431"/>
                    <a:pt x="90" y="435"/>
                    <a:pt x="79" y="432"/>
                  </a:cubicBezTo>
                  <a:cubicBezTo>
                    <a:pt x="79" y="432"/>
                    <a:pt x="66" y="428"/>
                    <a:pt x="65" y="426"/>
                  </a:cubicBezTo>
                  <a:cubicBezTo>
                    <a:pt x="65" y="426"/>
                    <a:pt x="58" y="424"/>
                    <a:pt x="56" y="426"/>
                  </a:cubicBezTo>
                  <a:cubicBezTo>
                    <a:pt x="56" y="426"/>
                    <a:pt x="69" y="446"/>
                    <a:pt x="65" y="452"/>
                  </a:cubicBezTo>
                  <a:cubicBezTo>
                    <a:pt x="65" y="452"/>
                    <a:pt x="51" y="462"/>
                    <a:pt x="39" y="448"/>
                  </a:cubicBezTo>
                  <a:cubicBezTo>
                    <a:pt x="39" y="448"/>
                    <a:pt x="38" y="445"/>
                    <a:pt x="38" y="443"/>
                  </a:cubicBezTo>
                  <a:cubicBezTo>
                    <a:pt x="38" y="441"/>
                    <a:pt x="37" y="438"/>
                    <a:pt x="35" y="438"/>
                  </a:cubicBezTo>
                  <a:cubicBezTo>
                    <a:pt x="35" y="438"/>
                    <a:pt x="33" y="430"/>
                    <a:pt x="35" y="428"/>
                  </a:cubicBezTo>
                  <a:cubicBezTo>
                    <a:pt x="35" y="428"/>
                    <a:pt x="32" y="424"/>
                    <a:pt x="30" y="422"/>
                  </a:cubicBezTo>
                  <a:cubicBezTo>
                    <a:pt x="28" y="420"/>
                    <a:pt x="26" y="419"/>
                    <a:pt x="26" y="415"/>
                  </a:cubicBezTo>
                  <a:cubicBezTo>
                    <a:pt x="27" y="412"/>
                    <a:pt x="28" y="413"/>
                    <a:pt x="28" y="410"/>
                  </a:cubicBezTo>
                  <a:cubicBezTo>
                    <a:pt x="29" y="406"/>
                    <a:pt x="27" y="398"/>
                    <a:pt x="26" y="392"/>
                  </a:cubicBezTo>
                  <a:cubicBezTo>
                    <a:pt x="25" y="386"/>
                    <a:pt x="24" y="376"/>
                    <a:pt x="25" y="368"/>
                  </a:cubicBezTo>
                  <a:cubicBezTo>
                    <a:pt x="25" y="360"/>
                    <a:pt x="24" y="343"/>
                    <a:pt x="25" y="339"/>
                  </a:cubicBezTo>
                  <a:cubicBezTo>
                    <a:pt x="26" y="334"/>
                    <a:pt x="27" y="326"/>
                    <a:pt x="28" y="320"/>
                  </a:cubicBezTo>
                  <a:cubicBezTo>
                    <a:pt x="29" y="313"/>
                    <a:pt x="30" y="305"/>
                    <a:pt x="30" y="299"/>
                  </a:cubicBezTo>
                  <a:cubicBezTo>
                    <a:pt x="30" y="294"/>
                    <a:pt x="29" y="267"/>
                    <a:pt x="27" y="265"/>
                  </a:cubicBezTo>
                  <a:cubicBezTo>
                    <a:pt x="27" y="265"/>
                    <a:pt x="19" y="261"/>
                    <a:pt x="18" y="258"/>
                  </a:cubicBezTo>
                  <a:cubicBezTo>
                    <a:pt x="18" y="258"/>
                    <a:pt x="11" y="256"/>
                    <a:pt x="11" y="238"/>
                  </a:cubicBezTo>
                  <a:cubicBezTo>
                    <a:pt x="5" y="238"/>
                    <a:pt x="5" y="238"/>
                    <a:pt x="5" y="238"/>
                  </a:cubicBezTo>
                  <a:cubicBezTo>
                    <a:pt x="5" y="238"/>
                    <a:pt x="0" y="170"/>
                    <a:pt x="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6" name="Freeform 50"/>
            <p:cNvSpPr>
              <a:spLocks noChangeArrowheads="1"/>
            </p:cNvSpPr>
            <p:nvPr/>
          </p:nvSpPr>
          <p:spPr bwMode="auto">
            <a:xfrm>
              <a:off x="169862" y="16192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47" name="组合 116"/>
          <p:cNvGrpSpPr/>
          <p:nvPr/>
        </p:nvGrpSpPr>
        <p:grpSpPr bwMode="auto">
          <a:xfrm>
            <a:off x="2146914" y="1164255"/>
            <a:ext cx="707263" cy="587690"/>
            <a:chOff x="0" y="0"/>
            <a:chExt cx="1382712" cy="1149350"/>
          </a:xfrm>
          <a:solidFill>
            <a:schemeClr val="accent4"/>
          </a:solidFill>
        </p:grpSpPr>
        <p:sp>
          <p:nvSpPr>
            <p:cNvPr id="248" name="Freeform 94"/>
            <p:cNvSpPr>
              <a:spLocks noEditPoints="1" noChangeArrowheads="1"/>
            </p:cNvSpPr>
            <p:nvPr/>
          </p:nvSpPr>
          <p:spPr bwMode="auto">
            <a:xfrm>
              <a:off x="0" y="38100"/>
              <a:ext cx="962025" cy="962025"/>
            </a:xfrm>
            <a:custGeom>
              <a:avLst/>
              <a:gdLst>
                <a:gd name="T0" fmla="*/ 0 w 347"/>
                <a:gd name="T1" fmla="*/ 173 h 346"/>
                <a:gd name="T2" fmla="*/ 347 w 347"/>
                <a:gd name="T3" fmla="*/ 173 h 346"/>
                <a:gd name="T4" fmla="*/ 316 w 347"/>
                <a:gd name="T5" fmla="*/ 237 h 346"/>
                <a:gd name="T6" fmla="*/ 290 w 347"/>
                <a:gd name="T7" fmla="*/ 277 h 346"/>
                <a:gd name="T8" fmla="*/ 237 w 347"/>
                <a:gd name="T9" fmla="*/ 291 h 346"/>
                <a:gd name="T10" fmla="*/ 239 w 347"/>
                <a:gd name="T11" fmla="*/ 225 h 346"/>
                <a:gd name="T12" fmla="*/ 207 w 347"/>
                <a:gd name="T13" fmla="*/ 225 h 346"/>
                <a:gd name="T14" fmla="*/ 207 w 347"/>
                <a:gd name="T15" fmla="*/ 177 h 346"/>
                <a:gd name="T16" fmla="*/ 265 w 347"/>
                <a:gd name="T17" fmla="*/ 176 h 346"/>
                <a:gd name="T18" fmla="*/ 306 w 347"/>
                <a:gd name="T19" fmla="*/ 194 h 346"/>
                <a:gd name="T20" fmla="*/ 318 w 347"/>
                <a:gd name="T21" fmla="*/ 200 h 346"/>
                <a:gd name="T22" fmla="*/ 308 w 347"/>
                <a:gd name="T23" fmla="*/ 164 h 346"/>
                <a:gd name="T24" fmla="*/ 304 w 347"/>
                <a:gd name="T25" fmla="*/ 151 h 346"/>
                <a:gd name="T26" fmla="*/ 287 w 347"/>
                <a:gd name="T27" fmla="*/ 144 h 346"/>
                <a:gd name="T28" fmla="*/ 269 w 347"/>
                <a:gd name="T29" fmla="*/ 150 h 346"/>
                <a:gd name="T30" fmla="*/ 253 w 347"/>
                <a:gd name="T31" fmla="*/ 148 h 346"/>
                <a:gd name="T32" fmla="*/ 240 w 347"/>
                <a:gd name="T33" fmla="*/ 138 h 346"/>
                <a:gd name="T34" fmla="*/ 219 w 347"/>
                <a:gd name="T35" fmla="*/ 154 h 346"/>
                <a:gd name="T36" fmla="*/ 234 w 347"/>
                <a:gd name="T37" fmla="*/ 128 h 346"/>
                <a:gd name="T38" fmla="*/ 225 w 347"/>
                <a:gd name="T39" fmla="*/ 117 h 346"/>
                <a:gd name="T40" fmla="*/ 252 w 347"/>
                <a:gd name="T41" fmla="*/ 108 h 346"/>
                <a:gd name="T42" fmla="*/ 277 w 347"/>
                <a:gd name="T43" fmla="*/ 79 h 346"/>
                <a:gd name="T44" fmla="*/ 255 w 347"/>
                <a:gd name="T45" fmla="*/ 95 h 346"/>
                <a:gd name="T46" fmla="*/ 258 w 347"/>
                <a:gd name="T47" fmla="*/ 70 h 346"/>
                <a:gd name="T48" fmla="*/ 282 w 347"/>
                <a:gd name="T49" fmla="*/ 61 h 346"/>
                <a:gd name="T50" fmla="*/ 316 w 347"/>
                <a:gd name="T51" fmla="*/ 236 h 346"/>
                <a:gd name="T52" fmla="*/ 145 w 347"/>
                <a:gd name="T53" fmla="*/ 296 h 346"/>
                <a:gd name="T54" fmla="*/ 99 w 347"/>
                <a:gd name="T55" fmla="*/ 311 h 346"/>
                <a:gd name="T56" fmla="*/ 87 w 347"/>
                <a:gd name="T57" fmla="*/ 273 h 346"/>
                <a:gd name="T58" fmla="*/ 72 w 347"/>
                <a:gd name="T59" fmla="*/ 219 h 346"/>
                <a:gd name="T60" fmla="*/ 38 w 347"/>
                <a:gd name="T61" fmla="*/ 177 h 346"/>
                <a:gd name="T62" fmla="*/ 114 w 347"/>
                <a:gd name="T63" fmla="*/ 29 h 346"/>
                <a:gd name="T64" fmla="*/ 112 w 347"/>
                <a:gd name="T65" fmla="*/ 57 h 346"/>
                <a:gd name="T66" fmla="*/ 132 w 347"/>
                <a:gd name="T67" fmla="*/ 82 h 346"/>
                <a:gd name="T68" fmla="*/ 102 w 347"/>
                <a:gd name="T69" fmla="*/ 69 h 346"/>
                <a:gd name="T70" fmla="*/ 79 w 347"/>
                <a:gd name="T71" fmla="*/ 92 h 346"/>
                <a:gd name="T72" fmla="*/ 105 w 347"/>
                <a:gd name="T73" fmla="*/ 107 h 346"/>
                <a:gd name="T74" fmla="*/ 143 w 347"/>
                <a:gd name="T75" fmla="*/ 110 h 346"/>
                <a:gd name="T76" fmla="*/ 112 w 347"/>
                <a:gd name="T77" fmla="*/ 143 h 346"/>
                <a:gd name="T78" fmla="*/ 87 w 347"/>
                <a:gd name="T79" fmla="*/ 176 h 346"/>
                <a:gd name="T80" fmla="*/ 63 w 347"/>
                <a:gd name="T81" fmla="*/ 176 h 346"/>
                <a:gd name="T82" fmla="*/ 68 w 347"/>
                <a:gd name="T83" fmla="*/ 204 h 346"/>
                <a:gd name="T84" fmla="*/ 94 w 347"/>
                <a:gd name="T85" fmla="*/ 220 h 346"/>
                <a:gd name="T86" fmla="*/ 166 w 347"/>
                <a:gd name="T87" fmla="*/ 251 h 346"/>
                <a:gd name="T88" fmla="*/ 198 w 347"/>
                <a:gd name="T89" fmla="*/ 42 h 346"/>
                <a:gd name="T90" fmla="*/ 163 w 347"/>
                <a:gd name="T91" fmla="*/ 90 h 346"/>
                <a:gd name="T92" fmla="*/ 142 w 347"/>
                <a:gd name="T93" fmla="*/ 36 h 346"/>
                <a:gd name="T94" fmla="*/ 173 w 347"/>
                <a:gd name="T95" fmla="*/ 17 h 346"/>
                <a:gd name="T96" fmla="*/ 198 w 347"/>
                <a:gd name="T97" fmla="*/ 42 h 3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47"/>
                <a:gd name="T148" fmla="*/ 0 h 346"/>
                <a:gd name="T149" fmla="*/ 347 w 347"/>
                <a:gd name="T150" fmla="*/ 346 h 3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47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9"/>
                    <a:pt x="78" y="346"/>
                    <a:pt x="173" y="346"/>
                  </a:cubicBezTo>
                  <a:cubicBezTo>
                    <a:pt x="269" y="346"/>
                    <a:pt x="347" y="269"/>
                    <a:pt x="347" y="173"/>
                  </a:cubicBezTo>
                  <a:cubicBezTo>
                    <a:pt x="347" y="78"/>
                    <a:pt x="269" y="0"/>
                    <a:pt x="173" y="0"/>
                  </a:cubicBezTo>
                  <a:close/>
                  <a:moveTo>
                    <a:pt x="316" y="237"/>
                  </a:moveTo>
                  <a:cubicBezTo>
                    <a:pt x="309" y="238"/>
                    <a:pt x="301" y="247"/>
                    <a:pt x="295" y="258"/>
                  </a:cubicBezTo>
                  <a:cubicBezTo>
                    <a:pt x="289" y="267"/>
                    <a:pt x="290" y="271"/>
                    <a:pt x="290" y="277"/>
                  </a:cubicBezTo>
                  <a:cubicBezTo>
                    <a:pt x="276" y="293"/>
                    <a:pt x="259" y="306"/>
                    <a:pt x="240" y="315"/>
                  </a:cubicBezTo>
                  <a:cubicBezTo>
                    <a:pt x="238" y="310"/>
                    <a:pt x="237" y="299"/>
                    <a:pt x="237" y="291"/>
                  </a:cubicBezTo>
                  <a:cubicBezTo>
                    <a:pt x="237" y="279"/>
                    <a:pt x="247" y="274"/>
                    <a:pt x="247" y="270"/>
                  </a:cubicBezTo>
                  <a:cubicBezTo>
                    <a:pt x="247" y="265"/>
                    <a:pt x="240" y="238"/>
                    <a:pt x="239" y="225"/>
                  </a:cubicBezTo>
                  <a:cubicBezTo>
                    <a:pt x="239" y="225"/>
                    <a:pt x="225" y="228"/>
                    <a:pt x="221" y="228"/>
                  </a:cubicBezTo>
                  <a:cubicBezTo>
                    <a:pt x="216" y="228"/>
                    <a:pt x="212" y="225"/>
                    <a:pt x="207" y="225"/>
                  </a:cubicBezTo>
                  <a:cubicBezTo>
                    <a:pt x="202" y="225"/>
                    <a:pt x="198" y="217"/>
                    <a:pt x="194" y="207"/>
                  </a:cubicBezTo>
                  <a:cubicBezTo>
                    <a:pt x="191" y="197"/>
                    <a:pt x="207" y="177"/>
                    <a:pt x="207" y="177"/>
                  </a:cubicBezTo>
                  <a:cubicBezTo>
                    <a:pt x="207" y="177"/>
                    <a:pt x="217" y="169"/>
                    <a:pt x="225" y="166"/>
                  </a:cubicBezTo>
                  <a:cubicBezTo>
                    <a:pt x="234" y="163"/>
                    <a:pt x="240" y="166"/>
                    <a:pt x="265" y="176"/>
                  </a:cubicBezTo>
                  <a:cubicBezTo>
                    <a:pt x="265" y="176"/>
                    <a:pt x="291" y="177"/>
                    <a:pt x="300" y="179"/>
                  </a:cubicBezTo>
                  <a:cubicBezTo>
                    <a:pt x="308" y="181"/>
                    <a:pt x="306" y="189"/>
                    <a:pt x="306" y="194"/>
                  </a:cubicBezTo>
                  <a:cubicBezTo>
                    <a:pt x="306" y="199"/>
                    <a:pt x="308" y="212"/>
                    <a:pt x="308" y="212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24" y="184"/>
                    <a:pt x="309" y="171"/>
                    <a:pt x="308" y="164"/>
                  </a:cubicBezTo>
                  <a:cubicBezTo>
                    <a:pt x="306" y="158"/>
                    <a:pt x="300" y="163"/>
                    <a:pt x="285" y="154"/>
                  </a:cubicBezTo>
                  <a:cubicBezTo>
                    <a:pt x="285" y="154"/>
                    <a:pt x="295" y="153"/>
                    <a:pt x="304" y="151"/>
                  </a:cubicBezTo>
                  <a:cubicBezTo>
                    <a:pt x="314" y="149"/>
                    <a:pt x="321" y="156"/>
                    <a:pt x="312" y="141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78" y="148"/>
                    <a:pt x="278" y="148"/>
                    <a:pt x="278" y="148"/>
                  </a:cubicBezTo>
                  <a:cubicBezTo>
                    <a:pt x="278" y="148"/>
                    <a:pt x="277" y="160"/>
                    <a:pt x="269" y="150"/>
                  </a:cubicBezTo>
                  <a:cubicBezTo>
                    <a:pt x="269" y="150"/>
                    <a:pt x="267" y="151"/>
                    <a:pt x="261" y="153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3" y="148"/>
                    <a:pt x="241" y="153"/>
                    <a:pt x="243" y="143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35" y="151"/>
                    <a:pt x="235" y="151"/>
                    <a:pt x="235" y="151"/>
                  </a:cubicBezTo>
                  <a:cubicBezTo>
                    <a:pt x="235" y="151"/>
                    <a:pt x="224" y="154"/>
                    <a:pt x="219" y="154"/>
                  </a:cubicBezTo>
                  <a:cubicBezTo>
                    <a:pt x="214" y="154"/>
                    <a:pt x="217" y="141"/>
                    <a:pt x="217" y="141"/>
                  </a:cubicBezTo>
                  <a:cubicBezTo>
                    <a:pt x="217" y="141"/>
                    <a:pt x="229" y="140"/>
                    <a:pt x="234" y="128"/>
                  </a:cubicBezTo>
                  <a:cubicBezTo>
                    <a:pt x="239" y="117"/>
                    <a:pt x="240" y="117"/>
                    <a:pt x="240" y="117"/>
                  </a:cubicBezTo>
                  <a:cubicBezTo>
                    <a:pt x="240" y="117"/>
                    <a:pt x="240" y="117"/>
                    <a:pt x="225" y="117"/>
                  </a:cubicBezTo>
                  <a:cubicBezTo>
                    <a:pt x="211" y="117"/>
                    <a:pt x="225" y="100"/>
                    <a:pt x="230" y="100"/>
                  </a:cubicBezTo>
                  <a:cubicBezTo>
                    <a:pt x="235" y="100"/>
                    <a:pt x="242" y="108"/>
                    <a:pt x="252" y="108"/>
                  </a:cubicBezTo>
                  <a:cubicBezTo>
                    <a:pt x="252" y="108"/>
                    <a:pt x="265" y="115"/>
                    <a:pt x="275" y="108"/>
                  </a:cubicBezTo>
                  <a:cubicBezTo>
                    <a:pt x="285" y="102"/>
                    <a:pt x="278" y="92"/>
                    <a:pt x="277" y="79"/>
                  </a:cubicBezTo>
                  <a:cubicBezTo>
                    <a:pt x="275" y="65"/>
                    <a:pt x="267" y="77"/>
                    <a:pt x="265" y="90"/>
                  </a:cubicBezTo>
                  <a:cubicBezTo>
                    <a:pt x="263" y="103"/>
                    <a:pt x="255" y="95"/>
                    <a:pt x="255" y="95"/>
                  </a:cubicBezTo>
                  <a:cubicBezTo>
                    <a:pt x="244" y="82"/>
                    <a:pt x="244" y="82"/>
                    <a:pt x="244" y="82"/>
                  </a:cubicBezTo>
                  <a:cubicBezTo>
                    <a:pt x="244" y="82"/>
                    <a:pt x="252" y="70"/>
                    <a:pt x="258" y="70"/>
                  </a:cubicBezTo>
                  <a:cubicBezTo>
                    <a:pt x="265" y="70"/>
                    <a:pt x="270" y="52"/>
                    <a:pt x="270" y="52"/>
                  </a:cubicBezTo>
                  <a:cubicBezTo>
                    <a:pt x="270" y="52"/>
                    <a:pt x="275" y="55"/>
                    <a:pt x="282" y="61"/>
                  </a:cubicBezTo>
                  <a:cubicBezTo>
                    <a:pt x="311" y="89"/>
                    <a:pt x="330" y="129"/>
                    <a:pt x="330" y="173"/>
                  </a:cubicBezTo>
                  <a:cubicBezTo>
                    <a:pt x="330" y="196"/>
                    <a:pt x="325" y="217"/>
                    <a:pt x="316" y="236"/>
                  </a:cubicBezTo>
                  <a:cubicBezTo>
                    <a:pt x="316" y="236"/>
                    <a:pt x="316" y="237"/>
                    <a:pt x="316" y="237"/>
                  </a:cubicBezTo>
                  <a:close/>
                  <a:moveTo>
                    <a:pt x="145" y="296"/>
                  </a:moveTo>
                  <a:cubicBezTo>
                    <a:pt x="134" y="309"/>
                    <a:pt x="131" y="318"/>
                    <a:pt x="129" y="323"/>
                  </a:cubicBezTo>
                  <a:cubicBezTo>
                    <a:pt x="118" y="320"/>
                    <a:pt x="108" y="316"/>
                    <a:pt x="99" y="311"/>
                  </a:cubicBezTo>
                  <a:cubicBezTo>
                    <a:pt x="99" y="310"/>
                    <a:pt x="99" y="309"/>
                    <a:pt x="99" y="307"/>
                  </a:cubicBezTo>
                  <a:cubicBezTo>
                    <a:pt x="99" y="298"/>
                    <a:pt x="99" y="291"/>
                    <a:pt x="87" y="273"/>
                  </a:cubicBezTo>
                  <a:cubicBezTo>
                    <a:pt x="76" y="255"/>
                    <a:pt x="84" y="245"/>
                    <a:pt x="91" y="242"/>
                  </a:cubicBezTo>
                  <a:cubicBezTo>
                    <a:pt x="97" y="238"/>
                    <a:pt x="97" y="228"/>
                    <a:pt x="72" y="219"/>
                  </a:cubicBezTo>
                  <a:cubicBezTo>
                    <a:pt x="67" y="216"/>
                    <a:pt x="61" y="207"/>
                    <a:pt x="46" y="209"/>
                  </a:cubicBezTo>
                  <a:cubicBezTo>
                    <a:pt x="31" y="210"/>
                    <a:pt x="40" y="189"/>
                    <a:pt x="38" y="177"/>
                  </a:cubicBezTo>
                  <a:cubicBezTo>
                    <a:pt x="36" y="168"/>
                    <a:pt x="29" y="163"/>
                    <a:pt x="18" y="158"/>
                  </a:cubicBezTo>
                  <a:cubicBezTo>
                    <a:pt x="23" y="100"/>
                    <a:pt x="61" y="50"/>
                    <a:pt x="114" y="29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2" y="44"/>
                    <a:pt x="112" y="57"/>
                  </a:cubicBezTo>
                  <a:cubicBezTo>
                    <a:pt x="114" y="62"/>
                    <a:pt x="112" y="57"/>
                    <a:pt x="133" y="70"/>
                  </a:cubicBezTo>
                  <a:cubicBezTo>
                    <a:pt x="141" y="75"/>
                    <a:pt x="133" y="77"/>
                    <a:pt x="132" y="82"/>
                  </a:cubicBezTo>
                  <a:cubicBezTo>
                    <a:pt x="130" y="87"/>
                    <a:pt x="123" y="82"/>
                    <a:pt x="114" y="75"/>
                  </a:cubicBezTo>
                  <a:cubicBezTo>
                    <a:pt x="114" y="75"/>
                    <a:pt x="114" y="75"/>
                    <a:pt x="102" y="69"/>
                  </a:cubicBezTo>
                  <a:cubicBezTo>
                    <a:pt x="94" y="74"/>
                    <a:pt x="102" y="69"/>
                    <a:pt x="94" y="84"/>
                  </a:cubicBezTo>
                  <a:cubicBezTo>
                    <a:pt x="94" y="84"/>
                    <a:pt x="87" y="85"/>
                    <a:pt x="79" y="92"/>
                  </a:cubicBezTo>
                  <a:cubicBezTo>
                    <a:pt x="71" y="98"/>
                    <a:pt x="86" y="105"/>
                    <a:pt x="100" y="121"/>
                  </a:cubicBezTo>
                  <a:cubicBezTo>
                    <a:pt x="105" y="126"/>
                    <a:pt x="104" y="112"/>
                    <a:pt x="105" y="107"/>
                  </a:cubicBezTo>
                  <a:cubicBezTo>
                    <a:pt x="107" y="102"/>
                    <a:pt x="110" y="100"/>
                    <a:pt x="125" y="98"/>
                  </a:cubicBezTo>
                  <a:cubicBezTo>
                    <a:pt x="130" y="98"/>
                    <a:pt x="133" y="107"/>
                    <a:pt x="143" y="110"/>
                  </a:cubicBezTo>
                  <a:cubicBezTo>
                    <a:pt x="153" y="113"/>
                    <a:pt x="142" y="120"/>
                    <a:pt x="125" y="138"/>
                  </a:cubicBezTo>
                  <a:cubicBezTo>
                    <a:pt x="121" y="143"/>
                    <a:pt x="112" y="143"/>
                    <a:pt x="112" y="143"/>
                  </a:cubicBezTo>
                  <a:cubicBezTo>
                    <a:pt x="112" y="143"/>
                    <a:pt x="104" y="151"/>
                    <a:pt x="97" y="156"/>
                  </a:cubicBezTo>
                  <a:cubicBezTo>
                    <a:pt x="91" y="161"/>
                    <a:pt x="89" y="164"/>
                    <a:pt x="87" y="176"/>
                  </a:cubicBezTo>
                  <a:cubicBezTo>
                    <a:pt x="86" y="187"/>
                    <a:pt x="81" y="182"/>
                    <a:pt x="76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3" y="176"/>
                    <a:pt x="56" y="184"/>
                    <a:pt x="54" y="197"/>
                  </a:cubicBezTo>
                  <a:cubicBezTo>
                    <a:pt x="54" y="197"/>
                    <a:pt x="61" y="204"/>
                    <a:pt x="68" y="204"/>
                  </a:cubicBezTo>
                  <a:cubicBezTo>
                    <a:pt x="74" y="204"/>
                    <a:pt x="84" y="210"/>
                    <a:pt x="84" y="210"/>
                  </a:cubicBezTo>
                  <a:cubicBezTo>
                    <a:pt x="84" y="210"/>
                    <a:pt x="86" y="220"/>
                    <a:pt x="94" y="220"/>
                  </a:cubicBezTo>
                  <a:cubicBezTo>
                    <a:pt x="102" y="220"/>
                    <a:pt x="119" y="219"/>
                    <a:pt x="127" y="228"/>
                  </a:cubicBezTo>
                  <a:cubicBezTo>
                    <a:pt x="135" y="238"/>
                    <a:pt x="142" y="240"/>
                    <a:pt x="166" y="251"/>
                  </a:cubicBezTo>
                  <a:cubicBezTo>
                    <a:pt x="191" y="263"/>
                    <a:pt x="163" y="274"/>
                    <a:pt x="145" y="296"/>
                  </a:cubicBezTo>
                  <a:close/>
                  <a:moveTo>
                    <a:pt x="198" y="42"/>
                  </a:moveTo>
                  <a:cubicBezTo>
                    <a:pt x="194" y="52"/>
                    <a:pt x="193" y="62"/>
                    <a:pt x="181" y="69"/>
                  </a:cubicBezTo>
                  <a:cubicBezTo>
                    <a:pt x="170" y="75"/>
                    <a:pt x="163" y="90"/>
                    <a:pt x="163" y="90"/>
                  </a:cubicBezTo>
                  <a:cubicBezTo>
                    <a:pt x="145" y="93"/>
                    <a:pt x="150" y="59"/>
                    <a:pt x="148" y="52"/>
                  </a:cubicBezTo>
                  <a:cubicBezTo>
                    <a:pt x="146" y="46"/>
                    <a:pt x="150" y="39"/>
                    <a:pt x="142" y="36"/>
                  </a:cubicBezTo>
                  <a:cubicBezTo>
                    <a:pt x="134" y="33"/>
                    <a:pt x="129" y="33"/>
                    <a:pt x="131" y="23"/>
                  </a:cubicBezTo>
                  <a:cubicBezTo>
                    <a:pt x="145" y="19"/>
                    <a:pt x="159" y="17"/>
                    <a:pt x="173" y="17"/>
                  </a:cubicBezTo>
                  <a:cubicBezTo>
                    <a:pt x="182" y="17"/>
                    <a:pt x="190" y="18"/>
                    <a:pt x="198" y="19"/>
                  </a:cubicBezTo>
                  <a:cubicBezTo>
                    <a:pt x="198" y="22"/>
                    <a:pt x="200" y="34"/>
                    <a:pt x="19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9" name="Freeform 95"/>
            <p:cNvSpPr>
              <a:spLocks noChangeArrowheads="1"/>
            </p:cNvSpPr>
            <p:nvPr/>
          </p:nvSpPr>
          <p:spPr bwMode="auto">
            <a:xfrm>
              <a:off x="1135062" y="26987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0" name="Freeform 96"/>
            <p:cNvSpPr>
              <a:spLocks noChangeArrowheads="1"/>
            </p:cNvSpPr>
            <p:nvPr/>
          </p:nvSpPr>
          <p:spPr bwMode="auto">
            <a:xfrm>
              <a:off x="193675" y="371475"/>
              <a:ext cx="225425" cy="76200"/>
            </a:xfrm>
            <a:custGeom>
              <a:avLst/>
              <a:gdLst>
                <a:gd name="T0" fmla="*/ 80 w 81"/>
                <a:gd name="T1" fmla="*/ 24 h 27"/>
                <a:gd name="T2" fmla="*/ 0 w 81"/>
                <a:gd name="T3" fmla="*/ 0 h 27"/>
                <a:gd name="T4" fmla="*/ 0 w 81"/>
                <a:gd name="T5" fmla="*/ 1 h 27"/>
                <a:gd name="T6" fmla="*/ 1 w 81"/>
                <a:gd name="T7" fmla="*/ 3 h 27"/>
                <a:gd name="T8" fmla="*/ 80 w 81"/>
                <a:gd name="T9" fmla="*/ 27 h 27"/>
                <a:gd name="T10" fmla="*/ 81 w 81"/>
                <a:gd name="T11" fmla="*/ 26 h 27"/>
                <a:gd name="T12" fmla="*/ 80 w 81"/>
                <a:gd name="T13" fmla="*/ 24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27"/>
                <a:gd name="T23" fmla="*/ 81 w 81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27">
                  <a:moveTo>
                    <a:pt x="80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1" y="27"/>
                    <a:pt x="81" y="26"/>
                    <a:pt x="81" y="26"/>
                  </a:cubicBezTo>
                  <a:cubicBezTo>
                    <a:pt x="81" y="25"/>
                    <a:pt x="80" y="24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1" name="Freeform 97"/>
            <p:cNvSpPr>
              <a:spLocks noChangeArrowheads="1"/>
            </p:cNvSpPr>
            <p:nvPr/>
          </p:nvSpPr>
          <p:spPr bwMode="auto">
            <a:xfrm>
              <a:off x="987425" y="32226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2" name="Freeform 98"/>
            <p:cNvSpPr>
              <a:spLocks noChangeArrowheads="1"/>
            </p:cNvSpPr>
            <p:nvPr/>
          </p:nvSpPr>
          <p:spPr bwMode="auto">
            <a:xfrm>
              <a:off x="307975" y="0"/>
              <a:ext cx="1074737" cy="1149350"/>
            </a:xfrm>
            <a:custGeom>
              <a:avLst/>
              <a:gdLst>
                <a:gd name="T0" fmla="*/ 187 w 387"/>
                <a:gd name="T1" fmla="*/ 285 h 414"/>
                <a:gd name="T2" fmla="*/ 188 w 387"/>
                <a:gd name="T3" fmla="*/ 381 h 414"/>
                <a:gd name="T4" fmla="*/ 216 w 387"/>
                <a:gd name="T5" fmla="*/ 351 h 414"/>
                <a:gd name="T6" fmla="*/ 225 w 387"/>
                <a:gd name="T7" fmla="*/ 414 h 414"/>
                <a:gd name="T8" fmla="*/ 357 w 387"/>
                <a:gd name="T9" fmla="*/ 414 h 414"/>
                <a:gd name="T10" fmla="*/ 378 w 387"/>
                <a:gd name="T11" fmla="*/ 381 h 414"/>
                <a:gd name="T12" fmla="*/ 376 w 387"/>
                <a:gd name="T13" fmla="*/ 192 h 414"/>
                <a:gd name="T14" fmla="*/ 365 w 387"/>
                <a:gd name="T15" fmla="*/ 140 h 414"/>
                <a:gd name="T16" fmla="*/ 306 w 387"/>
                <a:gd name="T17" fmla="*/ 110 h 414"/>
                <a:gd name="T18" fmla="*/ 289 w 387"/>
                <a:gd name="T19" fmla="*/ 93 h 414"/>
                <a:gd name="T20" fmla="*/ 293 w 387"/>
                <a:gd name="T21" fmla="*/ 97 h 414"/>
                <a:gd name="T22" fmla="*/ 259 w 387"/>
                <a:gd name="T23" fmla="*/ 200 h 414"/>
                <a:gd name="T24" fmla="*/ 269 w 387"/>
                <a:gd name="T25" fmla="*/ 134 h 414"/>
                <a:gd name="T26" fmla="*/ 289 w 387"/>
                <a:gd name="T27" fmla="*/ 93 h 414"/>
                <a:gd name="T28" fmla="*/ 285 w 387"/>
                <a:gd name="T29" fmla="*/ 92 h 414"/>
                <a:gd name="T30" fmla="*/ 288 w 387"/>
                <a:gd name="T31" fmla="*/ 75 h 414"/>
                <a:gd name="T32" fmla="*/ 287 w 387"/>
                <a:gd name="T33" fmla="*/ 49 h 414"/>
                <a:gd name="T34" fmla="*/ 217 w 387"/>
                <a:gd name="T35" fmla="*/ 46 h 414"/>
                <a:gd name="T36" fmla="*/ 242 w 387"/>
                <a:gd name="T37" fmla="*/ 107 h 414"/>
                <a:gd name="T38" fmla="*/ 247 w 387"/>
                <a:gd name="T39" fmla="*/ 116 h 414"/>
                <a:gd name="T40" fmla="*/ 248 w 387"/>
                <a:gd name="T41" fmla="*/ 141 h 414"/>
                <a:gd name="T42" fmla="*/ 235 w 387"/>
                <a:gd name="T43" fmla="*/ 230 h 414"/>
                <a:gd name="T44" fmla="*/ 244 w 387"/>
                <a:gd name="T45" fmla="*/ 310 h 414"/>
                <a:gd name="T46" fmla="*/ 250 w 387"/>
                <a:gd name="T47" fmla="*/ 318 h 414"/>
                <a:gd name="T48" fmla="*/ 217 w 387"/>
                <a:gd name="T49" fmla="*/ 304 h 414"/>
                <a:gd name="T50" fmla="*/ 217 w 387"/>
                <a:gd name="T51" fmla="*/ 291 h 414"/>
                <a:gd name="T52" fmla="*/ 217 w 387"/>
                <a:gd name="T53" fmla="*/ 274 h 414"/>
                <a:gd name="T54" fmla="*/ 220 w 387"/>
                <a:gd name="T55" fmla="*/ 246 h 414"/>
                <a:gd name="T56" fmla="*/ 223 w 387"/>
                <a:gd name="T57" fmla="*/ 225 h 414"/>
                <a:gd name="T58" fmla="*/ 244 w 387"/>
                <a:gd name="T59" fmla="*/ 140 h 414"/>
                <a:gd name="T60" fmla="*/ 199 w 387"/>
                <a:gd name="T61" fmla="*/ 137 h 414"/>
                <a:gd name="T62" fmla="*/ 182 w 387"/>
                <a:gd name="T63" fmla="*/ 158 h 414"/>
                <a:gd name="T64" fmla="*/ 152 w 387"/>
                <a:gd name="T65" fmla="*/ 170 h 414"/>
                <a:gd name="T66" fmla="*/ 40 w 387"/>
                <a:gd name="T67" fmla="*/ 157 h 414"/>
                <a:gd name="T68" fmla="*/ 16 w 387"/>
                <a:gd name="T69" fmla="*/ 144 h 414"/>
                <a:gd name="T70" fmla="*/ 12 w 387"/>
                <a:gd name="T71" fmla="*/ 152 h 414"/>
                <a:gd name="T72" fmla="*/ 9 w 387"/>
                <a:gd name="T73" fmla="*/ 178 h 414"/>
                <a:gd name="T74" fmla="*/ 29 w 387"/>
                <a:gd name="T75" fmla="*/ 193 h 414"/>
                <a:gd name="T76" fmla="*/ 42 w 387"/>
                <a:gd name="T77" fmla="*/ 202 h 414"/>
                <a:gd name="T78" fmla="*/ 188 w 387"/>
                <a:gd name="T79" fmla="*/ 207 h 4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7"/>
                <a:gd name="T121" fmla="*/ 0 h 414"/>
                <a:gd name="T122" fmla="*/ 387 w 387"/>
                <a:gd name="T123" fmla="*/ 414 h 4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7" h="414">
                  <a:moveTo>
                    <a:pt x="188" y="207"/>
                  </a:moveTo>
                  <a:cubicBezTo>
                    <a:pt x="188" y="207"/>
                    <a:pt x="189" y="279"/>
                    <a:pt x="187" y="285"/>
                  </a:cubicBezTo>
                  <a:cubicBezTo>
                    <a:pt x="187" y="285"/>
                    <a:pt x="179" y="377"/>
                    <a:pt x="177" y="380"/>
                  </a:cubicBezTo>
                  <a:cubicBezTo>
                    <a:pt x="177" y="380"/>
                    <a:pt x="173" y="394"/>
                    <a:pt x="188" y="381"/>
                  </a:cubicBezTo>
                  <a:cubicBezTo>
                    <a:pt x="188" y="381"/>
                    <a:pt x="208" y="357"/>
                    <a:pt x="208" y="351"/>
                  </a:cubicBezTo>
                  <a:cubicBezTo>
                    <a:pt x="208" y="351"/>
                    <a:pt x="216" y="349"/>
                    <a:pt x="216" y="351"/>
                  </a:cubicBezTo>
                  <a:cubicBezTo>
                    <a:pt x="216" y="351"/>
                    <a:pt x="222" y="404"/>
                    <a:pt x="225" y="413"/>
                  </a:cubicBezTo>
                  <a:cubicBezTo>
                    <a:pt x="225" y="413"/>
                    <a:pt x="225" y="414"/>
                    <a:pt x="225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69" y="410"/>
                    <a:pt x="369" y="381"/>
                  </a:cubicBezTo>
                  <a:cubicBezTo>
                    <a:pt x="378" y="381"/>
                    <a:pt x="378" y="381"/>
                    <a:pt x="378" y="381"/>
                  </a:cubicBezTo>
                  <a:cubicBezTo>
                    <a:pt x="378" y="381"/>
                    <a:pt x="387" y="272"/>
                    <a:pt x="384" y="254"/>
                  </a:cubicBezTo>
                  <a:cubicBezTo>
                    <a:pt x="382" y="236"/>
                    <a:pt x="375" y="210"/>
                    <a:pt x="376" y="192"/>
                  </a:cubicBezTo>
                  <a:cubicBezTo>
                    <a:pt x="377" y="175"/>
                    <a:pt x="371" y="176"/>
                    <a:pt x="370" y="172"/>
                  </a:cubicBezTo>
                  <a:cubicBezTo>
                    <a:pt x="369" y="168"/>
                    <a:pt x="364" y="141"/>
                    <a:pt x="365" y="140"/>
                  </a:cubicBezTo>
                  <a:cubicBezTo>
                    <a:pt x="365" y="139"/>
                    <a:pt x="367" y="128"/>
                    <a:pt x="344" y="123"/>
                  </a:cubicBezTo>
                  <a:cubicBezTo>
                    <a:pt x="320" y="118"/>
                    <a:pt x="309" y="114"/>
                    <a:pt x="306" y="110"/>
                  </a:cubicBezTo>
                  <a:cubicBezTo>
                    <a:pt x="302" y="106"/>
                    <a:pt x="295" y="97"/>
                    <a:pt x="293" y="97"/>
                  </a:cubicBezTo>
                  <a:cubicBezTo>
                    <a:pt x="293" y="97"/>
                    <a:pt x="291" y="95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97"/>
                    <a:pt x="293" y="97"/>
                    <a:pt x="293" y="97"/>
                  </a:cubicBezTo>
                  <a:cubicBezTo>
                    <a:pt x="295" y="99"/>
                    <a:pt x="294" y="107"/>
                    <a:pt x="294" y="107"/>
                  </a:cubicBezTo>
                  <a:cubicBezTo>
                    <a:pt x="281" y="120"/>
                    <a:pt x="259" y="200"/>
                    <a:pt x="259" y="200"/>
                  </a:cubicBezTo>
                  <a:cubicBezTo>
                    <a:pt x="261" y="192"/>
                    <a:pt x="261" y="144"/>
                    <a:pt x="261" y="144"/>
                  </a:cubicBezTo>
                  <a:cubicBezTo>
                    <a:pt x="265" y="144"/>
                    <a:pt x="269" y="134"/>
                    <a:pt x="269" y="134"/>
                  </a:cubicBezTo>
                  <a:cubicBezTo>
                    <a:pt x="272" y="132"/>
                    <a:pt x="259" y="124"/>
                    <a:pt x="259" y="124"/>
                  </a:cubicBezTo>
                  <a:cubicBezTo>
                    <a:pt x="290" y="99"/>
                    <a:pt x="290" y="94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88" y="92"/>
                    <a:pt x="286" y="92"/>
                    <a:pt x="285" y="92"/>
                  </a:cubicBezTo>
                  <a:cubicBezTo>
                    <a:pt x="285" y="92"/>
                    <a:pt x="283" y="79"/>
                    <a:pt x="285" y="78"/>
                  </a:cubicBezTo>
                  <a:cubicBezTo>
                    <a:pt x="285" y="78"/>
                    <a:pt x="289" y="77"/>
                    <a:pt x="288" y="75"/>
                  </a:cubicBezTo>
                  <a:cubicBezTo>
                    <a:pt x="288" y="75"/>
                    <a:pt x="286" y="77"/>
                    <a:pt x="285" y="74"/>
                  </a:cubicBezTo>
                  <a:cubicBezTo>
                    <a:pt x="285" y="74"/>
                    <a:pt x="292" y="55"/>
                    <a:pt x="287" y="49"/>
                  </a:cubicBezTo>
                  <a:cubicBezTo>
                    <a:pt x="287" y="49"/>
                    <a:pt x="283" y="20"/>
                    <a:pt x="267" y="18"/>
                  </a:cubicBezTo>
                  <a:cubicBezTo>
                    <a:pt x="267" y="18"/>
                    <a:pt x="221" y="0"/>
                    <a:pt x="217" y="46"/>
                  </a:cubicBezTo>
                  <a:cubicBezTo>
                    <a:pt x="217" y="46"/>
                    <a:pt x="219" y="64"/>
                    <a:pt x="222" y="67"/>
                  </a:cubicBezTo>
                  <a:cubicBezTo>
                    <a:pt x="222" y="67"/>
                    <a:pt x="221" y="90"/>
                    <a:pt x="242" y="107"/>
                  </a:cubicBezTo>
                  <a:cubicBezTo>
                    <a:pt x="242" y="107"/>
                    <a:pt x="246" y="110"/>
                    <a:pt x="248" y="108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255" y="123"/>
                    <a:pt x="243" y="126"/>
                    <a:pt x="248" y="141"/>
                  </a:cubicBezTo>
                  <a:cubicBezTo>
                    <a:pt x="248" y="141"/>
                    <a:pt x="249" y="153"/>
                    <a:pt x="246" y="161"/>
                  </a:cubicBezTo>
                  <a:cubicBezTo>
                    <a:pt x="246" y="161"/>
                    <a:pt x="235" y="208"/>
                    <a:pt x="235" y="230"/>
                  </a:cubicBezTo>
                  <a:cubicBezTo>
                    <a:pt x="234" y="252"/>
                    <a:pt x="236" y="296"/>
                    <a:pt x="236" y="296"/>
                  </a:cubicBezTo>
                  <a:cubicBezTo>
                    <a:pt x="244" y="310"/>
                    <a:pt x="244" y="310"/>
                    <a:pt x="244" y="310"/>
                  </a:cubicBezTo>
                  <a:cubicBezTo>
                    <a:pt x="250" y="305"/>
                    <a:pt x="250" y="305"/>
                    <a:pt x="250" y="305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250" y="318"/>
                    <a:pt x="219" y="319"/>
                    <a:pt x="215" y="312"/>
                  </a:cubicBezTo>
                  <a:cubicBezTo>
                    <a:pt x="215" y="312"/>
                    <a:pt x="219" y="306"/>
                    <a:pt x="217" y="304"/>
                  </a:cubicBezTo>
                  <a:cubicBezTo>
                    <a:pt x="215" y="301"/>
                    <a:pt x="213" y="299"/>
                    <a:pt x="214" y="296"/>
                  </a:cubicBezTo>
                  <a:cubicBezTo>
                    <a:pt x="215" y="294"/>
                    <a:pt x="217" y="293"/>
                    <a:pt x="217" y="291"/>
                  </a:cubicBezTo>
                  <a:cubicBezTo>
                    <a:pt x="217" y="288"/>
                    <a:pt x="216" y="284"/>
                    <a:pt x="217" y="282"/>
                  </a:cubicBezTo>
                  <a:cubicBezTo>
                    <a:pt x="218" y="279"/>
                    <a:pt x="218" y="277"/>
                    <a:pt x="217" y="274"/>
                  </a:cubicBezTo>
                  <a:cubicBezTo>
                    <a:pt x="217" y="271"/>
                    <a:pt x="215" y="265"/>
                    <a:pt x="216" y="262"/>
                  </a:cubicBezTo>
                  <a:cubicBezTo>
                    <a:pt x="217" y="259"/>
                    <a:pt x="219" y="250"/>
                    <a:pt x="220" y="246"/>
                  </a:cubicBezTo>
                  <a:cubicBezTo>
                    <a:pt x="220" y="241"/>
                    <a:pt x="221" y="234"/>
                    <a:pt x="222" y="231"/>
                  </a:cubicBezTo>
                  <a:cubicBezTo>
                    <a:pt x="222" y="228"/>
                    <a:pt x="223" y="230"/>
                    <a:pt x="223" y="225"/>
                  </a:cubicBezTo>
                  <a:cubicBezTo>
                    <a:pt x="224" y="221"/>
                    <a:pt x="223" y="194"/>
                    <a:pt x="229" y="182"/>
                  </a:cubicBezTo>
                  <a:cubicBezTo>
                    <a:pt x="235" y="170"/>
                    <a:pt x="244" y="148"/>
                    <a:pt x="244" y="140"/>
                  </a:cubicBezTo>
                  <a:cubicBezTo>
                    <a:pt x="244" y="132"/>
                    <a:pt x="247" y="118"/>
                    <a:pt x="245" y="116"/>
                  </a:cubicBezTo>
                  <a:cubicBezTo>
                    <a:pt x="237" y="118"/>
                    <a:pt x="206" y="123"/>
                    <a:pt x="199" y="137"/>
                  </a:cubicBezTo>
                  <a:cubicBezTo>
                    <a:pt x="199" y="137"/>
                    <a:pt x="194" y="146"/>
                    <a:pt x="190" y="149"/>
                  </a:cubicBezTo>
                  <a:cubicBezTo>
                    <a:pt x="186" y="152"/>
                    <a:pt x="186" y="154"/>
                    <a:pt x="182" y="158"/>
                  </a:cubicBezTo>
                  <a:cubicBezTo>
                    <a:pt x="179" y="162"/>
                    <a:pt x="174" y="156"/>
                    <a:pt x="168" y="160"/>
                  </a:cubicBezTo>
                  <a:cubicBezTo>
                    <a:pt x="163" y="164"/>
                    <a:pt x="155" y="170"/>
                    <a:pt x="152" y="170"/>
                  </a:cubicBezTo>
                  <a:cubicBezTo>
                    <a:pt x="148" y="170"/>
                    <a:pt x="141" y="172"/>
                    <a:pt x="137" y="172"/>
                  </a:cubicBezTo>
                  <a:cubicBezTo>
                    <a:pt x="133" y="171"/>
                    <a:pt x="55" y="167"/>
                    <a:pt x="40" y="157"/>
                  </a:cubicBezTo>
                  <a:cubicBezTo>
                    <a:pt x="40" y="157"/>
                    <a:pt x="33" y="154"/>
                    <a:pt x="30" y="149"/>
                  </a:cubicBezTo>
                  <a:cubicBezTo>
                    <a:pt x="26" y="143"/>
                    <a:pt x="18" y="147"/>
                    <a:pt x="16" y="144"/>
                  </a:cubicBezTo>
                  <a:cubicBezTo>
                    <a:pt x="13" y="141"/>
                    <a:pt x="8" y="143"/>
                    <a:pt x="9" y="148"/>
                  </a:cubicBezTo>
                  <a:cubicBezTo>
                    <a:pt x="9" y="148"/>
                    <a:pt x="11" y="150"/>
                    <a:pt x="12" y="152"/>
                  </a:cubicBezTo>
                  <a:cubicBezTo>
                    <a:pt x="11" y="152"/>
                    <a:pt x="10" y="151"/>
                    <a:pt x="9" y="151"/>
                  </a:cubicBezTo>
                  <a:cubicBezTo>
                    <a:pt x="4" y="149"/>
                    <a:pt x="0" y="175"/>
                    <a:pt x="9" y="178"/>
                  </a:cubicBezTo>
                  <a:cubicBezTo>
                    <a:pt x="9" y="178"/>
                    <a:pt x="11" y="185"/>
                    <a:pt x="32" y="181"/>
                  </a:cubicBezTo>
                  <a:cubicBezTo>
                    <a:pt x="29" y="193"/>
                    <a:pt x="29" y="193"/>
                    <a:pt x="29" y="193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42" y="202"/>
                    <a:pt x="90" y="210"/>
                    <a:pt x="106" y="213"/>
                  </a:cubicBezTo>
                  <a:cubicBezTo>
                    <a:pt x="106" y="213"/>
                    <a:pt x="171" y="220"/>
                    <a:pt x="188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3" name="Freeform 99"/>
            <p:cNvSpPr>
              <a:spLocks noChangeArrowheads="1"/>
            </p:cNvSpPr>
            <p:nvPr/>
          </p:nvSpPr>
          <p:spPr bwMode="auto">
            <a:xfrm>
              <a:off x="987425" y="322262"/>
              <a:ext cx="6350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4" name="组合 115"/>
          <p:cNvGrpSpPr/>
          <p:nvPr/>
        </p:nvGrpSpPr>
        <p:grpSpPr bwMode="auto">
          <a:xfrm>
            <a:off x="4194957" y="5356138"/>
            <a:ext cx="616947" cy="529175"/>
            <a:chOff x="0" y="0"/>
            <a:chExt cx="1208088" cy="1035050"/>
          </a:xfrm>
          <a:solidFill>
            <a:schemeClr val="accent4"/>
          </a:solidFill>
        </p:grpSpPr>
        <p:sp>
          <p:nvSpPr>
            <p:cNvPr id="255" name="Freeform 52"/>
            <p:cNvSpPr>
              <a:spLocks noEditPoints="1" noChangeArrowheads="1"/>
            </p:cNvSpPr>
            <p:nvPr/>
          </p:nvSpPr>
          <p:spPr bwMode="auto">
            <a:xfrm>
              <a:off x="42863" y="0"/>
              <a:ext cx="1165225" cy="1035050"/>
            </a:xfrm>
            <a:custGeom>
              <a:avLst/>
              <a:gdLst>
                <a:gd name="T0" fmla="*/ 326 w 420"/>
                <a:gd name="T1" fmla="*/ 0 h 373"/>
                <a:gd name="T2" fmla="*/ 140 w 420"/>
                <a:gd name="T3" fmla="*/ 48 h 373"/>
                <a:gd name="T4" fmla="*/ 0 w 420"/>
                <a:gd name="T5" fmla="*/ 93 h 373"/>
                <a:gd name="T6" fmla="*/ 70 w 420"/>
                <a:gd name="T7" fmla="*/ 187 h 373"/>
                <a:gd name="T8" fmla="*/ 0 w 420"/>
                <a:gd name="T9" fmla="*/ 279 h 373"/>
                <a:gd name="T10" fmla="*/ 142 w 420"/>
                <a:gd name="T11" fmla="*/ 323 h 373"/>
                <a:gd name="T12" fmla="*/ 90 w 420"/>
                <a:gd name="T13" fmla="*/ 195 h 373"/>
                <a:gd name="T14" fmla="*/ 114 w 420"/>
                <a:gd name="T15" fmla="*/ 167 h 373"/>
                <a:gd name="T16" fmla="*/ 294 w 420"/>
                <a:gd name="T17" fmla="*/ 373 h 373"/>
                <a:gd name="T18" fmla="*/ 23 w 420"/>
                <a:gd name="T19" fmla="*/ 278 h 373"/>
                <a:gd name="T20" fmla="*/ 69 w 420"/>
                <a:gd name="T21" fmla="*/ 214 h 373"/>
                <a:gd name="T22" fmla="*/ 395 w 420"/>
                <a:gd name="T23" fmla="*/ 88 h 373"/>
                <a:gd name="T24" fmla="*/ 331 w 420"/>
                <a:gd name="T25" fmla="*/ 127 h 373"/>
                <a:gd name="T26" fmla="*/ 353 w 420"/>
                <a:gd name="T27" fmla="*/ 96 h 373"/>
                <a:gd name="T28" fmla="*/ 340 w 420"/>
                <a:gd name="T29" fmla="*/ 77 h 373"/>
                <a:gd name="T30" fmla="*/ 338 w 420"/>
                <a:gd name="T31" fmla="*/ 52 h 373"/>
                <a:gd name="T32" fmla="*/ 344 w 420"/>
                <a:gd name="T33" fmla="*/ 45 h 373"/>
                <a:gd name="T34" fmla="*/ 326 w 420"/>
                <a:gd name="T35" fmla="*/ 37 h 373"/>
                <a:gd name="T36" fmla="*/ 305 w 420"/>
                <a:gd name="T37" fmla="*/ 61 h 373"/>
                <a:gd name="T38" fmla="*/ 326 w 420"/>
                <a:gd name="T39" fmla="*/ 82 h 373"/>
                <a:gd name="T40" fmla="*/ 313 w 420"/>
                <a:gd name="T41" fmla="*/ 95 h 373"/>
                <a:gd name="T42" fmla="*/ 315 w 420"/>
                <a:gd name="T43" fmla="*/ 116 h 373"/>
                <a:gd name="T44" fmla="*/ 296 w 420"/>
                <a:gd name="T45" fmla="*/ 121 h 373"/>
                <a:gd name="T46" fmla="*/ 326 w 420"/>
                <a:gd name="T47" fmla="*/ 74 h 373"/>
                <a:gd name="T48" fmla="*/ 317 w 420"/>
                <a:gd name="T49" fmla="*/ 53 h 373"/>
                <a:gd name="T50" fmla="*/ 331 w 420"/>
                <a:gd name="T51" fmla="*/ 111 h 373"/>
                <a:gd name="T52" fmla="*/ 343 w 420"/>
                <a:gd name="T53" fmla="*/ 97 h 373"/>
                <a:gd name="T54" fmla="*/ 131 w 420"/>
                <a:gd name="T55" fmla="*/ 273 h 373"/>
                <a:gd name="T56" fmla="*/ 131 w 420"/>
                <a:gd name="T57" fmla="*/ 273 h 373"/>
                <a:gd name="T58" fmla="*/ 23 w 420"/>
                <a:gd name="T59" fmla="*/ 99 h 373"/>
                <a:gd name="T60" fmla="*/ 31 w 420"/>
                <a:gd name="T61" fmla="*/ 67 h 373"/>
                <a:gd name="T62" fmla="*/ 131 w 420"/>
                <a:gd name="T63" fmla="*/ 99 h 373"/>
                <a:gd name="T64" fmla="*/ 69 w 420"/>
                <a:gd name="T65" fmla="*/ 122 h 373"/>
                <a:gd name="T66" fmla="*/ 154 w 420"/>
                <a:gd name="T67" fmla="*/ 63 h 373"/>
                <a:gd name="T68" fmla="*/ 231 w 420"/>
                <a:gd name="T69" fmla="*/ 138 h 373"/>
                <a:gd name="T70" fmla="*/ 215 w 420"/>
                <a:gd name="T71" fmla="*/ 119 h 373"/>
                <a:gd name="T72" fmla="*/ 213 w 420"/>
                <a:gd name="T73" fmla="*/ 87 h 373"/>
                <a:gd name="T74" fmla="*/ 220 w 420"/>
                <a:gd name="T75" fmla="*/ 79 h 373"/>
                <a:gd name="T76" fmla="*/ 197 w 420"/>
                <a:gd name="T77" fmla="*/ 67 h 373"/>
                <a:gd name="T78" fmla="*/ 172 w 420"/>
                <a:gd name="T79" fmla="*/ 99 h 373"/>
                <a:gd name="T80" fmla="*/ 197 w 420"/>
                <a:gd name="T81" fmla="*/ 125 h 373"/>
                <a:gd name="T82" fmla="*/ 181 w 420"/>
                <a:gd name="T83" fmla="*/ 141 h 373"/>
                <a:gd name="T84" fmla="*/ 184 w 420"/>
                <a:gd name="T85" fmla="*/ 167 h 373"/>
                <a:gd name="T86" fmla="*/ 130 w 420"/>
                <a:gd name="T87" fmla="*/ 154 h 373"/>
                <a:gd name="T88" fmla="*/ 183 w 420"/>
                <a:gd name="T89" fmla="*/ 98 h 373"/>
                <a:gd name="T90" fmla="*/ 197 w 420"/>
                <a:gd name="T91" fmla="*/ 114 h 373"/>
                <a:gd name="T92" fmla="*/ 204 w 420"/>
                <a:gd name="T93" fmla="*/ 126 h 373"/>
                <a:gd name="T94" fmla="*/ 219 w 420"/>
                <a:gd name="T95" fmla="*/ 146 h 373"/>
                <a:gd name="T96" fmla="*/ 294 w 420"/>
                <a:gd name="T97" fmla="*/ 148 h 3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0"/>
                <a:gd name="T148" fmla="*/ 0 h 373"/>
                <a:gd name="T149" fmla="*/ 420 w 420"/>
                <a:gd name="T150" fmla="*/ 373 h 3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0" h="373">
                  <a:moveTo>
                    <a:pt x="381" y="156"/>
                  </a:moveTo>
                  <a:cubicBezTo>
                    <a:pt x="401" y="140"/>
                    <a:pt x="414" y="116"/>
                    <a:pt x="414" y="88"/>
                  </a:cubicBezTo>
                  <a:cubicBezTo>
                    <a:pt x="414" y="39"/>
                    <a:pt x="375" y="0"/>
                    <a:pt x="326" y="0"/>
                  </a:cubicBezTo>
                  <a:cubicBezTo>
                    <a:pt x="294" y="0"/>
                    <a:pt x="266" y="16"/>
                    <a:pt x="251" y="42"/>
                  </a:cubicBezTo>
                  <a:cubicBezTo>
                    <a:pt x="236" y="32"/>
                    <a:pt x="218" y="27"/>
                    <a:pt x="200" y="27"/>
                  </a:cubicBezTo>
                  <a:cubicBezTo>
                    <a:pt x="177" y="27"/>
                    <a:pt x="156" y="35"/>
                    <a:pt x="14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4"/>
                    <a:pt x="26" y="167"/>
                    <a:pt x="61" y="175"/>
                  </a:cubicBezTo>
                  <a:cubicBezTo>
                    <a:pt x="65" y="179"/>
                    <a:pt x="68" y="183"/>
                    <a:pt x="70" y="187"/>
                  </a:cubicBezTo>
                  <a:cubicBezTo>
                    <a:pt x="69" y="190"/>
                    <a:pt x="67" y="193"/>
                    <a:pt x="66" y="195"/>
                  </a:cubicBezTo>
                  <a:cubicBezTo>
                    <a:pt x="29" y="201"/>
                    <a:pt x="0" y="236"/>
                    <a:pt x="0" y="278"/>
                  </a:cubicBezTo>
                  <a:cubicBezTo>
                    <a:pt x="0" y="278"/>
                    <a:pt x="0" y="278"/>
                    <a:pt x="0" y="279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142" y="323"/>
                    <a:pt x="142" y="323"/>
                    <a:pt x="142" y="323"/>
                  </a:cubicBezTo>
                  <a:cubicBezTo>
                    <a:pt x="154" y="323"/>
                    <a:pt x="154" y="323"/>
                    <a:pt x="154" y="323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4" y="237"/>
                    <a:pt x="126" y="202"/>
                    <a:pt x="90" y="195"/>
                  </a:cubicBezTo>
                  <a:cubicBezTo>
                    <a:pt x="88" y="193"/>
                    <a:pt x="87" y="190"/>
                    <a:pt x="86" y="187"/>
                  </a:cubicBezTo>
                  <a:cubicBezTo>
                    <a:pt x="87" y="182"/>
                    <a:pt x="91" y="178"/>
                    <a:pt x="95" y="175"/>
                  </a:cubicBezTo>
                  <a:cubicBezTo>
                    <a:pt x="101" y="173"/>
                    <a:pt x="108" y="170"/>
                    <a:pt x="114" y="167"/>
                  </a:cubicBezTo>
                  <a:cubicBezTo>
                    <a:pt x="125" y="191"/>
                    <a:pt x="147" y="209"/>
                    <a:pt x="172" y="216"/>
                  </a:cubicBezTo>
                  <a:cubicBezTo>
                    <a:pt x="170" y="226"/>
                    <a:pt x="168" y="236"/>
                    <a:pt x="168" y="247"/>
                  </a:cubicBezTo>
                  <a:cubicBezTo>
                    <a:pt x="168" y="316"/>
                    <a:pt x="225" y="373"/>
                    <a:pt x="294" y="373"/>
                  </a:cubicBezTo>
                  <a:cubicBezTo>
                    <a:pt x="364" y="373"/>
                    <a:pt x="420" y="316"/>
                    <a:pt x="420" y="247"/>
                  </a:cubicBezTo>
                  <a:cubicBezTo>
                    <a:pt x="420" y="211"/>
                    <a:pt x="405" y="179"/>
                    <a:pt x="381" y="156"/>
                  </a:cubicBezTo>
                  <a:close/>
                  <a:moveTo>
                    <a:pt x="23" y="278"/>
                  </a:moveTo>
                  <a:cubicBezTo>
                    <a:pt x="23" y="273"/>
                    <a:pt x="23" y="273"/>
                    <a:pt x="23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3" y="243"/>
                    <a:pt x="43" y="218"/>
                    <a:pt x="69" y="214"/>
                  </a:cubicBezTo>
                  <a:cubicBezTo>
                    <a:pt x="68" y="225"/>
                    <a:pt x="62" y="254"/>
                    <a:pt x="23" y="278"/>
                  </a:cubicBezTo>
                  <a:close/>
                  <a:moveTo>
                    <a:pt x="326" y="18"/>
                  </a:moveTo>
                  <a:cubicBezTo>
                    <a:pt x="364" y="18"/>
                    <a:pt x="395" y="50"/>
                    <a:pt x="395" y="88"/>
                  </a:cubicBezTo>
                  <a:cubicBezTo>
                    <a:pt x="395" y="111"/>
                    <a:pt x="384" y="131"/>
                    <a:pt x="368" y="143"/>
                  </a:cubicBezTo>
                  <a:cubicBezTo>
                    <a:pt x="366" y="144"/>
                    <a:pt x="366" y="144"/>
                    <a:pt x="366" y="144"/>
                  </a:cubicBezTo>
                  <a:cubicBezTo>
                    <a:pt x="356" y="137"/>
                    <a:pt x="344" y="131"/>
                    <a:pt x="331" y="127"/>
                  </a:cubicBezTo>
                  <a:cubicBezTo>
                    <a:pt x="331" y="119"/>
                    <a:pt x="331" y="119"/>
                    <a:pt x="331" y="119"/>
                  </a:cubicBezTo>
                  <a:cubicBezTo>
                    <a:pt x="338" y="118"/>
                    <a:pt x="343" y="116"/>
                    <a:pt x="347" y="112"/>
                  </a:cubicBezTo>
                  <a:cubicBezTo>
                    <a:pt x="351" y="108"/>
                    <a:pt x="353" y="103"/>
                    <a:pt x="353" y="96"/>
                  </a:cubicBezTo>
                  <a:cubicBezTo>
                    <a:pt x="353" y="93"/>
                    <a:pt x="352" y="91"/>
                    <a:pt x="351" y="88"/>
                  </a:cubicBezTo>
                  <a:cubicBezTo>
                    <a:pt x="350" y="86"/>
                    <a:pt x="349" y="84"/>
                    <a:pt x="347" y="82"/>
                  </a:cubicBezTo>
                  <a:cubicBezTo>
                    <a:pt x="345" y="80"/>
                    <a:pt x="343" y="79"/>
                    <a:pt x="340" y="77"/>
                  </a:cubicBezTo>
                  <a:cubicBezTo>
                    <a:pt x="339" y="77"/>
                    <a:pt x="336" y="76"/>
                    <a:pt x="331" y="75"/>
                  </a:cubicBezTo>
                  <a:cubicBezTo>
                    <a:pt x="331" y="49"/>
                    <a:pt x="331" y="49"/>
                    <a:pt x="331" y="49"/>
                  </a:cubicBezTo>
                  <a:cubicBezTo>
                    <a:pt x="334" y="49"/>
                    <a:pt x="336" y="50"/>
                    <a:pt x="338" y="52"/>
                  </a:cubicBezTo>
                  <a:cubicBezTo>
                    <a:pt x="340" y="54"/>
                    <a:pt x="341" y="57"/>
                    <a:pt x="342" y="60"/>
                  </a:cubicBezTo>
                  <a:cubicBezTo>
                    <a:pt x="351" y="59"/>
                    <a:pt x="351" y="59"/>
                    <a:pt x="351" y="59"/>
                  </a:cubicBezTo>
                  <a:cubicBezTo>
                    <a:pt x="350" y="53"/>
                    <a:pt x="348" y="49"/>
                    <a:pt x="344" y="45"/>
                  </a:cubicBezTo>
                  <a:cubicBezTo>
                    <a:pt x="341" y="43"/>
                    <a:pt x="336" y="41"/>
                    <a:pt x="331" y="41"/>
                  </a:cubicBezTo>
                  <a:cubicBezTo>
                    <a:pt x="331" y="37"/>
                    <a:pt x="331" y="37"/>
                    <a:pt x="331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41"/>
                    <a:pt x="326" y="41"/>
                    <a:pt x="326" y="41"/>
                  </a:cubicBezTo>
                  <a:cubicBezTo>
                    <a:pt x="320" y="41"/>
                    <a:pt x="315" y="43"/>
                    <a:pt x="312" y="46"/>
                  </a:cubicBezTo>
                  <a:cubicBezTo>
                    <a:pt x="308" y="50"/>
                    <a:pt x="305" y="55"/>
                    <a:pt x="305" y="61"/>
                  </a:cubicBezTo>
                  <a:cubicBezTo>
                    <a:pt x="305" y="65"/>
                    <a:pt x="306" y="68"/>
                    <a:pt x="308" y="71"/>
                  </a:cubicBezTo>
                  <a:cubicBezTo>
                    <a:pt x="309" y="74"/>
                    <a:pt x="311" y="76"/>
                    <a:pt x="314" y="78"/>
                  </a:cubicBezTo>
                  <a:cubicBezTo>
                    <a:pt x="318" y="80"/>
                    <a:pt x="322" y="82"/>
                    <a:pt x="326" y="82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322" y="111"/>
                    <a:pt x="319" y="109"/>
                    <a:pt x="317" y="106"/>
                  </a:cubicBezTo>
                  <a:cubicBezTo>
                    <a:pt x="315" y="103"/>
                    <a:pt x="314" y="100"/>
                    <a:pt x="313" y="95"/>
                  </a:cubicBezTo>
                  <a:cubicBezTo>
                    <a:pt x="304" y="97"/>
                    <a:pt x="304" y="97"/>
                    <a:pt x="304" y="97"/>
                  </a:cubicBezTo>
                  <a:cubicBezTo>
                    <a:pt x="304" y="101"/>
                    <a:pt x="305" y="105"/>
                    <a:pt x="307" y="109"/>
                  </a:cubicBezTo>
                  <a:cubicBezTo>
                    <a:pt x="309" y="112"/>
                    <a:pt x="312" y="114"/>
                    <a:pt x="315" y="116"/>
                  </a:cubicBezTo>
                  <a:cubicBezTo>
                    <a:pt x="318" y="117"/>
                    <a:pt x="321" y="118"/>
                    <a:pt x="326" y="119"/>
                  </a:cubicBezTo>
                  <a:cubicBezTo>
                    <a:pt x="326" y="125"/>
                    <a:pt x="326" y="125"/>
                    <a:pt x="326" y="125"/>
                  </a:cubicBezTo>
                  <a:cubicBezTo>
                    <a:pt x="316" y="123"/>
                    <a:pt x="306" y="121"/>
                    <a:pt x="296" y="121"/>
                  </a:cubicBezTo>
                  <a:cubicBezTo>
                    <a:pt x="296" y="94"/>
                    <a:pt x="284" y="70"/>
                    <a:pt x="266" y="53"/>
                  </a:cubicBezTo>
                  <a:cubicBezTo>
                    <a:pt x="278" y="32"/>
                    <a:pt x="300" y="18"/>
                    <a:pt x="326" y="18"/>
                  </a:cubicBezTo>
                  <a:close/>
                  <a:moveTo>
                    <a:pt x="326" y="74"/>
                  </a:moveTo>
                  <a:cubicBezTo>
                    <a:pt x="322" y="72"/>
                    <a:pt x="319" y="71"/>
                    <a:pt x="317" y="69"/>
                  </a:cubicBezTo>
                  <a:cubicBezTo>
                    <a:pt x="315" y="66"/>
                    <a:pt x="314" y="64"/>
                    <a:pt x="314" y="61"/>
                  </a:cubicBezTo>
                  <a:cubicBezTo>
                    <a:pt x="314" y="58"/>
                    <a:pt x="315" y="55"/>
                    <a:pt x="317" y="53"/>
                  </a:cubicBezTo>
                  <a:cubicBezTo>
                    <a:pt x="320" y="50"/>
                    <a:pt x="322" y="49"/>
                    <a:pt x="326" y="48"/>
                  </a:cubicBezTo>
                  <a:lnTo>
                    <a:pt x="326" y="74"/>
                  </a:lnTo>
                  <a:close/>
                  <a:moveTo>
                    <a:pt x="331" y="111"/>
                  </a:moveTo>
                  <a:cubicBezTo>
                    <a:pt x="331" y="84"/>
                    <a:pt x="331" y="84"/>
                    <a:pt x="331" y="84"/>
                  </a:cubicBezTo>
                  <a:cubicBezTo>
                    <a:pt x="336" y="85"/>
                    <a:pt x="339" y="87"/>
                    <a:pt x="341" y="89"/>
                  </a:cubicBezTo>
                  <a:cubicBezTo>
                    <a:pt x="343" y="91"/>
                    <a:pt x="343" y="94"/>
                    <a:pt x="343" y="97"/>
                  </a:cubicBezTo>
                  <a:cubicBezTo>
                    <a:pt x="343" y="101"/>
                    <a:pt x="342" y="104"/>
                    <a:pt x="340" y="107"/>
                  </a:cubicBezTo>
                  <a:cubicBezTo>
                    <a:pt x="338" y="109"/>
                    <a:pt x="335" y="111"/>
                    <a:pt x="331" y="111"/>
                  </a:cubicBezTo>
                  <a:close/>
                  <a:moveTo>
                    <a:pt x="131" y="273"/>
                  </a:moveTo>
                  <a:cubicBezTo>
                    <a:pt x="131" y="275"/>
                    <a:pt x="131" y="275"/>
                    <a:pt x="131" y="275"/>
                  </a:cubicBezTo>
                  <a:cubicBezTo>
                    <a:pt x="115" y="265"/>
                    <a:pt x="83" y="240"/>
                    <a:pt x="85" y="214"/>
                  </a:cubicBezTo>
                  <a:cubicBezTo>
                    <a:pt x="111" y="218"/>
                    <a:pt x="131" y="243"/>
                    <a:pt x="131" y="273"/>
                  </a:cubicBezTo>
                  <a:close/>
                  <a:moveTo>
                    <a:pt x="69" y="122"/>
                  </a:moveTo>
                  <a:cubicBezTo>
                    <a:pt x="53" y="114"/>
                    <a:pt x="38" y="124"/>
                    <a:pt x="31" y="129"/>
                  </a:cubicBezTo>
                  <a:cubicBezTo>
                    <a:pt x="26" y="120"/>
                    <a:pt x="23" y="110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123" y="67"/>
                    <a:pt x="123" y="67"/>
                    <a:pt x="12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4"/>
                    <a:pt x="130" y="109"/>
                    <a:pt x="129" y="114"/>
                  </a:cubicBezTo>
                  <a:cubicBezTo>
                    <a:pt x="120" y="114"/>
                    <a:pt x="104" y="122"/>
                    <a:pt x="98" y="125"/>
                  </a:cubicBezTo>
                  <a:cubicBezTo>
                    <a:pt x="91" y="130"/>
                    <a:pt x="91" y="132"/>
                    <a:pt x="69" y="122"/>
                  </a:cubicBezTo>
                  <a:close/>
                  <a:moveTo>
                    <a:pt x="130" y="154"/>
                  </a:moveTo>
                  <a:cubicBezTo>
                    <a:pt x="145" y="139"/>
                    <a:pt x="154" y="117"/>
                    <a:pt x="154" y="93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67" y="53"/>
                    <a:pt x="183" y="48"/>
                    <a:pt x="200" y="48"/>
                  </a:cubicBezTo>
                  <a:cubicBezTo>
                    <a:pt x="241" y="48"/>
                    <a:pt x="275" y="81"/>
                    <a:pt x="276" y="123"/>
                  </a:cubicBezTo>
                  <a:cubicBezTo>
                    <a:pt x="259" y="125"/>
                    <a:pt x="244" y="130"/>
                    <a:pt x="231" y="138"/>
                  </a:cubicBezTo>
                  <a:cubicBezTo>
                    <a:pt x="230" y="136"/>
                    <a:pt x="230" y="134"/>
                    <a:pt x="229" y="132"/>
                  </a:cubicBezTo>
                  <a:cubicBezTo>
                    <a:pt x="228" y="129"/>
                    <a:pt x="226" y="126"/>
                    <a:pt x="224" y="124"/>
                  </a:cubicBezTo>
                  <a:cubicBezTo>
                    <a:pt x="222" y="122"/>
                    <a:pt x="219" y="120"/>
                    <a:pt x="215" y="119"/>
                  </a:cubicBezTo>
                  <a:cubicBezTo>
                    <a:pt x="214" y="118"/>
                    <a:pt x="210" y="117"/>
                    <a:pt x="204" y="115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8" y="83"/>
                    <a:pt x="211" y="85"/>
                    <a:pt x="213" y="87"/>
                  </a:cubicBezTo>
                  <a:cubicBezTo>
                    <a:pt x="215" y="90"/>
                    <a:pt x="216" y="93"/>
                    <a:pt x="217" y="97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28" y="88"/>
                    <a:pt x="225" y="83"/>
                    <a:pt x="220" y="79"/>
                  </a:cubicBezTo>
                  <a:cubicBezTo>
                    <a:pt x="216" y="75"/>
                    <a:pt x="211" y="73"/>
                    <a:pt x="204" y="73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73"/>
                    <a:pt x="197" y="73"/>
                    <a:pt x="197" y="73"/>
                  </a:cubicBezTo>
                  <a:cubicBezTo>
                    <a:pt x="190" y="74"/>
                    <a:pt x="184" y="76"/>
                    <a:pt x="180" y="79"/>
                  </a:cubicBezTo>
                  <a:cubicBezTo>
                    <a:pt x="175" y="84"/>
                    <a:pt x="172" y="91"/>
                    <a:pt x="172" y="99"/>
                  </a:cubicBezTo>
                  <a:cubicBezTo>
                    <a:pt x="172" y="103"/>
                    <a:pt x="173" y="107"/>
                    <a:pt x="175" y="111"/>
                  </a:cubicBezTo>
                  <a:cubicBezTo>
                    <a:pt x="177" y="114"/>
                    <a:pt x="179" y="117"/>
                    <a:pt x="183" y="119"/>
                  </a:cubicBezTo>
                  <a:cubicBezTo>
                    <a:pt x="188" y="122"/>
                    <a:pt x="193" y="124"/>
                    <a:pt x="197" y="125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3" y="160"/>
                    <a:pt x="189" y="158"/>
                    <a:pt x="186" y="154"/>
                  </a:cubicBezTo>
                  <a:cubicBezTo>
                    <a:pt x="184" y="151"/>
                    <a:pt x="182" y="147"/>
                    <a:pt x="181" y="141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0" y="149"/>
                    <a:pt x="172" y="154"/>
                    <a:pt x="174" y="158"/>
                  </a:cubicBezTo>
                  <a:cubicBezTo>
                    <a:pt x="177" y="162"/>
                    <a:pt x="180" y="165"/>
                    <a:pt x="184" y="167"/>
                  </a:cubicBezTo>
                  <a:cubicBezTo>
                    <a:pt x="186" y="168"/>
                    <a:pt x="190" y="169"/>
                    <a:pt x="195" y="170"/>
                  </a:cubicBezTo>
                  <a:cubicBezTo>
                    <a:pt x="188" y="178"/>
                    <a:pt x="183" y="187"/>
                    <a:pt x="179" y="197"/>
                  </a:cubicBezTo>
                  <a:cubicBezTo>
                    <a:pt x="157" y="190"/>
                    <a:pt x="139" y="175"/>
                    <a:pt x="130" y="154"/>
                  </a:cubicBezTo>
                  <a:close/>
                  <a:moveTo>
                    <a:pt x="197" y="114"/>
                  </a:moveTo>
                  <a:cubicBezTo>
                    <a:pt x="192" y="112"/>
                    <a:pt x="189" y="110"/>
                    <a:pt x="186" y="108"/>
                  </a:cubicBezTo>
                  <a:cubicBezTo>
                    <a:pt x="184" y="105"/>
                    <a:pt x="183" y="102"/>
                    <a:pt x="183" y="98"/>
                  </a:cubicBezTo>
                  <a:cubicBezTo>
                    <a:pt x="183" y="94"/>
                    <a:pt x="184" y="90"/>
                    <a:pt x="187" y="88"/>
                  </a:cubicBezTo>
                  <a:cubicBezTo>
                    <a:pt x="189" y="85"/>
                    <a:pt x="193" y="83"/>
                    <a:pt x="197" y="82"/>
                  </a:cubicBezTo>
                  <a:lnTo>
                    <a:pt x="197" y="114"/>
                  </a:lnTo>
                  <a:close/>
                  <a:moveTo>
                    <a:pt x="219" y="146"/>
                  </a:moveTo>
                  <a:cubicBezTo>
                    <a:pt x="214" y="150"/>
                    <a:pt x="209" y="155"/>
                    <a:pt x="204" y="159"/>
                  </a:cubicBezTo>
                  <a:cubicBezTo>
                    <a:pt x="204" y="126"/>
                    <a:pt x="204" y="126"/>
                    <a:pt x="204" y="126"/>
                  </a:cubicBezTo>
                  <a:cubicBezTo>
                    <a:pt x="210" y="128"/>
                    <a:pt x="214" y="130"/>
                    <a:pt x="216" y="133"/>
                  </a:cubicBezTo>
                  <a:cubicBezTo>
                    <a:pt x="218" y="136"/>
                    <a:pt x="219" y="139"/>
                    <a:pt x="219" y="143"/>
                  </a:cubicBezTo>
                  <a:cubicBezTo>
                    <a:pt x="219" y="144"/>
                    <a:pt x="219" y="145"/>
                    <a:pt x="219" y="146"/>
                  </a:cubicBezTo>
                  <a:close/>
                  <a:moveTo>
                    <a:pt x="294" y="346"/>
                  </a:moveTo>
                  <a:cubicBezTo>
                    <a:pt x="240" y="346"/>
                    <a:pt x="195" y="302"/>
                    <a:pt x="195" y="247"/>
                  </a:cubicBezTo>
                  <a:cubicBezTo>
                    <a:pt x="195" y="192"/>
                    <a:pt x="240" y="148"/>
                    <a:pt x="294" y="148"/>
                  </a:cubicBezTo>
                  <a:cubicBezTo>
                    <a:pt x="349" y="148"/>
                    <a:pt x="393" y="192"/>
                    <a:pt x="393" y="247"/>
                  </a:cubicBezTo>
                  <a:cubicBezTo>
                    <a:pt x="393" y="302"/>
                    <a:pt x="349" y="346"/>
                    <a:pt x="294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6" name="Freeform 53"/>
            <p:cNvSpPr>
              <a:spLocks noEditPoints="1" noChangeArrowheads="1"/>
            </p:cNvSpPr>
            <p:nvPr/>
          </p:nvSpPr>
          <p:spPr bwMode="auto">
            <a:xfrm>
              <a:off x="749300" y="482600"/>
              <a:ext cx="222250" cy="414337"/>
            </a:xfrm>
            <a:custGeom>
              <a:avLst/>
              <a:gdLst>
                <a:gd name="T0" fmla="*/ 71 w 80"/>
                <a:gd name="T1" fmla="*/ 74 h 149"/>
                <a:gd name="T2" fmla="*/ 60 w 80"/>
                <a:gd name="T3" fmla="*/ 66 h 149"/>
                <a:gd name="T4" fmla="*/ 45 w 80"/>
                <a:gd name="T5" fmla="*/ 62 h 149"/>
                <a:gd name="T6" fmla="*/ 45 w 80"/>
                <a:gd name="T7" fmla="*/ 19 h 149"/>
                <a:gd name="T8" fmla="*/ 56 w 80"/>
                <a:gd name="T9" fmla="*/ 26 h 149"/>
                <a:gd name="T10" fmla="*/ 62 w 80"/>
                <a:gd name="T11" fmla="*/ 39 h 149"/>
                <a:gd name="T12" fmla="*/ 77 w 80"/>
                <a:gd name="T13" fmla="*/ 37 h 149"/>
                <a:gd name="T14" fmla="*/ 65 w 80"/>
                <a:gd name="T15" fmla="*/ 14 h 149"/>
                <a:gd name="T16" fmla="*/ 45 w 80"/>
                <a:gd name="T17" fmla="*/ 7 h 149"/>
                <a:gd name="T18" fmla="*/ 45 w 80"/>
                <a:gd name="T19" fmla="*/ 0 h 149"/>
                <a:gd name="T20" fmla="*/ 36 w 80"/>
                <a:gd name="T21" fmla="*/ 0 h 149"/>
                <a:gd name="T22" fmla="*/ 36 w 80"/>
                <a:gd name="T23" fmla="*/ 7 h 149"/>
                <a:gd name="T24" fmla="*/ 14 w 80"/>
                <a:gd name="T25" fmla="*/ 15 h 149"/>
                <a:gd name="T26" fmla="*/ 3 w 80"/>
                <a:gd name="T27" fmla="*/ 41 h 149"/>
                <a:gd name="T28" fmla="*/ 7 w 80"/>
                <a:gd name="T29" fmla="*/ 56 h 149"/>
                <a:gd name="T30" fmla="*/ 17 w 80"/>
                <a:gd name="T31" fmla="*/ 67 h 149"/>
                <a:gd name="T32" fmla="*/ 36 w 80"/>
                <a:gd name="T33" fmla="*/ 74 h 149"/>
                <a:gd name="T34" fmla="*/ 36 w 80"/>
                <a:gd name="T35" fmla="*/ 122 h 149"/>
                <a:gd name="T36" fmla="*/ 21 w 80"/>
                <a:gd name="T37" fmla="*/ 113 h 149"/>
                <a:gd name="T38" fmla="*/ 15 w 80"/>
                <a:gd name="T39" fmla="*/ 95 h 149"/>
                <a:gd name="T40" fmla="*/ 0 w 80"/>
                <a:gd name="T41" fmla="*/ 98 h 149"/>
                <a:gd name="T42" fmla="*/ 6 w 80"/>
                <a:gd name="T43" fmla="*/ 118 h 149"/>
                <a:gd name="T44" fmla="*/ 18 w 80"/>
                <a:gd name="T45" fmla="*/ 129 h 149"/>
                <a:gd name="T46" fmla="*/ 36 w 80"/>
                <a:gd name="T47" fmla="*/ 134 h 149"/>
                <a:gd name="T48" fmla="*/ 36 w 80"/>
                <a:gd name="T49" fmla="*/ 149 h 149"/>
                <a:gd name="T50" fmla="*/ 45 w 80"/>
                <a:gd name="T51" fmla="*/ 149 h 149"/>
                <a:gd name="T52" fmla="*/ 45 w 80"/>
                <a:gd name="T53" fmla="*/ 134 h 149"/>
                <a:gd name="T54" fmla="*/ 70 w 80"/>
                <a:gd name="T55" fmla="*/ 123 h 149"/>
                <a:gd name="T56" fmla="*/ 80 w 80"/>
                <a:gd name="T57" fmla="*/ 97 h 149"/>
                <a:gd name="T58" fmla="*/ 78 w 80"/>
                <a:gd name="T59" fmla="*/ 84 h 149"/>
                <a:gd name="T60" fmla="*/ 71 w 80"/>
                <a:gd name="T61" fmla="*/ 74 h 149"/>
                <a:gd name="T62" fmla="*/ 36 w 80"/>
                <a:gd name="T63" fmla="*/ 60 h 149"/>
                <a:gd name="T64" fmla="*/ 22 w 80"/>
                <a:gd name="T65" fmla="*/ 52 h 149"/>
                <a:gd name="T66" fmla="*/ 18 w 80"/>
                <a:gd name="T67" fmla="*/ 39 h 149"/>
                <a:gd name="T68" fmla="*/ 23 w 80"/>
                <a:gd name="T69" fmla="*/ 26 h 149"/>
                <a:gd name="T70" fmla="*/ 36 w 80"/>
                <a:gd name="T71" fmla="*/ 19 h 149"/>
                <a:gd name="T72" fmla="*/ 36 w 80"/>
                <a:gd name="T73" fmla="*/ 60 h 149"/>
                <a:gd name="T74" fmla="*/ 59 w 80"/>
                <a:gd name="T75" fmla="*/ 114 h 149"/>
                <a:gd name="T76" fmla="*/ 45 w 80"/>
                <a:gd name="T77" fmla="*/ 122 h 149"/>
                <a:gd name="T78" fmla="*/ 45 w 80"/>
                <a:gd name="T79" fmla="*/ 77 h 149"/>
                <a:gd name="T80" fmla="*/ 61 w 80"/>
                <a:gd name="T81" fmla="*/ 85 h 149"/>
                <a:gd name="T82" fmla="*/ 65 w 80"/>
                <a:gd name="T83" fmla="*/ 98 h 149"/>
                <a:gd name="T84" fmla="*/ 59 w 80"/>
                <a:gd name="T85" fmla="*/ 114 h 1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0"/>
                <a:gd name="T130" fmla="*/ 0 h 149"/>
                <a:gd name="T131" fmla="*/ 80 w 80"/>
                <a:gd name="T132" fmla="*/ 149 h 1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0" h="149">
                  <a:moveTo>
                    <a:pt x="71" y="74"/>
                  </a:moveTo>
                  <a:cubicBezTo>
                    <a:pt x="68" y="71"/>
                    <a:pt x="64" y="69"/>
                    <a:pt x="60" y="66"/>
                  </a:cubicBezTo>
                  <a:cubicBezTo>
                    <a:pt x="57" y="65"/>
                    <a:pt x="52" y="64"/>
                    <a:pt x="45" y="62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0" y="20"/>
                    <a:pt x="54" y="22"/>
                    <a:pt x="56" y="26"/>
                  </a:cubicBezTo>
                  <a:cubicBezTo>
                    <a:pt x="59" y="29"/>
                    <a:pt x="61" y="33"/>
                    <a:pt x="62" y="3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6" y="27"/>
                    <a:pt x="72" y="20"/>
                    <a:pt x="65" y="14"/>
                  </a:cubicBezTo>
                  <a:cubicBezTo>
                    <a:pt x="60" y="10"/>
                    <a:pt x="53" y="8"/>
                    <a:pt x="4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26" y="8"/>
                    <a:pt x="19" y="11"/>
                    <a:pt x="14" y="15"/>
                  </a:cubicBezTo>
                  <a:cubicBezTo>
                    <a:pt x="6" y="21"/>
                    <a:pt x="3" y="30"/>
                    <a:pt x="3" y="41"/>
                  </a:cubicBezTo>
                  <a:cubicBezTo>
                    <a:pt x="3" y="46"/>
                    <a:pt x="4" y="52"/>
                    <a:pt x="7" y="56"/>
                  </a:cubicBezTo>
                  <a:cubicBezTo>
                    <a:pt x="9" y="61"/>
                    <a:pt x="13" y="65"/>
                    <a:pt x="17" y="67"/>
                  </a:cubicBezTo>
                  <a:cubicBezTo>
                    <a:pt x="24" y="71"/>
                    <a:pt x="30" y="73"/>
                    <a:pt x="36" y="74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0" y="121"/>
                    <a:pt x="25" y="118"/>
                    <a:pt x="21" y="113"/>
                  </a:cubicBezTo>
                  <a:cubicBezTo>
                    <a:pt x="18" y="109"/>
                    <a:pt x="16" y="103"/>
                    <a:pt x="15" y="9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6"/>
                    <a:pt x="3" y="112"/>
                    <a:pt x="6" y="118"/>
                  </a:cubicBezTo>
                  <a:cubicBezTo>
                    <a:pt x="9" y="123"/>
                    <a:pt x="13" y="127"/>
                    <a:pt x="18" y="129"/>
                  </a:cubicBezTo>
                  <a:cubicBezTo>
                    <a:pt x="23" y="132"/>
                    <a:pt x="29" y="133"/>
                    <a:pt x="36" y="134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55" y="133"/>
                    <a:pt x="64" y="130"/>
                    <a:pt x="70" y="123"/>
                  </a:cubicBezTo>
                  <a:cubicBezTo>
                    <a:pt x="77" y="116"/>
                    <a:pt x="80" y="108"/>
                    <a:pt x="80" y="97"/>
                  </a:cubicBezTo>
                  <a:cubicBezTo>
                    <a:pt x="80" y="93"/>
                    <a:pt x="79" y="88"/>
                    <a:pt x="78" y="84"/>
                  </a:cubicBezTo>
                  <a:cubicBezTo>
                    <a:pt x="76" y="80"/>
                    <a:pt x="74" y="77"/>
                    <a:pt x="71" y="74"/>
                  </a:cubicBezTo>
                  <a:close/>
                  <a:moveTo>
                    <a:pt x="36" y="60"/>
                  </a:moveTo>
                  <a:cubicBezTo>
                    <a:pt x="29" y="58"/>
                    <a:pt x="25" y="55"/>
                    <a:pt x="22" y="52"/>
                  </a:cubicBezTo>
                  <a:cubicBezTo>
                    <a:pt x="19" y="49"/>
                    <a:pt x="18" y="44"/>
                    <a:pt x="18" y="39"/>
                  </a:cubicBezTo>
                  <a:cubicBezTo>
                    <a:pt x="18" y="34"/>
                    <a:pt x="19" y="30"/>
                    <a:pt x="23" y="26"/>
                  </a:cubicBezTo>
                  <a:cubicBezTo>
                    <a:pt x="26" y="22"/>
                    <a:pt x="30" y="20"/>
                    <a:pt x="36" y="19"/>
                  </a:cubicBezTo>
                  <a:lnTo>
                    <a:pt x="36" y="60"/>
                  </a:lnTo>
                  <a:close/>
                  <a:moveTo>
                    <a:pt x="59" y="114"/>
                  </a:moveTo>
                  <a:cubicBezTo>
                    <a:pt x="55" y="118"/>
                    <a:pt x="51" y="121"/>
                    <a:pt x="45" y="12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3" y="79"/>
                    <a:pt x="58" y="82"/>
                    <a:pt x="61" y="85"/>
                  </a:cubicBezTo>
                  <a:cubicBezTo>
                    <a:pt x="63" y="89"/>
                    <a:pt x="65" y="93"/>
                    <a:pt x="65" y="98"/>
                  </a:cubicBezTo>
                  <a:cubicBezTo>
                    <a:pt x="65" y="105"/>
                    <a:pt x="63" y="110"/>
                    <a:pt x="5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7" name="Freeform 54"/>
            <p:cNvSpPr>
              <a:spLocks noChangeArrowheads="1"/>
            </p:cNvSpPr>
            <p:nvPr/>
          </p:nvSpPr>
          <p:spPr bwMode="auto">
            <a:xfrm>
              <a:off x="0" y="927100"/>
              <a:ext cx="506412" cy="100012"/>
            </a:xfrm>
            <a:custGeom>
              <a:avLst/>
              <a:gdLst>
                <a:gd name="T0" fmla="*/ 170 w 182"/>
                <a:gd name="T1" fmla="*/ 0 h 36"/>
                <a:gd name="T2" fmla="*/ 12 w 182"/>
                <a:gd name="T3" fmla="*/ 0 h 36"/>
                <a:gd name="T4" fmla="*/ 0 w 182"/>
                <a:gd name="T5" fmla="*/ 18 h 36"/>
                <a:gd name="T6" fmla="*/ 12 w 182"/>
                <a:gd name="T7" fmla="*/ 36 h 36"/>
                <a:gd name="T8" fmla="*/ 170 w 182"/>
                <a:gd name="T9" fmla="*/ 36 h 36"/>
                <a:gd name="T10" fmla="*/ 182 w 182"/>
                <a:gd name="T11" fmla="*/ 18 h 36"/>
                <a:gd name="T12" fmla="*/ 170 w 182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7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8" name="Freeform 55"/>
            <p:cNvSpPr>
              <a:spLocks noChangeArrowheads="1"/>
            </p:cNvSpPr>
            <p:nvPr/>
          </p:nvSpPr>
          <p:spPr bwMode="auto">
            <a:xfrm>
              <a:off x="0" y="1587"/>
              <a:ext cx="506412" cy="100012"/>
            </a:xfrm>
            <a:custGeom>
              <a:avLst/>
              <a:gdLst>
                <a:gd name="T0" fmla="*/ 12 w 182"/>
                <a:gd name="T1" fmla="*/ 36 h 36"/>
                <a:gd name="T2" fmla="*/ 170 w 182"/>
                <a:gd name="T3" fmla="*/ 36 h 36"/>
                <a:gd name="T4" fmla="*/ 182 w 182"/>
                <a:gd name="T5" fmla="*/ 18 h 36"/>
                <a:gd name="T6" fmla="*/ 170 w 182"/>
                <a:gd name="T7" fmla="*/ 0 h 36"/>
                <a:gd name="T8" fmla="*/ 12 w 182"/>
                <a:gd name="T9" fmla="*/ 0 h 36"/>
                <a:gd name="T10" fmla="*/ 0 w 182"/>
                <a:gd name="T11" fmla="*/ 18 h 36"/>
                <a:gd name="T12" fmla="*/ 12 w 182"/>
                <a:gd name="T13" fmla="*/ 3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2" y="36"/>
                  </a:move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9" name="组合 125"/>
          <p:cNvGrpSpPr/>
          <p:nvPr/>
        </p:nvGrpSpPr>
        <p:grpSpPr bwMode="auto">
          <a:xfrm>
            <a:off x="4172955" y="2967854"/>
            <a:ext cx="675461" cy="691998"/>
            <a:chOff x="0" y="0"/>
            <a:chExt cx="1319212" cy="1355724"/>
          </a:xfrm>
          <a:solidFill>
            <a:schemeClr val="accent4"/>
          </a:solidFill>
        </p:grpSpPr>
        <p:sp>
          <p:nvSpPr>
            <p:cNvPr id="260" name="Freeform 60"/>
            <p:cNvSpPr>
              <a:spLocks noChangeArrowheads="1"/>
            </p:cNvSpPr>
            <p:nvPr/>
          </p:nvSpPr>
          <p:spPr bwMode="auto">
            <a:xfrm>
              <a:off x="977900" y="0"/>
              <a:ext cx="341312" cy="903287"/>
            </a:xfrm>
            <a:custGeom>
              <a:avLst/>
              <a:gdLst>
                <a:gd name="T0" fmla="*/ 8 w 123"/>
                <a:gd name="T1" fmla="*/ 22 h 325"/>
                <a:gd name="T2" fmla="*/ 11 w 123"/>
                <a:gd name="T3" fmla="*/ 39 h 325"/>
                <a:gd name="T4" fmla="*/ 72 w 123"/>
                <a:gd name="T5" fmla="*/ 154 h 325"/>
                <a:gd name="T6" fmla="*/ 74 w 123"/>
                <a:gd name="T7" fmla="*/ 165 h 325"/>
                <a:gd name="T8" fmla="*/ 43 w 123"/>
                <a:gd name="T9" fmla="*/ 291 h 325"/>
                <a:gd name="T10" fmla="*/ 44 w 123"/>
                <a:gd name="T11" fmla="*/ 308 h 325"/>
                <a:gd name="T12" fmla="*/ 60 w 123"/>
                <a:gd name="T13" fmla="*/ 320 h 325"/>
                <a:gd name="T14" fmla="*/ 73 w 123"/>
                <a:gd name="T15" fmla="*/ 317 h 325"/>
                <a:gd name="T16" fmla="*/ 115 w 123"/>
                <a:gd name="T17" fmla="*/ 159 h 325"/>
                <a:gd name="T18" fmla="*/ 115 w 123"/>
                <a:gd name="T19" fmla="*/ 157 h 325"/>
                <a:gd name="T20" fmla="*/ 115 w 123"/>
                <a:gd name="T21" fmla="*/ 157 h 325"/>
                <a:gd name="T22" fmla="*/ 115 w 123"/>
                <a:gd name="T23" fmla="*/ 155 h 325"/>
                <a:gd name="T24" fmla="*/ 114 w 123"/>
                <a:gd name="T25" fmla="*/ 154 h 325"/>
                <a:gd name="T26" fmla="*/ 114 w 123"/>
                <a:gd name="T27" fmla="*/ 152 h 325"/>
                <a:gd name="T28" fmla="*/ 114 w 123"/>
                <a:gd name="T29" fmla="*/ 151 h 325"/>
                <a:gd name="T30" fmla="*/ 114 w 123"/>
                <a:gd name="T31" fmla="*/ 151 h 325"/>
                <a:gd name="T32" fmla="*/ 114 w 123"/>
                <a:gd name="T33" fmla="*/ 148 h 325"/>
                <a:gd name="T34" fmla="*/ 34 w 123"/>
                <a:gd name="T35" fmla="*/ 6 h 325"/>
                <a:gd name="T36" fmla="*/ 20 w 123"/>
                <a:gd name="T37" fmla="*/ 7 h 325"/>
                <a:gd name="T38" fmla="*/ 8 w 123"/>
                <a:gd name="T39" fmla="*/ 22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3"/>
                <a:gd name="T61" fmla="*/ 0 h 325"/>
                <a:gd name="T62" fmla="*/ 123 w 123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3" h="325">
                  <a:moveTo>
                    <a:pt x="8" y="22"/>
                  </a:moveTo>
                  <a:cubicBezTo>
                    <a:pt x="0" y="32"/>
                    <a:pt x="11" y="39"/>
                    <a:pt x="11" y="39"/>
                  </a:cubicBezTo>
                  <a:cubicBezTo>
                    <a:pt x="39" y="62"/>
                    <a:pt x="67" y="108"/>
                    <a:pt x="72" y="154"/>
                  </a:cubicBezTo>
                  <a:cubicBezTo>
                    <a:pt x="72" y="154"/>
                    <a:pt x="73" y="161"/>
                    <a:pt x="74" y="165"/>
                  </a:cubicBezTo>
                  <a:cubicBezTo>
                    <a:pt x="80" y="210"/>
                    <a:pt x="64" y="261"/>
                    <a:pt x="43" y="291"/>
                  </a:cubicBezTo>
                  <a:cubicBezTo>
                    <a:pt x="43" y="291"/>
                    <a:pt x="34" y="301"/>
                    <a:pt x="44" y="308"/>
                  </a:cubicBezTo>
                  <a:cubicBezTo>
                    <a:pt x="60" y="320"/>
                    <a:pt x="60" y="320"/>
                    <a:pt x="60" y="320"/>
                  </a:cubicBezTo>
                  <a:cubicBezTo>
                    <a:pt x="60" y="320"/>
                    <a:pt x="67" y="325"/>
                    <a:pt x="73" y="317"/>
                  </a:cubicBezTo>
                  <a:cubicBezTo>
                    <a:pt x="103" y="280"/>
                    <a:pt x="123" y="222"/>
                    <a:pt x="115" y="159"/>
                  </a:cubicBezTo>
                  <a:cubicBezTo>
                    <a:pt x="115" y="159"/>
                    <a:pt x="115" y="158"/>
                    <a:pt x="115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5" y="156"/>
                    <a:pt x="115" y="156"/>
                    <a:pt x="115" y="155"/>
                  </a:cubicBezTo>
                  <a:cubicBezTo>
                    <a:pt x="115" y="155"/>
                    <a:pt x="114" y="154"/>
                    <a:pt x="114" y="154"/>
                  </a:cubicBezTo>
                  <a:cubicBezTo>
                    <a:pt x="114" y="153"/>
                    <a:pt x="114" y="153"/>
                    <a:pt x="114" y="152"/>
                  </a:cubicBezTo>
                  <a:cubicBezTo>
                    <a:pt x="114" y="152"/>
                    <a:pt x="114" y="152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0"/>
                    <a:pt x="114" y="149"/>
                    <a:pt x="114" y="148"/>
                  </a:cubicBezTo>
                  <a:cubicBezTo>
                    <a:pt x="106" y="86"/>
                    <a:pt x="72" y="35"/>
                    <a:pt x="34" y="6"/>
                  </a:cubicBezTo>
                  <a:cubicBezTo>
                    <a:pt x="26" y="0"/>
                    <a:pt x="20" y="7"/>
                    <a:pt x="20" y="7"/>
                  </a:cubicBezTo>
                  <a:lnTo>
                    <a:pt x="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1" name="Freeform 61"/>
            <p:cNvSpPr>
              <a:spLocks noChangeArrowheads="1"/>
            </p:cNvSpPr>
            <p:nvPr/>
          </p:nvSpPr>
          <p:spPr bwMode="auto">
            <a:xfrm>
              <a:off x="858837" y="125412"/>
              <a:ext cx="268287" cy="685800"/>
            </a:xfrm>
            <a:custGeom>
              <a:avLst/>
              <a:gdLst>
                <a:gd name="T0" fmla="*/ 32 w 97"/>
                <a:gd name="T1" fmla="*/ 230 h 247"/>
                <a:gd name="T2" fmla="*/ 48 w 97"/>
                <a:gd name="T3" fmla="*/ 241 h 247"/>
                <a:gd name="T4" fmla="*/ 63 w 97"/>
                <a:gd name="T5" fmla="*/ 235 h 247"/>
                <a:gd name="T6" fmla="*/ 89 w 97"/>
                <a:gd name="T7" fmla="*/ 118 h 247"/>
                <a:gd name="T8" fmla="*/ 35 w 97"/>
                <a:gd name="T9" fmla="*/ 11 h 247"/>
                <a:gd name="T10" fmla="*/ 18 w 97"/>
                <a:gd name="T11" fmla="*/ 8 h 247"/>
                <a:gd name="T12" fmla="*/ 6 w 97"/>
                <a:gd name="T13" fmla="*/ 23 h 247"/>
                <a:gd name="T14" fmla="*/ 8 w 97"/>
                <a:gd name="T15" fmla="*/ 38 h 247"/>
                <a:gd name="T16" fmla="*/ 49 w 97"/>
                <a:gd name="T17" fmla="*/ 123 h 247"/>
                <a:gd name="T18" fmla="*/ 31 w 97"/>
                <a:gd name="T19" fmla="*/ 215 h 247"/>
                <a:gd name="T20" fmla="*/ 32 w 97"/>
                <a:gd name="T21" fmla="*/ 230 h 2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247"/>
                <a:gd name="T35" fmla="*/ 97 w 97"/>
                <a:gd name="T36" fmla="*/ 247 h 2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247">
                  <a:moveTo>
                    <a:pt x="32" y="230"/>
                  </a:moveTo>
                  <a:cubicBezTo>
                    <a:pt x="48" y="241"/>
                    <a:pt x="48" y="241"/>
                    <a:pt x="48" y="241"/>
                  </a:cubicBezTo>
                  <a:cubicBezTo>
                    <a:pt x="57" y="247"/>
                    <a:pt x="63" y="235"/>
                    <a:pt x="63" y="235"/>
                  </a:cubicBezTo>
                  <a:cubicBezTo>
                    <a:pt x="76" y="215"/>
                    <a:pt x="97" y="173"/>
                    <a:pt x="89" y="118"/>
                  </a:cubicBezTo>
                  <a:cubicBezTo>
                    <a:pt x="83" y="62"/>
                    <a:pt x="52" y="26"/>
                    <a:pt x="35" y="11"/>
                  </a:cubicBezTo>
                  <a:cubicBezTo>
                    <a:pt x="35" y="11"/>
                    <a:pt x="25" y="0"/>
                    <a:pt x="18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30"/>
                    <a:pt x="8" y="38"/>
                    <a:pt x="8" y="38"/>
                  </a:cubicBezTo>
                  <a:cubicBezTo>
                    <a:pt x="20" y="52"/>
                    <a:pt x="43" y="82"/>
                    <a:pt x="49" y="123"/>
                  </a:cubicBezTo>
                  <a:cubicBezTo>
                    <a:pt x="53" y="163"/>
                    <a:pt x="39" y="198"/>
                    <a:pt x="31" y="215"/>
                  </a:cubicBezTo>
                  <a:cubicBezTo>
                    <a:pt x="31" y="215"/>
                    <a:pt x="25" y="225"/>
                    <a:pt x="32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2" name="Freeform 62"/>
            <p:cNvSpPr>
              <a:spLocks noChangeArrowheads="1"/>
            </p:cNvSpPr>
            <p:nvPr/>
          </p:nvSpPr>
          <p:spPr bwMode="auto">
            <a:xfrm>
              <a:off x="727075" y="255587"/>
              <a:ext cx="195262" cy="460375"/>
            </a:xfrm>
            <a:custGeom>
              <a:avLst/>
              <a:gdLst>
                <a:gd name="T0" fmla="*/ 67 w 70"/>
                <a:gd name="T1" fmla="*/ 79 h 166"/>
                <a:gd name="T2" fmla="*/ 67 w 70"/>
                <a:gd name="T3" fmla="*/ 77 h 166"/>
                <a:gd name="T4" fmla="*/ 66 w 70"/>
                <a:gd name="T5" fmla="*/ 77 h 166"/>
                <a:gd name="T6" fmla="*/ 35 w 70"/>
                <a:gd name="T7" fmla="*/ 10 h 166"/>
                <a:gd name="T8" fmla="*/ 19 w 70"/>
                <a:gd name="T9" fmla="*/ 9 h 166"/>
                <a:gd name="T10" fmla="*/ 9 w 70"/>
                <a:gd name="T11" fmla="*/ 21 h 166"/>
                <a:gd name="T12" fmla="*/ 9 w 70"/>
                <a:gd name="T13" fmla="*/ 39 h 166"/>
                <a:gd name="T14" fmla="*/ 28 w 70"/>
                <a:gd name="T15" fmla="*/ 84 h 166"/>
                <a:gd name="T16" fmla="*/ 20 w 70"/>
                <a:gd name="T17" fmla="*/ 132 h 166"/>
                <a:gd name="T18" fmla="*/ 26 w 70"/>
                <a:gd name="T19" fmla="*/ 150 h 166"/>
                <a:gd name="T20" fmla="*/ 38 w 70"/>
                <a:gd name="T21" fmla="*/ 159 h 166"/>
                <a:gd name="T22" fmla="*/ 53 w 70"/>
                <a:gd name="T23" fmla="*/ 154 h 166"/>
                <a:gd name="T24" fmla="*/ 67 w 70"/>
                <a:gd name="T25" fmla="*/ 82 h 166"/>
                <a:gd name="T26" fmla="*/ 67 w 70"/>
                <a:gd name="T27" fmla="*/ 82 h 166"/>
                <a:gd name="T28" fmla="*/ 67 w 70"/>
                <a:gd name="T29" fmla="*/ 79 h 1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6"/>
                <a:gd name="T47" fmla="*/ 70 w 70"/>
                <a:gd name="T48" fmla="*/ 166 h 16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6">
                  <a:moveTo>
                    <a:pt x="67" y="79"/>
                  </a:moveTo>
                  <a:cubicBezTo>
                    <a:pt x="67" y="78"/>
                    <a:pt x="67" y="77"/>
                    <a:pt x="67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1" y="46"/>
                    <a:pt x="45" y="23"/>
                    <a:pt x="35" y="10"/>
                  </a:cubicBezTo>
                  <a:cubicBezTo>
                    <a:pt x="35" y="10"/>
                    <a:pt x="27" y="0"/>
                    <a:pt x="19" y="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32"/>
                    <a:pt x="9" y="39"/>
                    <a:pt x="9" y="39"/>
                  </a:cubicBezTo>
                  <a:cubicBezTo>
                    <a:pt x="15" y="48"/>
                    <a:pt x="25" y="64"/>
                    <a:pt x="28" y="84"/>
                  </a:cubicBezTo>
                  <a:cubicBezTo>
                    <a:pt x="30" y="104"/>
                    <a:pt x="25" y="122"/>
                    <a:pt x="20" y="132"/>
                  </a:cubicBezTo>
                  <a:cubicBezTo>
                    <a:pt x="20" y="132"/>
                    <a:pt x="14" y="142"/>
                    <a:pt x="26" y="150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48" y="166"/>
                    <a:pt x="53" y="154"/>
                    <a:pt x="53" y="154"/>
                  </a:cubicBezTo>
                  <a:cubicBezTo>
                    <a:pt x="60" y="140"/>
                    <a:pt x="70" y="113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0"/>
                    <a:pt x="6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3" name="Freeform 63"/>
            <p:cNvSpPr>
              <a:spLocks noEditPoints="1" noChangeArrowheads="1"/>
            </p:cNvSpPr>
            <p:nvPr/>
          </p:nvSpPr>
          <p:spPr bwMode="auto">
            <a:xfrm>
              <a:off x="0" y="249237"/>
              <a:ext cx="1022350" cy="1106487"/>
            </a:xfrm>
            <a:custGeom>
              <a:avLst/>
              <a:gdLst>
                <a:gd name="T0" fmla="*/ 62 w 368"/>
                <a:gd name="T1" fmla="*/ 374 h 398"/>
                <a:gd name="T2" fmla="*/ 74 w 368"/>
                <a:gd name="T3" fmla="*/ 359 h 398"/>
                <a:gd name="T4" fmla="*/ 90 w 368"/>
                <a:gd name="T5" fmla="*/ 380 h 398"/>
                <a:gd name="T6" fmla="*/ 307 w 368"/>
                <a:gd name="T7" fmla="*/ 398 h 398"/>
                <a:gd name="T8" fmla="*/ 314 w 368"/>
                <a:gd name="T9" fmla="*/ 398 h 398"/>
                <a:gd name="T10" fmla="*/ 366 w 368"/>
                <a:gd name="T11" fmla="*/ 372 h 398"/>
                <a:gd name="T12" fmla="*/ 355 w 368"/>
                <a:gd name="T13" fmla="*/ 299 h 398"/>
                <a:gd name="T14" fmla="*/ 350 w 368"/>
                <a:gd name="T15" fmla="*/ 255 h 398"/>
                <a:gd name="T16" fmla="*/ 329 w 368"/>
                <a:gd name="T17" fmla="*/ 204 h 398"/>
                <a:gd name="T18" fmla="*/ 265 w 368"/>
                <a:gd name="T19" fmla="*/ 185 h 398"/>
                <a:gd name="T20" fmla="*/ 228 w 368"/>
                <a:gd name="T21" fmla="*/ 158 h 398"/>
                <a:gd name="T22" fmla="*/ 236 w 368"/>
                <a:gd name="T23" fmla="*/ 113 h 398"/>
                <a:gd name="T24" fmla="*/ 150 w 368"/>
                <a:gd name="T25" fmla="*/ 25 h 398"/>
                <a:gd name="T26" fmla="*/ 127 w 368"/>
                <a:gd name="T27" fmla="*/ 120 h 398"/>
                <a:gd name="T28" fmla="*/ 127 w 368"/>
                <a:gd name="T29" fmla="*/ 136 h 398"/>
                <a:gd name="T30" fmla="*/ 73 w 368"/>
                <a:gd name="T31" fmla="*/ 194 h 398"/>
                <a:gd name="T32" fmla="*/ 48 w 368"/>
                <a:gd name="T33" fmla="*/ 220 h 398"/>
                <a:gd name="T34" fmla="*/ 22 w 368"/>
                <a:gd name="T35" fmla="*/ 280 h 398"/>
                <a:gd name="T36" fmla="*/ 7 w 368"/>
                <a:gd name="T37" fmla="*/ 312 h 398"/>
                <a:gd name="T38" fmla="*/ 1 w 368"/>
                <a:gd name="T39" fmla="*/ 356 h 398"/>
                <a:gd name="T40" fmla="*/ 230 w 368"/>
                <a:gd name="T41" fmla="*/ 171 h 398"/>
                <a:gd name="T42" fmla="*/ 243 w 368"/>
                <a:gd name="T43" fmla="*/ 173 h 398"/>
                <a:gd name="T44" fmla="*/ 237 w 368"/>
                <a:gd name="T45" fmla="*/ 279 h 398"/>
                <a:gd name="T46" fmla="*/ 217 w 368"/>
                <a:gd name="T47" fmla="*/ 286 h 398"/>
                <a:gd name="T48" fmla="*/ 205 w 368"/>
                <a:gd name="T49" fmla="*/ 225 h 398"/>
                <a:gd name="T50" fmla="*/ 203 w 368"/>
                <a:gd name="T51" fmla="*/ 203 h 398"/>
                <a:gd name="T52" fmla="*/ 188 w 368"/>
                <a:gd name="T53" fmla="*/ 203 h 398"/>
                <a:gd name="T54" fmla="*/ 182 w 368"/>
                <a:gd name="T55" fmla="*/ 223 h 398"/>
                <a:gd name="T56" fmla="*/ 150 w 368"/>
                <a:gd name="T57" fmla="*/ 167 h 398"/>
                <a:gd name="T58" fmla="*/ 133 w 368"/>
                <a:gd name="T59" fmla="*/ 136 h 398"/>
                <a:gd name="T60" fmla="*/ 142 w 368"/>
                <a:gd name="T61" fmla="*/ 144 h 398"/>
                <a:gd name="T62" fmla="*/ 133 w 368"/>
                <a:gd name="T63" fmla="*/ 171 h 398"/>
                <a:gd name="T64" fmla="*/ 139 w 368"/>
                <a:gd name="T65" fmla="*/ 146 h 398"/>
                <a:gd name="T66" fmla="*/ 133 w 368"/>
                <a:gd name="T67" fmla="*/ 136 h 398"/>
                <a:gd name="T68" fmla="*/ 126 w 368"/>
                <a:gd name="T69" fmla="*/ 167 h 398"/>
                <a:gd name="T70" fmla="*/ 127 w 368"/>
                <a:gd name="T71" fmla="*/ 157 h 3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98"/>
                <a:gd name="T110" fmla="*/ 368 w 368"/>
                <a:gd name="T111" fmla="*/ 398 h 3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98">
                  <a:moveTo>
                    <a:pt x="44" y="381"/>
                  </a:moveTo>
                  <a:cubicBezTo>
                    <a:pt x="44" y="381"/>
                    <a:pt x="58" y="378"/>
                    <a:pt x="62" y="374"/>
                  </a:cubicBezTo>
                  <a:cubicBezTo>
                    <a:pt x="66" y="370"/>
                    <a:pt x="68" y="371"/>
                    <a:pt x="71" y="368"/>
                  </a:cubicBezTo>
                  <a:cubicBezTo>
                    <a:pt x="74" y="366"/>
                    <a:pt x="71" y="366"/>
                    <a:pt x="74" y="359"/>
                  </a:cubicBezTo>
                  <a:cubicBezTo>
                    <a:pt x="76" y="352"/>
                    <a:pt x="85" y="340"/>
                    <a:pt x="87" y="338"/>
                  </a:cubicBezTo>
                  <a:cubicBezTo>
                    <a:pt x="87" y="338"/>
                    <a:pt x="91" y="369"/>
                    <a:pt x="90" y="380"/>
                  </a:cubicBezTo>
                  <a:cubicBezTo>
                    <a:pt x="89" y="384"/>
                    <a:pt x="89" y="391"/>
                    <a:pt x="90" y="398"/>
                  </a:cubicBezTo>
                  <a:cubicBezTo>
                    <a:pt x="307" y="398"/>
                    <a:pt x="307" y="398"/>
                    <a:pt x="307" y="398"/>
                  </a:cubicBezTo>
                  <a:cubicBezTo>
                    <a:pt x="306" y="389"/>
                    <a:pt x="307" y="383"/>
                    <a:pt x="312" y="393"/>
                  </a:cubicBezTo>
                  <a:cubicBezTo>
                    <a:pt x="312" y="393"/>
                    <a:pt x="313" y="395"/>
                    <a:pt x="314" y="398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65" y="389"/>
                    <a:pt x="368" y="379"/>
                    <a:pt x="366" y="372"/>
                  </a:cubicBezTo>
                  <a:cubicBezTo>
                    <a:pt x="364" y="366"/>
                    <a:pt x="367" y="355"/>
                    <a:pt x="363" y="340"/>
                  </a:cubicBezTo>
                  <a:cubicBezTo>
                    <a:pt x="360" y="325"/>
                    <a:pt x="357" y="307"/>
                    <a:pt x="355" y="299"/>
                  </a:cubicBezTo>
                  <a:cubicBezTo>
                    <a:pt x="353" y="291"/>
                    <a:pt x="351" y="283"/>
                    <a:pt x="350" y="277"/>
                  </a:cubicBezTo>
                  <a:cubicBezTo>
                    <a:pt x="349" y="272"/>
                    <a:pt x="353" y="262"/>
                    <a:pt x="350" y="255"/>
                  </a:cubicBezTo>
                  <a:cubicBezTo>
                    <a:pt x="347" y="248"/>
                    <a:pt x="343" y="237"/>
                    <a:pt x="341" y="228"/>
                  </a:cubicBezTo>
                  <a:cubicBezTo>
                    <a:pt x="340" y="218"/>
                    <a:pt x="338" y="205"/>
                    <a:pt x="329" y="204"/>
                  </a:cubicBezTo>
                  <a:cubicBezTo>
                    <a:pt x="319" y="203"/>
                    <a:pt x="303" y="195"/>
                    <a:pt x="292" y="191"/>
                  </a:cubicBezTo>
                  <a:cubicBezTo>
                    <a:pt x="282" y="187"/>
                    <a:pt x="268" y="185"/>
                    <a:pt x="265" y="185"/>
                  </a:cubicBezTo>
                  <a:cubicBezTo>
                    <a:pt x="262" y="184"/>
                    <a:pt x="252" y="177"/>
                    <a:pt x="248" y="171"/>
                  </a:cubicBezTo>
                  <a:cubicBezTo>
                    <a:pt x="244" y="166"/>
                    <a:pt x="237" y="158"/>
                    <a:pt x="228" y="158"/>
                  </a:cubicBezTo>
                  <a:cubicBezTo>
                    <a:pt x="228" y="158"/>
                    <a:pt x="227" y="128"/>
                    <a:pt x="227" y="120"/>
                  </a:cubicBezTo>
                  <a:cubicBezTo>
                    <a:pt x="227" y="120"/>
                    <a:pt x="237" y="134"/>
                    <a:pt x="236" y="113"/>
                  </a:cubicBezTo>
                  <a:cubicBezTo>
                    <a:pt x="236" y="113"/>
                    <a:pt x="240" y="74"/>
                    <a:pt x="228" y="87"/>
                  </a:cubicBezTo>
                  <a:cubicBezTo>
                    <a:pt x="228" y="87"/>
                    <a:pt x="225" y="0"/>
                    <a:pt x="150" y="25"/>
                  </a:cubicBezTo>
                  <a:cubicBezTo>
                    <a:pt x="150" y="25"/>
                    <a:pt x="103" y="48"/>
                    <a:pt x="125" y="107"/>
                  </a:cubicBezTo>
                  <a:cubicBezTo>
                    <a:pt x="125" y="107"/>
                    <a:pt x="124" y="113"/>
                    <a:pt x="127" y="120"/>
                  </a:cubicBezTo>
                  <a:cubicBezTo>
                    <a:pt x="127" y="120"/>
                    <a:pt x="127" y="122"/>
                    <a:pt x="128" y="12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88" y="153"/>
                    <a:pt x="82" y="160"/>
                  </a:cubicBezTo>
                  <a:cubicBezTo>
                    <a:pt x="82" y="160"/>
                    <a:pt x="76" y="162"/>
                    <a:pt x="73" y="194"/>
                  </a:cubicBezTo>
                  <a:cubicBezTo>
                    <a:pt x="73" y="194"/>
                    <a:pt x="65" y="197"/>
                    <a:pt x="60" y="197"/>
                  </a:cubicBezTo>
                  <a:cubicBezTo>
                    <a:pt x="56" y="198"/>
                    <a:pt x="49" y="209"/>
                    <a:pt x="48" y="220"/>
                  </a:cubicBezTo>
                  <a:cubicBezTo>
                    <a:pt x="46" y="230"/>
                    <a:pt x="50" y="234"/>
                    <a:pt x="42" y="249"/>
                  </a:cubicBezTo>
                  <a:cubicBezTo>
                    <a:pt x="33" y="264"/>
                    <a:pt x="27" y="273"/>
                    <a:pt x="22" y="280"/>
                  </a:cubicBezTo>
                  <a:cubicBezTo>
                    <a:pt x="17" y="287"/>
                    <a:pt x="11" y="286"/>
                    <a:pt x="12" y="297"/>
                  </a:cubicBezTo>
                  <a:cubicBezTo>
                    <a:pt x="13" y="309"/>
                    <a:pt x="11" y="305"/>
                    <a:pt x="7" y="312"/>
                  </a:cubicBezTo>
                  <a:cubicBezTo>
                    <a:pt x="2" y="319"/>
                    <a:pt x="5" y="319"/>
                    <a:pt x="3" y="326"/>
                  </a:cubicBezTo>
                  <a:cubicBezTo>
                    <a:pt x="0" y="334"/>
                    <a:pt x="0" y="348"/>
                    <a:pt x="1" y="356"/>
                  </a:cubicBezTo>
                  <a:cubicBezTo>
                    <a:pt x="3" y="363"/>
                    <a:pt x="22" y="388"/>
                    <a:pt x="44" y="381"/>
                  </a:cubicBezTo>
                  <a:close/>
                  <a:moveTo>
                    <a:pt x="230" y="171"/>
                  </a:moveTo>
                  <a:cubicBezTo>
                    <a:pt x="229" y="160"/>
                    <a:pt x="229" y="160"/>
                    <a:pt x="229" y="160"/>
                  </a:cubicBezTo>
                  <a:cubicBezTo>
                    <a:pt x="229" y="160"/>
                    <a:pt x="243" y="162"/>
                    <a:pt x="243" y="173"/>
                  </a:cubicBezTo>
                  <a:cubicBezTo>
                    <a:pt x="243" y="173"/>
                    <a:pt x="250" y="201"/>
                    <a:pt x="249" y="220"/>
                  </a:cubicBezTo>
                  <a:cubicBezTo>
                    <a:pt x="247" y="239"/>
                    <a:pt x="246" y="262"/>
                    <a:pt x="237" y="279"/>
                  </a:cubicBezTo>
                  <a:cubicBezTo>
                    <a:pt x="227" y="297"/>
                    <a:pt x="222" y="311"/>
                    <a:pt x="222" y="311"/>
                  </a:cubicBezTo>
                  <a:cubicBezTo>
                    <a:pt x="222" y="311"/>
                    <a:pt x="217" y="307"/>
                    <a:pt x="217" y="286"/>
                  </a:cubicBezTo>
                  <a:cubicBezTo>
                    <a:pt x="218" y="265"/>
                    <a:pt x="215" y="254"/>
                    <a:pt x="211" y="246"/>
                  </a:cubicBezTo>
                  <a:cubicBezTo>
                    <a:pt x="207" y="239"/>
                    <a:pt x="205" y="225"/>
                    <a:pt x="205" y="225"/>
                  </a:cubicBezTo>
                  <a:cubicBezTo>
                    <a:pt x="205" y="225"/>
                    <a:pt x="225" y="210"/>
                    <a:pt x="225" y="203"/>
                  </a:cubicBezTo>
                  <a:cubicBezTo>
                    <a:pt x="225" y="203"/>
                    <a:pt x="208" y="202"/>
                    <a:pt x="203" y="203"/>
                  </a:cubicBezTo>
                  <a:cubicBezTo>
                    <a:pt x="203" y="203"/>
                    <a:pt x="251" y="185"/>
                    <a:pt x="230" y="171"/>
                  </a:cubicBezTo>
                  <a:close/>
                  <a:moveTo>
                    <a:pt x="188" y="203"/>
                  </a:moveTo>
                  <a:cubicBezTo>
                    <a:pt x="188" y="203"/>
                    <a:pt x="174" y="206"/>
                    <a:pt x="170" y="203"/>
                  </a:cubicBezTo>
                  <a:cubicBezTo>
                    <a:pt x="170" y="203"/>
                    <a:pt x="175" y="220"/>
                    <a:pt x="182" y="223"/>
                  </a:cubicBezTo>
                  <a:cubicBezTo>
                    <a:pt x="182" y="223"/>
                    <a:pt x="187" y="235"/>
                    <a:pt x="180" y="244"/>
                  </a:cubicBezTo>
                  <a:cubicBezTo>
                    <a:pt x="180" y="244"/>
                    <a:pt x="154" y="189"/>
                    <a:pt x="150" y="167"/>
                  </a:cubicBezTo>
                  <a:cubicBezTo>
                    <a:pt x="150" y="167"/>
                    <a:pt x="179" y="203"/>
                    <a:pt x="188" y="203"/>
                  </a:cubicBezTo>
                  <a:close/>
                  <a:moveTo>
                    <a:pt x="133" y="136"/>
                  </a:moveTo>
                  <a:cubicBezTo>
                    <a:pt x="135" y="140"/>
                    <a:pt x="137" y="143"/>
                    <a:pt x="139" y="144"/>
                  </a:cubicBezTo>
                  <a:cubicBezTo>
                    <a:pt x="140" y="144"/>
                    <a:pt x="141" y="144"/>
                    <a:pt x="142" y="144"/>
                  </a:cubicBezTo>
                  <a:cubicBezTo>
                    <a:pt x="142" y="144"/>
                    <a:pt x="149" y="152"/>
                    <a:pt x="147" y="158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3" y="155"/>
                    <a:pt x="148" y="153"/>
                    <a:pt x="139" y="146"/>
                  </a:cubicBezTo>
                  <a:cubicBezTo>
                    <a:pt x="139" y="146"/>
                    <a:pt x="135" y="142"/>
                    <a:pt x="133" y="142"/>
                  </a:cubicBezTo>
                  <a:lnTo>
                    <a:pt x="133" y="136"/>
                  </a:lnTo>
                  <a:close/>
                  <a:moveTo>
                    <a:pt x="127" y="157"/>
                  </a:moveTo>
                  <a:cubicBezTo>
                    <a:pt x="126" y="167"/>
                    <a:pt x="126" y="167"/>
                    <a:pt x="126" y="167"/>
                  </a:cubicBezTo>
                  <a:cubicBezTo>
                    <a:pt x="126" y="167"/>
                    <a:pt x="115" y="163"/>
                    <a:pt x="109" y="166"/>
                  </a:cubicBezTo>
                  <a:cubicBezTo>
                    <a:pt x="109" y="166"/>
                    <a:pt x="120" y="159"/>
                    <a:pt x="127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64" name="组合 122"/>
          <p:cNvGrpSpPr/>
          <p:nvPr/>
        </p:nvGrpSpPr>
        <p:grpSpPr bwMode="auto">
          <a:xfrm>
            <a:off x="4216002" y="4154400"/>
            <a:ext cx="560977" cy="671645"/>
            <a:chOff x="0" y="0"/>
            <a:chExt cx="1096962" cy="1314450"/>
          </a:xfrm>
          <a:solidFill>
            <a:schemeClr val="accent4"/>
          </a:solidFill>
        </p:grpSpPr>
        <p:sp>
          <p:nvSpPr>
            <p:cNvPr id="265" name="Freeform 100"/>
            <p:cNvSpPr>
              <a:spLocks noChangeArrowheads="1"/>
            </p:cNvSpPr>
            <p:nvPr/>
          </p:nvSpPr>
          <p:spPr bwMode="auto">
            <a:xfrm>
              <a:off x="0" y="1133475"/>
              <a:ext cx="123825" cy="180975"/>
            </a:xfrm>
            <a:custGeom>
              <a:avLst/>
              <a:gdLst>
                <a:gd name="T0" fmla="*/ 0 w 45"/>
                <a:gd name="T1" fmla="*/ 50 h 65"/>
                <a:gd name="T2" fmla="*/ 11 w 45"/>
                <a:gd name="T3" fmla="*/ 45 h 65"/>
                <a:gd name="T4" fmla="*/ 17 w 45"/>
                <a:gd name="T5" fmla="*/ 52 h 65"/>
                <a:gd name="T6" fmla="*/ 24 w 45"/>
                <a:gd name="T7" fmla="*/ 55 h 65"/>
                <a:gd name="T8" fmla="*/ 31 w 45"/>
                <a:gd name="T9" fmla="*/ 52 h 65"/>
                <a:gd name="T10" fmla="*/ 34 w 45"/>
                <a:gd name="T11" fmla="*/ 47 h 65"/>
                <a:gd name="T12" fmla="*/ 32 w 45"/>
                <a:gd name="T13" fmla="*/ 42 h 65"/>
                <a:gd name="T14" fmla="*/ 25 w 45"/>
                <a:gd name="T15" fmla="*/ 38 h 65"/>
                <a:gd name="T16" fmla="*/ 23 w 45"/>
                <a:gd name="T17" fmla="*/ 37 h 65"/>
                <a:gd name="T18" fmla="*/ 10 w 45"/>
                <a:gd name="T19" fmla="*/ 31 h 65"/>
                <a:gd name="T20" fmla="*/ 4 w 45"/>
                <a:gd name="T21" fmla="*/ 25 h 65"/>
                <a:gd name="T22" fmla="*/ 2 w 45"/>
                <a:gd name="T23" fmla="*/ 17 h 65"/>
                <a:gd name="T24" fmla="*/ 8 w 45"/>
                <a:gd name="T25" fmla="*/ 5 h 65"/>
                <a:gd name="T26" fmla="*/ 23 w 45"/>
                <a:gd name="T27" fmla="*/ 0 h 65"/>
                <a:gd name="T28" fmla="*/ 36 w 45"/>
                <a:gd name="T29" fmla="*/ 4 h 65"/>
                <a:gd name="T30" fmla="*/ 44 w 45"/>
                <a:gd name="T31" fmla="*/ 14 h 65"/>
                <a:gd name="T32" fmla="*/ 33 w 45"/>
                <a:gd name="T33" fmla="*/ 18 h 65"/>
                <a:gd name="T34" fmla="*/ 29 w 45"/>
                <a:gd name="T35" fmla="*/ 12 h 65"/>
                <a:gd name="T36" fmla="*/ 22 w 45"/>
                <a:gd name="T37" fmla="*/ 10 h 65"/>
                <a:gd name="T38" fmla="*/ 16 w 45"/>
                <a:gd name="T39" fmla="*/ 12 h 65"/>
                <a:gd name="T40" fmla="*/ 14 w 45"/>
                <a:gd name="T41" fmla="*/ 17 h 65"/>
                <a:gd name="T42" fmla="*/ 25 w 45"/>
                <a:gd name="T43" fmla="*/ 26 h 65"/>
                <a:gd name="T44" fmla="*/ 30 w 45"/>
                <a:gd name="T45" fmla="*/ 28 h 65"/>
                <a:gd name="T46" fmla="*/ 42 w 45"/>
                <a:gd name="T47" fmla="*/ 36 h 65"/>
                <a:gd name="T48" fmla="*/ 45 w 45"/>
                <a:gd name="T49" fmla="*/ 46 h 65"/>
                <a:gd name="T50" fmla="*/ 40 w 45"/>
                <a:gd name="T51" fmla="*/ 60 h 65"/>
                <a:gd name="T52" fmla="*/ 24 w 45"/>
                <a:gd name="T53" fmla="*/ 65 h 65"/>
                <a:gd name="T54" fmla="*/ 9 w 45"/>
                <a:gd name="T55" fmla="*/ 61 h 65"/>
                <a:gd name="T56" fmla="*/ 0 w 45"/>
                <a:gd name="T57" fmla="*/ 50 h 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5"/>
                <a:gd name="T88" fmla="*/ 0 h 65"/>
                <a:gd name="T89" fmla="*/ 45 w 45"/>
                <a:gd name="T90" fmla="*/ 65 h 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5" h="65">
                  <a:moveTo>
                    <a:pt x="0" y="50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3" y="48"/>
                    <a:pt x="15" y="51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7" y="55"/>
                    <a:pt x="29" y="54"/>
                    <a:pt x="31" y="52"/>
                  </a:cubicBezTo>
                  <a:cubicBezTo>
                    <a:pt x="33" y="51"/>
                    <a:pt x="34" y="49"/>
                    <a:pt x="34" y="47"/>
                  </a:cubicBezTo>
                  <a:cubicBezTo>
                    <a:pt x="34" y="45"/>
                    <a:pt x="33" y="43"/>
                    <a:pt x="32" y="42"/>
                  </a:cubicBezTo>
                  <a:cubicBezTo>
                    <a:pt x="31" y="40"/>
                    <a:pt x="28" y="39"/>
                    <a:pt x="25" y="38"/>
                  </a:cubicBezTo>
                  <a:cubicBezTo>
                    <a:pt x="24" y="38"/>
                    <a:pt x="24" y="37"/>
                    <a:pt x="23" y="37"/>
                  </a:cubicBezTo>
                  <a:cubicBezTo>
                    <a:pt x="16" y="35"/>
                    <a:pt x="12" y="33"/>
                    <a:pt x="10" y="31"/>
                  </a:cubicBezTo>
                  <a:cubicBezTo>
                    <a:pt x="7" y="30"/>
                    <a:pt x="6" y="28"/>
                    <a:pt x="4" y="25"/>
                  </a:cubicBezTo>
                  <a:cubicBezTo>
                    <a:pt x="3" y="23"/>
                    <a:pt x="2" y="20"/>
                    <a:pt x="2" y="17"/>
                  </a:cubicBezTo>
                  <a:cubicBezTo>
                    <a:pt x="2" y="12"/>
                    <a:pt x="4" y="8"/>
                    <a:pt x="8" y="5"/>
                  </a:cubicBezTo>
                  <a:cubicBezTo>
                    <a:pt x="12" y="2"/>
                    <a:pt x="17" y="0"/>
                    <a:pt x="23" y="0"/>
                  </a:cubicBezTo>
                  <a:cubicBezTo>
                    <a:pt x="28" y="0"/>
                    <a:pt x="33" y="1"/>
                    <a:pt x="36" y="4"/>
                  </a:cubicBezTo>
                  <a:cubicBezTo>
                    <a:pt x="40" y="6"/>
                    <a:pt x="42" y="10"/>
                    <a:pt x="44" y="14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7" y="11"/>
                    <a:pt x="25" y="10"/>
                    <a:pt x="22" y="10"/>
                  </a:cubicBezTo>
                  <a:cubicBezTo>
                    <a:pt x="19" y="10"/>
                    <a:pt x="17" y="11"/>
                    <a:pt x="16" y="12"/>
                  </a:cubicBezTo>
                  <a:cubicBezTo>
                    <a:pt x="14" y="13"/>
                    <a:pt x="14" y="15"/>
                    <a:pt x="14" y="17"/>
                  </a:cubicBezTo>
                  <a:cubicBezTo>
                    <a:pt x="14" y="20"/>
                    <a:pt x="17" y="23"/>
                    <a:pt x="25" y="26"/>
                  </a:cubicBezTo>
                  <a:cubicBezTo>
                    <a:pt x="27" y="27"/>
                    <a:pt x="29" y="27"/>
                    <a:pt x="30" y="28"/>
                  </a:cubicBezTo>
                  <a:cubicBezTo>
                    <a:pt x="36" y="30"/>
                    <a:pt x="40" y="33"/>
                    <a:pt x="42" y="36"/>
                  </a:cubicBezTo>
                  <a:cubicBezTo>
                    <a:pt x="44" y="38"/>
                    <a:pt x="45" y="42"/>
                    <a:pt x="45" y="46"/>
                  </a:cubicBezTo>
                  <a:cubicBezTo>
                    <a:pt x="45" y="52"/>
                    <a:pt x="44" y="57"/>
                    <a:pt x="40" y="60"/>
                  </a:cubicBezTo>
                  <a:cubicBezTo>
                    <a:pt x="36" y="63"/>
                    <a:pt x="31" y="65"/>
                    <a:pt x="24" y="65"/>
                  </a:cubicBezTo>
                  <a:cubicBezTo>
                    <a:pt x="18" y="65"/>
                    <a:pt x="13" y="64"/>
                    <a:pt x="9" y="61"/>
                  </a:cubicBezTo>
                  <a:cubicBezTo>
                    <a:pt x="5" y="59"/>
                    <a:pt x="2" y="55"/>
                    <a:pt x="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6" name="Freeform 101"/>
            <p:cNvSpPr>
              <a:spLocks noChangeArrowheads="1"/>
            </p:cNvSpPr>
            <p:nvPr/>
          </p:nvSpPr>
          <p:spPr bwMode="auto">
            <a:xfrm>
              <a:off x="155575" y="1136650"/>
              <a:ext cx="130175" cy="177800"/>
            </a:xfrm>
            <a:custGeom>
              <a:avLst/>
              <a:gdLst>
                <a:gd name="T0" fmla="*/ 0 w 47"/>
                <a:gd name="T1" fmla="*/ 40 h 64"/>
                <a:gd name="T2" fmla="*/ 0 w 47"/>
                <a:gd name="T3" fmla="*/ 0 h 64"/>
                <a:gd name="T4" fmla="*/ 12 w 47"/>
                <a:gd name="T5" fmla="*/ 0 h 64"/>
                <a:gd name="T6" fmla="*/ 12 w 47"/>
                <a:gd name="T7" fmla="*/ 40 h 64"/>
                <a:gd name="T8" fmla="*/ 14 w 47"/>
                <a:gd name="T9" fmla="*/ 51 h 64"/>
                <a:gd name="T10" fmla="*/ 24 w 47"/>
                <a:gd name="T11" fmla="*/ 54 h 64"/>
                <a:gd name="T12" fmla="*/ 33 w 47"/>
                <a:gd name="T13" fmla="*/ 51 h 64"/>
                <a:gd name="T14" fmla="*/ 36 w 47"/>
                <a:gd name="T15" fmla="*/ 40 h 64"/>
                <a:gd name="T16" fmla="*/ 36 w 47"/>
                <a:gd name="T17" fmla="*/ 0 h 64"/>
                <a:gd name="T18" fmla="*/ 47 w 47"/>
                <a:gd name="T19" fmla="*/ 0 h 64"/>
                <a:gd name="T20" fmla="*/ 47 w 47"/>
                <a:gd name="T21" fmla="*/ 42 h 64"/>
                <a:gd name="T22" fmla="*/ 41 w 47"/>
                <a:gd name="T23" fmla="*/ 58 h 64"/>
                <a:gd name="T24" fmla="*/ 24 w 47"/>
                <a:gd name="T25" fmla="*/ 64 h 64"/>
                <a:gd name="T26" fmla="*/ 6 w 47"/>
                <a:gd name="T27" fmla="*/ 58 h 64"/>
                <a:gd name="T28" fmla="*/ 0 w 47"/>
                <a:gd name="T29" fmla="*/ 40 h 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64"/>
                <a:gd name="T47" fmla="*/ 47 w 47"/>
                <a:gd name="T48" fmla="*/ 64 h 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64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5"/>
                    <a:pt x="13" y="48"/>
                    <a:pt x="14" y="51"/>
                  </a:cubicBezTo>
                  <a:cubicBezTo>
                    <a:pt x="16" y="53"/>
                    <a:pt x="19" y="54"/>
                    <a:pt x="24" y="54"/>
                  </a:cubicBezTo>
                  <a:cubicBezTo>
                    <a:pt x="28" y="54"/>
                    <a:pt x="31" y="53"/>
                    <a:pt x="33" y="51"/>
                  </a:cubicBezTo>
                  <a:cubicBezTo>
                    <a:pt x="35" y="49"/>
                    <a:pt x="36" y="45"/>
                    <a:pt x="36" y="4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9"/>
                    <a:pt x="45" y="54"/>
                    <a:pt x="41" y="58"/>
                  </a:cubicBezTo>
                  <a:cubicBezTo>
                    <a:pt x="37" y="62"/>
                    <a:pt x="31" y="64"/>
                    <a:pt x="24" y="64"/>
                  </a:cubicBezTo>
                  <a:cubicBezTo>
                    <a:pt x="16" y="64"/>
                    <a:pt x="10" y="62"/>
                    <a:pt x="6" y="58"/>
                  </a:cubicBezTo>
                  <a:cubicBezTo>
                    <a:pt x="2" y="54"/>
                    <a:pt x="0" y="48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7" name="Freeform 102"/>
            <p:cNvSpPr>
              <a:spLocks noEditPoints="1" noChangeArrowheads="1"/>
            </p:cNvSpPr>
            <p:nvPr/>
          </p:nvSpPr>
          <p:spPr bwMode="auto">
            <a:xfrm>
              <a:off x="327025" y="1136650"/>
              <a:ext cx="122237" cy="174625"/>
            </a:xfrm>
            <a:custGeom>
              <a:avLst/>
              <a:gdLst>
                <a:gd name="T0" fmla="*/ 0 w 44"/>
                <a:gd name="T1" fmla="*/ 63 h 63"/>
                <a:gd name="T2" fmla="*/ 0 w 44"/>
                <a:gd name="T3" fmla="*/ 0 h 63"/>
                <a:gd name="T4" fmla="*/ 22 w 44"/>
                <a:gd name="T5" fmla="*/ 0 h 63"/>
                <a:gd name="T6" fmla="*/ 39 w 44"/>
                <a:gd name="T7" fmla="*/ 5 h 63"/>
                <a:gd name="T8" fmla="*/ 44 w 44"/>
                <a:gd name="T9" fmla="*/ 19 h 63"/>
                <a:gd name="T10" fmla="*/ 39 w 44"/>
                <a:gd name="T11" fmla="*/ 33 h 63"/>
                <a:gd name="T12" fmla="*/ 23 w 44"/>
                <a:gd name="T13" fmla="*/ 38 h 63"/>
                <a:gd name="T14" fmla="*/ 11 w 44"/>
                <a:gd name="T15" fmla="*/ 38 h 63"/>
                <a:gd name="T16" fmla="*/ 11 w 44"/>
                <a:gd name="T17" fmla="*/ 63 h 63"/>
                <a:gd name="T18" fmla="*/ 0 w 44"/>
                <a:gd name="T19" fmla="*/ 63 h 63"/>
                <a:gd name="T20" fmla="*/ 11 w 44"/>
                <a:gd name="T21" fmla="*/ 28 h 63"/>
                <a:gd name="T22" fmla="*/ 20 w 44"/>
                <a:gd name="T23" fmla="*/ 28 h 63"/>
                <a:gd name="T24" fmla="*/ 29 w 44"/>
                <a:gd name="T25" fmla="*/ 26 h 63"/>
                <a:gd name="T26" fmla="*/ 32 w 44"/>
                <a:gd name="T27" fmla="*/ 19 h 63"/>
                <a:gd name="T28" fmla="*/ 29 w 44"/>
                <a:gd name="T29" fmla="*/ 12 h 63"/>
                <a:gd name="T30" fmla="*/ 20 w 44"/>
                <a:gd name="T31" fmla="*/ 10 h 63"/>
                <a:gd name="T32" fmla="*/ 11 w 44"/>
                <a:gd name="T33" fmla="*/ 10 h 63"/>
                <a:gd name="T34" fmla="*/ 11 w 44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63"/>
                <a:gd name="T56" fmla="*/ 44 w 44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2" y="8"/>
                    <a:pt x="44" y="12"/>
                    <a:pt x="44" y="19"/>
                  </a:cubicBezTo>
                  <a:cubicBezTo>
                    <a:pt x="44" y="25"/>
                    <a:pt x="42" y="30"/>
                    <a:pt x="39" y="33"/>
                  </a:cubicBezTo>
                  <a:cubicBezTo>
                    <a:pt x="35" y="36"/>
                    <a:pt x="30" y="38"/>
                    <a:pt x="2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63"/>
                    <a:pt x="11" y="63"/>
                    <a:pt x="11" y="63"/>
                  </a:cubicBezTo>
                  <a:lnTo>
                    <a:pt x="0" y="63"/>
                  </a:lnTo>
                  <a:close/>
                  <a:moveTo>
                    <a:pt x="11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5" y="28"/>
                    <a:pt x="28" y="27"/>
                    <a:pt x="29" y="26"/>
                  </a:cubicBezTo>
                  <a:cubicBezTo>
                    <a:pt x="31" y="24"/>
                    <a:pt x="32" y="22"/>
                    <a:pt x="32" y="19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8" y="10"/>
                    <a:pt x="25" y="10"/>
                    <a:pt x="20" y="10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8" name="Freeform 103"/>
            <p:cNvSpPr>
              <a:spLocks noEditPoints="1" noChangeArrowheads="1"/>
            </p:cNvSpPr>
            <p:nvPr/>
          </p:nvSpPr>
          <p:spPr bwMode="auto">
            <a:xfrm>
              <a:off x="477837" y="1136650"/>
              <a:ext cx="123825" cy="174625"/>
            </a:xfrm>
            <a:custGeom>
              <a:avLst/>
              <a:gdLst>
                <a:gd name="T0" fmla="*/ 0 w 45"/>
                <a:gd name="T1" fmla="*/ 63 h 63"/>
                <a:gd name="T2" fmla="*/ 0 w 45"/>
                <a:gd name="T3" fmla="*/ 0 h 63"/>
                <a:gd name="T4" fmla="*/ 23 w 45"/>
                <a:gd name="T5" fmla="*/ 0 h 63"/>
                <a:gd name="T6" fmla="*/ 40 w 45"/>
                <a:gd name="T7" fmla="*/ 5 h 63"/>
                <a:gd name="T8" fmla="*/ 45 w 45"/>
                <a:gd name="T9" fmla="*/ 19 h 63"/>
                <a:gd name="T10" fmla="*/ 40 w 45"/>
                <a:gd name="T11" fmla="*/ 33 h 63"/>
                <a:gd name="T12" fmla="*/ 24 w 45"/>
                <a:gd name="T13" fmla="*/ 38 h 63"/>
                <a:gd name="T14" fmla="*/ 12 w 45"/>
                <a:gd name="T15" fmla="*/ 38 h 63"/>
                <a:gd name="T16" fmla="*/ 12 w 45"/>
                <a:gd name="T17" fmla="*/ 63 h 63"/>
                <a:gd name="T18" fmla="*/ 0 w 45"/>
                <a:gd name="T19" fmla="*/ 63 h 63"/>
                <a:gd name="T20" fmla="*/ 12 w 45"/>
                <a:gd name="T21" fmla="*/ 28 h 63"/>
                <a:gd name="T22" fmla="*/ 21 w 45"/>
                <a:gd name="T23" fmla="*/ 28 h 63"/>
                <a:gd name="T24" fmla="*/ 30 w 45"/>
                <a:gd name="T25" fmla="*/ 26 h 63"/>
                <a:gd name="T26" fmla="*/ 33 w 45"/>
                <a:gd name="T27" fmla="*/ 19 h 63"/>
                <a:gd name="T28" fmla="*/ 30 w 45"/>
                <a:gd name="T29" fmla="*/ 12 h 63"/>
                <a:gd name="T30" fmla="*/ 21 w 45"/>
                <a:gd name="T31" fmla="*/ 10 h 63"/>
                <a:gd name="T32" fmla="*/ 12 w 45"/>
                <a:gd name="T33" fmla="*/ 10 h 63"/>
                <a:gd name="T34" fmla="*/ 12 w 45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63"/>
                <a:gd name="T56" fmla="*/ 45 w 45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0"/>
                    <a:pt x="36" y="2"/>
                    <a:pt x="40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5"/>
                    <a:pt x="43" y="30"/>
                    <a:pt x="40" y="33"/>
                  </a:cubicBezTo>
                  <a:cubicBezTo>
                    <a:pt x="36" y="36"/>
                    <a:pt x="31" y="38"/>
                    <a:pt x="24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8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29" y="27"/>
                    <a:pt x="30" y="26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5"/>
                    <a:pt x="32" y="13"/>
                    <a:pt x="30" y="12"/>
                  </a:cubicBezTo>
                  <a:cubicBezTo>
                    <a:pt x="29" y="10"/>
                    <a:pt x="26" y="10"/>
                    <a:pt x="21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9" name="Freeform 104"/>
            <p:cNvSpPr>
              <a:spLocks noEditPoints="1" noChangeArrowheads="1"/>
            </p:cNvSpPr>
            <p:nvPr/>
          </p:nvSpPr>
          <p:spPr bwMode="auto">
            <a:xfrm>
              <a:off x="622300" y="1133475"/>
              <a:ext cx="142875" cy="180975"/>
            </a:xfrm>
            <a:custGeom>
              <a:avLst/>
              <a:gdLst>
                <a:gd name="T0" fmla="*/ 0 w 52"/>
                <a:gd name="T1" fmla="*/ 33 h 65"/>
                <a:gd name="T2" fmla="*/ 6 w 52"/>
                <a:gd name="T3" fmla="*/ 9 h 65"/>
                <a:gd name="T4" fmla="*/ 26 w 52"/>
                <a:gd name="T5" fmla="*/ 0 h 65"/>
                <a:gd name="T6" fmla="*/ 45 w 52"/>
                <a:gd name="T7" fmla="*/ 9 h 65"/>
                <a:gd name="T8" fmla="*/ 52 w 52"/>
                <a:gd name="T9" fmla="*/ 33 h 65"/>
                <a:gd name="T10" fmla="*/ 45 w 52"/>
                <a:gd name="T11" fmla="*/ 56 h 65"/>
                <a:gd name="T12" fmla="*/ 26 w 52"/>
                <a:gd name="T13" fmla="*/ 65 h 65"/>
                <a:gd name="T14" fmla="*/ 7 w 52"/>
                <a:gd name="T15" fmla="*/ 56 h 65"/>
                <a:gd name="T16" fmla="*/ 0 w 52"/>
                <a:gd name="T17" fmla="*/ 33 h 65"/>
                <a:gd name="T18" fmla="*/ 12 w 52"/>
                <a:gd name="T19" fmla="*/ 33 h 65"/>
                <a:gd name="T20" fmla="*/ 15 w 52"/>
                <a:gd name="T21" fmla="*/ 49 h 65"/>
                <a:gd name="T22" fmla="*/ 26 w 52"/>
                <a:gd name="T23" fmla="*/ 54 h 65"/>
                <a:gd name="T24" fmla="*/ 36 w 52"/>
                <a:gd name="T25" fmla="*/ 49 h 65"/>
                <a:gd name="T26" fmla="*/ 40 w 52"/>
                <a:gd name="T27" fmla="*/ 33 h 65"/>
                <a:gd name="T28" fmla="*/ 36 w 52"/>
                <a:gd name="T29" fmla="*/ 16 h 65"/>
                <a:gd name="T30" fmla="*/ 26 w 52"/>
                <a:gd name="T31" fmla="*/ 11 h 65"/>
                <a:gd name="T32" fmla="*/ 15 w 52"/>
                <a:gd name="T33" fmla="*/ 16 h 65"/>
                <a:gd name="T34" fmla="*/ 12 w 52"/>
                <a:gd name="T35" fmla="*/ 33 h 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"/>
                <a:gd name="T55" fmla="*/ 0 h 65"/>
                <a:gd name="T56" fmla="*/ 52 w 52"/>
                <a:gd name="T57" fmla="*/ 65 h 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" h="65">
                  <a:moveTo>
                    <a:pt x="0" y="33"/>
                  </a:moveTo>
                  <a:cubicBezTo>
                    <a:pt x="0" y="22"/>
                    <a:pt x="2" y="15"/>
                    <a:pt x="6" y="9"/>
                  </a:cubicBezTo>
                  <a:cubicBezTo>
                    <a:pt x="11" y="3"/>
                    <a:pt x="18" y="0"/>
                    <a:pt x="26" y="0"/>
                  </a:cubicBezTo>
                  <a:cubicBezTo>
                    <a:pt x="34" y="0"/>
                    <a:pt x="40" y="3"/>
                    <a:pt x="45" y="9"/>
                  </a:cubicBezTo>
                  <a:cubicBezTo>
                    <a:pt x="50" y="15"/>
                    <a:pt x="52" y="22"/>
                    <a:pt x="52" y="33"/>
                  </a:cubicBezTo>
                  <a:cubicBezTo>
                    <a:pt x="52" y="43"/>
                    <a:pt x="50" y="51"/>
                    <a:pt x="45" y="56"/>
                  </a:cubicBezTo>
                  <a:cubicBezTo>
                    <a:pt x="40" y="62"/>
                    <a:pt x="34" y="65"/>
                    <a:pt x="26" y="65"/>
                  </a:cubicBezTo>
                  <a:cubicBezTo>
                    <a:pt x="18" y="65"/>
                    <a:pt x="11" y="62"/>
                    <a:pt x="7" y="56"/>
                  </a:cubicBezTo>
                  <a:cubicBezTo>
                    <a:pt x="2" y="51"/>
                    <a:pt x="0" y="43"/>
                    <a:pt x="0" y="33"/>
                  </a:cubicBezTo>
                  <a:close/>
                  <a:moveTo>
                    <a:pt x="12" y="33"/>
                  </a:moveTo>
                  <a:cubicBezTo>
                    <a:pt x="12" y="40"/>
                    <a:pt x="13" y="45"/>
                    <a:pt x="15" y="49"/>
                  </a:cubicBezTo>
                  <a:cubicBezTo>
                    <a:pt x="18" y="53"/>
                    <a:pt x="21" y="54"/>
                    <a:pt x="26" y="54"/>
                  </a:cubicBezTo>
                  <a:cubicBezTo>
                    <a:pt x="30" y="54"/>
                    <a:pt x="34" y="53"/>
                    <a:pt x="36" y="49"/>
                  </a:cubicBezTo>
                  <a:cubicBezTo>
                    <a:pt x="39" y="45"/>
                    <a:pt x="40" y="40"/>
                    <a:pt x="40" y="33"/>
                  </a:cubicBezTo>
                  <a:cubicBezTo>
                    <a:pt x="40" y="25"/>
                    <a:pt x="39" y="20"/>
                    <a:pt x="36" y="16"/>
                  </a:cubicBezTo>
                  <a:cubicBezTo>
                    <a:pt x="34" y="13"/>
                    <a:pt x="30" y="11"/>
                    <a:pt x="26" y="11"/>
                  </a:cubicBezTo>
                  <a:cubicBezTo>
                    <a:pt x="21" y="11"/>
                    <a:pt x="18" y="13"/>
                    <a:pt x="15" y="16"/>
                  </a:cubicBezTo>
                  <a:cubicBezTo>
                    <a:pt x="13" y="20"/>
                    <a:pt x="12" y="25"/>
                    <a:pt x="1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0" name="Freeform 105"/>
            <p:cNvSpPr>
              <a:spLocks noEditPoints="1" noChangeArrowheads="1"/>
            </p:cNvSpPr>
            <p:nvPr/>
          </p:nvSpPr>
          <p:spPr bwMode="auto">
            <a:xfrm>
              <a:off x="793750" y="1136650"/>
              <a:ext cx="130175" cy="174625"/>
            </a:xfrm>
            <a:custGeom>
              <a:avLst/>
              <a:gdLst>
                <a:gd name="T0" fmla="*/ 0 w 47"/>
                <a:gd name="T1" fmla="*/ 63 h 63"/>
                <a:gd name="T2" fmla="*/ 0 w 47"/>
                <a:gd name="T3" fmla="*/ 0 h 63"/>
                <a:gd name="T4" fmla="*/ 21 w 47"/>
                <a:gd name="T5" fmla="*/ 0 h 63"/>
                <a:gd name="T6" fmla="*/ 39 w 47"/>
                <a:gd name="T7" fmla="*/ 5 h 63"/>
                <a:gd name="T8" fmla="*/ 45 w 47"/>
                <a:gd name="T9" fmla="*/ 19 h 63"/>
                <a:gd name="T10" fmla="*/ 42 w 47"/>
                <a:gd name="T11" fmla="*/ 29 h 63"/>
                <a:gd name="T12" fmla="*/ 33 w 47"/>
                <a:gd name="T13" fmla="*/ 35 h 63"/>
                <a:gd name="T14" fmla="*/ 47 w 47"/>
                <a:gd name="T15" fmla="*/ 63 h 63"/>
                <a:gd name="T16" fmla="*/ 35 w 47"/>
                <a:gd name="T17" fmla="*/ 63 h 63"/>
                <a:gd name="T18" fmla="*/ 23 w 47"/>
                <a:gd name="T19" fmla="*/ 37 h 63"/>
                <a:gd name="T20" fmla="*/ 12 w 47"/>
                <a:gd name="T21" fmla="*/ 37 h 63"/>
                <a:gd name="T22" fmla="*/ 12 w 47"/>
                <a:gd name="T23" fmla="*/ 63 h 63"/>
                <a:gd name="T24" fmla="*/ 0 w 47"/>
                <a:gd name="T25" fmla="*/ 63 h 63"/>
                <a:gd name="T26" fmla="*/ 12 w 47"/>
                <a:gd name="T27" fmla="*/ 27 h 63"/>
                <a:gd name="T28" fmla="*/ 22 w 47"/>
                <a:gd name="T29" fmla="*/ 27 h 63"/>
                <a:gd name="T30" fmla="*/ 30 w 47"/>
                <a:gd name="T31" fmla="*/ 25 h 63"/>
                <a:gd name="T32" fmla="*/ 33 w 47"/>
                <a:gd name="T33" fmla="*/ 19 h 63"/>
                <a:gd name="T34" fmla="*/ 30 w 47"/>
                <a:gd name="T35" fmla="*/ 12 h 63"/>
                <a:gd name="T36" fmla="*/ 22 w 47"/>
                <a:gd name="T37" fmla="*/ 10 h 63"/>
                <a:gd name="T38" fmla="*/ 12 w 47"/>
                <a:gd name="T39" fmla="*/ 10 h 63"/>
                <a:gd name="T40" fmla="*/ 12 w 47"/>
                <a:gd name="T41" fmla="*/ 27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63"/>
                <a:gd name="T65" fmla="*/ 47 w 47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3"/>
                    <a:pt x="44" y="26"/>
                    <a:pt x="42" y="29"/>
                  </a:cubicBezTo>
                  <a:cubicBezTo>
                    <a:pt x="40" y="32"/>
                    <a:pt x="37" y="34"/>
                    <a:pt x="33" y="3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7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6" y="27"/>
                    <a:pt x="29" y="27"/>
                    <a:pt x="30" y="25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6"/>
                    <a:pt x="32" y="14"/>
                    <a:pt x="30" y="12"/>
                  </a:cubicBezTo>
                  <a:cubicBezTo>
                    <a:pt x="29" y="11"/>
                    <a:pt x="26" y="10"/>
                    <a:pt x="22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1" name="Freeform 106"/>
            <p:cNvSpPr>
              <a:spLocks noChangeArrowheads="1"/>
            </p:cNvSpPr>
            <p:nvPr/>
          </p:nvSpPr>
          <p:spPr bwMode="auto">
            <a:xfrm>
              <a:off x="941387" y="1136650"/>
              <a:ext cx="123825" cy="174625"/>
            </a:xfrm>
            <a:custGeom>
              <a:avLst/>
              <a:gdLst>
                <a:gd name="T0" fmla="*/ 28 w 78"/>
                <a:gd name="T1" fmla="*/ 110 h 110"/>
                <a:gd name="T2" fmla="*/ 28 w 78"/>
                <a:gd name="T3" fmla="*/ 18 h 110"/>
                <a:gd name="T4" fmla="*/ 0 w 78"/>
                <a:gd name="T5" fmla="*/ 18 h 110"/>
                <a:gd name="T6" fmla="*/ 0 w 78"/>
                <a:gd name="T7" fmla="*/ 0 h 110"/>
                <a:gd name="T8" fmla="*/ 78 w 78"/>
                <a:gd name="T9" fmla="*/ 0 h 110"/>
                <a:gd name="T10" fmla="*/ 78 w 78"/>
                <a:gd name="T11" fmla="*/ 18 h 110"/>
                <a:gd name="T12" fmla="*/ 49 w 78"/>
                <a:gd name="T13" fmla="*/ 18 h 110"/>
                <a:gd name="T14" fmla="*/ 49 w 78"/>
                <a:gd name="T15" fmla="*/ 110 h 110"/>
                <a:gd name="T16" fmla="*/ 28 w 78"/>
                <a:gd name="T17" fmla="*/ 110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"/>
                <a:gd name="T28" fmla="*/ 0 h 110"/>
                <a:gd name="T29" fmla="*/ 78 w 78"/>
                <a:gd name="T30" fmla="*/ 110 h 1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" h="110">
                  <a:moveTo>
                    <a:pt x="28" y="110"/>
                  </a:moveTo>
                  <a:lnTo>
                    <a:pt x="28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"/>
                  </a:lnTo>
                  <a:lnTo>
                    <a:pt x="49" y="18"/>
                  </a:lnTo>
                  <a:lnTo>
                    <a:pt x="49" y="110"/>
                  </a:lnTo>
                  <a:lnTo>
                    <a:pt x="28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2" name="Freeform 107"/>
            <p:cNvSpPr>
              <a:spLocks noEditPoints="1" noChangeArrowheads="1"/>
            </p:cNvSpPr>
            <p:nvPr/>
          </p:nvSpPr>
          <p:spPr bwMode="auto">
            <a:xfrm>
              <a:off x="22225" y="0"/>
              <a:ext cx="1074737" cy="1055687"/>
            </a:xfrm>
            <a:custGeom>
              <a:avLst/>
              <a:gdLst>
                <a:gd name="T0" fmla="*/ 378 w 387"/>
                <a:gd name="T1" fmla="*/ 334 h 380"/>
                <a:gd name="T2" fmla="*/ 364 w 387"/>
                <a:gd name="T3" fmla="*/ 309 h 380"/>
                <a:gd name="T4" fmla="*/ 353 w 387"/>
                <a:gd name="T5" fmla="*/ 249 h 380"/>
                <a:gd name="T6" fmla="*/ 335 w 387"/>
                <a:gd name="T7" fmla="*/ 221 h 380"/>
                <a:gd name="T8" fmla="*/ 244 w 387"/>
                <a:gd name="T9" fmla="*/ 192 h 380"/>
                <a:gd name="T10" fmla="*/ 213 w 387"/>
                <a:gd name="T11" fmla="*/ 164 h 380"/>
                <a:gd name="T12" fmla="*/ 185 w 387"/>
                <a:gd name="T13" fmla="*/ 293 h 380"/>
                <a:gd name="T14" fmla="*/ 174 w 387"/>
                <a:gd name="T15" fmla="*/ 251 h 380"/>
                <a:gd name="T16" fmla="*/ 169 w 387"/>
                <a:gd name="T17" fmla="*/ 232 h 380"/>
                <a:gd name="T18" fmla="*/ 190 w 387"/>
                <a:gd name="T19" fmla="*/ 209 h 380"/>
                <a:gd name="T20" fmla="*/ 174 w 387"/>
                <a:gd name="T21" fmla="*/ 201 h 380"/>
                <a:gd name="T22" fmla="*/ 213 w 387"/>
                <a:gd name="T23" fmla="*/ 164 h 380"/>
                <a:gd name="T24" fmla="*/ 213 w 387"/>
                <a:gd name="T25" fmla="*/ 136 h 380"/>
                <a:gd name="T26" fmla="*/ 215 w 387"/>
                <a:gd name="T27" fmla="*/ 132 h 380"/>
                <a:gd name="T28" fmla="*/ 228 w 387"/>
                <a:gd name="T29" fmla="*/ 137 h 380"/>
                <a:gd name="T30" fmla="*/ 254 w 387"/>
                <a:gd name="T31" fmla="*/ 89 h 380"/>
                <a:gd name="T32" fmla="*/ 235 w 387"/>
                <a:gd name="T33" fmla="*/ 55 h 380"/>
                <a:gd name="T34" fmla="*/ 166 w 387"/>
                <a:gd name="T35" fmla="*/ 0 h 380"/>
                <a:gd name="T36" fmla="*/ 94 w 387"/>
                <a:gd name="T37" fmla="*/ 56 h 380"/>
                <a:gd name="T38" fmla="*/ 80 w 387"/>
                <a:gd name="T39" fmla="*/ 95 h 380"/>
                <a:gd name="T40" fmla="*/ 105 w 387"/>
                <a:gd name="T41" fmla="*/ 132 h 380"/>
                <a:gd name="T42" fmla="*/ 120 w 387"/>
                <a:gd name="T43" fmla="*/ 148 h 380"/>
                <a:gd name="T44" fmla="*/ 123 w 387"/>
                <a:gd name="T45" fmla="*/ 181 h 380"/>
                <a:gd name="T46" fmla="*/ 114 w 387"/>
                <a:gd name="T47" fmla="*/ 207 h 380"/>
                <a:gd name="T48" fmla="*/ 96 w 387"/>
                <a:gd name="T49" fmla="*/ 215 h 380"/>
                <a:gd name="T50" fmla="*/ 62 w 387"/>
                <a:gd name="T51" fmla="*/ 230 h 380"/>
                <a:gd name="T52" fmla="*/ 25 w 387"/>
                <a:gd name="T53" fmla="*/ 248 h 380"/>
                <a:gd name="T54" fmla="*/ 10 w 387"/>
                <a:gd name="T55" fmla="*/ 293 h 380"/>
                <a:gd name="T56" fmla="*/ 4 w 387"/>
                <a:gd name="T57" fmla="*/ 335 h 380"/>
                <a:gd name="T58" fmla="*/ 0 w 387"/>
                <a:gd name="T59" fmla="*/ 371 h 380"/>
                <a:gd name="T60" fmla="*/ 0 w 387"/>
                <a:gd name="T61" fmla="*/ 380 h 380"/>
                <a:gd name="T62" fmla="*/ 387 w 387"/>
                <a:gd name="T63" fmla="*/ 380 h 380"/>
                <a:gd name="T64" fmla="*/ 378 w 387"/>
                <a:gd name="T65" fmla="*/ 334 h 380"/>
                <a:gd name="T66" fmla="*/ 114 w 387"/>
                <a:gd name="T67" fmla="*/ 137 h 380"/>
                <a:gd name="T68" fmla="*/ 116 w 387"/>
                <a:gd name="T69" fmla="*/ 137 h 380"/>
                <a:gd name="T70" fmla="*/ 116 w 387"/>
                <a:gd name="T71" fmla="*/ 139 h 380"/>
                <a:gd name="T72" fmla="*/ 114 w 387"/>
                <a:gd name="T73" fmla="*/ 137 h 380"/>
                <a:gd name="T74" fmla="*/ 141 w 387"/>
                <a:gd name="T75" fmla="*/ 211 h 380"/>
                <a:gd name="T76" fmla="*/ 148 w 387"/>
                <a:gd name="T77" fmla="*/ 227 h 380"/>
                <a:gd name="T78" fmla="*/ 132 w 387"/>
                <a:gd name="T79" fmla="*/ 279 h 380"/>
                <a:gd name="T80" fmla="*/ 123 w 387"/>
                <a:gd name="T81" fmla="*/ 226 h 380"/>
                <a:gd name="T82" fmla="*/ 123 w 387"/>
                <a:gd name="T83" fmla="*/ 182 h 380"/>
                <a:gd name="T84" fmla="*/ 152 w 387"/>
                <a:gd name="T85" fmla="*/ 204 h 380"/>
                <a:gd name="T86" fmla="*/ 141 w 387"/>
                <a:gd name="T87" fmla="*/ 211 h 380"/>
                <a:gd name="T88" fmla="*/ 150 w 387"/>
                <a:gd name="T89" fmla="*/ 167 h 380"/>
                <a:gd name="T90" fmla="*/ 138 w 387"/>
                <a:gd name="T91" fmla="*/ 155 h 380"/>
                <a:gd name="T92" fmla="*/ 137 w 387"/>
                <a:gd name="T93" fmla="*/ 154 h 380"/>
                <a:gd name="T94" fmla="*/ 121 w 387"/>
                <a:gd name="T95" fmla="*/ 149 h 380"/>
                <a:gd name="T96" fmla="*/ 121 w 387"/>
                <a:gd name="T97" fmla="*/ 143 h 380"/>
                <a:gd name="T98" fmla="*/ 131 w 387"/>
                <a:gd name="T99" fmla="*/ 148 h 380"/>
                <a:gd name="T100" fmla="*/ 138 w 387"/>
                <a:gd name="T101" fmla="*/ 149 h 380"/>
                <a:gd name="T102" fmla="*/ 150 w 387"/>
                <a:gd name="T103" fmla="*/ 140 h 380"/>
                <a:gd name="T104" fmla="*/ 163 w 387"/>
                <a:gd name="T105" fmla="*/ 154 h 380"/>
                <a:gd name="T106" fmla="*/ 150 w 387"/>
                <a:gd name="T107" fmla="*/ 167 h 380"/>
                <a:gd name="T108" fmla="*/ 162 w 387"/>
                <a:gd name="T109" fmla="*/ 15 h 380"/>
                <a:gd name="T110" fmla="*/ 128 w 387"/>
                <a:gd name="T111" fmla="*/ 22 h 380"/>
                <a:gd name="T112" fmla="*/ 166 w 387"/>
                <a:gd name="T113" fmla="*/ 7 h 380"/>
                <a:gd name="T114" fmla="*/ 226 w 387"/>
                <a:gd name="T115" fmla="*/ 57 h 380"/>
                <a:gd name="T116" fmla="*/ 220 w 387"/>
                <a:gd name="T117" fmla="*/ 59 h 380"/>
                <a:gd name="T118" fmla="*/ 162 w 387"/>
                <a:gd name="T119" fmla="*/ 15 h 38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87"/>
                <a:gd name="T181" fmla="*/ 0 h 380"/>
                <a:gd name="T182" fmla="*/ 387 w 387"/>
                <a:gd name="T183" fmla="*/ 380 h 38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87" h="380">
                  <a:moveTo>
                    <a:pt x="378" y="334"/>
                  </a:moveTo>
                  <a:cubicBezTo>
                    <a:pt x="377" y="321"/>
                    <a:pt x="370" y="318"/>
                    <a:pt x="364" y="309"/>
                  </a:cubicBezTo>
                  <a:cubicBezTo>
                    <a:pt x="359" y="300"/>
                    <a:pt x="353" y="249"/>
                    <a:pt x="353" y="249"/>
                  </a:cubicBezTo>
                  <a:cubicBezTo>
                    <a:pt x="353" y="227"/>
                    <a:pt x="335" y="221"/>
                    <a:pt x="335" y="221"/>
                  </a:cubicBezTo>
                  <a:cubicBezTo>
                    <a:pt x="327" y="213"/>
                    <a:pt x="244" y="192"/>
                    <a:pt x="244" y="192"/>
                  </a:cubicBezTo>
                  <a:cubicBezTo>
                    <a:pt x="226" y="183"/>
                    <a:pt x="213" y="164"/>
                    <a:pt x="213" y="164"/>
                  </a:cubicBezTo>
                  <a:cubicBezTo>
                    <a:pt x="231" y="193"/>
                    <a:pt x="185" y="293"/>
                    <a:pt x="185" y="293"/>
                  </a:cubicBezTo>
                  <a:cubicBezTo>
                    <a:pt x="186" y="285"/>
                    <a:pt x="174" y="251"/>
                    <a:pt x="174" y="251"/>
                  </a:cubicBezTo>
                  <a:cubicBezTo>
                    <a:pt x="168" y="244"/>
                    <a:pt x="169" y="232"/>
                    <a:pt x="169" y="232"/>
                  </a:cubicBezTo>
                  <a:cubicBezTo>
                    <a:pt x="172" y="230"/>
                    <a:pt x="190" y="209"/>
                    <a:pt x="190" y="209"/>
                  </a:cubicBezTo>
                  <a:cubicBezTo>
                    <a:pt x="189" y="206"/>
                    <a:pt x="174" y="201"/>
                    <a:pt x="174" y="201"/>
                  </a:cubicBezTo>
                  <a:cubicBezTo>
                    <a:pt x="184" y="199"/>
                    <a:pt x="213" y="164"/>
                    <a:pt x="213" y="164"/>
                  </a:cubicBezTo>
                  <a:cubicBezTo>
                    <a:pt x="207" y="153"/>
                    <a:pt x="213" y="136"/>
                    <a:pt x="213" y="136"/>
                  </a:cubicBezTo>
                  <a:cubicBezTo>
                    <a:pt x="213" y="134"/>
                    <a:pt x="214" y="133"/>
                    <a:pt x="215" y="132"/>
                  </a:cubicBezTo>
                  <a:cubicBezTo>
                    <a:pt x="217" y="135"/>
                    <a:pt x="221" y="137"/>
                    <a:pt x="228" y="137"/>
                  </a:cubicBezTo>
                  <a:cubicBezTo>
                    <a:pt x="228" y="137"/>
                    <a:pt x="254" y="131"/>
                    <a:pt x="254" y="89"/>
                  </a:cubicBezTo>
                  <a:cubicBezTo>
                    <a:pt x="255" y="63"/>
                    <a:pt x="235" y="55"/>
                    <a:pt x="235" y="55"/>
                  </a:cubicBezTo>
                  <a:cubicBezTo>
                    <a:pt x="235" y="55"/>
                    <a:pt x="230" y="0"/>
                    <a:pt x="166" y="0"/>
                  </a:cubicBezTo>
                  <a:cubicBezTo>
                    <a:pt x="102" y="0"/>
                    <a:pt x="94" y="56"/>
                    <a:pt x="94" y="56"/>
                  </a:cubicBezTo>
                  <a:cubicBezTo>
                    <a:pt x="94" y="56"/>
                    <a:pt x="74" y="63"/>
                    <a:pt x="80" y="95"/>
                  </a:cubicBezTo>
                  <a:cubicBezTo>
                    <a:pt x="87" y="134"/>
                    <a:pt x="105" y="132"/>
                    <a:pt x="105" y="132"/>
                  </a:cubicBezTo>
                  <a:cubicBezTo>
                    <a:pt x="107" y="137"/>
                    <a:pt x="113" y="143"/>
                    <a:pt x="120" y="148"/>
                  </a:cubicBezTo>
                  <a:cubicBezTo>
                    <a:pt x="124" y="155"/>
                    <a:pt x="123" y="181"/>
                    <a:pt x="123" y="181"/>
                  </a:cubicBezTo>
                  <a:cubicBezTo>
                    <a:pt x="120" y="181"/>
                    <a:pt x="114" y="207"/>
                    <a:pt x="114" y="207"/>
                  </a:cubicBezTo>
                  <a:cubicBezTo>
                    <a:pt x="114" y="207"/>
                    <a:pt x="102" y="212"/>
                    <a:pt x="96" y="215"/>
                  </a:cubicBezTo>
                  <a:cubicBezTo>
                    <a:pt x="90" y="219"/>
                    <a:pt x="72" y="227"/>
                    <a:pt x="62" y="230"/>
                  </a:cubicBezTo>
                  <a:cubicBezTo>
                    <a:pt x="52" y="232"/>
                    <a:pt x="25" y="248"/>
                    <a:pt x="25" y="248"/>
                  </a:cubicBezTo>
                  <a:cubicBezTo>
                    <a:pt x="11" y="253"/>
                    <a:pt x="12" y="283"/>
                    <a:pt x="10" y="293"/>
                  </a:cubicBezTo>
                  <a:cubicBezTo>
                    <a:pt x="8" y="302"/>
                    <a:pt x="5" y="320"/>
                    <a:pt x="4" y="335"/>
                  </a:cubicBezTo>
                  <a:cubicBezTo>
                    <a:pt x="2" y="349"/>
                    <a:pt x="1" y="358"/>
                    <a:pt x="0" y="371"/>
                  </a:cubicBezTo>
                  <a:cubicBezTo>
                    <a:pt x="0" y="374"/>
                    <a:pt x="0" y="377"/>
                    <a:pt x="0" y="380"/>
                  </a:cubicBezTo>
                  <a:cubicBezTo>
                    <a:pt x="387" y="380"/>
                    <a:pt x="387" y="380"/>
                    <a:pt x="387" y="380"/>
                  </a:cubicBezTo>
                  <a:cubicBezTo>
                    <a:pt x="379" y="362"/>
                    <a:pt x="379" y="346"/>
                    <a:pt x="378" y="334"/>
                  </a:cubicBezTo>
                  <a:close/>
                  <a:moveTo>
                    <a:pt x="114" y="137"/>
                  </a:move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6" y="138"/>
                    <a:pt x="116" y="139"/>
                  </a:cubicBezTo>
                  <a:cubicBezTo>
                    <a:pt x="115" y="138"/>
                    <a:pt x="115" y="138"/>
                    <a:pt x="114" y="137"/>
                  </a:cubicBezTo>
                  <a:close/>
                  <a:moveTo>
                    <a:pt x="141" y="211"/>
                  </a:moveTo>
                  <a:cubicBezTo>
                    <a:pt x="147" y="210"/>
                    <a:pt x="148" y="227"/>
                    <a:pt x="148" y="227"/>
                  </a:cubicBezTo>
                  <a:cubicBezTo>
                    <a:pt x="141" y="236"/>
                    <a:pt x="132" y="279"/>
                    <a:pt x="132" y="279"/>
                  </a:cubicBezTo>
                  <a:cubicBezTo>
                    <a:pt x="129" y="273"/>
                    <a:pt x="127" y="238"/>
                    <a:pt x="123" y="226"/>
                  </a:cubicBezTo>
                  <a:cubicBezTo>
                    <a:pt x="114" y="201"/>
                    <a:pt x="123" y="182"/>
                    <a:pt x="123" y="182"/>
                  </a:cubicBezTo>
                  <a:cubicBezTo>
                    <a:pt x="121" y="186"/>
                    <a:pt x="152" y="204"/>
                    <a:pt x="152" y="204"/>
                  </a:cubicBezTo>
                  <a:cubicBezTo>
                    <a:pt x="146" y="203"/>
                    <a:pt x="141" y="211"/>
                    <a:pt x="141" y="211"/>
                  </a:cubicBezTo>
                  <a:close/>
                  <a:moveTo>
                    <a:pt x="150" y="167"/>
                  </a:moveTo>
                  <a:cubicBezTo>
                    <a:pt x="145" y="167"/>
                    <a:pt x="137" y="164"/>
                    <a:pt x="138" y="155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2" y="154"/>
                    <a:pt x="126" y="151"/>
                    <a:pt x="121" y="149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6" y="146"/>
                    <a:pt x="131" y="148"/>
                    <a:pt x="131" y="148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4"/>
                    <a:pt x="144" y="140"/>
                    <a:pt x="150" y="140"/>
                  </a:cubicBezTo>
                  <a:cubicBezTo>
                    <a:pt x="157" y="140"/>
                    <a:pt x="163" y="146"/>
                    <a:pt x="163" y="154"/>
                  </a:cubicBezTo>
                  <a:cubicBezTo>
                    <a:pt x="163" y="161"/>
                    <a:pt x="157" y="167"/>
                    <a:pt x="150" y="167"/>
                  </a:cubicBezTo>
                  <a:close/>
                  <a:moveTo>
                    <a:pt x="162" y="15"/>
                  </a:moveTo>
                  <a:cubicBezTo>
                    <a:pt x="147" y="15"/>
                    <a:pt x="137" y="18"/>
                    <a:pt x="128" y="22"/>
                  </a:cubicBezTo>
                  <a:cubicBezTo>
                    <a:pt x="138" y="13"/>
                    <a:pt x="151" y="7"/>
                    <a:pt x="166" y="7"/>
                  </a:cubicBezTo>
                  <a:cubicBezTo>
                    <a:pt x="201" y="7"/>
                    <a:pt x="226" y="45"/>
                    <a:pt x="226" y="57"/>
                  </a:cubicBezTo>
                  <a:cubicBezTo>
                    <a:pt x="226" y="57"/>
                    <a:pt x="223" y="58"/>
                    <a:pt x="220" y="59"/>
                  </a:cubicBezTo>
                  <a:cubicBezTo>
                    <a:pt x="211" y="8"/>
                    <a:pt x="162" y="15"/>
                    <a:pt x="16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tags/tag1.xml><?xml version="1.0" encoding="utf-8"?>
<p:tagLst xmlns:p="http://schemas.openxmlformats.org/presentationml/2006/main">
  <p:tag name="MH" val="20150516230504"/>
  <p:tag name="MH_LIBRARY" val="CONTENTS"/>
  <p:tag name="MH_TYPE" val="OTHERS"/>
  <p:tag name="ID" val="545812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1019125454"/>
  <p:tag name="MH_LIBRARY" val="GRAPHIC"/>
  <p:tag name="MH_TYPE" val="Text"/>
  <p:tag name="MH_ORDER" val="2"/>
</p:tagLst>
</file>

<file path=ppt/tags/tag22.xml><?xml version="1.0" encoding="utf-8"?>
<p:tagLst xmlns:p="http://schemas.openxmlformats.org/presentationml/2006/main">
  <p:tag name="MH" val="20151019125454"/>
  <p:tag name="MH_LIBRARY" val="GRAPHIC"/>
  <p:tag name="MH_TYPE" val="SubTitle"/>
  <p:tag name="MH_ORDER" val="1"/>
</p:tagLst>
</file>

<file path=ppt/tags/tag23.xml><?xml version="1.0" encoding="utf-8"?>
<p:tagLst xmlns:p="http://schemas.openxmlformats.org/presentationml/2006/main">
  <p:tag name="MH" val="20151019125454"/>
  <p:tag name="MH_LIBRARY" val="GRAPHIC"/>
  <p:tag name="MH_TYPE" val="Text"/>
  <p:tag name="MH_ORDER" val="3"/>
</p:tagLst>
</file>

<file path=ppt/tags/tag24.xml><?xml version="1.0" encoding="utf-8"?>
<p:tagLst xmlns:p="http://schemas.openxmlformats.org/presentationml/2006/main">
  <p:tag name="MH" val="20151019125454"/>
  <p:tag name="MH_LIBRARY" val="GRAPHIC"/>
  <p:tag name="MH_TYPE" val="Text"/>
  <p:tag name="MH_ORDER" val="1"/>
</p:tagLst>
</file>

<file path=ppt/tags/tag25.xml><?xml version="1.0" encoding="utf-8"?>
<p:tagLst xmlns:p="http://schemas.openxmlformats.org/presentationml/2006/main">
  <p:tag name="MH" val="20151019125454"/>
  <p:tag name="MH_LIBRARY" val="GRAPHIC"/>
  <p:tag name="MH_TYPE" val="Picture"/>
  <p:tag name="MH_ORDER" val="3"/>
</p:tagLst>
</file>

<file path=ppt/tags/tag26.xml><?xml version="1.0" encoding="utf-8"?>
<p:tagLst xmlns:p="http://schemas.openxmlformats.org/presentationml/2006/main">
  <p:tag name="MH" val="20151019125454"/>
  <p:tag name="MH_LIBRARY" val="GRAPHIC"/>
  <p:tag name="MH_TYPE" val="Picture"/>
  <p:tag name="MH_ORDER" val="4"/>
</p:tagLst>
</file>

<file path=ppt/tags/tag27.xml><?xml version="1.0" encoding="utf-8"?>
<p:tagLst xmlns:p="http://schemas.openxmlformats.org/presentationml/2006/main">
  <p:tag name="MH" val="20151019125454"/>
  <p:tag name="MH_LIBRARY" val="GRAPHIC"/>
  <p:tag name="MH_TYPE" val="Picture"/>
  <p:tag name="MH_ORDER" val="5"/>
</p:tagLst>
</file>

<file path=ppt/tags/tag28.xml><?xml version="1.0" encoding="utf-8"?>
<p:tagLst xmlns:p="http://schemas.openxmlformats.org/presentationml/2006/main">
  <p:tag name="MH" val="20151019125454"/>
  <p:tag name="MH_LIBRARY" val="GRAPHIC"/>
  <p:tag name="MH_TYPE" val="Picture"/>
  <p:tag name="MH_ORDER" val="1"/>
</p:tagLst>
</file>

<file path=ppt/tags/tag29.xml><?xml version="1.0" encoding="utf-8"?>
<p:tagLst xmlns:p="http://schemas.openxmlformats.org/presentationml/2006/main">
  <p:tag name="MH" val="20151019125454"/>
  <p:tag name="MH_LIBRARY" val="GRAPHIC"/>
  <p:tag name="MH_TYPE" val="Picture"/>
  <p:tag name="MH_ORDER" val="2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新春剪纸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6A6A6"/>
      </a:accent1>
      <a:accent2>
        <a:srgbClr val="3F3F3F"/>
      </a:accent2>
      <a:accent3>
        <a:srgbClr val="D7C9A8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4038</Words>
  <Application>WPS 演示</Application>
  <PresentationFormat>宽屏</PresentationFormat>
  <Paragraphs>373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Calibri</vt:lpstr>
      <vt:lpstr>Microsoft JhengHei</vt:lpstr>
      <vt:lpstr>Calibri</vt:lpstr>
      <vt:lpstr>Century Gothic</vt:lpstr>
      <vt:lpstr>Impact</vt:lpstr>
      <vt:lpstr>等线</vt:lpstr>
      <vt:lpstr>Courier New</vt:lpstr>
      <vt:lpstr>等线 Light</vt:lpstr>
      <vt:lpstr>等线 Light</vt:lpstr>
      <vt:lpstr>等线</vt:lpstr>
      <vt:lpstr>Myriad Pro</vt:lpstr>
      <vt:lpstr>Arial Narrow</vt:lpstr>
      <vt:lpstr>MT Extra</vt:lpstr>
      <vt:lpstr>Kozuka Gothic Pro 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</cp:revision>
  <dcterms:created xsi:type="dcterms:W3CDTF">2016-12-18T07:47:00Z</dcterms:created>
  <dcterms:modified xsi:type="dcterms:W3CDTF">2017-03-11T01:37:34Z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